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e7123d9bcce482c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1" r:id="R4d1fb5b3ba0c4674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4d1fb5b3ba0c4674" /></Relationships>
</file>

<file path=ppt/slides/slide1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 2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Isroilov</a:t>
            </a:r>
          </a:p>
        </p:txBody>
      </p:sp>
    </p:spTree>
  </p:cSld>
</p:sld>
</file>