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684BC2-777B-4DBE-BA58-F7B8DBD91B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5F90C2-0E2C-46A2-A7A6-2FA1FEF3E9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D4E54E-3032-4C3E-AE78-505311BC15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09DD24-6C2B-4AF8-9A1B-FF6B1A76D5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2248DA-17FD-4DAE-AE8B-2368784D00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8F91FA-5D94-4F26-BCCB-1542436087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AF2AE67-2270-4B1A-82FB-4343B9CC10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BF99A6F-2693-4F09-BB39-6D9710008C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98906A1-4967-4AC2-A14C-39CB095DC6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3EC68D-78EF-4E6D-A145-14CCA23C14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4452EEF-8B10-417B-B271-ADAFF34E23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71300" cy="137033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24.6.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8.0.5"/>
  <p:tag name="AS_OS" val="Microsoft Windows NT 10.0.22631.0"/>
  <p:tag name="AS_RELEASE_DATE" val="2024.06.14"/>
  <p:tag name="AS_TITLE" val="Aspose.Slides for .NET6"/>
  <p:tag name="AS_VERSION" val="24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24.0600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2024-06-23T19:59:50.029</cp:lastPrinted>
  <dcterms:created xsi:type="dcterms:W3CDTF">2024-06-23T14:59:50Z</dcterms:created>
  <dcterms:modified xsi:type="dcterms:W3CDTF">2024-06-23T14:59:50Z</dcterms:modified>
</cp:coreProperties>
</file>