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189c301a98c4d18" />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1" r:id="R4364d18e3f0340e0"/>
    <p:sldId xmlns:r="http://schemas.openxmlformats.org/officeDocument/2006/relationships" id="2" r:id="Rd3713907794a4ff8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4364d18e3f0340e0" /><Relationship Type="http://schemas.openxmlformats.org/officeDocument/2006/relationships/slide" Target="/ppt/slides/slide2.xml" Id="Rd3713907794a4ff8" /></Relationships>
</file>

<file path=ppt/slides/slide1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Economics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Isroilov2</a:t>
            </a:r>
          </a:p>
        </p:txBody>
      </p:sp>
    </p:spTree>
  </p:cSld>
</p:sld>
</file>

<file path=ppt/slides/slide2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Plan: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System.Runtime.CompilerServices.AsyncTaskMethodBuilder`1+AsyncStateMachineBox`1[System.Collections.Generic.List`1[System.String],System.Runtime.CompilerServices.IAsyncStateMachine]</a:t>
            </a:r>
          </a:p>
        </p:txBody>
      </p:sp>
    </p:spTree>
  </p:cSld>
</p:sld>
</file>