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86abedc9214c6d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c37205e6d913485a"/>
    <p:sldId xmlns:r="http://schemas.openxmlformats.org/officeDocument/2006/relationships" id="2" r:id="Ra6f110306b194724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c37205e6d913485a" /><Relationship Type="http://schemas.openxmlformats.org/officeDocument/2006/relationships/slide" Target="/ppt/slides/slide2.xml" Id="Ra6f110306b194724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Conduct public surveys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wertyuil Sdghty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Plan: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System.Runtime.CompilerServices.AsyncTaskMethodBuilder`1+AsyncStateMachineBox`1[System.Collections.Generic.List`1[System.String],PresentationCreatorAPI.Application.Common.Helpers.GeminiHelper+&lt;GetTitlesFromGeminiAsync&gt;d__0]</a:t>
            </a:r>
          </a:p>
        </p:txBody>
      </p:sp>
    </p:spTree>
  </p:cSld>
</p:sld>
</file>