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6" r:id="rId7"/>
    <p:sldId id="285" r:id="rId8"/>
    <p:sldId id="288" r:id="rId9"/>
    <p:sldId id="289" r:id="rId10"/>
    <p:sldId id="298" r:id="rId11"/>
    <p:sldId id="290" r:id="rId12"/>
    <p:sldId id="292" r:id="rId13"/>
    <p:sldId id="299" r:id="rId14"/>
    <p:sldId id="296" r:id="rId15"/>
    <p:sldId id="295" r:id="rId16"/>
    <p:sldId id="300" r:id="rId17"/>
    <p:sldId id="291" r:id="rId18"/>
    <p:sldId id="30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96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6/15/2017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6/15/2017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Search Engines are being </a:t>
            </a:r>
            <a:r>
              <a:rPr lang="en-IN" dirty="0" err="1" smtClean="0"/>
              <a:t>dominat</a:t>
            </a:r>
            <a:r>
              <a:rPr lang="en-IN" dirty="0" smtClean="0"/>
              <a:t>,</a:t>
            </a:r>
            <a:r>
              <a:rPr lang="en-IN" baseline="0" dirty="0" smtClean="0"/>
              <a:t> the web is huge and we need someone to index it.</a:t>
            </a:r>
          </a:p>
          <a:p>
            <a:r>
              <a:rPr lang="en-IN" baseline="0" dirty="0" smtClean="0"/>
              <a:t>This is one of the projects which I developed for one of my courses.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3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9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5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6/15/2017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6/15/2017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6/15/2017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6/15/2017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6/15/2017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6/15/2017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6/15/2017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6/15/2017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6/15/2017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6/15/2017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6/15/2017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6/15/2017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mypi.com/blog/hc-sr04-ultrasonic-range-sensor-on-the-raspberry-pi" TargetMode="External"/><Relationship Id="rId2" Type="http://schemas.openxmlformats.org/officeDocument/2006/relationships/hyperlink" Target="http://docs.aws.amazon.com/machine-learning/latest/dg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iscussion" TargetMode="External"/><Relationship Id="rId4" Type="http://schemas.openxmlformats.org/officeDocument/2006/relationships/hyperlink" Target="https://archive.ics.uci.edu/ml/datase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924" y="394159"/>
            <a:ext cx="9141619" cy="1676400"/>
          </a:xfrm>
        </p:spPr>
        <p:txBody>
          <a:bodyPr/>
          <a:lstStyle/>
          <a:p>
            <a:r>
              <a:rPr lang="en-US" dirty="0" smtClean="0"/>
              <a:t>Smart Dining based on Restaurant Occupancy</a:t>
            </a:r>
            <a:endParaRPr lang="en-US" dirty="0"/>
          </a:p>
        </p:txBody>
      </p:sp>
      <p:sp>
        <p:nvSpPr>
          <p:cNvPr id="15" name="Subtitle 7"/>
          <p:cNvSpPr txBox="1">
            <a:spLocks/>
          </p:cNvSpPr>
          <p:nvPr/>
        </p:nvSpPr>
        <p:spPr>
          <a:xfrm>
            <a:off x="1701924" y="2071159"/>
            <a:ext cx="9141619" cy="475309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-</a:t>
            </a:r>
            <a:r>
              <a:rPr lang="en-IN" dirty="0" err="1" smtClean="0">
                <a:solidFill>
                  <a:schemeClr val="tx1"/>
                </a:solidFill>
              </a:rPr>
              <a:t>Vivek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Narayanamurthy</a:t>
            </a:r>
            <a:r>
              <a:rPr lang="en-IN" dirty="0" smtClean="0">
                <a:solidFill>
                  <a:schemeClr val="tx1"/>
                </a:solidFill>
              </a:rPr>
              <a:t> &amp; </a:t>
            </a:r>
            <a:r>
              <a:rPr lang="en-IN" dirty="0" err="1" smtClean="0">
                <a:solidFill>
                  <a:schemeClr val="tx1"/>
                </a:solidFill>
              </a:rPr>
              <a:t>Sriram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Vamsi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Ilapakurthy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static1.squarespace.com/static/548ae831e4b0344acbf54d58/t/57e0e6bd29687f793d0a0712/1472696965484/Mockup2.jpg?format=1500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2546468"/>
            <a:ext cx="578062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  <a:p>
            <a:r>
              <a:rPr lang="en-IN" dirty="0"/>
              <a:t>Learning </a:t>
            </a:r>
            <a:r>
              <a:rPr lang="en-IN" dirty="0" smtClean="0"/>
              <a:t>Algorithm</a:t>
            </a:r>
          </a:p>
          <a:p>
            <a:pPr lvl="1"/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Ridge Regression</a:t>
            </a:r>
            <a:endParaRPr lang="en-IN" dirty="0"/>
          </a:p>
          <a:p>
            <a:r>
              <a:rPr lang="en-IN" dirty="0" smtClean="0"/>
              <a:t>Verification</a:t>
            </a:r>
          </a:p>
          <a:p>
            <a:pPr lvl="1"/>
            <a:r>
              <a:rPr lang="en-IN" dirty="0"/>
              <a:t>Cross </a:t>
            </a:r>
            <a:r>
              <a:rPr lang="en-IN" dirty="0" smtClean="0"/>
              <a:t>validation</a:t>
            </a:r>
          </a:p>
          <a:p>
            <a:pPr lvl="1"/>
            <a:r>
              <a:rPr lang="en-IN" dirty="0" smtClean="0"/>
              <a:t>Grid search</a:t>
            </a:r>
            <a:endParaRPr lang="en-IN" dirty="0"/>
          </a:p>
        </p:txBody>
      </p:sp>
      <p:pic>
        <p:nvPicPr>
          <p:cNvPr id="1026" name="Picture 2" descr="Image result for machine learning st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631" y="1700808"/>
            <a:ext cx="583091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UI/UX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box-shaped convenient hardware.</a:t>
            </a:r>
          </a:p>
          <a:p>
            <a:r>
              <a:rPr lang="en-IN" dirty="0" smtClean="0"/>
              <a:t>AWS </a:t>
            </a:r>
            <a:r>
              <a:rPr lang="en-IN" dirty="0" err="1" smtClean="0"/>
              <a:t>IoT</a:t>
            </a:r>
            <a:r>
              <a:rPr lang="en-IN" dirty="0" smtClean="0"/>
              <a:t> provides an overview of MQTT Communications.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07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and Privacy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Security:</a:t>
            </a:r>
          </a:p>
          <a:p>
            <a:r>
              <a:rPr lang="en-IN" dirty="0" smtClean="0"/>
              <a:t>The box needs to be physically secured.</a:t>
            </a:r>
          </a:p>
          <a:p>
            <a:r>
              <a:rPr lang="en-IN" dirty="0" smtClean="0"/>
              <a:t>No data is stored locally, only keys.</a:t>
            </a:r>
            <a:r>
              <a:rPr lang="en-IN" dirty="0"/>
              <a:t> SD Card needs to be encrypted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Communication is secure over MQTT.</a:t>
            </a:r>
          </a:p>
          <a:p>
            <a:r>
              <a:rPr lang="en-IN" b="1" dirty="0" smtClean="0"/>
              <a:t>Privacy:</a:t>
            </a:r>
          </a:p>
          <a:p>
            <a:r>
              <a:rPr lang="en-IN" dirty="0" smtClean="0"/>
              <a:t>Data collection is anonymous </a:t>
            </a:r>
            <a:r>
              <a:rPr lang="en-IN" dirty="0" err="1" smtClean="0"/>
              <a:t>wrt</a:t>
            </a:r>
            <a:r>
              <a:rPr lang="en-IN" dirty="0" smtClean="0"/>
              <a:t> to customers.</a:t>
            </a:r>
            <a:endParaRPr lang="en-IN" dirty="0"/>
          </a:p>
        </p:txBody>
      </p:sp>
      <p:pic>
        <p:nvPicPr>
          <p:cNvPr id="3074" name="Picture 2" descr="http://www.americanehr.com/blog/wp-content/uploads/2011/07/Security-Privac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6" y="1"/>
            <a:ext cx="4621597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9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docs.aws.amazon.com/machine-learning/latest/dg/tutorial.html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www.modmypi.com/blog/hc-sr04-ultrasonic-range-sensor-on-the-raspberry-pi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archive.ics.uci.edu/ml/datasets.html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www.kaggle.com/discussion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  <a:p>
            <a:r>
              <a:rPr lang="en-IN" dirty="0" smtClean="0"/>
              <a:t>Hardware and Sensing</a:t>
            </a:r>
          </a:p>
          <a:p>
            <a:r>
              <a:rPr lang="en-IN" dirty="0" smtClean="0"/>
              <a:t>Middleware and Communication</a:t>
            </a:r>
          </a:p>
          <a:p>
            <a:r>
              <a:rPr lang="en-IN" dirty="0" smtClean="0"/>
              <a:t>Learning Algorithm</a:t>
            </a:r>
          </a:p>
          <a:p>
            <a:r>
              <a:rPr lang="en-IN" dirty="0" smtClean="0"/>
              <a:t>UI/UX</a:t>
            </a:r>
          </a:p>
          <a:p>
            <a:r>
              <a:rPr lang="en-IN" dirty="0" smtClean="0"/>
              <a:t>Video Demo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2 hour wait outside a Restaurant!! </a:t>
            </a:r>
            <a:endParaRPr lang="en-IN" dirty="0"/>
          </a:p>
        </p:txBody>
      </p:sp>
      <p:pic>
        <p:nvPicPr>
          <p:cNvPr id="2050" name="Picture 2" descr="http://www.thundertix.com/wp-content/uploads/2013/08/tickets-solve-the-reservation-no-show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628801"/>
            <a:ext cx="864096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we predict the occupancy of a restaurant ?</a:t>
            </a:r>
          </a:p>
          <a:p>
            <a:r>
              <a:rPr lang="en-IN" dirty="0" smtClean="0"/>
              <a:t>An integrated app for occupancy and reservation.</a:t>
            </a:r>
          </a:p>
          <a:p>
            <a:r>
              <a:rPr lang="en-IN" dirty="0" smtClean="0"/>
              <a:t>Knowing the popular times helps in planning.</a:t>
            </a:r>
          </a:p>
          <a:p>
            <a:r>
              <a:rPr lang="en-IN" dirty="0" smtClean="0"/>
              <a:t>Predicts the supply and demand.</a:t>
            </a:r>
          </a:p>
          <a:p>
            <a:r>
              <a:rPr lang="en-IN" dirty="0" smtClean="0"/>
              <a:t>Better </a:t>
            </a:r>
            <a:r>
              <a:rPr lang="en-IN" b="1" dirty="0" smtClean="0"/>
              <a:t>customer experience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Improved </a:t>
            </a:r>
            <a:r>
              <a:rPr lang="en-IN" b="1" dirty="0" smtClean="0"/>
              <a:t>productivity</a:t>
            </a:r>
            <a:r>
              <a:rPr lang="en-IN" dirty="0" smtClean="0"/>
              <a:t> of restaurant.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4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and 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Most of all the restaurants have Wi-Fi</a:t>
            </a:r>
          </a:p>
          <a:p>
            <a:r>
              <a:rPr lang="en-IN" dirty="0" smtClean="0"/>
              <a:t>Raspberry Pi 3</a:t>
            </a:r>
          </a:p>
          <a:p>
            <a:r>
              <a:rPr lang="en-IN" dirty="0" smtClean="0"/>
              <a:t>Two ultrasonic sensors</a:t>
            </a:r>
          </a:p>
          <a:p>
            <a:r>
              <a:rPr lang="en-IN" dirty="0" smtClean="0"/>
              <a:t>Seven Display</a:t>
            </a:r>
            <a:endParaRPr lang="en-IN" dirty="0"/>
          </a:p>
        </p:txBody>
      </p:sp>
      <p:pic>
        <p:nvPicPr>
          <p:cNvPr id="3074" name="Picture 2" descr="Image result for raspberry p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" t="7561" r="62" b="10711"/>
          <a:stretch/>
        </p:blipFill>
        <p:spPr bwMode="auto">
          <a:xfrm>
            <a:off x="8095502" y="620688"/>
            <a:ext cx="3744416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ultrasonic sens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486618"/>
            <a:ext cx="2871064" cy="21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even displa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14482" r="6897" b="20000"/>
          <a:stretch/>
        </p:blipFill>
        <p:spPr bwMode="auto">
          <a:xfrm>
            <a:off x="6094413" y="2539933"/>
            <a:ext cx="18002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Sensing and Data collection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Bi-directional Sensor</a:t>
            </a:r>
          </a:p>
          <a:p>
            <a:r>
              <a:rPr lang="en-IN" dirty="0" smtClean="0"/>
              <a:t>Bing Traffic Incidents </a:t>
            </a:r>
          </a:p>
          <a:p>
            <a:r>
              <a:rPr lang="en-IN" dirty="0" smtClean="0"/>
              <a:t>Weather data from Open Weather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1588350"/>
            <a:ext cx="3888432" cy="2741843"/>
          </a:xfrm>
          <a:prstGeom prst="rect">
            <a:avLst/>
          </a:prstGeom>
        </p:spPr>
      </p:pic>
      <p:pic>
        <p:nvPicPr>
          <p:cNvPr id="4100" name="Picture 4" descr="https://static1.squarespace.com/static/53fb871ce4b02e1724b07963/t/5671877305f8e269f6f4b798/1450280820811/OpenWeatherMap_Square_we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1" t="-356" r="31654" b="773"/>
          <a:stretch/>
        </p:blipFill>
        <p:spPr bwMode="auto">
          <a:xfrm>
            <a:off x="1278391" y="4077072"/>
            <a:ext cx="1779185" cy="177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ing traffic incid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12" y="4077072"/>
            <a:ext cx="1956716" cy="18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Captured Data Format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020" y="1844824"/>
            <a:ext cx="5158506" cy="3812291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3773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and MQTT broker Dataflow </a:t>
            </a:r>
            <a:endParaRPr lang="en-IN" dirty="0"/>
          </a:p>
        </p:txBody>
      </p:sp>
      <p:pic>
        <p:nvPicPr>
          <p:cNvPr id="5122" name="Picture 2" descr="https://m.media-amazon.com/images/G/01/DeveloperBlogs/AmazonDeveloperBlogs/legacy/AWS_IoT23._CB520207442_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0" y="1665911"/>
            <a:ext cx="8259905" cy="464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naplogic-h.s3.amazonaws.com/uploads/snap/image/122/Amazon-DynamoDB-143872348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7" b="18493"/>
          <a:stretch/>
        </p:blipFill>
        <p:spPr bwMode="auto">
          <a:xfrm>
            <a:off x="9982844" y="2492896"/>
            <a:ext cx="14401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raspberry 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2" y="3263551"/>
            <a:ext cx="1624284" cy="109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MQT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1" y="5076809"/>
            <a:ext cx="2140715" cy="52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us 7"/>
          <p:cNvSpPr/>
          <p:nvPr/>
        </p:nvSpPr>
        <p:spPr>
          <a:xfrm>
            <a:off x="867730" y="4361040"/>
            <a:ext cx="580201" cy="535427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1085336" y="2996952"/>
            <a:ext cx="9182478" cy="648000"/>
          </a:xfrm>
          <a:prstGeom prst="curvedConnector3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0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Intelligence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Machine Learning</a:t>
            </a:r>
          </a:p>
          <a:p>
            <a:r>
              <a:rPr lang="en-IN" dirty="0" smtClean="0"/>
              <a:t>Supervised learning</a:t>
            </a:r>
          </a:p>
          <a:p>
            <a:r>
              <a:rPr lang="en-IN" dirty="0" smtClean="0"/>
              <a:t>A regression problem</a:t>
            </a:r>
          </a:p>
          <a:p>
            <a:r>
              <a:rPr lang="en-IN" dirty="0" smtClean="0"/>
              <a:t>Time dependent (Exponentially </a:t>
            </a:r>
            <a:r>
              <a:rPr lang="en-IN" dirty="0"/>
              <a:t>Weighted Moving </a:t>
            </a:r>
            <a:r>
              <a:rPr lang="en-IN" dirty="0" smtClean="0"/>
              <a:t>Average)</a:t>
            </a:r>
          </a:p>
          <a:p>
            <a:r>
              <a:rPr lang="en-IN" dirty="0" smtClean="0"/>
              <a:t>Sequentially Periodic dataset</a:t>
            </a:r>
          </a:p>
          <a:p>
            <a:r>
              <a:rPr lang="en-IN" dirty="0" smtClean="0"/>
              <a:t>Code: https</a:t>
            </a:r>
            <a:r>
              <a:rPr lang="en-IN" dirty="0"/>
              <a:t>://github.com/isrvamsi/smart-restaurant/blob/master/notebook.ipynb</a:t>
            </a:r>
            <a:endParaRPr lang="en-IN" dirty="0" smtClean="0"/>
          </a:p>
        </p:txBody>
      </p:sp>
      <p:sp>
        <p:nvSpPr>
          <p:cNvPr id="5" name="AutoShape 4" descr="data:image/jpeg;base64,/9j/4AAQSkZJRgABAQAAAQABAAD/2wCEAAkGBxISEhUSExMWFRUXFhgXFhYWGBcYFxgYFxcXFxUVFxUYHSggGBolHRUVITEhJSkrLi4uFx8zODMtNygtLisBCgoKDg0OGxAQGy0mICYtLy0vLS0tLS0tLy0rLS0tLS0tLS0tLS0tLS0uLS0tKy0tLi0rLS0tLSstLS0tLy0tLf/AABEIAOEA4QMBIgACEQEDEQH/xAAbAAACAwEBAQAAAAAAAAAAAAAAAQMEBQIGB//EAD0QAAIBAgIHBgQEBQQCAwAAAAABAgMRITEEBRJBUWFxBoGRscHREyKh8CMyQuEUM2JywlKSsvGCgwcVJP/EABkBAQADAQEAAAAAAAAAAAAAAAACAwQBBf/EACoRAAMAAgEDAwQCAgMAAAAAAAABAgMRBBIhMTJBYRMiUXEU8IGRM6Gx/9oADAMBAAIRAxEAPwDSuANAeSeKNBYVhtACYDQACvzHYGHiAJILA31BgBYEA7ACuNibHfyAEFwsDAAGHgNAAhIL5gAHeH3mCDwABB94gCAC/QGwBgAlyBDsJIA6A4uAA7BbkOwrABYENCYAW8QtyQBboADDxAH6ADExiAAFyHcEAJrEe4UQSABAwsFgBifQazFxAHxBMXeCABAg9gQA0JAhgCXoFvUEAAXAGDADuGMADm3IGD+8AiAAWD9w9gAHboILAAJtHXuU5ybYR0ndZDjWWWNyrctathea5Jv09ScztpE5jqaRo6Lo0U05raW9J2+pu6Nouizypro7+dzINnV9O0FzxZvnFCXg9KcUJa0SS1JQf6PCUvcrVOzdJ/llJeD9C8dKb4h4ofsHhh+xhV+zk1+WUZdbxfqvqZWk6NOm7Ti4vnk+jyZ7P4j4kOk01UjsyxX3iuDKq40v0lN8WWvtPGBYl0ui4TcHufitz8LEfuYmtdjA1p6F3jEFwcBB4gAABYAAAaQmAALLIGC9Qe8AdhgABygYB3gDEDDuADwBIGR1ptZA6dzeDKZ3tvizg6jqJqWiTkrqOF8HdLzeJc0Gg4S+aybWCuru2foW9GjaEF/Sn/u+b1MjtBNNxi1hFbV7N2cnZY7n8uHU2ximdUbZxKEr7tm2b2jq0YrkvI8FqDSKjqODqOcVC+OOLati1tccz6DTW66Vljd5IvT2awAh/i6d9lVIt8FmTHQAAAB5bXM71p9y8EikibS5bVSb4yfmyG55dvdNnkW902F+Y0HeL3IkBi4gwYAeIDfeAAn3AC9AfoAMAFwAC/Ngc25gAdPecSqK7Q6lRIhpQ2swdJPjR4ljRae3JJPN/TeUpRxsliep1Xo9N01sxSmlZve+PjYuxYutl2HD1v4K0aFNfnjGL3fM8uOY5aDRksu9N+5m1qrdVzd0lJWXJP8Ab6mnT0l1G9mOHF4Iz8nlZptTgxKt+56HGnBlb62lr47sx6eqqrzSXVq/XAU9Wzi7SlCNrq8prHnsq8voW9ZaXUg9m6V1u3XwMqpVcntN3bxZTxv5PU/rpL4X9f8A6UcqeNH24tt/J6SUIRwcnhhZLhhm2uHAxtZ6xop1KUYqU5RStObtle62UlhfiUXji7mhW1TSqRjtRtKy+ZYPI9aa+r2140/9FmHN1bWvYp9kKV6lV/1wiu6/ujvtzrWdKmlBuMqs3FyWajFXaT3PFLpc1NQavVF7Kk5XntXeeS8cjvtb2b/iqbjF2kpbcHwlazT4xafd3F6Wlovp7ezwfZzX6pyjS0iEalBuzvFbdO7/AJkKi+ZNXvn0sz6dqepJKrSnLa+FNx2nm42Uot89mUb87ny+l2N01y2HSS/q24uPWye19D6lqnVzpUtiUtqck9uT3tq17buFuCR04ZXaHth/C01aCdSbeyv6Vvb3JfX6lfUPaOppKbhUU6kVtSoShsTaWbpT25Rl0dt12r3PM/8AyLoc4zp1mnsKPw5cIyUnKLfXaz5Hn9R6ZKjpFGrG941Iu0cW1e0opb7ptW5gH0CdsGneMkpRfFPFOxymS1LpRTVni2v9LlJz2e7at3EX7nl5ElTSPIyJKmkFshiYdxEgC9wQ0hAA35BcPAGAFgfoDBgDEkDY2gBYgFvu4AFOUrsko1LWVrkajfIvaLo9nfPgWRHU9F2OOuuktaLo13hnvZo0KcqT2k7reuRJo9LZVt+8zdY6btXhFu29rf8AsbaqcUm+qnFJqax+Fg5bL2k7X992ZQqaaoRUUltcsUufUzHK/wC4kZq5DfhGSuS3vS0QaTNuV3i/chOqrxZy2UlB1FXdjfMTRI3nHr5Ym2a+MuzZs4q7NlnVy/EXf5M2TJ1Wvn7n6GsaTWAFXSdN2Hb4dWStfahHaXTB3v3EP/3NLf8AEj/dSqr/ABALdfR4TTUoqSas01e64PijD0zU+j6NHbpUoQm3ZSjGKave9nbDI19G1jSqPZhO7te1pLBZ5rmUO0k8IR5t+Fl6leV6hsqzVqGzCuMTBPyPNPKGhB0G0AJjEFwAB/UYgBoTuFyzomgVKt3CLaWcsor/AMngEm/B1Jvsiu2BR1lrGNNuEWpyy+V3V+u8uk7xVCTr3OuWvIWQDsvtgQInFGn4mroFO8ui/wCjPpxxRr6tWDfP78zZxl2bN/Ens6HrLSNmNt7wXq/viYl+Zd1vO87cEvrj7FJlOet2Z+RfVb+AYdweAMpKCnJ4sRZqUr47+ZXcWs0dJHVKpsyT4M3YTTV1imefuS0a8oP5X3bi/Fl6OzNGHL0dn4PT6sqWnZ71bvNc8joumuTs1a3Bm3oesJNYratvyf7myaVLaN00qW0aYEEdKjzXVP0Ov4mH+uK6tLzJEtktzz3aKp88Vwj5v2SNPSta04LB7T4LLxyPN16zlJylm2ZeRkWulGPk5Zc9KOBHM5pZ5nHx1zMZiJkxWIfj8md6ZryGj7EFo9OcnBTcpuX6nKysnwivEsx4qyPSJxjdHYNooT7XVP00NHj/AOtPzK1TtPpL/VBf206a/wATSuFX5RP6PyaFSvw8ThzfExq2tq8vzVH9F5IhhXm3jJ+LJLhfJ36R7PQpaNSh8SvNO35aUXeTfNLJcjE192pq6R8kfwqSyhHDDmzHrvAgNWPBOPwWytLSJtDhepBcZLzPVnmtTxvVjyu/oelRi5r+9L4KM3kd0BwBjKSWjmbGrn8r6+hiweKZq6unaTXFeX2zbxn9rR6HEf2tFTWi/EfReRUZqa4pZT7n6eplmbNOrZkzzq2D6gwOHVj1Kyo7RxN4dzOfjci5S0VtfNhy3/sSmKp9iyMdU+yMsGbMNBpr9N+rZ26MUrqCeGVld8sTQuPXuzQuLXuzO1fm+huatyl1RDHRZSV4w8vtlnQKUkneLWO9M0456Z0a8cdE6LJi61/mPovI3FB8GTfCwXyRk7q97YK+Lyd3yOZY650RzY/qTo8jzGj109CpPOEfBehVq6ppt22HFW/Mpb75Wd+plfGr2ZkfEr2Z5LSOHIiNjWupakPnj88bbs11W9dDHKnLnsymoc9mFvIzO0Mv/wBEl/pUIf7acb/Vs1qENqUVxaXi7GDrKrt1qsuNSb7tp2+ljZw13bLsXhlYAA9AsAkoLEjJaCzACu8iIkrPEjANTs/C85PhHza9jdMns9DCcuLS8MfU1jyOU95WZcj+4VgDu+/ADOVhGSeJa0epk96MuE2vYt0quOHgW4r6K37F+HJ9Ot+x6JNTjyaxMPTKDpvHK+D4/uWtF0jZ6PNfe80mo1I2dpJ/fczXkxrIjblxLItnk51G+hwbWk6k305d0vdFOOrpxktuNlfO6a42Mrw0nrRjeG09aJ9A0XZW01i8uS9y4LaXEIp73fF/sjdMqVpHoRKlaQRgldpZ4vnhbySNLQtC/VLuXqyvoFHaljksX6I2SRIAAABO991t/Hlb6jAUZXuscOT4Xw45gDAAAA832i1Wo/iwWH60tzf6kvM9Ic1aaknF5NNPoyFwqWiGSFc6PDaBK1RS3RvL/anL0PJQyV8z1OlQdOOkJ5xpzhfnL8P/ACPLjhrUsx41qQAANhMCeisCAsU1ggjjIarxZyes0bs1TqaOpxlJ1JR2ou62dq19i1sr4dfA8mcT2SctHotSQtSvxbfp6GgmVtXQtSguV/HEsI8TK9238mKn3Y9kYtoZAiUWtwWLcop54kT0fKx3ZLZxTryjx6M0NG01bnsvh95mc6UuBzYtx5XPgux5qjx4PQ/x0uC+vuQVark7tmPCrJZMuaHXcpbL4M0znmno1RyJp6LJYg8Dn4SOoNPLp4YMvNBq6pj8rfO3gv3LxS1T+V/3eiLoAAAAAACtje7yywt1AOa35WU7l2rk+hRAOqWa6l4o0s11ReAPC9q3ZaR/VUpx/wA3/wADyR6LtfpCcnDe605d0YqK/wCUjzqJ4F9n+WY/7/2AHcaMnlF+DJYaFUeUX9F5ljuV5ZzaK5ZyRYpamqtpWS6v2uay7M1MNp3u7Wju6vd4HPqxre/9Dytom7F6faM6Ur2j86fC7s1yxxXVkmsNV041XVSv8T50nkm/zWXN3febmi6DHR6TSjZLGVli2Y9es5yu/DlwRi5OXS0u2zueumFL8kYPvAEYDCGwM42fvAADv2F7AFgA9ikkXbFJ+p1EkBZ1a/nXf5FYn0F/PHr6MnHqRZj9a/ZtAKXLMVrpXwyeD+l+B6R6hq6pyl1XkXzP1Q/zd3qX074oAYAAAC2sbb7X+2MADmpk+jKJoNHKprggCpR/Mi6JIL42APF6ZRjKpNuKvtSav1ZwoLDBFjSoWnJc37r6Mh9jyq3vuePW9srVJJvBHMZW6kmkRxwIUzoNLQqqjKMpR2rYtd3ubkdauTSjFK/HH2PPsuaJnHqvM0cWvKNfEru0aGs681B/Nng7JLBmEbms/wCXLu80Yd/IjyfWQ5Xr/wABYAvmCM5lOrAc4AACH7iAAH6lSeb6lwp1c2dR1HJLov544/qRF3ndLCS/uXmSnyTnyjeABQVkldvm83zdj0z1jR1Q8Zd3qaKVsFgZmqX80unqagArO974Wy9fviNgAAo3sr4ve8vpuCzve+FsvW/3kMSli1jhywx4PeAEk9ztivPFDAABRjbe3i8+e4Gt+8ZxXlaMnwT8gDzuuKWKkt+D6rL75GebtWPxKfVXXUwbcnmYORGq3+TzuTHTe/yQ6Ru7yAlrvEjhi11KUUIuM0NAj80fH6FBK+FzX1dTzl3L19DTxV3bNXEXds71q/w31Xv6GJfyNXXM8Iri7+H/AGZVyHIe7K+S95AbAbFxKDOFnxGK/IABiYMYAFSssWWkVq+Z1HURjTsxAmdJHoQTFF4IIxSwSsuR6h65e1U/nf8Ab6o1TI1W/n7n6GuAAAAAAAle7ytu487gDAAAAh01/hz/ALX5ExU1q/wZ9PNo5T0tnKek2Zmr6v6e9epX1ro9ntrJ58nx7yGlPfvRr0pqccVyaK6lZJK7mcsHkpO777kmjxx6XNPStSO94SVuEt3fvO9F1PJfmaWO7EyfRvetGL6F71or6LTcnh3G7Sp7KSFQoRgrIembUYprOWEeT5myJWODbErFBj6xq7U3bdh4Z/UqolWjS4c9314BLRpKytuva6vg3fDuZ59N09nm03TbIUB1ONm1wbXhdHNiJAPvMYtkAAYPeFwXUAGV9IzLHEg0rPuCOohC4ASJG9Qfyx6LyOoSvuazz5OxHojvCPREp6c+EerPhFrVr/EXR+RsGLq/+ZHv8mbR0kAAAAAAoxtfPH6YWw4ADAAAAze0T/Al1j/yRpGV2kV6NuMl6v0IZPQyvK/sf6PJwqtO6ZqaHpuN1g96e/3M74DO4UEs8TFjyuDBjzOD01GupZZ8CU82pPizqWkzyc34sv8A5U/g0fy5/BtaVpkYLi+C9eBm6VrGU3Ft4x3bnww+hTG95nyZqszZM9X+ixHS800ndJWxxta18dyTBadLlfjjxfB/1P7RWb8guV7ZVtnVSV23vbu+85QBfqcOD2Ri2gAEvcTzGAAFfS8xgEdRExSEBIkbWr/5ce/zZYAD0Y9K/R6mP0L9E+g/zI9fQ2wAmTAAAAAAAAAAAAyO0n5If3ejACrN6GU5/wDjZhSyEtwAeceWKYwAAJ5HHEYAA/QcQAA6E8gAAiAA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jpeg;base64,/9j/4AAQSkZJRgABAQAAAQABAAD/2wCEAAkGBxISEhUSExMWFRUXFhgXFhYWGBcYFxgYFxcXFxUVFxUYHSggGBolHRUVITEhJSkrLi4uFx8zODMtNygtLisBCgoKDg0OGxAQGy0mICYtLy0vLS0tLS0tLy0rLS0tLS0tLS0tLS0tLS0uLS0tKy0tLi0rLS0tLSstLS0tLy0tLf/AABEIAOEA4QMBIgACEQEDEQH/xAAbAAACAwEBAQAAAAAAAAAAAAAAAQMEBQIGB//EAD0QAAIBAgIHBgQEBQQCAwAAAAABAgMRITEEBRJBUWFxBoGRscHREyKh8CMyQuEUM2JywlKSsvGCgwcVJP/EABkBAQADAQEAAAAAAAAAAAAAAAACAwQBBf/EACoRAAMAAgEDAwQCAgMAAAAAAAABAgMRBBIhMTJBYRMiUXEU8IGRM6Gx/9oADAMBAAIRAxEAPwDSuANAeSeKNBYVhtACYDQACvzHYGHiAJILA31BgBYEA7ACuNibHfyAEFwsDAAGHgNAAhIL5gAHeH3mCDwABB94gCAC/QGwBgAlyBDsJIA6A4uAA7BbkOwrABYENCYAW8QtyQBboADDxAH6ADExiAAFyHcEAJrEe4UQSABAwsFgBifQazFxAHxBMXeCABAg9gQA0JAhgCXoFvUEAAXAGDADuGMADm3IGD+8AiAAWD9w9gAHboILAAJtHXuU5ybYR0ndZDjWWWNyrctathea5Jv09ScztpE5jqaRo6Lo0U05raW9J2+pu6Nouizypro7+dzINnV9O0FzxZvnFCXg9KcUJa0SS1JQf6PCUvcrVOzdJ/llJeD9C8dKb4h4ofsHhh+xhV+zk1+WUZdbxfqvqZWk6NOm7Ti4vnk+jyZ7P4j4kOk01UjsyxX3iuDKq40v0lN8WWvtPGBYl0ui4TcHufitz8LEfuYmtdjA1p6F3jEFwcBB4gAABYAAAaQmAALLIGC9Qe8AdhgABygYB3gDEDDuADwBIGR1ptZA6dzeDKZ3tvizg6jqJqWiTkrqOF8HdLzeJc0Gg4S+aybWCuru2foW9GjaEF/Sn/u+b1MjtBNNxi1hFbV7N2cnZY7n8uHU2ximdUbZxKEr7tm2b2jq0YrkvI8FqDSKjqODqOcVC+OOLati1tccz6DTW66Vljd5IvT2awAh/i6d9lVIt8FmTHQAAAB5bXM71p9y8EikibS5bVSb4yfmyG55dvdNnkW902F+Y0HeL3IkBi4gwYAeIDfeAAn3AC9AfoAMAFwAC/Ngc25gAdPecSqK7Q6lRIhpQ2swdJPjR4ljRae3JJPN/TeUpRxsliep1Xo9N01sxSmlZve+PjYuxYutl2HD1v4K0aFNfnjGL3fM8uOY5aDRksu9N+5m1qrdVzd0lJWXJP8Ab6mnT0l1G9mOHF4Iz8nlZptTgxKt+56HGnBlb62lr47sx6eqqrzSXVq/XAU9Wzi7SlCNrq8prHnsq8voW9ZaXUg9m6V1u3XwMqpVcntN3bxZTxv5PU/rpL4X9f8A6UcqeNH24tt/J6SUIRwcnhhZLhhm2uHAxtZ6xop1KUYqU5RStObtle62UlhfiUXji7mhW1TSqRjtRtKy+ZYPI9aa+r2140/9FmHN1bWvYp9kKV6lV/1wiu6/ujvtzrWdKmlBuMqs3FyWajFXaT3PFLpc1NQavVF7Kk5XntXeeS8cjvtb2b/iqbjF2kpbcHwlazT4xafd3F6Wlovp7ezwfZzX6pyjS0iEalBuzvFbdO7/AJkKi+ZNXvn0sz6dqepJKrSnLa+FNx2nm42Uot89mUb87ny+l2N01y2HSS/q24uPWye19D6lqnVzpUtiUtqck9uT3tq17buFuCR04ZXaHth/C01aCdSbeyv6Vvb3JfX6lfUPaOppKbhUU6kVtSoShsTaWbpT25Rl0dt12r3PM/8AyLoc4zp1mnsKPw5cIyUnKLfXaz5Hn9R6ZKjpFGrG941Iu0cW1e0opb7ptW5gH0CdsGneMkpRfFPFOxymS1LpRTVni2v9LlJz2e7at3EX7nl5ElTSPIyJKmkFshiYdxEgC9wQ0hAA35BcPAGAFgfoDBgDEkDY2gBYgFvu4AFOUrsko1LWVrkajfIvaLo9nfPgWRHU9F2OOuuktaLo13hnvZo0KcqT2k7reuRJo9LZVt+8zdY6btXhFu29rf8AsbaqcUm+qnFJqax+Fg5bL2k7X992ZQqaaoRUUltcsUufUzHK/wC4kZq5DfhGSuS3vS0QaTNuV3i/chOqrxZy2UlB1FXdjfMTRI3nHr5Ym2a+MuzZs4q7NlnVy/EXf5M2TJ1Wvn7n6GsaTWAFXSdN2Hb4dWStfahHaXTB3v3EP/3NLf8AEj/dSqr/ABALdfR4TTUoqSas01e64PijD0zU+j6NHbpUoQm3ZSjGKave9nbDI19G1jSqPZhO7te1pLBZ5rmUO0k8IR5t+Fl6leV6hsqzVqGzCuMTBPyPNPKGhB0G0AJjEFwAB/UYgBoTuFyzomgVKt3CLaWcsor/AMngEm/B1Jvsiu2BR1lrGNNuEWpyy+V3V+u8uk7xVCTr3OuWvIWQDsvtgQInFGn4mroFO8ui/wCjPpxxRr6tWDfP78zZxl2bN/Ens6HrLSNmNt7wXq/viYl+Zd1vO87cEvrj7FJlOet2Z+RfVb+AYdweAMpKCnJ4sRZqUr47+ZXcWs0dJHVKpsyT4M3YTTV1imefuS0a8oP5X3bi/Fl6OzNGHL0dn4PT6sqWnZ71bvNc8joumuTs1a3Bm3oesJNYratvyf7myaVLaN00qW0aYEEdKjzXVP0Ov4mH+uK6tLzJEtktzz3aKp88Vwj5v2SNPSta04LB7T4LLxyPN16zlJylm2ZeRkWulGPk5Zc9KOBHM5pZ5nHx1zMZiJkxWIfj8md6ZryGj7EFo9OcnBTcpuX6nKysnwivEsx4qyPSJxjdHYNooT7XVP00NHj/AOtPzK1TtPpL/VBf206a/wATSuFX5RP6PyaFSvw8ThzfExq2tq8vzVH9F5IhhXm3jJ+LJLhfJ36R7PQpaNSh8SvNO35aUXeTfNLJcjE192pq6R8kfwqSyhHDDmzHrvAgNWPBOPwWytLSJtDhepBcZLzPVnmtTxvVjyu/oelRi5r+9L4KM3kd0BwBjKSWjmbGrn8r6+hiweKZq6unaTXFeX2zbxn9rR6HEf2tFTWi/EfReRUZqa4pZT7n6eplmbNOrZkzzq2D6gwOHVj1Kyo7RxN4dzOfjci5S0VtfNhy3/sSmKp9iyMdU+yMsGbMNBpr9N+rZ26MUrqCeGVld8sTQuPXuzQuLXuzO1fm+huatyl1RDHRZSV4w8vtlnQKUkneLWO9M0456Z0a8cdE6LJi61/mPovI3FB8GTfCwXyRk7q97YK+Lyd3yOZY650RzY/qTo8jzGj109CpPOEfBehVq6ppt22HFW/Mpb75Wd+plfGr2ZkfEr2Z5LSOHIiNjWupakPnj88bbs11W9dDHKnLnsymoc9mFvIzO0Mv/wBEl/pUIf7acb/Vs1qENqUVxaXi7GDrKrt1qsuNSb7tp2+ljZw13bLsXhlYAA9AsAkoLEjJaCzACu8iIkrPEjANTs/C85PhHza9jdMns9DCcuLS8MfU1jyOU95WZcj+4VgDu+/ADOVhGSeJa0epk96MuE2vYt0quOHgW4r6K37F+HJ9Ot+x6JNTjyaxMPTKDpvHK+D4/uWtF0jZ6PNfe80mo1I2dpJ/fczXkxrIjblxLItnk51G+hwbWk6k305d0vdFOOrpxktuNlfO6a42Mrw0nrRjeG09aJ9A0XZW01i8uS9y4LaXEIp73fF/sjdMqVpHoRKlaQRgldpZ4vnhbySNLQtC/VLuXqyvoFHaljksX6I2SRIAAABO991t/Hlb6jAUZXuscOT4Xw45gDAAAA832i1Wo/iwWH60tzf6kvM9Ic1aaknF5NNPoyFwqWiGSFc6PDaBK1RS3RvL/anL0PJQyV8z1OlQdOOkJ5xpzhfnL8P/ACPLjhrUsx41qQAANhMCeisCAsU1ggjjIarxZyes0bs1TqaOpxlJ1JR2ou62dq19i1sr4dfA8mcT2SctHotSQtSvxbfp6GgmVtXQtSguV/HEsI8TK9238mKn3Y9kYtoZAiUWtwWLcop54kT0fKx3ZLZxTryjx6M0NG01bnsvh95mc6UuBzYtx5XPgux5qjx4PQ/x0uC+vuQVark7tmPCrJZMuaHXcpbL4M0znmno1RyJp6LJYg8Dn4SOoNPLp4YMvNBq6pj8rfO3gv3LxS1T+V/3eiLoAAAAAACtje7yywt1AOa35WU7l2rk+hRAOqWa6l4o0s11ReAPC9q3ZaR/VUpx/wA3/wADyR6LtfpCcnDe605d0YqK/wCUjzqJ4F9n+WY/7/2AHcaMnlF+DJYaFUeUX9F5ljuV5ZzaK5ZyRYpamqtpWS6v2uay7M1MNp3u7Wju6vd4HPqxre/9Dytom7F6faM6Ur2j86fC7s1yxxXVkmsNV041XVSv8T50nkm/zWXN3febmi6DHR6TSjZLGVli2Y9es5yu/DlwRi5OXS0u2zueumFL8kYPvAEYDCGwM42fvAADv2F7AFgA9ikkXbFJ+p1EkBZ1a/nXf5FYn0F/PHr6MnHqRZj9a/ZtAKXLMVrpXwyeD+l+B6R6hq6pyl1XkXzP1Q/zd3qX074oAYAAAC2sbb7X+2MADmpk+jKJoNHKprggCpR/Mi6JIL42APF6ZRjKpNuKvtSav1ZwoLDBFjSoWnJc37r6Mh9jyq3vuePW9srVJJvBHMZW6kmkRxwIUzoNLQqqjKMpR2rYtd3ubkdauTSjFK/HH2PPsuaJnHqvM0cWvKNfEru0aGs681B/Nng7JLBmEbms/wCXLu80Yd/IjyfWQ5Xr/wABYAvmCM5lOrAc4AACH7iAAH6lSeb6lwp1c2dR1HJLov544/qRF3ndLCS/uXmSnyTnyjeABQVkldvm83zdj0z1jR1Q8Zd3qaKVsFgZmqX80unqagArO974Wy9fviNgAAo3sr4ve8vpuCzve+FsvW/3kMSli1jhywx4PeAEk9ztivPFDAABRjbe3i8+e4Gt+8ZxXlaMnwT8gDzuuKWKkt+D6rL75GebtWPxKfVXXUwbcnmYORGq3+TzuTHTe/yQ6Ru7yAlrvEjhi11KUUIuM0NAj80fH6FBK+FzX1dTzl3L19DTxV3bNXEXds71q/w31Xv6GJfyNXXM8Iri7+H/AGZVyHIe7K+S95AbAbFxKDOFnxGK/IABiYMYAFSssWWkVq+Z1HURjTsxAmdJHoQTFF4IIxSwSsuR6h65e1U/nf8Ab6o1TI1W/n7n6GuAAAAAAAle7ytu487gDAAAAh01/hz/ALX5ExU1q/wZ9PNo5T0tnKek2Zmr6v6e9epX1ro9ntrJ58nx7yGlPfvRr0pqccVyaK6lZJK7mcsHkpO777kmjxx6XNPStSO94SVuEt3fvO9F1PJfmaWO7EyfRvetGL6F71or6LTcnh3G7Sp7KSFQoRgrIembUYprOWEeT5myJWODbErFBj6xq7U3bdh4Z/UqolWjS4c9314BLRpKytuva6vg3fDuZ59N09nm03TbIUB1ONm1wbXhdHNiJAPvMYtkAAYPeFwXUAGV9IzLHEg0rPuCOohC4ASJG9Qfyx6LyOoSvuazz5OxHojvCPREp6c+EerPhFrVr/EXR+RsGLq/+ZHv8mbR0kAAAAAAoxtfPH6YWw4ADAAAAze0T/Al1j/yRpGV2kV6NuMl6v0IZPQyvK/sf6PJwqtO6ZqaHpuN1g96e/3M74DO4UEs8TFjyuDBjzOD01GupZZ8CU82pPizqWkzyc34sv8A5U/g0fy5/BtaVpkYLi+C9eBm6VrGU3Ft4x3bnww+hTG95nyZqszZM9X+ixHS800ndJWxxta18dyTBadLlfjjxfB/1P7RWb8guV7ZVtnVSV23vbu+85QBfqcOD2Ri2gAEvcTzGAAFfS8xgEdRExSEBIkbWr/5ce/zZYAD0Y9K/R6mP0L9E+g/zI9fQ2wAmTAAAAAAAAAAAAyO0n5If3ejACrN6GU5/wDjZhSyEtwAeceWKYwAAJ5HHEYAA/QcQAA6E8gAAiAAA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a4f35948-e619-41b3-aa29-22878b09cfd2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</TotalTime>
  <Words>270</Words>
  <Application>Microsoft Office PowerPoint</Application>
  <PresentationFormat>Custom</PresentationFormat>
  <Paragraphs>67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Constantia</vt:lpstr>
      <vt:lpstr>Cooking 16x9</vt:lpstr>
      <vt:lpstr>Smart Dining based on Restaurant Occupancy</vt:lpstr>
      <vt:lpstr>Scope</vt:lpstr>
      <vt:lpstr>A 2 hour wait outside a Restaurant!! </vt:lpstr>
      <vt:lpstr>Motivation</vt:lpstr>
      <vt:lpstr>Hardware and Sensors</vt:lpstr>
      <vt:lpstr>Sensing and Data collection </vt:lpstr>
      <vt:lpstr>Captured Data Format</vt:lpstr>
      <vt:lpstr>AWS and MQTT broker Dataflow </vt:lpstr>
      <vt:lpstr>Intelligence</vt:lpstr>
      <vt:lpstr>Predictions </vt:lpstr>
      <vt:lpstr>Steps in Learning Algorithm</vt:lpstr>
      <vt:lpstr>UI/UX </vt:lpstr>
      <vt:lpstr>End user interface</vt:lpstr>
      <vt:lpstr>Security and Privacy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Workspaces</dc:title>
  <dc:creator>pavitra ilapa</dc:creator>
  <cp:lastModifiedBy>pavitra ilapa</cp:lastModifiedBy>
  <cp:revision>51</cp:revision>
  <dcterms:created xsi:type="dcterms:W3CDTF">2017-04-28T19:57:07Z</dcterms:created>
  <dcterms:modified xsi:type="dcterms:W3CDTF">2017-06-15T20:06:35Z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