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8"/>
  </p:notesMasterIdLst>
  <p:sldIdLst>
    <p:sldId id="356" r:id="rId6"/>
    <p:sldId id="267" r:id="rId7"/>
    <p:sldId id="378" r:id="rId8"/>
    <p:sldId id="266" r:id="rId9"/>
    <p:sldId id="284" r:id="rId10"/>
    <p:sldId id="379" r:id="rId11"/>
    <p:sldId id="375" r:id="rId12"/>
    <p:sldId id="371" r:id="rId13"/>
    <p:sldId id="381" r:id="rId14"/>
    <p:sldId id="376" r:id="rId15"/>
    <p:sldId id="372" r:id="rId16"/>
    <p:sldId id="363" r:id="rId17"/>
    <p:sldId id="373" r:id="rId18"/>
    <p:sldId id="364" r:id="rId19"/>
    <p:sldId id="365" r:id="rId20"/>
    <p:sldId id="368" r:id="rId21"/>
    <p:sldId id="374" r:id="rId22"/>
    <p:sldId id="369" r:id="rId23"/>
    <p:sldId id="370" r:id="rId24"/>
    <p:sldId id="377" r:id="rId25"/>
    <p:sldId id="300" r:id="rId26"/>
    <p:sldId id="355" r:id="rId27"/>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1F5"/>
    <a:srgbClr val="E85A5D"/>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46C1-92BA-BADD-5041-2715A23CE9B0}" v="89" dt="2024-04-25T11:29:06.665"/>
    <p1510:client id="{4FCC88B9-50DE-FC27-9D75-B4E0A4A7409A}" v="169" dt="2024-04-24T17:42:49.870"/>
    <p1510:client id="{6C8750E1-7EC6-BF58-BDF4-4B2CD447E3A8}" v="9" dt="2024-04-25T17:33:56.039"/>
    <p1510:client id="{9EA6D50E-ED90-5BC5-F921-FBF96826E281}" v="8" dt="2024-04-25T17:26:35.420"/>
    <p1510:client id="{A0BDCB2F-FC09-2979-418E-9D7E21C001E7}" v="402" dt="2024-04-24T16:48:39.061"/>
    <p1510:client id="{C2EAFD13-BE42-36A0-FCC9-06AF0400C684}" v="2" dt="2024-04-25T17:30:54.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0" autoAdjust="0"/>
    <p:restoredTop sz="94660"/>
  </p:normalViewPr>
  <p:slideViewPr>
    <p:cSldViewPr snapToGrid="0" showGuides="1">
      <p:cViewPr varScale="1">
        <p:scale>
          <a:sx n="44" d="100"/>
          <a:sy n="44" d="100"/>
        </p:scale>
        <p:origin x="612" y="52"/>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sa Sangaré" userId="2d638dd0eacd9304" providerId="Windows Live" clId="Web-{4FCC88B9-50DE-FC27-9D75-B4E0A4A7409A}"/>
    <pc:docChg chg="modSld">
      <pc:chgData name="Issa Sangaré" userId="2d638dd0eacd9304" providerId="Windows Live" clId="Web-{4FCC88B9-50DE-FC27-9D75-B4E0A4A7409A}" dt="2024-04-24T17:42:49.870" v="113" actId="14100"/>
      <pc:docMkLst>
        <pc:docMk/>
      </pc:docMkLst>
      <pc:sldChg chg="modSp">
        <pc:chgData name="Issa Sangaré" userId="2d638dd0eacd9304" providerId="Windows Live" clId="Web-{4FCC88B9-50DE-FC27-9D75-B4E0A4A7409A}" dt="2024-04-24T17:31:16.767" v="11" actId="20577"/>
        <pc:sldMkLst>
          <pc:docMk/>
          <pc:sldMk cId="2389681023" sldId="266"/>
        </pc:sldMkLst>
        <pc:spChg chg="mod">
          <ac:chgData name="Issa Sangaré" userId="2d638dd0eacd9304" providerId="Windows Live" clId="Web-{4FCC88B9-50DE-FC27-9D75-B4E0A4A7409A}" dt="2024-04-24T17:31:16.767" v="11" actId="20577"/>
          <ac:spMkLst>
            <pc:docMk/>
            <pc:sldMk cId="2389681023" sldId="266"/>
            <ac:spMk id="15" creationId="{1B9D3BC2-5CAC-486B-BF28-916773739E96}"/>
          </ac:spMkLst>
        </pc:spChg>
      </pc:sldChg>
      <pc:sldChg chg="modSp">
        <pc:chgData name="Issa Sangaré" userId="2d638dd0eacd9304" providerId="Windows Live" clId="Web-{4FCC88B9-50DE-FC27-9D75-B4E0A4A7409A}" dt="2024-04-24T17:42:49.870" v="113" actId="14100"/>
        <pc:sldMkLst>
          <pc:docMk/>
          <pc:sldMk cId="1805326620" sldId="300"/>
        </pc:sldMkLst>
        <pc:spChg chg="mod">
          <ac:chgData name="Issa Sangaré" userId="2d638dd0eacd9304" providerId="Windows Live" clId="Web-{4FCC88B9-50DE-FC27-9D75-B4E0A4A7409A}" dt="2024-04-24T17:42:49.870" v="113" actId="14100"/>
          <ac:spMkLst>
            <pc:docMk/>
            <pc:sldMk cId="1805326620" sldId="300"/>
            <ac:spMk id="2" creationId="{00000000-0000-0000-0000-000000000000}"/>
          </ac:spMkLst>
        </pc:spChg>
        <pc:spChg chg="mod">
          <ac:chgData name="Issa Sangaré" userId="2d638dd0eacd9304" providerId="Windows Live" clId="Web-{4FCC88B9-50DE-FC27-9D75-B4E0A4A7409A}" dt="2024-04-24T17:42:24.151" v="107" actId="14100"/>
          <ac:spMkLst>
            <pc:docMk/>
            <pc:sldMk cId="1805326620" sldId="300"/>
            <ac:spMk id="3" creationId="{00000000-0000-0000-0000-000000000000}"/>
          </ac:spMkLst>
        </pc:spChg>
        <pc:spChg chg="mod">
          <ac:chgData name="Issa Sangaré" userId="2d638dd0eacd9304" providerId="Windows Live" clId="Web-{4FCC88B9-50DE-FC27-9D75-B4E0A4A7409A}" dt="2024-04-24T17:42:31.964" v="109" actId="14100"/>
          <ac:spMkLst>
            <pc:docMk/>
            <pc:sldMk cId="1805326620" sldId="300"/>
            <ac:spMk id="4" creationId="{00000000-0000-0000-0000-000000000000}"/>
          </ac:spMkLst>
        </pc:spChg>
        <pc:spChg chg="mod">
          <ac:chgData name="Issa Sangaré" userId="2d638dd0eacd9304" providerId="Windows Live" clId="Web-{4FCC88B9-50DE-FC27-9D75-B4E0A4A7409A}" dt="2024-04-24T17:42:42.761" v="111" actId="14100"/>
          <ac:spMkLst>
            <pc:docMk/>
            <pc:sldMk cId="1805326620" sldId="300"/>
            <ac:spMk id="9" creationId="{00000000-0000-0000-0000-000000000000}"/>
          </ac:spMkLst>
        </pc:spChg>
        <pc:picChg chg="mod">
          <ac:chgData name="Issa Sangaré" userId="2d638dd0eacd9304" providerId="Windows Live" clId="Web-{4FCC88B9-50DE-FC27-9D75-B4E0A4A7409A}" dt="2024-04-24T17:41:59.964" v="104" actId="1076"/>
          <ac:picMkLst>
            <pc:docMk/>
            <pc:sldMk cId="1805326620" sldId="300"/>
            <ac:picMk id="11" creationId="{6635AF6B-5664-466E-ABF3-7154A957D90E}"/>
          </ac:picMkLst>
        </pc:picChg>
      </pc:sldChg>
      <pc:sldChg chg="modSp">
        <pc:chgData name="Issa Sangaré" userId="2d638dd0eacd9304" providerId="Windows Live" clId="Web-{4FCC88B9-50DE-FC27-9D75-B4E0A4A7409A}" dt="2024-04-24T17:21:15.227" v="9" actId="20577"/>
        <pc:sldMkLst>
          <pc:docMk/>
          <pc:sldMk cId="4010305360" sldId="356"/>
        </pc:sldMkLst>
        <pc:spChg chg="mod">
          <ac:chgData name="Issa Sangaré" userId="2d638dd0eacd9304" providerId="Windows Live" clId="Web-{4FCC88B9-50DE-FC27-9D75-B4E0A4A7409A}" dt="2024-04-24T17:20:07.382" v="0" actId="1076"/>
          <ac:spMkLst>
            <pc:docMk/>
            <pc:sldMk cId="4010305360" sldId="356"/>
            <ac:spMk id="7" creationId="{00000000-0000-0000-0000-000000000000}"/>
          </ac:spMkLst>
        </pc:spChg>
        <pc:spChg chg="mod">
          <ac:chgData name="Issa Sangaré" userId="2d638dd0eacd9304" providerId="Windows Live" clId="Web-{4FCC88B9-50DE-FC27-9D75-B4E0A4A7409A}" dt="2024-04-24T17:21:15.227" v="9" actId="20577"/>
          <ac:spMkLst>
            <pc:docMk/>
            <pc:sldMk cId="4010305360" sldId="356"/>
            <ac:spMk id="9" creationId="{00000000-0000-0000-0000-000000000000}"/>
          </ac:spMkLst>
        </pc:spChg>
        <pc:spChg chg="mod">
          <ac:chgData name="Issa Sangaré" userId="2d638dd0eacd9304" providerId="Windows Live" clId="Web-{4FCC88B9-50DE-FC27-9D75-B4E0A4A7409A}" dt="2024-04-24T17:20:56.180" v="5" actId="1076"/>
          <ac:spMkLst>
            <pc:docMk/>
            <pc:sldMk cId="4010305360" sldId="356"/>
            <ac:spMk id="11" creationId="{5252D213-8C1D-4F9F-8BAD-0AFFA43E873C}"/>
          </ac:spMkLst>
        </pc:spChg>
      </pc:sldChg>
      <pc:sldChg chg="modSp">
        <pc:chgData name="Issa Sangaré" userId="2d638dd0eacd9304" providerId="Windows Live" clId="Web-{4FCC88B9-50DE-FC27-9D75-B4E0A4A7409A}" dt="2024-04-24T17:40:58.400" v="96" actId="20577"/>
        <pc:sldMkLst>
          <pc:docMk/>
          <pc:sldMk cId="3999787267" sldId="368"/>
        </pc:sldMkLst>
        <pc:spChg chg="mod">
          <ac:chgData name="Issa Sangaré" userId="2d638dd0eacd9304" providerId="Windows Live" clId="Web-{4FCC88B9-50DE-FC27-9D75-B4E0A4A7409A}" dt="2024-04-24T17:40:58.400" v="96" actId="20577"/>
          <ac:spMkLst>
            <pc:docMk/>
            <pc:sldMk cId="3999787267" sldId="368"/>
            <ac:spMk id="3" creationId="{93DF4A3A-EF06-4986-84BA-FEB971AE4911}"/>
          </ac:spMkLst>
        </pc:spChg>
      </pc:sldChg>
      <pc:sldChg chg="modSp">
        <pc:chgData name="Issa Sangaré" userId="2d638dd0eacd9304" providerId="Windows Live" clId="Web-{4FCC88B9-50DE-FC27-9D75-B4E0A4A7409A}" dt="2024-04-24T17:38:59.023" v="85" actId="20577"/>
        <pc:sldMkLst>
          <pc:docMk/>
          <pc:sldMk cId="2309133144" sldId="371"/>
        </pc:sldMkLst>
        <pc:spChg chg="mod">
          <ac:chgData name="Issa Sangaré" userId="2d638dd0eacd9304" providerId="Windows Live" clId="Web-{4FCC88B9-50DE-FC27-9D75-B4E0A4A7409A}" dt="2024-04-24T17:35:54.958" v="82" actId="20577"/>
          <ac:spMkLst>
            <pc:docMk/>
            <pc:sldMk cId="2309133144" sldId="371"/>
            <ac:spMk id="6" creationId="{1B7A968D-3F74-4E43-8206-8A81459FC041}"/>
          </ac:spMkLst>
        </pc:spChg>
        <pc:spChg chg="mod">
          <ac:chgData name="Issa Sangaré" userId="2d638dd0eacd9304" providerId="Windows Live" clId="Web-{4FCC88B9-50DE-FC27-9D75-B4E0A4A7409A}" dt="2024-04-24T17:36:03.443" v="83" actId="20577"/>
          <ac:spMkLst>
            <pc:docMk/>
            <pc:sldMk cId="2309133144" sldId="371"/>
            <ac:spMk id="33" creationId="{804E82C6-B1C2-4D7A-9F18-F49E56E2BD9B}"/>
          </ac:spMkLst>
        </pc:spChg>
        <pc:spChg chg="mod">
          <ac:chgData name="Issa Sangaré" userId="2d638dd0eacd9304" providerId="Windows Live" clId="Web-{4FCC88B9-50DE-FC27-9D75-B4E0A4A7409A}" dt="2024-04-24T17:38:59.023" v="85" actId="20577"/>
          <ac:spMkLst>
            <pc:docMk/>
            <pc:sldMk cId="2309133144" sldId="371"/>
            <ac:spMk id="34" creationId="{DEC7B4AA-D91F-4AED-AF5C-E088CCDEF772}"/>
          </ac:spMkLst>
        </pc:spChg>
        <pc:spChg chg="mod">
          <ac:chgData name="Issa Sangaré" userId="2d638dd0eacd9304" providerId="Windows Live" clId="Web-{4FCC88B9-50DE-FC27-9D75-B4E0A4A7409A}" dt="2024-04-24T17:35:37.442" v="75" actId="20577"/>
          <ac:spMkLst>
            <pc:docMk/>
            <pc:sldMk cId="2309133144" sldId="371"/>
            <ac:spMk id="35" creationId="{95CAF210-46D4-4890-95CC-1009DFA1D7D6}"/>
          </ac:spMkLst>
        </pc:spChg>
        <pc:spChg chg="mod">
          <ac:chgData name="Issa Sangaré" userId="2d638dd0eacd9304" providerId="Windows Live" clId="Web-{4FCC88B9-50DE-FC27-9D75-B4E0A4A7409A}" dt="2024-04-24T17:35:45.302" v="76" actId="20577"/>
          <ac:spMkLst>
            <pc:docMk/>
            <pc:sldMk cId="2309133144" sldId="371"/>
            <ac:spMk id="42" creationId="{DCEC509D-7AF6-472B-99EF-FE07EC9A7BED}"/>
          </ac:spMkLst>
        </pc:spChg>
      </pc:sldChg>
      <pc:sldChg chg="modSp">
        <pc:chgData name="Issa Sangaré" userId="2d638dd0eacd9304" providerId="Windows Live" clId="Web-{4FCC88B9-50DE-FC27-9D75-B4E0A4A7409A}" dt="2024-04-24T17:39:53.352" v="88" actId="20577"/>
        <pc:sldMkLst>
          <pc:docMk/>
          <pc:sldMk cId="2228883656" sldId="372"/>
        </pc:sldMkLst>
        <pc:spChg chg="mod">
          <ac:chgData name="Issa Sangaré" userId="2d638dd0eacd9304" providerId="Windows Live" clId="Web-{4FCC88B9-50DE-FC27-9D75-B4E0A4A7409A}" dt="2024-04-24T17:39:53.352" v="88" actId="20577"/>
          <ac:spMkLst>
            <pc:docMk/>
            <pc:sldMk cId="2228883656" sldId="372"/>
            <ac:spMk id="7" creationId="{0B595B78-3EBD-422E-AFB6-E2AEA84F11D7}"/>
          </ac:spMkLst>
        </pc:spChg>
      </pc:sldChg>
      <pc:sldChg chg="modSp">
        <pc:chgData name="Issa Sangaré" userId="2d638dd0eacd9304" providerId="Windows Live" clId="Web-{4FCC88B9-50DE-FC27-9D75-B4E0A4A7409A}" dt="2024-04-24T17:40:08.790" v="89" actId="20577"/>
        <pc:sldMkLst>
          <pc:docMk/>
          <pc:sldMk cId="3971145305" sldId="373"/>
        </pc:sldMkLst>
        <pc:spChg chg="mod">
          <ac:chgData name="Issa Sangaré" userId="2d638dd0eacd9304" providerId="Windows Live" clId="Web-{4FCC88B9-50DE-FC27-9D75-B4E0A4A7409A}" dt="2024-04-24T17:40:08.790" v="89" actId="20577"/>
          <ac:spMkLst>
            <pc:docMk/>
            <pc:sldMk cId="3971145305" sldId="373"/>
            <ac:spMk id="7" creationId="{4AADDD0F-DEF7-413B-9091-837CA5FAFE4C}"/>
          </ac:spMkLst>
        </pc:spChg>
      </pc:sldChg>
      <pc:sldChg chg="modSp">
        <pc:chgData name="Issa Sangaré" userId="2d638dd0eacd9304" providerId="Windows Live" clId="Web-{4FCC88B9-50DE-FC27-9D75-B4E0A4A7409A}" dt="2024-04-24T17:41:26.932" v="103" actId="20577"/>
        <pc:sldMkLst>
          <pc:docMk/>
          <pc:sldMk cId="586943178" sldId="374"/>
        </pc:sldMkLst>
        <pc:spChg chg="mod">
          <ac:chgData name="Issa Sangaré" userId="2d638dd0eacd9304" providerId="Windows Live" clId="Web-{4FCC88B9-50DE-FC27-9D75-B4E0A4A7409A}" dt="2024-04-24T17:41:26.932" v="103" actId="20577"/>
          <ac:spMkLst>
            <pc:docMk/>
            <pc:sldMk cId="586943178" sldId="374"/>
            <ac:spMk id="7" creationId="{585434B2-8EAA-4D35-BFCA-EB14BCBC793B}"/>
          </ac:spMkLst>
        </pc:spChg>
      </pc:sldChg>
      <pc:sldChg chg="modSp">
        <pc:chgData name="Issa Sangaré" userId="2d638dd0eacd9304" providerId="Windows Live" clId="Web-{4FCC88B9-50DE-FC27-9D75-B4E0A4A7409A}" dt="2024-04-24T17:35:22.426" v="70" actId="20577"/>
        <pc:sldMkLst>
          <pc:docMk/>
          <pc:sldMk cId="2557513771" sldId="375"/>
        </pc:sldMkLst>
        <pc:spChg chg="mod">
          <ac:chgData name="Issa Sangaré" userId="2d638dd0eacd9304" providerId="Windows Live" clId="Web-{4FCC88B9-50DE-FC27-9D75-B4E0A4A7409A}" dt="2024-04-24T17:32:09.596" v="26" actId="20577"/>
          <ac:spMkLst>
            <pc:docMk/>
            <pc:sldMk cId="2557513771" sldId="375"/>
            <ac:spMk id="5" creationId="{54D19BF6-DEB5-483F-A85F-E84297127F0F}"/>
          </ac:spMkLst>
        </pc:spChg>
        <pc:spChg chg="mod">
          <ac:chgData name="Issa Sangaré" userId="2d638dd0eacd9304" providerId="Windows Live" clId="Web-{4FCC88B9-50DE-FC27-9D75-B4E0A4A7409A}" dt="2024-04-24T17:31:52.392" v="22" actId="20577"/>
          <ac:spMkLst>
            <pc:docMk/>
            <pc:sldMk cId="2557513771" sldId="375"/>
            <ac:spMk id="6" creationId="{D29C5089-E3A2-4FEA-BC45-4D85790AB534}"/>
          </ac:spMkLst>
        </pc:spChg>
        <pc:spChg chg="mod">
          <ac:chgData name="Issa Sangaré" userId="2d638dd0eacd9304" providerId="Windows Live" clId="Web-{4FCC88B9-50DE-FC27-9D75-B4E0A4A7409A}" dt="2024-04-24T17:32:27.471" v="30" actId="20577"/>
          <ac:spMkLst>
            <pc:docMk/>
            <pc:sldMk cId="2557513771" sldId="375"/>
            <ac:spMk id="14" creationId="{E7C83315-D436-4063-9498-93DE19FF2C0D}"/>
          </ac:spMkLst>
        </pc:spChg>
        <pc:spChg chg="mod">
          <ac:chgData name="Issa Sangaré" userId="2d638dd0eacd9304" providerId="Windows Live" clId="Web-{4FCC88B9-50DE-FC27-9D75-B4E0A4A7409A}" dt="2024-04-24T17:34:12.019" v="61" actId="20577"/>
          <ac:spMkLst>
            <pc:docMk/>
            <pc:sldMk cId="2557513771" sldId="375"/>
            <ac:spMk id="21" creationId="{1EEE5C9E-D15D-40DA-AF86-69C7304F87CF}"/>
          </ac:spMkLst>
        </pc:spChg>
        <pc:spChg chg="mod">
          <ac:chgData name="Issa Sangaré" userId="2d638dd0eacd9304" providerId="Windows Live" clId="Web-{4FCC88B9-50DE-FC27-9D75-B4E0A4A7409A}" dt="2024-04-24T17:32:39.721" v="31" actId="20577"/>
          <ac:spMkLst>
            <pc:docMk/>
            <pc:sldMk cId="2557513771" sldId="375"/>
            <ac:spMk id="22" creationId="{9024D2FC-F4C4-4956-BCCF-B6AB29AEE364}"/>
          </ac:spMkLst>
        </pc:spChg>
        <pc:spChg chg="mod">
          <ac:chgData name="Issa Sangaré" userId="2d638dd0eacd9304" providerId="Windows Live" clId="Web-{4FCC88B9-50DE-FC27-9D75-B4E0A4A7409A}" dt="2024-04-24T17:34:04.128" v="58" actId="20577"/>
          <ac:spMkLst>
            <pc:docMk/>
            <pc:sldMk cId="2557513771" sldId="375"/>
            <ac:spMk id="23" creationId="{58B78A33-B8BC-4E21-9246-3EB5DFD2F2E8}"/>
          </ac:spMkLst>
        </pc:spChg>
        <pc:spChg chg="mod">
          <ac:chgData name="Issa Sangaré" userId="2d638dd0eacd9304" providerId="Windows Live" clId="Web-{4FCC88B9-50DE-FC27-9D75-B4E0A4A7409A}" dt="2024-04-24T17:33:55.785" v="51" actId="20577"/>
          <ac:spMkLst>
            <pc:docMk/>
            <pc:sldMk cId="2557513771" sldId="375"/>
            <ac:spMk id="25" creationId="{D76CE154-4070-4D23-BABB-CBC7FC8589EC}"/>
          </ac:spMkLst>
        </pc:spChg>
        <pc:spChg chg="mod">
          <ac:chgData name="Issa Sangaré" userId="2d638dd0eacd9304" providerId="Windows Live" clId="Web-{4FCC88B9-50DE-FC27-9D75-B4E0A4A7409A}" dt="2024-04-24T17:32:58.721" v="36" actId="20577"/>
          <ac:spMkLst>
            <pc:docMk/>
            <pc:sldMk cId="2557513771" sldId="375"/>
            <ac:spMk id="34" creationId="{21E00D0B-5C9E-4528-ACFB-BFED32F97A9F}"/>
          </ac:spMkLst>
        </pc:spChg>
        <pc:spChg chg="mod">
          <ac:chgData name="Issa Sangaré" userId="2d638dd0eacd9304" providerId="Windows Live" clId="Web-{4FCC88B9-50DE-FC27-9D75-B4E0A4A7409A}" dt="2024-04-24T17:33:11.893" v="38" actId="20577"/>
          <ac:spMkLst>
            <pc:docMk/>
            <pc:sldMk cId="2557513771" sldId="375"/>
            <ac:spMk id="35" creationId="{E849DA54-574B-4108-AA45-483DB5611A28}"/>
          </ac:spMkLst>
        </pc:spChg>
        <pc:spChg chg="mod">
          <ac:chgData name="Issa Sangaré" userId="2d638dd0eacd9304" providerId="Windows Live" clId="Web-{4FCC88B9-50DE-FC27-9D75-B4E0A4A7409A}" dt="2024-04-24T17:33:24.206" v="41" actId="20577"/>
          <ac:spMkLst>
            <pc:docMk/>
            <pc:sldMk cId="2557513771" sldId="375"/>
            <ac:spMk id="37" creationId="{5DA5869F-822C-42D2-8936-61E951BACC00}"/>
          </ac:spMkLst>
        </pc:spChg>
        <pc:spChg chg="mod">
          <ac:chgData name="Issa Sangaré" userId="2d638dd0eacd9304" providerId="Windows Live" clId="Web-{4FCC88B9-50DE-FC27-9D75-B4E0A4A7409A}" dt="2024-04-24T17:35:22.426" v="70" actId="20577"/>
          <ac:spMkLst>
            <pc:docMk/>
            <pc:sldMk cId="2557513771" sldId="375"/>
            <ac:spMk id="38" creationId="{2B1D02BE-DDB7-4ADA-9C83-AE0C3AB57401}"/>
          </ac:spMkLst>
        </pc:spChg>
        <pc:spChg chg="mod">
          <ac:chgData name="Issa Sangaré" userId="2d638dd0eacd9304" providerId="Windows Live" clId="Web-{4FCC88B9-50DE-FC27-9D75-B4E0A4A7409A}" dt="2024-04-24T17:33:42.550" v="49" actId="20577"/>
          <ac:spMkLst>
            <pc:docMk/>
            <pc:sldMk cId="2557513771" sldId="375"/>
            <ac:spMk id="39" creationId="{DD27B367-B29B-470E-AD8A-6630896C2819}"/>
          </ac:spMkLst>
        </pc:spChg>
        <pc:spChg chg="mod">
          <ac:chgData name="Issa Sangaré" userId="2d638dd0eacd9304" providerId="Windows Live" clId="Web-{4FCC88B9-50DE-FC27-9D75-B4E0A4A7409A}" dt="2024-04-24T17:32:02.627" v="25" actId="20577"/>
          <ac:spMkLst>
            <pc:docMk/>
            <pc:sldMk cId="2557513771" sldId="375"/>
            <ac:spMk id="41" creationId="{3B75EC9A-1658-4CC2-B453-CF37C083D11B}"/>
          </ac:spMkLst>
        </pc:spChg>
      </pc:sldChg>
    </pc:docChg>
  </pc:docChgLst>
  <pc:docChgLst>
    <pc:chgData name="Issa Sangaré" userId="2d638dd0eacd9304" providerId="Windows Live" clId="Web-{C2EAFD13-BE42-36A0-FCC9-06AF0400C684}"/>
    <pc:docChg chg="modSld">
      <pc:chgData name="Issa Sangaré" userId="2d638dd0eacd9304" providerId="Windows Live" clId="Web-{C2EAFD13-BE42-36A0-FCC9-06AF0400C684}" dt="2024-04-25T17:30:54.640" v="1" actId="20577"/>
      <pc:docMkLst>
        <pc:docMk/>
      </pc:docMkLst>
      <pc:sldChg chg="modSp">
        <pc:chgData name="Issa Sangaré" userId="2d638dd0eacd9304" providerId="Windows Live" clId="Web-{C2EAFD13-BE42-36A0-FCC9-06AF0400C684}" dt="2024-04-25T17:30:54.640" v="1" actId="20577"/>
        <pc:sldMkLst>
          <pc:docMk/>
          <pc:sldMk cId="3710977004" sldId="267"/>
        </pc:sldMkLst>
        <pc:spChg chg="mod">
          <ac:chgData name="Issa Sangaré" userId="2d638dd0eacd9304" providerId="Windows Live" clId="Web-{C2EAFD13-BE42-36A0-FCC9-06AF0400C684}" dt="2024-04-25T17:30:54.640" v="1" actId="20577"/>
          <ac:spMkLst>
            <pc:docMk/>
            <pc:sldMk cId="3710977004" sldId="267"/>
            <ac:spMk id="29" creationId="{00000000-0000-0000-0000-000000000000}"/>
          </ac:spMkLst>
        </pc:spChg>
      </pc:sldChg>
    </pc:docChg>
  </pc:docChgLst>
  <pc:docChgLst>
    <pc:chgData name="Issa Sangaré" userId="2d638dd0eacd9304" providerId="Windows Live" clId="Web-{A0BDCB2F-FC09-2979-418E-9D7E21C001E7}"/>
    <pc:docChg chg="modSld">
      <pc:chgData name="Issa Sangaré" userId="2d638dd0eacd9304" providerId="Windows Live" clId="Web-{A0BDCB2F-FC09-2979-418E-9D7E21C001E7}" dt="2024-04-24T16:48:39.061" v="231" actId="20577"/>
      <pc:docMkLst>
        <pc:docMk/>
      </pc:docMkLst>
      <pc:sldChg chg="modSp">
        <pc:chgData name="Issa Sangaré" userId="2d638dd0eacd9304" providerId="Windows Live" clId="Web-{A0BDCB2F-FC09-2979-418E-9D7E21C001E7}" dt="2024-04-24T15:30:51.002" v="2" actId="20577"/>
        <pc:sldMkLst>
          <pc:docMk/>
          <pc:sldMk cId="3710977004" sldId="267"/>
        </pc:sldMkLst>
        <pc:spChg chg="mod">
          <ac:chgData name="Issa Sangaré" userId="2d638dd0eacd9304" providerId="Windows Live" clId="Web-{A0BDCB2F-FC09-2979-418E-9D7E21C001E7}" dt="2024-04-24T15:30:51.002" v="2" actId="20577"/>
          <ac:spMkLst>
            <pc:docMk/>
            <pc:sldMk cId="3710977004" sldId="267"/>
            <ac:spMk id="23" creationId="{00000000-0000-0000-0000-000000000000}"/>
          </ac:spMkLst>
        </pc:spChg>
      </pc:sldChg>
      <pc:sldChg chg="modSp">
        <pc:chgData name="Issa Sangaré" userId="2d638dd0eacd9304" providerId="Windows Live" clId="Web-{A0BDCB2F-FC09-2979-418E-9D7E21C001E7}" dt="2024-04-24T15:32:16.851" v="10" actId="20577"/>
        <pc:sldMkLst>
          <pc:docMk/>
          <pc:sldMk cId="1417960774" sldId="284"/>
        </pc:sldMkLst>
        <pc:spChg chg="mod">
          <ac:chgData name="Issa Sangaré" userId="2d638dd0eacd9304" providerId="Windows Live" clId="Web-{A0BDCB2F-FC09-2979-418E-9D7E21C001E7}" dt="2024-04-24T15:31:44.224" v="3" actId="20577"/>
          <ac:spMkLst>
            <pc:docMk/>
            <pc:sldMk cId="1417960774" sldId="284"/>
            <ac:spMk id="8" creationId="{00000000-0000-0000-0000-000000000000}"/>
          </ac:spMkLst>
        </pc:spChg>
        <pc:spChg chg="mod">
          <ac:chgData name="Issa Sangaré" userId="2d638dd0eacd9304" providerId="Windows Live" clId="Web-{A0BDCB2F-FC09-2979-418E-9D7E21C001E7}" dt="2024-04-24T15:32:16.851" v="10" actId="20577"/>
          <ac:spMkLst>
            <pc:docMk/>
            <pc:sldMk cId="1417960774" sldId="284"/>
            <ac:spMk id="9" creationId="{00000000-0000-0000-0000-000000000000}"/>
          </ac:spMkLst>
        </pc:spChg>
      </pc:sldChg>
      <pc:sldChg chg="modSp">
        <pc:chgData name="Issa Sangaré" userId="2d638dd0eacd9304" providerId="Windows Live" clId="Web-{A0BDCB2F-FC09-2979-418E-9D7E21C001E7}" dt="2024-04-24T16:13:47.566" v="150" actId="14100"/>
        <pc:sldMkLst>
          <pc:docMk/>
          <pc:sldMk cId="1805326620" sldId="300"/>
        </pc:sldMkLst>
        <pc:spChg chg="mod">
          <ac:chgData name="Issa Sangaré" userId="2d638dd0eacd9304" providerId="Windows Live" clId="Web-{A0BDCB2F-FC09-2979-418E-9D7E21C001E7}" dt="2024-04-24T16:13:37.550" v="149" actId="1076"/>
          <ac:spMkLst>
            <pc:docMk/>
            <pc:sldMk cId="1805326620" sldId="300"/>
            <ac:spMk id="5" creationId="{00000000-0000-0000-0000-000000000000}"/>
          </ac:spMkLst>
        </pc:spChg>
        <pc:spChg chg="mod">
          <ac:chgData name="Issa Sangaré" userId="2d638dd0eacd9304" providerId="Windows Live" clId="Web-{A0BDCB2F-FC09-2979-418E-9D7E21C001E7}" dt="2024-04-24T16:13:47.566" v="150" actId="14100"/>
          <ac:spMkLst>
            <pc:docMk/>
            <pc:sldMk cId="1805326620" sldId="300"/>
            <ac:spMk id="9" creationId="{00000000-0000-0000-0000-000000000000}"/>
          </ac:spMkLst>
        </pc:spChg>
      </pc:sldChg>
      <pc:sldChg chg="modSp">
        <pc:chgData name="Issa Sangaré" userId="2d638dd0eacd9304" providerId="Windows Live" clId="Web-{A0BDCB2F-FC09-2979-418E-9D7E21C001E7}" dt="2024-04-24T16:03:25.179" v="32" actId="20577"/>
        <pc:sldMkLst>
          <pc:docMk/>
          <pc:sldMk cId="4095709850" sldId="355"/>
        </pc:sldMkLst>
        <pc:spChg chg="mod">
          <ac:chgData name="Issa Sangaré" userId="2d638dd0eacd9304" providerId="Windows Live" clId="Web-{A0BDCB2F-FC09-2979-418E-9D7E21C001E7}" dt="2024-04-24T16:03:25.179" v="32" actId="20577"/>
          <ac:spMkLst>
            <pc:docMk/>
            <pc:sldMk cId="4095709850" sldId="355"/>
            <ac:spMk id="7" creationId="{00000000-0000-0000-0000-000000000000}"/>
          </ac:spMkLst>
        </pc:spChg>
        <pc:spChg chg="mod">
          <ac:chgData name="Issa Sangaré" userId="2d638dd0eacd9304" providerId="Windows Live" clId="Web-{A0BDCB2F-FC09-2979-418E-9D7E21C001E7}" dt="2024-04-24T16:02:09.642" v="30" actId="20577"/>
          <ac:spMkLst>
            <pc:docMk/>
            <pc:sldMk cId="4095709850" sldId="355"/>
            <ac:spMk id="9" creationId="{00000000-0000-0000-0000-000000000000}"/>
          </ac:spMkLst>
        </pc:spChg>
      </pc:sldChg>
      <pc:sldChg chg="modSp">
        <pc:chgData name="Issa Sangaré" userId="2d638dd0eacd9304" providerId="Windows Live" clId="Web-{A0BDCB2F-FC09-2979-418E-9D7E21C001E7}" dt="2024-04-24T16:16:18.530" v="191" actId="20577"/>
        <pc:sldMkLst>
          <pc:docMk/>
          <pc:sldMk cId="377492200" sldId="363"/>
        </pc:sldMkLst>
        <pc:spChg chg="mod">
          <ac:chgData name="Issa Sangaré" userId="2d638dd0eacd9304" providerId="Windows Live" clId="Web-{A0BDCB2F-FC09-2979-418E-9D7E21C001E7}" dt="2024-04-24T16:16:18.530" v="191" actId="20577"/>
          <ac:spMkLst>
            <pc:docMk/>
            <pc:sldMk cId="377492200" sldId="363"/>
            <ac:spMk id="3" creationId="{525F37D3-10FC-4828-B7A1-8613BFB98005}"/>
          </ac:spMkLst>
        </pc:spChg>
      </pc:sldChg>
      <pc:sldChg chg="modSp">
        <pc:chgData name="Issa Sangaré" userId="2d638dd0eacd9304" providerId="Windows Live" clId="Web-{A0BDCB2F-FC09-2979-418E-9D7E21C001E7}" dt="2024-04-24T16:16:01.060" v="190" actId="1076"/>
        <pc:sldMkLst>
          <pc:docMk/>
          <pc:sldMk cId="3529730356" sldId="364"/>
        </pc:sldMkLst>
        <pc:spChg chg="mod">
          <ac:chgData name="Issa Sangaré" userId="2d638dd0eacd9304" providerId="Windows Live" clId="Web-{A0BDCB2F-FC09-2979-418E-9D7E21C001E7}" dt="2024-04-24T16:16:01.060" v="190" actId="1076"/>
          <ac:spMkLst>
            <pc:docMk/>
            <pc:sldMk cId="3529730356" sldId="364"/>
            <ac:spMk id="3" creationId="{0EDD34F3-3980-42D3-B1BF-B5BF9438F69C}"/>
          </ac:spMkLst>
        </pc:spChg>
      </pc:sldChg>
      <pc:sldChg chg="modSp">
        <pc:chgData name="Issa Sangaré" userId="2d638dd0eacd9304" providerId="Windows Live" clId="Web-{A0BDCB2F-FC09-2979-418E-9D7E21C001E7}" dt="2024-04-24T16:12:44.390" v="142" actId="20577"/>
        <pc:sldMkLst>
          <pc:docMk/>
          <pc:sldMk cId="1403098704" sldId="365"/>
        </pc:sldMkLst>
        <pc:spChg chg="mod">
          <ac:chgData name="Issa Sangaré" userId="2d638dd0eacd9304" providerId="Windows Live" clId="Web-{A0BDCB2F-FC09-2979-418E-9D7E21C001E7}" dt="2024-04-24T16:06:22.472" v="84" actId="20577"/>
          <ac:spMkLst>
            <pc:docMk/>
            <pc:sldMk cId="1403098704" sldId="365"/>
            <ac:spMk id="2" creationId="{811527A1-FA53-4D43-971F-435868458FDB}"/>
          </ac:spMkLst>
        </pc:spChg>
        <pc:spChg chg="mod">
          <ac:chgData name="Issa Sangaré" userId="2d638dd0eacd9304" providerId="Windows Live" clId="Web-{A0BDCB2F-FC09-2979-418E-9D7E21C001E7}" dt="2024-04-24T16:12:44.390" v="142" actId="20577"/>
          <ac:spMkLst>
            <pc:docMk/>
            <pc:sldMk cId="1403098704" sldId="365"/>
            <ac:spMk id="5" creationId="{7D21AB87-3B8E-479D-BDDD-C49FE84E1EE7}"/>
          </ac:spMkLst>
        </pc:spChg>
      </pc:sldChg>
      <pc:sldChg chg="modSp">
        <pc:chgData name="Issa Sangaré" userId="2d638dd0eacd9304" providerId="Windows Live" clId="Web-{A0BDCB2F-FC09-2979-418E-9D7E21C001E7}" dt="2024-04-24T16:12:50.515" v="143" actId="20577"/>
        <pc:sldMkLst>
          <pc:docMk/>
          <pc:sldMk cId="3999787267" sldId="368"/>
        </pc:sldMkLst>
        <pc:spChg chg="mod">
          <ac:chgData name="Issa Sangaré" userId="2d638dd0eacd9304" providerId="Windows Live" clId="Web-{A0BDCB2F-FC09-2979-418E-9D7E21C001E7}" dt="2024-04-24T16:12:50.515" v="143" actId="20577"/>
          <ac:spMkLst>
            <pc:docMk/>
            <pc:sldMk cId="3999787267" sldId="368"/>
            <ac:spMk id="3" creationId="{93DF4A3A-EF06-4986-84BA-FEB971AE4911}"/>
          </ac:spMkLst>
        </pc:spChg>
      </pc:sldChg>
      <pc:sldChg chg="modSp">
        <pc:chgData name="Issa Sangaré" userId="2d638dd0eacd9304" providerId="Windows Live" clId="Web-{A0BDCB2F-FC09-2979-418E-9D7E21C001E7}" dt="2024-04-24T16:13:06.345" v="145" actId="20577"/>
        <pc:sldMkLst>
          <pc:docMk/>
          <pc:sldMk cId="3674766448" sldId="369"/>
        </pc:sldMkLst>
        <pc:spChg chg="mod">
          <ac:chgData name="Issa Sangaré" userId="2d638dd0eacd9304" providerId="Windows Live" clId="Web-{A0BDCB2F-FC09-2979-418E-9D7E21C001E7}" dt="2024-04-24T16:13:06.345" v="145" actId="20577"/>
          <ac:spMkLst>
            <pc:docMk/>
            <pc:sldMk cId="3674766448" sldId="369"/>
            <ac:spMk id="3" creationId="{19BFA076-F3F4-474D-91FA-1CD794B06A1A}"/>
          </ac:spMkLst>
        </pc:spChg>
      </pc:sldChg>
      <pc:sldChg chg="modSp">
        <pc:chgData name="Issa Sangaré" userId="2d638dd0eacd9304" providerId="Windows Live" clId="Web-{A0BDCB2F-FC09-2979-418E-9D7E21C001E7}" dt="2024-04-24T16:15:22.167" v="180" actId="20577"/>
        <pc:sldMkLst>
          <pc:docMk/>
          <pc:sldMk cId="711026682" sldId="370"/>
        </pc:sldMkLst>
        <pc:spChg chg="mod">
          <ac:chgData name="Issa Sangaré" userId="2d638dd0eacd9304" providerId="Windows Live" clId="Web-{A0BDCB2F-FC09-2979-418E-9D7E21C001E7}" dt="2024-04-24T16:15:22.167" v="180" actId="20577"/>
          <ac:spMkLst>
            <pc:docMk/>
            <pc:sldMk cId="711026682" sldId="370"/>
            <ac:spMk id="3" creationId="{C402FA1B-3372-492C-A6C9-0447D2B5F827}"/>
          </ac:spMkLst>
        </pc:spChg>
      </pc:sldChg>
      <pc:sldChg chg="modSp">
        <pc:chgData name="Issa Sangaré" userId="2d638dd0eacd9304" providerId="Windows Live" clId="Web-{A0BDCB2F-FC09-2979-418E-9D7E21C001E7}" dt="2024-04-24T16:11:18.353" v="127" actId="20577"/>
        <pc:sldMkLst>
          <pc:docMk/>
          <pc:sldMk cId="2228883656" sldId="372"/>
        </pc:sldMkLst>
        <pc:spChg chg="mod">
          <ac:chgData name="Issa Sangaré" userId="2d638dd0eacd9304" providerId="Windows Live" clId="Web-{A0BDCB2F-FC09-2979-418E-9D7E21C001E7}" dt="2024-04-24T16:08:09.371" v="116" actId="20577"/>
          <ac:spMkLst>
            <pc:docMk/>
            <pc:sldMk cId="2228883656" sldId="372"/>
            <ac:spMk id="2" creationId="{13355B12-7D14-40E7-8E45-2301CF31E66D}"/>
          </ac:spMkLst>
        </pc:spChg>
        <pc:spChg chg="mod">
          <ac:chgData name="Issa Sangaré" userId="2d638dd0eacd9304" providerId="Windows Live" clId="Web-{A0BDCB2F-FC09-2979-418E-9D7E21C001E7}" dt="2024-04-24T16:11:18.353" v="127" actId="20577"/>
          <ac:spMkLst>
            <pc:docMk/>
            <pc:sldMk cId="2228883656" sldId="372"/>
            <ac:spMk id="7" creationId="{0B595B78-3EBD-422E-AFB6-E2AEA84F11D7}"/>
          </ac:spMkLst>
        </pc:spChg>
      </pc:sldChg>
      <pc:sldChg chg="modSp">
        <pc:chgData name="Issa Sangaré" userId="2d638dd0eacd9304" providerId="Windows Live" clId="Web-{A0BDCB2F-FC09-2979-418E-9D7E21C001E7}" dt="2024-04-24T16:07:24.102" v="102" actId="20577"/>
        <pc:sldMkLst>
          <pc:docMk/>
          <pc:sldMk cId="3971145305" sldId="373"/>
        </pc:sldMkLst>
        <pc:spChg chg="mod">
          <ac:chgData name="Issa Sangaré" userId="2d638dd0eacd9304" providerId="Windows Live" clId="Web-{A0BDCB2F-FC09-2979-418E-9D7E21C001E7}" dt="2024-04-24T16:07:24.102" v="102" actId="20577"/>
          <ac:spMkLst>
            <pc:docMk/>
            <pc:sldMk cId="3971145305" sldId="373"/>
            <ac:spMk id="7" creationId="{4AADDD0F-DEF7-413B-9091-837CA5FAFE4C}"/>
          </ac:spMkLst>
        </pc:spChg>
      </pc:sldChg>
      <pc:sldChg chg="modSp">
        <pc:chgData name="Issa Sangaré" userId="2d638dd0eacd9304" providerId="Windows Live" clId="Web-{A0BDCB2F-FC09-2979-418E-9D7E21C001E7}" dt="2024-04-24T16:12:59.766" v="144" actId="20577"/>
        <pc:sldMkLst>
          <pc:docMk/>
          <pc:sldMk cId="586943178" sldId="374"/>
        </pc:sldMkLst>
        <pc:spChg chg="mod">
          <ac:chgData name="Issa Sangaré" userId="2d638dd0eacd9304" providerId="Windows Live" clId="Web-{A0BDCB2F-FC09-2979-418E-9D7E21C001E7}" dt="2024-04-24T16:12:59.766" v="144" actId="20577"/>
          <ac:spMkLst>
            <pc:docMk/>
            <pc:sldMk cId="586943178" sldId="374"/>
            <ac:spMk id="7" creationId="{585434B2-8EAA-4D35-BFCA-EB14BCBC793B}"/>
          </ac:spMkLst>
        </pc:spChg>
      </pc:sldChg>
      <pc:sldChg chg="modSp">
        <pc:chgData name="Issa Sangaré" userId="2d638dd0eacd9304" providerId="Windows Live" clId="Web-{A0BDCB2F-FC09-2979-418E-9D7E21C001E7}" dt="2024-04-24T16:48:39.061" v="231" actId="20577"/>
        <pc:sldMkLst>
          <pc:docMk/>
          <pc:sldMk cId="3099752270" sldId="376"/>
        </pc:sldMkLst>
        <pc:spChg chg="mod">
          <ac:chgData name="Issa Sangaré" userId="2d638dd0eacd9304" providerId="Windows Live" clId="Web-{A0BDCB2F-FC09-2979-418E-9D7E21C001E7}" dt="2024-04-24T16:18:31.665" v="210" actId="20577"/>
          <ac:spMkLst>
            <pc:docMk/>
            <pc:sldMk cId="3099752270" sldId="376"/>
            <ac:spMk id="5" creationId="{C6BFA3FE-269B-4C96-98D0-5D6DE4A88499}"/>
          </ac:spMkLst>
        </pc:spChg>
        <pc:spChg chg="mod">
          <ac:chgData name="Issa Sangaré" userId="2d638dd0eacd9304" providerId="Windows Live" clId="Web-{A0BDCB2F-FC09-2979-418E-9D7E21C001E7}" dt="2024-04-24T16:17:02.580" v="195" actId="20577"/>
          <ac:spMkLst>
            <pc:docMk/>
            <pc:sldMk cId="3099752270" sldId="376"/>
            <ac:spMk id="17" creationId="{1A805B7E-C405-4FAD-8F70-71CF35684B2F}"/>
          </ac:spMkLst>
        </pc:spChg>
        <pc:spChg chg="mod">
          <ac:chgData name="Issa Sangaré" userId="2d638dd0eacd9304" providerId="Windows Live" clId="Web-{A0BDCB2F-FC09-2979-418E-9D7E21C001E7}" dt="2024-04-24T16:17:19.769" v="199" actId="20577"/>
          <ac:spMkLst>
            <pc:docMk/>
            <pc:sldMk cId="3099752270" sldId="376"/>
            <ac:spMk id="18" creationId="{EC61D055-8551-4EDB-BBD8-3C3DB9CF0C6E}"/>
          </ac:spMkLst>
        </pc:spChg>
        <pc:spChg chg="mod">
          <ac:chgData name="Issa Sangaré" userId="2d638dd0eacd9304" providerId="Windows Live" clId="Web-{A0BDCB2F-FC09-2979-418E-9D7E21C001E7}" dt="2024-04-24T16:48:34.717" v="229" actId="20577"/>
          <ac:spMkLst>
            <pc:docMk/>
            <pc:sldMk cId="3099752270" sldId="376"/>
            <ac:spMk id="40" creationId="{96B3D064-2FF5-4CAC-A847-F2AC056D77EA}"/>
          </ac:spMkLst>
        </pc:spChg>
        <pc:spChg chg="mod">
          <ac:chgData name="Issa Sangaré" userId="2d638dd0eacd9304" providerId="Windows Live" clId="Web-{A0BDCB2F-FC09-2979-418E-9D7E21C001E7}" dt="2024-04-24T16:48:39.061" v="231" actId="20577"/>
          <ac:spMkLst>
            <pc:docMk/>
            <pc:sldMk cId="3099752270" sldId="376"/>
            <ac:spMk id="44" creationId="{ECE59DB1-2FD8-4F32-8013-8C0A184A8051}"/>
          </ac:spMkLst>
        </pc:spChg>
        <pc:spChg chg="mod">
          <ac:chgData name="Issa Sangaré" userId="2d638dd0eacd9304" providerId="Windows Live" clId="Web-{A0BDCB2F-FC09-2979-418E-9D7E21C001E7}" dt="2024-04-24T16:18:24.898" v="209" actId="20577"/>
          <ac:spMkLst>
            <pc:docMk/>
            <pc:sldMk cId="3099752270" sldId="376"/>
            <ac:spMk id="54" creationId="{86593FBD-7BE5-4A70-8022-13AD5B6D5285}"/>
          </ac:spMkLst>
        </pc:spChg>
        <pc:spChg chg="mod">
          <ac:chgData name="Issa Sangaré" userId="2d638dd0eacd9304" providerId="Windows Live" clId="Web-{A0BDCB2F-FC09-2979-418E-9D7E21C001E7}" dt="2024-04-24T16:18:16.867" v="208" actId="20577"/>
          <ac:spMkLst>
            <pc:docMk/>
            <pc:sldMk cId="3099752270" sldId="376"/>
            <ac:spMk id="55" creationId="{4584F55B-898A-442B-86A7-6E159C6CFA9F}"/>
          </ac:spMkLst>
        </pc:spChg>
        <pc:spChg chg="mod">
          <ac:chgData name="Issa Sangaré" userId="2d638dd0eacd9304" providerId="Windows Live" clId="Web-{A0BDCB2F-FC09-2979-418E-9D7E21C001E7}" dt="2024-04-24T16:18:02.662" v="203" actId="20577"/>
          <ac:spMkLst>
            <pc:docMk/>
            <pc:sldMk cId="3099752270" sldId="376"/>
            <ac:spMk id="56" creationId="{E34058CA-F632-4326-A1EF-681C15CBF906}"/>
          </ac:spMkLst>
        </pc:spChg>
        <pc:spChg chg="mod">
          <ac:chgData name="Issa Sangaré" userId="2d638dd0eacd9304" providerId="Windows Live" clId="Web-{A0BDCB2F-FC09-2979-418E-9D7E21C001E7}" dt="2024-04-24T16:44:50.612" v="212" actId="20577"/>
          <ac:spMkLst>
            <pc:docMk/>
            <pc:sldMk cId="3099752270" sldId="376"/>
            <ac:spMk id="58" creationId="{41556E3C-8885-403B-A5C1-2C2ED1E630E2}"/>
          </ac:spMkLst>
        </pc:spChg>
        <pc:spChg chg="mod">
          <ac:chgData name="Issa Sangaré" userId="2d638dd0eacd9304" providerId="Windows Live" clId="Web-{A0BDCB2F-FC09-2979-418E-9D7E21C001E7}" dt="2024-04-24T16:46:31.945" v="218" actId="20577"/>
          <ac:spMkLst>
            <pc:docMk/>
            <pc:sldMk cId="3099752270" sldId="376"/>
            <ac:spMk id="59" creationId="{3318EDE9-EE72-42E9-AADA-510590B3E1C1}"/>
          </ac:spMkLst>
        </pc:spChg>
      </pc:sldChg>
    </pc:docChg>
  </pc:docChgLst>
  <pc:docChgLst>
    <pc:chgData name="Issa Sangaré" userId="2d638dd0eacd9304" providerId="Windows Live" clId="Web-{6C8750E1-7EC6-BF58-BDF4-4B2CD447E3A8}"/>
    <pc:docChg chg="modSld">
      <pc:chgData name="Issa Sangaré" userId="2d638dd0eacd9304" providerId="Windows Live" clId="Web-{6C8750E1-7EC6-BF58-BDF4-4B2CD447E3A8}" dt="2024-04-25T17:33:26.522" v="4" actId="20577"/>
      <pc:docMkLst>
        <pc:docMk/>
      </pc:docMkLst>
      <pc:sldChg chg="modSp">
        <pc:chgData name="Issa Sangaré" userId="2d638dd0eacd9304" providerId="Windows Live" clId="Web-{6C8750E1-7EC6-BF58-BDF4-4B2CD447E3A8}" dt="2024-04-25T17:32:42.364" v="1" actId="20577"/>
        <pc:sldMkLst>
          <pc:docMk/>
          <pc:sldMk cId="3710977004" sldId="267"/>
        </pc:sldMkLst>
        <pc:spChg chg="mod">
          <ac:chgData name="Issa Sangaré" userId="2d638dd0eacd9304" providerId="Windows Live" clId="Web-{6C8750E1-7EC6-BF58-BDF4-4B2CD447E3A8}" dt="2024-04-25T17:32:31.708" v="0" actId="20577"/>
          <ac:spMkLst>
            <pc:docMk/>
            <pc:sldMk cId="3710977004" sldId="267"/>
            <ac:spMk id="23" creationId="{00000000-0000-0000-0000-000000000000}"/>
          </ac:spMkLst>
        </pc:spChg>
        <pc:spChg chg="mod">
          <ac:chgData name="Issa Sangaré" userId="2d638dd0eacd9304" providerId="Windows Live" clId="Web-{6C8750E1-7EC6-BF58-BDF4-4B2CD447E3A8}" dt="2024-04-25T17:32:42.364" v="1" actId="20577"/>
          <ac:spMkLst>
            <pc:docMk/>
            <pc:sldMk cId="3710977004" sldId="267"/>
            <ac:spMk id="25" creationId="{00000000-0000-0000-0000-000000000000}"/>
          </ac:spMkLst>
        </pc:spChg>
      </pc:sldChg>
      <pc:sldChg chg="modSp">
        <pc:chgData name="Issa Sangaré" userId="2d638dd0eacd9304" providerId="Windows Live" clId="Web-{6C8750E1-7EC6-BF58-BDF4-4B2CD447E3A8}" dt="2024-04-25T17:33:17.256" v="3" actId="20577"/>
        <pc:sldMkLst>
          <pc:docMk/>
          <pc:sldMk cId="2785846121" sldId="379"/>
        </pc:sldMkLst>
        <pc:spChg chg="mod">
          <ac:chgData name="Issa Sangaré" userId="2d638dd0eacd9304" providerId="Windows Live" clId="Web-{6C8750E1-7EC6-BF58-BDF4-4B2CD447E3A8}" dt="2024-04-25T17:33:17.256" v="3" actId="20577"/>
          <ac:spMkLst>
            <pc:docMk/>
            <pc:sldMk cId="2785846121" sldId="379"/>
            <ac:spMk id="2" creationId="{E22E4DF0-64B3-4B89-BE86-C0BF70AF1F98}"/>
          </ac:spMkLst>
        </pc:spChg>
      </pc:sldChg>
      <pc:sldChg chg="modSp">
        <pc:chgData name="Issa Sangaré" userId="2d638dd0eacd9304" providerId="Windows Live" clId="Web-{6C8750E1-7EC6-BF58-BDF4-4B2CD447E3A8}" dt="2024-04-25T17:33:26.522" v="4" actId="20577"/>
        <pc:sldMkLst>
          <pc:docMk/>
          <pc:sldMk cId="2884108667" sldId="381"/>
        </pc:sldMkLst>
        <pc:spChg chg="mod">
          <ac:chgData name="Issa Sangaré" userId="2d638dd0eacd9304" providerId="Windows Live" clId="Web-{6C8750E1-7EC6-BF58-BDF4-4B2CD447E3A8}" dt="2024-04-25T17:33:26.522" v="4" actId="20577"/>
          <ac:spMkLst>
            <pc:docMk/>
            <pc:sldMk cId="2884108667" sldId="381"/>
            <ac:spMk id="2" creationId="{3ABCEEEF-E963-4503-AD25-3BF8AE7E965D}"/>
          </ac:spMkLst>
        </pc:spChg>
      </pc:sldChg>
    </pc:docChg>
  </pc:docChgLst>
  <pc:docChgLst>
    <pc:chgData name="Issa Sangaré" userId="2d638dd0eacd9304" providerId="Windows Live" clId="Web-{2C5646C1-92BA-BADD-5041-2715A23CE9B0}"/>
    <pc:docChg chg="modSld">
      <pc:chgData name="Issa Sangaré" userId="2d638dd0eacd9304" providerId="Windows Live" clId="Web-{2C5646C1-92BA-BADD-5041-2715A23CE9B0}" dt="2024-04-25T11:29:02.321" v="58" actId="20577"/>
      <pc:docMkLst>
        <pc:docMk/>
      </pc:docMkLst>
      <pc:sldChg chg="modSp">
        <pc:chgData name="Issa Sangaré" userId="2d638dd0eacd9304" providerId="Windows Live" clId="Web-{2C5646C1-92BA-BADD-5041-2715A23CE9B0}" dt="2024-04-25T11:28:42.102" v="53" actId="20577"/>
        <pc:sldMkLst>
          <pc:docMk/>
          <pc:sldMk cId="377492200" sldId="363"/>
        </pc:sldMkLst>
        <pc:spChg chg="mod">
          <ac:chgData name="Issa Sangaré" userId="2d638dd0eacd9304" providerId="Windows Live" clId="Web-{2C5646C1-92BA-BADD-5041-2715A23CE9B0}" dt="2024-04-25T11:28:08.665" v="51" actId="20577"/>
          <ac:spMkLst>
            <pc:docMk/>
            <pc:sldMk cId="377492200" sldId="363"/>
            <ac:spMk id="2" creationId="{524D33F4-D317-4CB2-8B11-F81850C1BB3F}"/>
          </ac:spMkLst>
        </pc:spChg>
        <pc:spChg chg="mod">
          <ac:chgData name="Issa Sangaré" userId="2d638dd0eacd9304" providerId="Windows Live" clId="Web-{2C5646C1-92BA-BADD-5041-2715A23CE9B0}" dt="2024-04-25T11:28:42.102" v="53" actId="20577"/>
          <ac:spMkLst>
            <pc:docMk/>
            <pc:sldMk cId="377492200" sldId="363"/>
            <ac:spMk id="3" creationId="{525F37D3-10FC-4828-B7A1-8613BFB98005}"/>
          </ac:spMkLst>
        </pc:spChg>
      </pc:sldChg>
      <pc:sldChg chg="modSp">
        <pc:chgData name="Issa Sangaré" userId="2d638dd0eacd9304" providerId="Windows Live" clId="Web-{2C5646C1-92BA-BADD-5041-2715A23CE9B0}" dt="2024-04-25T11:26:17.336" v="33" actId="20577"/>
        <pc:sldMkLst>
          <pc:docMk/>
          <pc:sldMk cId="3529730356" sldId="364"/>
        </pc:sldMkLst>
        <pc:spChg chg="mod">
          <ac:chgData name="Issa Sangaré" userId="2d638dd0eacd9304" providerId="Windows Live" clId="Web-{2C5646C1-92BA-BADD-5041-2715A23CE9B0}" dt="2024-04-25T11:26:17.336" v="33" actId="20577"/>
          <ac:spMkLst>
            <pc:docMk/>
            <pc:sldMk cId="3529730356" sldId="364"/>
            <ac:spMk id="2" creationId="{E6D69153-CD28-441B-9BE0-B366BE7F4AC5}"/>
          </ac:spMkLst>
        </pc:spChg>
      </pc:sldChg>
      <pc:sldChg chg="modSp">
        <pc:chgData name="Issa Sangaré" userId="2d638dd0eacd9304" providerId="Windows Live" clId="Web-{2C5646C1-92BA-BADD-5041-2715A23CE9B0}" dt="2024-04-25T11:15:38.504" v="4" actId="20577"/>
        <pc:sldMkLst>
          <pc:docMk/>
          <pc:sldMk cId="2309133144" sldId="371"/>
        </pc:sldMkLst>
        <pc:spChg chg="mod">
          <ac:chgData name="Issa Sangaré" userId="2d638dd0eacd9304" providerId="Windows Live" clId="Web-{2C5646C1-92BA-BADD-5041-2715A23CE9B0}" dt="2024-04-25T11:15:34.208" v="3" actId="20577"/>
          <ac:spMkLst>
            <pc:docMk/>
            <pc:sldMk cId="2309133144" sldId="371"/>
            <ac:spMk id="22" creationId="{85758906-585B-465B-80F6-4CA137D73663}"/>
          </ac:spMkLst>
        </pc:spChg>
        <pc:spChg chg="mod">
          <ac:chgData name="Issa Sangaré" userId="2d638dd0eacd9304" providerId="Windows Live" clId="Web-{2C5646C1-92BA-BADD-5041-2715A23CE9B0}" dt="2024-04-25T11:15:38.504" v="4" actId="20577"/>
          <ac:spMkLst>
            <pc:docMk/>
            <pc:sldMk cId="2309133144" sldId="371"/>
            <ac:spMk id="33" creationId="{804E82C6-B1C2-4D7A-9F18-F49E56E2BD9B}"/>
          </ac:spMkLst>
        </pc:spChg>
      </pc:sldChg>
      <pc:sldChg chg="modSp">
        <pc:chgData name="Issa Sangaré" userId="2d638dd0eacd9304" providerId="Windows Live" clId="Web-{2C5646C1-92BA-BADD-5041-2715A23CE9B0}" dt="2024-04-25T11:17:18.552" v="8" actId="20577"/>
        <pc:sldMkLst>
          <pc:docMk/>
          <pc:sldMk cId="2228883656" sldId="372"/>
        </pc:sldMkLst>
        <pc:spChg chg="mod">
          <ac:chgData name="Issa Sangaré" userId="2d638dd0eacd9304" providerId="Windows Live" clId="Web-{2C5646C1-92BA-BADD-5041-2715A23CE9B0}" dt="2024-04-25T11:17:18.552" v="8" actId="20577"/>
          <ac:spMkLst>
            <pc:docMk/>
            <pc:sldMk cId="2228883656" sldId="372"/>
            <ac:spMk id="7" creationId="{0B595B78-3EBD-422E-AFB6-E2AEA84F11D7}"/>
          </ac:spMkLst>
        </pc:spChg>
      </pc:sldChg>
      <pc:sldChg chg="modSp">
        <pc:chgData name="Issa Sangaré" userId="2d638dd0eacd9304" providerId="Windows Live" clId="Web-{2C5646C1-92BA-BADD-5041-2715A23CE9B0}" dt="2024-04-25T11:29:02.321" v="58" actId="20577"/>
        <pc:sldMkLst>
          <pc:docMk/>
          <pc:sldMk cId="586943178" sldId="374"/>
        </pc:sldMkLst>
        <pc:spChg chg="mod">
          <ac:chgData name="Issa Sangaré" userId="2d638dd0eacd9304" providerId="Windows Live" clId="Web-{2C5646C1-92BA-BADD-5041-2715A23CE9B0}" dt="2024-04-25T11:29:02.321" v="58" actId="20577"/>
          <ac:spMkLst>
            <pc:docMk/>
            <pc:sldMk cId="586943178" sldId="374"/>
            <ac:spMk id="2" creationId="{3C917A0C-B264-47E8-B2BB-3EEA61C96E2D}"/>
          </ac:spMkLst>
        </pc:spChg>
      </pc:sldChg>
      <pc:sldChg chg="modSp">
        <pc:chgData name="Issa Sangaré" userId="2d638dd0eacd9304" providerId="Windows Live" clId="Web-{2C5646C1-92BA-BADD-5041-2715A23CE9B0}" dt="2024-04-25T11:27:00.086" v="44" actId="20577"/>
        <pc:sldMkLst>
          <pc:docMk/>
          <pc:sldMk cId="2557513771" sldId="375"/>
        </pc:sldMkLst>
        <pc:spChg chg="mod">
          <ac:chgData name="Issa Sangaré" userId="2d638dd0eacd9304" providerId="Windows Live" clId="Web-{2C5646C1-92BA-BADD-5041-2715A23CE9B0}" dt="2024-04-25T11:26:51.696" v="41" actId="20577"/>
          <ac:spMkLst>
            <pc:docMk/>
            <pc:sldMk cId="2557513771" sldId="375"/>
            <ac:spMk id="13" creationId="{09471B1B-A8BB-470D-B3B9-745954944837}"/>
          </ac:spMkLst>
        </pc:spChg>
        <pc:spChg chg="mod">
          <ac:chgData name="Issa Sangaré" userId="2d638dd0eacd9304" providerId="Windows Live" clId="Web-{2C5646C1-92BA-BADD-5041-2715A23CE9B0}" dt="2024-04-25T11:27:00.086" v="44" actId="20577"/>
          <ac:spMkLst>
            <pc:docMk/>
            <pc:sldMk cId="2557513771" sldId="375"/>
            <ac:spMk id="34" creationId="{21E00D0B-5C9E-4528-ACFB-BFED32F97A9F}"/>
          </ac:spMkLst>
        </pc:spChg>
      </pc:sldChg>
      <pc:sldChg chg="modSp">
        <pc:chgData name="Issa Sangaré" userId="2d638dd0eacd9304" providerId="Windows Live" clId="Web-{2C5646C1-92BA-BADD-5041-2715A23CE9B0}" dt="2024-04-25T11:26:32.446" v="38" actId="20577"/>
        <pc:sldMkLst>
          <pc:docMk/>
          <pc:sldMk cId="3099752270" sldId="376"/>
        </pc:sldMkLst>
        <pc:spChg chg="mod">
          <ac:chgData name="Issa Sangaré" userId="2d638dd0eacd9304" providerId="Windows Live" clId="Web-{2C5646C1-92BA-BADD-5041-2715A23CE9B0}" dt="2024-04-25T11:16:34.083" v="5" actId="20577"/>
          <ac:spMkLst>
            <pc:docMk/>
            <pc:sldMk cId="3099752270" sldId="376"/>
            <ac:spMk id="5" creationId="{C6BFA3FE-269B-4C96-98D0-5D6DE4A88499}"/>
          </ac:spMkLst>
        </pc:spChg>
        <pc:spChg chg="mod">
          <ac:chgData name="Issa Sangaré" userId="2d638dd0eacd9304" providerId="Windows Live" clId="Web-{2C5646C1-92BA-BADD-5041-2715A23CE9B0}" dt="2024-04-25T11:18:21.349" v="13" actId="20577"/>
          <ac:spMkLst>
            <pc:docMk/>
            <pc:sldMk cId="3099752270" sldId="376"/>
            <ac:spMk id="14" creationId="{3CC77D37-7AED-49EB-8BF8-F082F74118AA}"/>
          </ac:spMkLst>
        </pc:spChg>
        <pc:spChg chg="mod">
          <ac:chgData name="Issa Sangaré" userId="2d638dd0eacd9304" providerId="Windows Live" clId="Web-{2C5646C1-92BA-BADD-5041-2715A23CE9B0}" dt="2024-04-25T11:26:27.945" v="36" actId="20577"/>
          <ac:spMkLst>
            <pc:docMk/>
            <pc:sldMk cId="3099752270" sldId="376"/>
            <ac:spMk id="16" creationId="{5EE5E371-A67D-4BFD-8FFA-AFA12A967A6B}"/>
          </ac:spMkLst>
        </pc:spChg>
        <pc:spChg chg="mod">
          <ac:chgData name="Issa Sangaré" userId="2d638dd0eacd9304" providerId="Windows Live" clId="Web-{2C5646C1-92BA-BADD-5041-2715A23CE9B0}" dt="2024-04-25T11:19:10.943" v="14" actId="20577"/>
          <ac:spMkLst>
            <pc:docMk/>
            <pc:sldMk cId="3099752270" sldId="376"/>
            <ac:spMk id="18" creationId="{EC61D055-8551-4EDB-BBD8-3C3DB9CF0C6E}"/>
          </ac:spMkLst>
        </pc:spChg>
        <pc:spChg chg="mod">
          <ac:chgData name="Issa Sangaré" userId="2d638dd0eacd9304" providerId="Windows Live" clId="Web-{2C5646C1-92BA-BADD-5041-2715A23CE9B0}" dt="2024-04-25T11:26:32.446" v="38" actId="20577"/>
          <ac:spMkLst>
            <pc:docMk/>
            <pc:sldMk cId="3099752270" sldId="376"/>
            <ac:spMk id="57" creationId="{EB39C21A-73F6-485B-9551-18F79797DC8C}"/>
          </ac:spMkLst>
        </pc:spChg>
      </pc:sldChg>
    </pc:docChg>
  </pc:docChgLst>
  <pc:docChgLst>
    <pc:chgData name="Issa Sangaré" userId="2d638dd0eacd9304" providerId="Windows Live" clId="Web-{9EA6D50E-ED90-5BC5-F921-FBF96826E281}"/>
    <pc:docChg chg="modSld">
      <pc:chgData name="Issa Sangaré" userId="2d638dd0eacd9304" providerId="Windows Live" clId="Web-{9EA6D50E-ED90-5BC5-F921-FBF96826E281}" dt="2024-04-25T17:25:04.995" v="5" actId="20577"/>
      <pc:docMkLst>
        <pc:docMk/>
      </pc:docMkLst>
      <pc:sldChg chg="modSp">
        <pc:chgData name="Issa Sangaré" userId="2d638dd0eacd9304" providerId="Windows Live" clId="Web-{9EA6D50E-ED90-5BC5-F921-FBF96826E281}" dt="2024-04-25T17:24:50.432" v="4" actId="20577"/>
        <pc:sldMkLst>
          <pc:docMk/>
          <pc:sldMk cId="2785846121" sldId="379"/>
        </pc:sldMkLst>
        <pc:spChg chg="mod">
          <ac:chgData name="Issa Sangaré" userId="2d638dd0eacd9304" providerId="Windows Live" clId="Web-{9EA6D50E-ED90-5BC5-F921-FBF96826E281}" dt="2024-04-25T17:24:50.432" v="4" actId="20577"/>
          <ac:spMkLst>
            <pc:docMk/>
            <pc:sldMk cId="2785846121" sldId="379"/>
            <ac:spMk id="2" creationId="{E22E4DF0-64B3-4B89-BE86-C0BF70AF1F98}"/>
          </ac:spMkLst>
        </pc:spChg>
      </pc:sldChg>
      <pc:sldChg chg="modSp">
        <pc:chgData name="Issa Sangaré" userId="2d638dd0eacd9304" providerId="Windows Live" clId="Web-{9EA6D50E-ED90-5BC5-F921-FBF96826E281}" dt="2024-04-25T17:25:04.995" v="5" actId="20577"/>
        <pc:sldMkLst>
          <pc:docMk/>
          <pc:sldMk cId="2884108667" sldId="381"/>
        </pc:sldMkLst>
        <pc:spChg chg="mod">
          <ac:chgData name="Issa Sangaré" userId="2d638dd0eacd9304" providerId="Windows Live" clId="Web-{9EA6D50E-ED90-5BC5-F921-FBF96826E281}" dt="2024-04-25T17:25:04.995" v="5" actId="20577"/>
          <ac:spMkLst>
            <pc:docMk/>
            <pc:sldMk cId="2884108667" sldId="381"/>
            <ac:spMk id="2" creationId="{3ABCEEEF-E963-4503-AD25-3BF8AE7E96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2024/4/25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‹N°›</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75989" y="3222592"/>
            <a:ext cx="17336022" cy="1654996"/>
          </a:xfrm>
        </p:spPr>
        <p:txBody>
          <a:bodyPr>
            <a:normAutofit fontScale="90000"/>
          </a:bodyPr>
          <a:lstStyle/>
          <a:p>
            <a:r>
              <a:rPr lang="fr-FR" dirty="0"/>
              <a:t>IRM : Une Nouvelle Approche de </a:t>
            </a:r>
            <a:br>
              <a:rPr lang="fr-FR" dirty="0"/>
            </a:br>
            <a:r>
              <a:rPr lang="fr-FR" dirty="0"/>
              <a:t>Compression d’Images</a:t>
            </a:r>
            <a:endParaRPr kumimoji="1" lang="ja-JP" altLang="en-US" dirty="0"/>
          </a:p>
        </p:txBody>
      </p:sp>
      <p:sp>
        <p:nvSpPr>
          <p:cNvPr id="9" name="テキスト プレースホルダー 8"/>
          <p:cNvSpPr>
            <a:spLocks noGrp="1"/>
          </p:cNvSpPr>
          <p:nvPr>
            <p:ph type="body" sz="quarter" idx="13"/>
          </p:nvPr>
        </p:nvSpPr>
        <p:spPr>
          <a:xfrm>
            <a:off x="475990" y="5849256"/>
            <a:ext cx="4879782" cy="2830287"/>
          </a:xfrm>
        </p:spPr>
        <p:txBody>
          <a:bodyPr/>
          <a:lstStyle/>
          <a:p>
            <a:pPr algn="l"/>
            <a:r>
              <a:rPr kumimoji="1" lang="en-US" altLang="ja-JP" dirty="0" err="1">
                <a:latin typeface="+mn-lt"/>
              </a:rPr>
              <a:t>Réalisé</a:t>
            </a:r>
            <a:r>
              <a:rPr kumimoji="1" lang="en-US" altLang="ja-JP" dirty="0">
                <a:latin typeface="+mn-lt"/>
              </a:rPr>
              <a:t> par :</a:t>
            </a:r>
          </a:p>
          <a:p>
            <a:pPr marL="457200" indent="-457200" algn="l">
              <a:buFont typeface="Arial" panose="020B0604020202020204" pitchFamily="34" charset="0"/>
              <a:buChar char="•"/>
            </a:pPr>
            <a:r>
              <a:rPr kumimoji="1" lang="en-US" altLang="ja-JP" dirty="0">
                <a:latin typeface="+mn-lt"/>
              </a:rPr>
              <a:t>Salma AIT LAKBIR </a:t>
            </a:r>
          </a:p>
          <a:p>
            <a:pPr marL="457200" indent="-457200" algn="l">
              <a:buFont typeface="Arial" panose="020B0604020202020204" pitchFamily="34" charset="0"/>
              <a:buChar char="•"/>
            </a:pPr>
            <a:r>
              <a:rPr kumimoji="1" lang="en-US" altLang="ja-JP" dirty="0">
                <a:latin typeface="+mn-lt"/>
              </a:rPr>
              <a:t>Ibtissam ER-RACHIDI</a:t>
            </a:r>
          </a:p>
          <a:p>
            <a:pPr marL="457200" indent="-457200" algn="l">
              <a:buFont typeface="Arial" panose="020B0604020202020204" pitchFamily="34" charset="0"/>
              <a:buChar char="•"/>
            </a:pPr>
            <a:r>
              <a:rPr kumimoji="1" lang="en-US" altLang="ja-JP" dirty="0">
                <a:latin typeface="+mn-lt"/>
              </a:rPr>
              <a:t>Latifa JAKIR</a:t>
            </a:r>
          </a:p>
          <a:p>
            <a:pPr marL="457200" indent="-457200" algn="l">
              <a:buFont typeface="Arial" panose="020B0604020202020204" pitchFamily="34" charset="0"/>
              <a:buChar char="•"/>
            </a:pPr>
            <a:r>
              <a:rPr kumimoji="1" lang="en-US" altLang="ja-JP" dirty="0">
                <a:latin typeface="+mn-lt"/>
              </a:rPr>
              <a:t>Khalil MELLOUK </a:t>
            </a:r>
          </a:p>
          <a:p>
            <a:pPr marL="457200" indent="-457200" algn="l">
              <a:buFont typeface="Arial" panose="020B0604020202020204" pitchFamily="34" charset="0"/>
              <a:buChar char="•"/>
            </a:pPr>
            <a:r>
              <a:rPr kumimoji="1" lang="en-US" altLang="ja-JP" dirty="0">
                <a:latin typeface="+mn-lt"/>
              </a:rPr>
              <a:t>Issa  SANGARÉ </a:t>
            </a:r>
            <a:endParaRPr kumimoji="1" lang="ja-JP" altLang="en-US" dirty="0">
              <a:latin typeface="+mn-lt"/>
            </a:endParaRPr>
          </a:p>
          <a:p>
            <a:endParaRPr kumimoji="1" lang="ja-JP" altLang="en-US" dirty="0"/>
          </a:p>
        </p:txBody>
      </p:sp>
      <p:sp>
        <p:nvSpPr>
          <p:cNvPr id="10" name="テキスト プレースホルダー 8">
            <a:extLst>
              <a:ext uri="{FF2B5EF4-FFF2-40B4-BE49-F238E27FC236}">
                <a16:creationId xmlns:a16="http://schemas.microsoft.com/office/drawing/2014/main" id="{FC61395E-99FB-448A-BD22-E8B8628458AC}"/>
              </a:ext>
            </a:extLst>
          </p:cNvPr>
          <p:cNvSpPr txBox="1">
            <a:spLocks/>
          </p:cNvSpPr>
          <p:nvPr/>
        </p:nvSpPr>
        <p:spPr>
          <a:xfrm>
            <a:off x="12472047" y="6001657"/>
            <a:ext cx="4879782" cy="1531258"/>
          </a:xfrm>
          <a:prstGeom prst="rect">
            <a:avLst/>
          </a:prstGeom>
        </p:spPr>
        <p:txBody>
          <a:bodyPr vert="horz" lIns="91440" tIns="45720" rIns="91440" bIns="45720" rtlCol="0" anchor="t">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r>
              <a:rPr lang="fr-FR" sz="2800" dirty="0">
                <a:solidFill>
                  <a:schemeClr val="tx2"/>
                </a:solidFill>
                <a:latin typeface="+mn-lt"/>
              </a:rPr>
              <a:t>Encadrant:</a:t>
            </a:r>
          </a:p>
          <a:p>
            <a:pPr algn="r"/>
            <a:r>
              <a:rPr lang="fr-FR" sz="2800" dirty="0">
                <a:solidFill>
                  <a:schemeClr val="tx2"/>
                </a:solidFill>
                <a:latin typeface="+mn-lt"/>
              </a:rPr>
              <a:t>Pr. Abdellah ADIB</a:t>
            </a:r>
          </a:p>
        </p:txBody>
      </p:sp>
      <p:pic>
        <p:nvPicPr>
          <p:cNvPr id="5" name="Image 4">
            <a:extLst>
              <a:ext uri="{FF2B5EF4-FFF2-40B4-BE49-F238E27FC236}">
                <a16:creationId xmlns:a16="http://schemas.microsoft.com/office/drawing/2014/main" id="{17B393D5-6748-4B34-B4DF-76E5685B3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8" y="420412"/>
            <a:ext cx="3675097" cy="1936102"/>
          </a:xfrm>
          <a:prstGeom prst="rect">
            <a:avLst/>
          </a:prstGeom>
        </p:spPr>
      </p:pic>
      <p:sp>
        <p:nvSpPr>
          <p:cNvPr id="11" name="ZoneTexte 10">
            <a:extLst>
              <a:ext uri="{FF2B5EF4-FFF2-40B4-BE49-F238E27FC236}">
                <a16:creationId xmlns:a16="http://schemas.microsoft.com/office/drawing/2014/main" id="{5252D213-8C1D-4F9F-8BAD-0AFFA43E873C}"/>
              </a:ext>
            </a:extLst>
          </p:cNvPr>
          <p:cNvSpPr txBox="1"/>
          <p:nvPr/>
        </p:nvSpPr>
        <p:spPr>
          <a:xfrm>
            <a:off x="4986425" y="2397989"/>
            <a:ext cx="7692572" cy="830997"/>
          </a:xfrm>
          <a:prstGeom prst="rect">
            <a:avLst/>
          </a:prstGeom>
          <a:noFill/>
        </p:spPr>
        <p:txBody>
          <a:bodyPr wrap="square" lIns="91440" tIns="45720" rIns="91440" bIns="45720" rtlCol="0" anchor="t">
            <a:spAutoFit/>
          </a:bodyPr>
          <a:lstStyle/>
          <a:p>
            <a:pPr algn="ctr"/>
            <a:r>
              <a:rPr lang="fr-FR" sz="2400" dirty="0">
                <a:solidFill>
                  <a:schemeClr val="tx2"/>
                </a:solidFill>
              </a:rPr>
              <a:t>Mini Projet de Transmission de Données Multimédia </a:t>
            </a:r>
            <a:r>
              <a:rPr lang="fr-FR" sz="2400" b="1" dirty="0">
                <a:solidFill>
                  <a:schemeClr val="tx2"/>
                </a:solidFill>
              </a:rPr>
              <a:t>(TDM)</a:t>
            </a: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p14:dur="0" advTm="9314"/>
    </mc:Choice>
    <mc:Fallback xmlns="">
      <p:transition advTm="9314"/>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C8EF4-612E-4EA7-AFE6-778BB5BE3FB6}"/>
              </a:ext>
            </a:extLst>
          </p:cNvPr>
          <p:cNvSpPr>
            <a:spLocks noGrp="1"/>
          </p:cNvSpPr>
          <p:nvPr>
            <p:ph type="title"/>
          </p:nvPr>
        </p:nvSpPr>
        <p:spPr/>
        <p:txBody>
          <a:bodyPr/>
          <a:lstStyle/>
          <a:p>
            <a:r>
              <a:rPr lang="fr-FR" dirty="0"/>
              <a:t>La compression IRM</a:t>
            </a:r>
          </a:p>
        </p:txBody>
      </p:sp>
      <p:sp>
        <p:nvSpPr>
          <p:cNvPr id="4" name="Espace réservé du numéro de diapositive 3">
            <a:extLst>
              <a:ext uri="{FF2B5EF4-FFF2-40B4-BE49-F238E27FC236}">
                <a16:creationId xmlns:a16="http://schemas.microsoft.com/office/drawing/2014/main" id="{9A5842DA-6361-46EE-BEF5-6C109D129566}"/>
              </a:ext>
            </a:extLst>
          </p:cNvPr>
          <p:cNvSpPr>
            <a:spLocks noGrp="1"/>
          </p:cNvSpPr>
          <p:nvPr>
            <p:ph type="sldNum" sz="quarter" idx="11"/>
          </p:nvPr>
        </p:nvSpPr>
        <p:spPr/>
        <p:txBody>
          <a:bodyPr/>
          <a:lstStyle/>
          <a:p>
            <a:fld id="{03EB59E2-90B9-4CD3-AC74-D672227E13C3}" type="slidenum">
              <a:rPr lang="en-US" smtClean="0"/>
              <a:pPr/>
              <a:t>10</a:t>
            </a:fld>
            <a:endParaRPr lang="en-US" dirty="0"/>
          </a:p>
        </p:txBody>
      </p:sp>
      <p:sp>
        <p:nvSpPr>
          <p:cNvPr id="40" name="Bouton d'action : Document 39">
            <a:hlinkClick r:id="" action="ppaction://noaction" highlightClick="1"/>
            <a:extLst>
              <a:ext uri="{FF2B5EF4-FFF2-40B4-BE49-F238E27FC236}">
                <a16:creationId xmlns:a16="http://schemas.microsoft.com/office/drawing/2014/main" id="{96B3D064-2FF5-4CAC-A847-F2AC056D77EA}"/>
              </a:ext>
            </a:extLst>
          </p:cNvPr>
          <p:cNvSpPr/>
          <p:nvPr/>
        </p:nvSpPr>
        <p:spPr>
          <a:xfrm>
            <a:off x="15987045" y="4962877"/>
            <a:ext cx="2442772" cy="2206428"/>
          </a:xfrm>
          <a:prstGeom prst="actionButton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a:solidFill>
                  <a:schemeClr val="tx1"/>
                </a:solidFill>
              </a:rPr>
              <a:t>Image</a:t>
            </a:r>
            <a:endParaRPr lang="fr-FR" sz="1500">
              <a:solidFill>
                <a:schemeClr val="tx1"/>
              </a:solidFill>
            </a:endParaRPr>
          </a:p>
          <a:p>
            <a:pPr algn="ctr"/>
            <a:r>
              <a:rPr lang="fr-FR" sz="1500">
                <a:solidFill>
                  <a:schemeClr val="tx1"/>
                </a:solidFill>
              </a:rPr>
              <a:t>Compressée</a:t>
            </a:r>
            <a:endParaRPr lang="fr-FR" sz="1500" dirty="0">
              <a:solidFill>
                <a:schemeClr val="tx1"/>
              </a:solidFill>
            </a:endParaRPr>
          </a:p>
          <a:p>
            <a:pPr algn="ctr"/>
            <a:endParaRPr lang="fr-FR" sz="1500" dirty="0">
              <a:solidFill>
                <a:schemeClr val="tx1"/>
              </a:solidFill>
            </a:endParaRPr>
          </a:p>
          <a:p>
            <a:pPr algn="ctr"/>
            <a:r>
              <a:rPr lang="fr-FR" sz="1500">
                <a:solidFill>
                  <a:schemeClr val="tx1"/>
                </a:solidFill>
              </a:rPr>
              <a:t>(image.irm)</a:t>
            </a:r>
            <a:endParaRPr lang="fr-FR" sz="1500" dirty="0">
              <a:solidFill>
                <a:schemeClr val="tx1"/>
              </a:solidFill>
            </a:endParaRPr>
          </a:p>
        </p:txBody>
      </p:sp>
      <p:grpSp>
        <p:nvGrpSpPr>
          <p:cNvPr id="52" name="Groupe 51">
            <a:extLst>
              <a:ext uri="{FF2B5EF4-FFF2-40B4-BE49-F238E27FC236}">
                <a16:creationId xmlns:a16="http://schemas.microsoft.com/office/drawing/2014/main" id="{5FB1D401-4C34-4B7F-AC99-159E0A3BC568}"/>
              </a:ext>
            </a:extLst>
          </p:cNvPr>
          <p:cNvGrpSpPr/>
          <p:nvPr/>
        </p:nvGrpSpPr>
        <p:grpSpPr>
          <a:xfrm>
            <a:off x="47127" y="2476087"/>
            <a:ext cx="18240873" cy="1385965"/>
            <a:chOff x="-70243" y="2605577"/>
            <a:chExt cx="18240873" cy="1385965"/>
          </a:xfrm>
        </p:grpSpPr>
        <p:sp>
          <p:nvSpPr>
            <p:cNvPr id="5" name="Ellipse 4">
              <a:extLst>
                <a:ext uri="{FF2B5EF4-FFF2-40B4-BE49-F238E27FC236}">
                  <a16:creationId xmlns:a16="http://schemas.microsoft.com/office/drawing/2014/main" id="{C6BFA3FE-269B-4C96-98D0-5D6DE4A88499}"/>
                </a:ext>
              </a:extLst>
            </p:cNvPr>
            <p:cNvSpPr/>
            <p:nvPr/>
          </p:nvSpPr>
          <p:spPr>
            <a:xfrm>
              <a:off x="-70243" y="2659432"/>
              <a:ext cx="1898097" cy="1280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Colorimétrie</a:t>
              </a:r>
              <a:endParaRPr lang="fr-FR" sz="1500" dirty="0">
                <a:solidFill>
                  <a:schemeClr val="tx1"/>
                </a:solidFill>
              </a:endParaRPr>
            </a:p>
          </p:txBody>
        </p:sp>
        <p:sp>
          <p:nvSpPr>
            <p:cNvPr id="14" name="Ellipse 13">
              <a:extLst>
                <a:ext uri="{FF2B5EF4-FFF2-40B4-BE49-F238E27FC236}">
                  <a16:creationId xmlns:a16="http://schemas.microsoft.com/office/drawing/2014/main" id="{3CC77D37-7AED-49EB-8BF8-F082F74118AA}"/>
                </a:ext>
              </a:extLst>
            </p:cNvPr>
            <p:cNvSpPr/>
            <p:nvPr/>
          </p:nvSpPr>
          <p:spPr>
            <a:xfrm>
              <a:off x="2046431" y="2660712"/>
              <a:ext cx="1898097" cy="12800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Palettisation</a:t>
              </a:r>
              <a:endParaRPr lang="fr-FR" sz="1500" dirty="0">
                <a:solidFill>
                  <a:schemeClr val="tx1"/>
                </a:solidFill>
              </a:endParaRPr>
            </a:p>
          </p:txBody>
        </p:sp>
        <p:sp>
          <p:nvSpPr>
            <p:cNvPr id="15" name="Ellipse 14">
              <a:extLst>
                <a:ext uri="{FF2B5EF4-FFF2-40B4-BE49-F238E27FC236}">
                  <a16:creationId xmlns:a16="http://schemas.microsoft.com/office/drawing/2014/main" id="{004CEC5D-B4D6-45D5-A340-798E01E658FC}"/>
                </a:ext>
              </a:extLst>
            </p:cNvPr>
            <p:cNvSpPr/>
            <p:nvPr/>
          </p:nvSpPr>
          <p:spPr>
            <a:xfrm>
              <a:off x="4073549" y="2678393"/>
              <a:ext cx="1898097" cy="128004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Mappage</a:t>
              </a:r>
            </a:p>
          </p:txBody>
        </p:sp>
        <p:sp>
          <p:nvSpPr>
            <p:cNvPr id="16" name="Ellipse 15">
              <a:extLst>
                <a:ext uri="{FF2B5EF4-FFF2-40B4-BE49-F238E27FC236}">
                  <a16:creationId xmlns:a16="http://schemas.microsoft.com/office/drawing/2014/main" id="{5EE5E371-A67D-4BFD-8FFA-AFA12A967A6B}"/>
                </a:ext>
              </a:extLst>
            </p:cNvPr>
            <p:cNvSpPr/>
            <p:nvPr/>
          </p:nvSpPr>
          <p:spPr>
            <a:xfrm>
              <a:off x="6082655" y="2711501"/>
              <a:ext cx="1898097" cy="128004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700" dirty="0">
                  <a:solidFill>
                    <a:schemeClr val="tx1"/>
                  </a:solidFill>
                </a:rPr>
                <a:t>Subdivision</a:t>
              </a:r>
            </a:p>
          </p:txBody>
        </p:sp>
        <p:sp>
          <p:nvSpPr>
            <p:cNvPr id="17" name="Ellipse 16">
              <a:extLst>
                <a:ext uri="{FF2B5EF4-FFF2-40B4-BE49-F238E27FC236}">
                  <a16:creationId xmlns:a16="http://schemas.microsoft.com/office/drawing/2014/main" id="{1A805B7E-C405-4FAD-8F70-71CF35684B2F}"/>
                </a:ext>
              </a:extLst>
            </p:cNvPr>
            <p:cNvSpPr/>
            <p:nvPr/>
          </p:nvSpPr>
          <p:spPr>
            <a:xfrm>
              <a:off x="8091761" y="2678393"/>
              <a:ext cx="1898097" cy="128004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dirty="0">
                  <a:solidFill>
                    <a:schemeClr val="tx1"/>
                  </a:solidFill>
                </a:rPr>
                <a:t>Sous-échantillonnage</a:t>
              </a:r>
              <a:endParaRPr lang="fr-FR" sz="1200" dirty="0">
                <a:solidFill>
                  <a:schemeClr val="tx1"/>
                </a:solidFill>
              </a:endParaRPr>
            </a:p>
          </p:txBody>
        </p:sp>
        <p:sp>
          <p:nvSpPr>
            <p:cNvPr id="18" name="Ellipse 17">
              <a:extLst>
                <a:ext uri="{FF2B5EF4-FFF2-40B4-BE49-F238E27FC236}">
                  <a16:creationId xmlns:a16="http://schemas.microsoft.com/office/drawing/2014/main" id="{EC61D055-8551-4EDB-BBD8-3C3DB9CF0C6E}"/>
                </a:ext>
              </a:extLst>
            </p:cNvPr>
            <p:cNvSpPr/>
            <p:nvPr/>
          </p:nvSpPr>
          <p:spPr>
            <a:xfrm>
              <a:off x="10110251" y="2678392"/>
              <a:ext cx="1898097" cy="12800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dirty="0">
                  <a:solidFill>
                    <a:schemeClr val="tx1"/>
                  </a:solidFill>
                </a:rPr>
                <a:t>Vectorisation</a:t>
              </a:r>
              <a:endParaRPr lang="en-US" sz="1400">
                <a:solidFill>
                  <a:schemeClr val="tx1"/>
                </a:solidFill>
              </a:endParaRPr>
            </a:p>
          </p:txBody>
        </p:sp>
        <p:sp>
          <p:nvSpPr>
            <p:cNvPr id="19" name="Ellipse 18">
              <a:extLst>
                <a:ext uri="{FF2B5EF4-FFF2-40B4-BE49-F238E27FC236}">
                  <a16:creationId xmlns:a16="http://schemas.microsoft.com/office/drawing/2014/main" id="{2B7F7960-C4AE-4697-BA92-7FCECD07E2CE}"/>
                </a:ext>
              </a:extLst>
            </p:cNvPr>
            <p:cNvSpPr/>
            <p:nvPr/>
          </p:nvSpPr>
          <p:spPr>
            <a:xfrm>
              <a:off x="12128741" y="2659433"/>
              <a:ext cx="1898097" cy="128004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RLE</a:t>
              </a:r>
            </a:p>
          </p:txBody>
        </p:sp>
        <p:sp>
          <p:nvSpPr>
            <p:cNvPr id="20" name="Ellipse 19">
              <a:extLst>
                <a:ext uri="{FF2B5EF4-FFF2-40B4-BE49-F238E27FC236}">
                  <a16:creationId xmlns:a16="http://schemas.microsoft.com/office/drawing/2014/main" id="{1ECF1506-2BF0-4945-BE82-FEDC6D63063F}"/>
                </a:ext>
              </a:extLst>
            </p:cNvPr>
            <p:cNvSpPr/>
            <p:nvPr/>
          </p:nvSpPr>
          <p:spPr>
            <a:xfrm>
              <a:off x="14155859" y="2605578"/>
              <a:ext cx="1898097" cy="1280041"/>
            </a:xfrm>
            <a:prstGeom prst="ellipse">
              <a:avLst/>
            </a:prstGeom>
            <a:solidFill>
              <a:srgbClr val="E3A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err="1">
                  <a:solidFill>
                    <a:schemeClr val="tx1"/>
                  </a:solidFill>
                </a:rPr>
                <a:t>Huffman</a:t>
              </a:r>
              <a:endParaRPr kumimoji="1" lang="fr-FR" sz="1700" dirty="0">
                <a:solidFill>
                  <a:schemeClr val="tx1"/>
                </a:solidFill>
              </a:endParaRPr>
            </a:p>
          </p:txBody>
        </p:sp>
        <p:sp>
          <p:nvSpPr>
            <p:cNvPr id="41" name="Ellipse 40">
              <a:extLst>
                <a:ext uri="{FF2B5EF4-FFF2-40B4-BE49-F238E27FC236}">
                  <a16:creationId xmlns:a16="http://schemas.microsoft.com/office/drawing/2014/main" id="{D7EF2E2D-FB77-4AAE-AD02-1CED0AE67E71}"/>
                </a:ext>
              </a:extLst>
            </p:cNvPr>
            <p:cNvSpPr/>
            <p:nvPr/>
          </p:nvSpPr>
          <p:spPr>
            <a:xfrm>
              <a:off x="16272533" y="2605577"/>
              <a:ext cx="1898097" cy="128004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LZW</a:t>
              </a:r>
            </a:p>
          </p:txBody>
        </p:sp>
        <p:cxnSp>
          <p:nvCxnSpPr>
            <p:cNvPr id="43" name="Connecteur droit avec flèche 42">
              <a:extLst>
                <a:ext uri="{FF2B5EF4-FFF2-40B4-BE49-F238E27FC236}">
                  <a16:creationId xmlns:a16="http://schemas.microsoft.com/office/drawing/2014/main" id="{78B1C17B-073F-49B2-92F5-606987D9D99D}"/>
                </a:ext>
              </a:extLst>
            </p:cNvPr>
            <p:cNvCxnSpPr>
              <a:stCxn id="5" idx="6"/>
              <a:endCxn id="14" idx="2"/>
            </p:cNvCxnSpPr>
            <p:nvPr/>
          </p:nvCxnSpPr>
          <p:spPr>
            <a:xfrm>
              <a:off x="1827854" y="3299453"/>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FD24EE4B-BBB2-4F70-A903-94C17AA66CF7}"/>
                </a:ext>
              </a:extLst>
            </p:cNvPr>
            <p:cNvCxnSpPr/>
            <p:nvPr/>
          </p:nvCxnSpPr>
          <p:spPr>
            <a:xfrm>
              <a:off x="3885747" y="3308235"/>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18D3E477-0752-4F35-B76C-98D784DB3527}"/>
                </a:ext>
              </a:extLst>
            </p:cNvPr>
            <p:cNvCxnSpPr/>
            <p:nvPr/>
          </p:nvCxnSpPr>
          <p:spPr>
            <a:xfrm>
              <a:off x="5907372" y="3284783"/>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BCABF4C-699B-4B6F-AF59-0F084F84BF48}"/>
                </a:ext>
              </a:extLst>
            </p:cNvPr>
            <p:cNvCxnSpPr/>
            <p:nvPr/>
          </p:nvCxnSpPr>
          <p:spPr>
            <a:xfrm>
              <a:off x="9926552" y="3319668"/>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AB403843-02B4-4492-9158-270534047C71}"/>
                </a:ext>
              </a:extLst>
            </p:cNvPr>
            <p:cNvCxnSpPr/>
            <p:nvPr/>
          </p:nvCxnSpPr>
          <p:spPr>
            <a:xfrm>
              <a:off x="7926968" y="3296660"/>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82EBD581-21C4-4565-930B-5F04209DED03}"/>
                </a:ext>
              </a:extLst>
            </p:cNvPr>
            <p:cNvCxnSpPr/>
            <p:nvPr/>
          </p:nvCxnSpPr>
          <p:spPr>
            <a:xfrm>
              <a:off x="11929896" y="3302919"/>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4E2A40D1-21C6-44AA-885A-166DEAEE14BD}"/>
                </a:ext>
              </a:extLst>
            </p:cNvPr>
            <p:cNvCxnSpPr/>
            <p:nvPr/>
          </p:nvCxnSpPr>
          <p:spPr>
            <a:xfrm>
              <a:off x="16073688" y="3229824"/>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BECE37E8-7478-4192-A4E3-4D980B2E186E}"/>
                </a:ext>
              </a:extLst>
            </p:cNvPr>
            <p:cNvCxnSpPr/>
            <p:nvPr/>
          </p:nvCxnSpPr>
          <p:spPr>
            <a:xfrm>
              <a:off x="13969752" y="3256695"/>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Ellipse 53">
            <a:extLst>
              <a:ext uri="{FF2B5EF4-FFF2-40B4-BE49-F238E27FC236}">
                <a16:creationId xmlns:a16="http://schemas.microsoft.com/office/drawing/2014/main" id="{86593FBD-7BE5-4A70-8022-13AD5B6D5285}"/>
              </a:ext>
            </a:extLst>
          </p:cNvPr>
          <p:cNvSpPr/>
          <p:nvPr/>
        </p:nvSpPr>
        <p:spPr>
          <a:xfrm>
            <a:off x="17432" y="7863180"/>
            <a:ext cx="1898097" cy="1280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Désaturation</a:t>
            </a:r>
            <a:endParaRPr lang="fr-FR" sz="1500" dirty="0">
              <a:solidFill>
                <a:schemeClr val="tx1"/>
              </a:solidFill>
            </a:endParaRPr>
          </a:p>
        </p:txBody>
      </p:sp>
      <p:sp>
        <p:nvSpPr>
          <p:cNvPr id="55" name="Ellipse 54">
            <a:extLst>
              <a:ext uri="{FF2B5EF4-FFF2-40B4-BE49-F238E27FC236}">
                <a16:creationId xmlns:a16="http://schemas.microsoft.com/office/drawing/2014/main" id="{4584F55B-898A-442B-86A7-6E159C6CFA9F}"/>
              </a:ext>
            </a:extLst>
          </p:cNvPr>
          <p:cNvSpPr/>
          <p:nvPr/>
        </p:nvSpPr>
        <p:spPr>
          <a:xfrm>
            <a:off x="2134106" y="7864460"/>
            <a:ext cx="1898097" cy="12800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err="1">
                <a:solidFill>
                  <a:schemeClr val="tx1"/>
                </a:solidFill>
              </a:rPr>
              <a:t>Dépalettisation</a:t>
            </a:r>
            <a:endParaRPr lang="fr-FR" sz="1200">
              <a:solidFill>
                <a:schemeClr val="tx1"/>
              </a:solidFill>
            </a:endParaRPr>
          </a:p>
        </p:txBody>
      </p:sp>
      <p:sp>
        <p:nvSpPr>
          <p:cNvPr id="56" name="Ellipse 55">
            <a:extLst>
              <a:ext uri="{FF2B5EF4-FFF2-40B4-BE49-F238E27FC236}">
                <a16:creationId xmlns:a16="http://schemas.microsoft.com/office/drawing/2014/main" id="{E34058CA-F632-4326-A1EF-681C15CBF906}"/>
              </a:ext>
            </a:extLst>
          </p:cNvPr>
          <p:cNvSpPr/>
          <p:nvPr/>
        </p:nvSpPr>
        <p:spPr>
          <a:xfrm>
            <a:off x="4161224" y="7882141"/>
            <a:ext cx="1898097" cy="128004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600" dirty="0" err="1">
                <a:solidFill>
                  <a:schemeClr val="tx1"/>
                </a:solidFill>
              </a:rPr>
              <a:t>Démappage</a:t>
            </a:r>
            <a:endParaRPr lang="fr-FR" sz="1600">
              <a:solidFill>
                <a:schemeClr val="tx1"/>
              </a:solidFill>
            </a:endParaRPr>
          </a:p>
        </p:txBody>
      </p:sp>
      <p:sp>
        <p:nvSpPr>
          <p:cNvPr id="57" name="Ellipse 56">
            <a:extLst>
              <a:ext uri="{FF2B5EF4-FFF2-40B4-BE49-F238E27FC236}">
                <a16:creationId xmlns:a16="http://schemas.microsoft.com/office/drawing/2014/main" id="{EB39C21A-73F6-485B-9551-18F79797DC8C}"/>
              </a:ext>
            </a:extLst>
          </p:cNvPr>
          <p:cNvSpPr/>
          <p:nvPr/>
        </p:nvSpPr>
        <p:spPr>
          <a:xfrm>
            <a:off x="6170330" y="7915249"/>
            <a:ext cx="1898097" cy="128004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Fusion</a:t>
            </a:r>
            <a:endParaRPr lang="en-US" dirty="0">
              <a:solidFill>
                <a:schemeClr val="tx1"/>
              </a:solidFill>
            </a:endParaRPr>
          </a:p>
        </p:txBody>
      </p:sp>
      <p:sp>
        <p:nvSpPr>
          <p:cNvPr id="58" name="Ellipse 57">
            <a:extLst>
              <a:ext uri="{FF2B5EF4-FFF2-40B4-BE49-F238E27FC236}">
                <a16:creationId xmlns:a16="http://schemas.microsoft.com/office/drawing/2014/main" id="{41556E3C-8885-403B-A5C1-2C2ED1E630E2}"/>
              </a:ext>
            </a:extLst>
          </p:cNvPr>
          <p:cNvSpPr/>
          <p:nvPr/>
        </p:nvSpPr>
        <p:spPr>
          <a:xfrm>
            <a:off x="8179436" y="7882141"/>
            <a:ext cx="1898097" cy="128004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dirty="0">
                <a:solidFill>
                  <a:schemeClr val="tx1"/>
                </a:solidFill>
              </a:rPr>
              <a:t>Sur-échantillonnage</a:t>
            </a:r>
            <a:endParaRPr lang="fr-FR" sz="1200" dirty="0">
              <a:solidFill>
                <a:schemeClr val="tx1"/>
              </a:solidFill>
            </a:endParaRPr>
          </a:p>
        </p:txBody>
      </p:sp>
      <p:sp>
        <p:nvSpPr>
          <p:cNvPr id="59" name="Ellipse 58">
            <a:extLst>
              <a:ext uri="{FF2B5EF4-FFF2-40B4-BE49-F238E27FC236}">
                <a16:creationId xmlns:a16="http://schemas.microsoft.com/office/drawing/2014/main" id="{3318EDE9-EE72-42E9-AADA-510590B3E1C1}"/>
              </a:ext>
            </a:extLst>
          </p:cNvPr>
          <p:cNvSpPr/>
          <p:nvPr/>
        </p:nvSpPr>
        <p:spPr>
          <a:xfrm>
            <a:off x="10197926" y="7882140"/>
            <a:ext cx="1898097" cy="12800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a:solidFill>
                  <a:schemeClr val="tx1"/>
                </a:solidFill>
              </a:rPr>
              <a:t>Dévectorisation</a:t>
            </a:r>
            <a:endParaRPr lang="fr-FR" sz="1200">
              <a:solidFill>
                <a:schemeClr val="tx1"/>
              </a:solidFill>
            </a:endParaRPr>
          </a:p>
        </p:txBody>
      </p:sp>
      <p:sp>
        <p:nvSpPr>
          <p:cNvPr id="60" name="Ellipse 59">
            <a:extLst>
              <a:ext uri="{FF2B5EF4-FFF2-40B4-BE49-F238E27FC236}">
                <a16:creationId xmlns:a16="http://schemas.microsoft.com/office/drawing/2014/main" id="{13E80A3A-3E57-4A98-A81F-7AF7F439B5C7}"/>
              </a:ext>
            </a:extLst>
          </p:cNvPr>
          <p:cNvSpPr/>
          <p:nvPr/>
        </p:nvSpPr>
        <p:spPr>
          <a:xfrm>
            <a:off x="12216416" y="7863181"/>
            <a:ext cx="1898097" cy="128004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RLE</a:t>
            </a:r>
          </a:p>
        </p:txBody>
      </p:sp>
      <p:sp>
        <p:nvSpPr>
          <p:cNvPr id="61" name="Ellipse 60">
            <a:extLst>
              <a:ext uri="{FF2B5EF4-FFF2-40B4-BE49-F238E27FC236}">
                <a16:creationId xmlns:a16="http://schemas.microsoft.com/office/drawing/2014/main" id="{449360D2-5862-4E28-9A40-0AAF3E781ABD}"/>
              </a:ext>
            </a:extLst>
          </p:cNvPr>
          <p:cNvSpPr/>
          <p:nvPr/>
        </p:nvSpPr>
        <p:spPr>
          <a:xfrm>
            <a:off x="14243534" y="7809326"/>
            <a:ext cx="1898097" cy="1280041"/>
          </a:xfrm>
          <a:prstGeom prst="ellipse">
            <a:avLst/>
          </a:prstGeom>
          <a:solidFill>
            <a:srgbClr val="E3A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a:t>
            </a:r>
            <a:r>
              <a:rPr kumimoji="1" lang="fr-FR" sz="1700" dirty="0" err="1">
                <a:solidFill>
                  <a:schemeClr val="tx1"/>
                </a:solidFill>
              </a:rPr>
              <a:t>Huffman</a:t>
            </a:r>
            <a:endParaRPr kumimoji="1" lang="fr-FR" sz="1700" dirty="0">
              <a:solidFill>
                <a:schemeClr val="tx1"/>
              </a:solidFill>
            </a:endParaRPr>
          </a:p>
        </p:txBody>
      </p:sp>
      <p:sp>
        <p:nvSpPr>
          <p:cNvPr id="62" name="Ellipse 61">
            <a:extLst>
              <a:ext uri="{FF2B5EF4-FFF2-40B4-BE49-F238E27FC236}">
                <a16:creationId xmlns:a16="http://schemas.microsoft.com/office/drawing/2014/main" id="{1412C6F6-BA80-4D76-AF74-4F2D72EB1813}"/>
              </a:ext>
            </a:extLst>
          </p:cNvPr>
          <p:cNvSpPr/>
          <p:nvPr/>
        </p:nvSpPr>
        <p:spPr>
          <a:xfrm>
            <a:off x="16360208" y="7809325"/>
            <a:ext cx="1898097" cy="128004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LZW</a:t>
            </a:r>
          </a:p>
        </p:txBody>
      </p:sp>
      <p:cxnSp>
        <p:nvCxnSpPr>
          <p:cNvPr id="72" name="Connecteur droit avec flèche 71">
            <a:extLst>
              <a:ext uri="{FF2B5EF4-FFF2-40B4-BE49-F238E27FC236}">
                <a16:creationId xmlns:a16="http://schemas.microsoft.com/office/drawing/2014/main" id="{B6CF686A-2B04-4E28-ACB3-44A9D2DBFA17}"/>
              </a:ext>
            </a:extLst>
          </p:cNvPr>
          <p:cNvCxnSpPr>
            <a:stCxn id="62" idx="2"/>
            <a:endCxn id="61" idx="6"/>
          </p:cNvCxnSpPr>
          <p:nvPr/>
        </p:nvCxnSpPr>
        <p:spPr>
          <a:xfrm flipH="1">
            <a:off x="16141631" y="8449346"/>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7265A84-92D3-4A3E-B790-6B9DBF0E603A}"/>
              </a:ext>
            </a:extLst>
          </p:cNvPr>
          <p:cNvCxnSpPr/>
          <p:nvPr/>
        </p:nvCxnSpPr>
        <p:spPr>
          <a:xfrm flipH="1">
            <a:off x="14034919" y="84769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1AFDAC70-ED83-466B-B38B-E6786E8A6D52}"/>
              </a:ext>
            </a:extLst>
          </p:cNvPr>
          <p:cNvCxnSpPr/>
          <p:nvPr/>
        </p:nvCxnSpPr>
        <p:spPr>
          <a:xfrm flipH="1">
            <a:off x="10014633" y="84896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DFC02777-66E8-4534-8DB0-053B59B3FEDE}"/>
              </a:ext>
            </a:extLst>
          </p:cNvPr>
          <p:cNvCxnSpPr/>
          <p:nvPr/>
        </p:nvCxnSpPr>
        <p:spPr>
          <a:xfrm flipH="1">
            <a:off x="3972342" y="8476899"/>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a:extLst>
              <a:ext uri="{FF2B5EF4-FFF2-40B4-BE49-F238E27FC236}">
                <a16:creationId xmlns:a16="http://schemas.microsoft.com/office/drawing/2014/main" id="{9DE96654-8F89-4065-871B-F401472418CE}"/>
              </a:ext>
            </a:extLst>
          </p:cNvPr>
          <p:cNvCxnSpPr/>
          <p:nvPr/>
        </p:nvCxnSpPr>
        <p:spPr>
          <a:xfrm flipH="1">
            <a:off x="8003163" y="8476900"/>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C68318DE-81D4-4F3C-B66E-B7472D87F41B}"/>
              </a:ext>
            </a:extLst>
          </p:cNvPr>
          <p:cNvCxnSpPr/>
          <p:nvPr/>
        </p:nvCxnSpPr>
        <p:spPr>
          <a:xfrm flipH="1">
            <a:off x="5981448" y="8497353"/>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32C893DF-E791-49ED-84F6-865EB9F0FDC0}"/>
              </a:ext>
            </a:extLst>
          </p:cNvPr>
          <p:cNvCxnSpPr/>
          <p:nvPr/>
        </p:nvCxnSpPr>
        <p:spPr>
          <a:xfrm flipH="1">
            <a:off x="12051245" y="84896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E164128D-03EB-4C4A-B2BF-DB34D40FB561}"/>
              </a:ext>
            </a:extLst>
          </p:cNvPr>
          <p:cNvCxnSpPr/>
          <p:nvPr/>
        </p:nvCxnSpPr>
        <p:spPr>
          <a:xfrm flipH="1">
            <a:off x="17208431" y="9516146"/>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43170BDA-8E75-4883-84E3-84B4F14B6FDF}"/>
              </a:ext>
            </a:extLst>
          </p:cNvPr>
          <p:cNvCxnSpPr/>
          <p:nvPr/>
        </p:nvCxnSpPr>
        <p:spPr>
          <a:xfrm flipH="1">
            <a:off x="1903734" y="8476898"/>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a:extLst>
              <a:ext uri="{FF2B5EF4-FFF2-40B4-BE49-F238E27FC236}">
                <a16:creationId xmlns:a16="http://schemas.microsoft.com/office/drawing/2014/main" id="{6AD78316-538D-4AA1-862F-AF3D2B6D7DBA}"/>
              </a:ext>
            </a:extLst>
          </p:cNvPr>
          <p:cNvCxnSpPr>
            <a:cxnSpLocks/>
            <a:stCxn id="41" idx="4"/>
          </p:cNvCxnSpPr>
          <p:nvPr/>
        </p:nvCxnSpPr>
        <p:spPr>
          <a:xfrm>
            <a:off x="17338952" y="3756128"/>
            <a:ext cx="0" cy="1290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eur droit avec flèche 87">
            <a:extLst>
              <a:ext uri="{FF2B5EF4-FFF2-40B4-BE49-F238E27FC236}">
                <a16:creationId xmlns:a16="http://schemas.microsoft.com/office/drawing/2014/main" id="{6CC6729E-74C7-4CC9-8D7E-0B4F426951C7}"/>
              </a:ext>
            </a:extLst>
          </p:cNvPr>
          <p:cNvCxnSpPr>
            <a:stCxn id="40" idx="1"/>
          </p:cNvCxnSpPr>
          <p:nvPr/>
        </p:nvCxnSpPr>
        <p:spPr>
          <a:xfrm>
            <a:off x="17208431" y="7169305"/>
            <a:ext cx="0" cy="640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Bouton d'action : Document 43">
            <a:hlinkClick r:id="" action="ppaction://noaction" highlightClick="1"/>
            <a:extLst>
              <a:ext uri="{FF2B5EF4-FFF2-40B4-BE49-F238E27FC236}">
                <a16:creationId xmlns:a16="http://schemas.microsoft.com/office/drawing/2014/main" id="{ECE59DB1-2FD8-4F32-8013-8C0A184A8051}"/>
              </a:ext>
            </a:extLst>
          </p:cNvPr>
          <p:cNvSpPr/>
          <p:nvPr/>
        </p:nvSpPr>
        <p:spPr>
          <a:xfrm>
            <a:off x="0" y="4900038"/>
            <a:ext cx="2266163" cy="2206428"/>
          </a:xfrm>
          <a:prstGeom prst="actionButton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dirty="0">
                <a:solidFill>
                  <a:schemeClr val="tx1"/>
                </a:solidFill>
              </a:rPr>
              <a:t>Image</a:t>
            </a:r>
            <a:endParaRPr lang="fr-FR" sz="1400" dirty="0">
              <a:solidFill>
                <a:schemeClr val="tx1"/>
              </a:solidFill>
            </a:endParaRPr>
          </a:p>
          <a:p>
            <a:pPr algn="ctr"/>
            <a:r>
              <a:rPr kumimoji="1" lang="fr-FR" sz="1400">
                <a:solidFill>
                  <a:schemeClr val="tx1"/>
                </a:solidFill>
              </a:rPr>
              <a:t>Décompressée</a:t>
            </a:r>
            <a:endParaRPr lang="fr-FR" sz="1400" dirty="0">
              <a:solidFill>
                <a:schemeClr val="tx1"/>
              </a:solidFill>
            </a:endParaRPr>
          </a:p>
        </p:txBody>
      </p:sp>
      <p:cxnSp>
        <p:nvCxnSpPr>
          <p:cNvPr id="10" name="Connecteur droit avec flèche 9">
            <a:extLst>
              <a:ext uri="{FF2B5EF4-FFF2-40B4-BE49-F238E27FC236}">
                <a16:creationId xmlns:a16="http://schemas.microsoft.com/office/drawing/2014/main" id="{AF62589D-8149-422C-B70D-71F1D6B3A0E1}"/>
              </a:ext>
            </a:extLst>
          </p:cNvPr>
          <p:cNvCxnSpPr>
            <a:cxnSpLocks/>
            <a:stCxn id="54" idx="0"/>
          </p:cNvCxnSpPr>
          <p:nvPr/>
        </p:nvCxnSpPr>
        <p:spPr>
          <a:xfrm flipV="1">
            <a:off x="966481" y="6879771"/>
            <a:ext cx="20310" cy="983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975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355B12-7D14-40E7-8E45-2301CF31E66D}"/>
              </a:ext>
            </a:extLst>
          </p:cNvPr>
          <p:cNvSpPr>
            <a:spLocks noGrp="1"/>
          </p:cNvSpPr>
          <p:nvPr>
            <p:ph type="title"/>
          </p:nvPr>
        </p:nvSpPr>
        <p:spPr/>
        <p:txBody>
          <a:bodyPr/>
          <a:lstStyle/>
          <a:p>
            <a:r>
              <a:rPr lang="fr-FR" dirty="0"/>
              <a:t>Calorimétrie</a:t>
            </a:r>
          </a:p>
        </p:txBody>
      </p:sp>
      <p:sp>
        <p:nvSpPr>
          <p:cNvPr id="4" name="Espace réservé du numéro de diapositive 3">
            <a:extLst>
              <a:ext uri="{FF2B5EF4-FFF2-40B4-BE49-F238E27FC236}">
                <a16:creationId xmlns:a16="http://schemas.microsoft.com/office/drawing/2014/main" id="{BEFB38C7-9A47-427B-A5CB-5A3DC8B4F2F8}"/>
              </a:ext>
            </a:extLst>
          </p:cNvPr>
          <p:cNvSpPr>
            <a:spLocks noGrp="1"/>
          </p:cNvSpPr>
          <p:nvPr>
            <p:ph type="sldNum" sz="quarter" idx="11"/>
          </p:nvPr>
        </p:nvSpPr>
        <p:spPr/>
        <p:txBody>
          <a:bodyPr/>
          <a:lstStyle/>
          <a:p>
            <a:fld id="{03EB59E2-90B9-4CD3-AC74-D672227E13C3}" type="slidenum">
              <a:rPr lang="en-US" smtClean="0"/>
              <a:pPr/>
              <a:t>11</a:t>
            </a:fld>
            <a:endParaRPr lang="en-US" dirty="0"/>
          </a:p>
        </p:txBody>
      </p:sp>
      <p:pic>
        <p:nvPicPr>
          <p:cNvPr id="6" name="Image 5">
            <a:extLst>
              <a:ext uri="{FF2B5EF4-FFF2-40B4-BE49-F238E27FC236}">
                <a16:creationId xmlns:a16="http://schemas.microsoft.com/office/drawing/2014/main" id="{5B70D6A1-B5FB-447A-8AF0-2E741B650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13" y="2688225"/>
            <a:ext cx="7764526" cy="5834743"/>
          </a:xfrm>
          <a:prstGeom prst="rect">
            <a:avLst/>
          </a:prstGeom>
        </p:spPr>
      </p:pic>
      <p:sp>
        <p:nvSpPr>
          <p:cNvPr id="7" name="ZoneTexte 6">
            <a:extLst>
              <a:ext uri="{FF2B5EF4-FFF2-40B4-BE49-F238E27FC236}">
                <a16:creationId xmlns:a16="http://schemas.microsoft.com/office/drawing/2014/main" id="{0B595B78-3EBD-422E-AFB6-E2AEA84F11D7}"/>
              </a:ext>
            </a:extLst>
          </p:cNvPr>
          <p:cNvSpPr txBox="1"/>
          <p:nvPr/>
        </p:nvSpPr>
        <p:spPr>
          <a:xfrm>
            <a:off x="9913257" y="3730171"/>
            <a:ext cx="7590972" cy="923330"/>
          </a:xfrm>
          <a:prstGeom prst="rect">
            <a:avLst/>
          </a:prstGeom>
          <a:noFill/>
        </p:spPr>
        <p:txBody>
          <a:bodyPr wrap="square" lIns="91440" tIns="45720" rIns="91440" bIns="45720" rtlCol="0" anchor="t">
            <a:spAutoFit/>
          </a:bodyPr>
          <a:lstStyle/>
          <a:p>
            <a:r>
              <a:rPr lang="fr-FR" dirty="0">
                <a:ea typeface="+mn-lt"/>
                <a:cs typeface="+mn-lt"/>
              </a:rPr>
              <a:t>Conversion de l'espace de couleur RVB en </a:t>
            </a:r>
            <a:r>
              <a:rPr lang="fr-FR" dirty="0" err="1">
                <a:ea typeface="+mn-lt"/>
                <a:cs typeface="+mn-lt"/>
              </a:rPr>
              <a:t>YCbCr</a:t>
            </a:r>
            <a:endParaRPr lang="fr-FR">
              <a:ea typeface="+mn-lt"/>
              <a:cs typeface="+mn-lt"/>
            </a:endParaRPr>
          </a:p>
        </p:txBody>
      </p:sp>
    </p:spTree>
    <p:extLst>
      <p:ext uri="{BB962C8B-B14F-4D97-AF65-F5344CB8AC3E}">
        <p14:creationId xmlns:p14="http://schemas.microsoft.com/office/powerpoint/2010/main" val="222888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D33F4-D317-4CB2-8B11-F81850C1BB3F}"/>
              </a:ext>
            </a:extLst>
          </p:cNvPr>
          <p:cNvSpPr>
            <a:spLocks noGrp="1"/>
          </p:cNvSpPr>
          <p:nvPr>
            <p:ph type="title"/>
          </p:nvPr>
        </p:nvSpPr>
        <p:spPr/>
        <p:txBody>
          <a:bodyPr/>
          <a:lstStyle/>
          <a:p>
            <a:r>
              <a:rPr lang="fr-FR" dirty="0">
                <a:solidFill>
                  <a:srgbClr val="556272"/>
                </a:solidFill>
                <a:latin typeface="Ubuntu Medium"/>
              </a:rPr>
              <a:t>Palettisation</a:t>
            </a:r>
            <a:endParaRPr lang="en-US" dirty="0"/>
          </a:p>
        </p:txBody>
      </p:sp>
      <p:sp>
        <p:nvSpPr>
          <p:cNvPr id="4" name="Espace réservé du numéro de diapositive 3">
            <a:extLst>
              <a:ext uri="{FF2B5EF4-FFF2-40B4-BE49-F238E27FC236}">
                <a16:creationId xmlns:a16="http://schemas.microsoft.com/office/drawing/2014/main" id="{BB168FB7-AC8E-485D-AF70-197C2E464335}"/>
              </a:ext>
            </a:extLst>
          </p:cNvPr>
          <p:cNvSpPr>
            <a:spLocks noGrp="1"/>
          </p:cNvSpPr>
          <p:nvPr>
            <p:ph type="sldNum" sz="quarter" idx="11"/>
          </p:nvPr>
        </p:nvSpPr>
        <p:spPr/>
        <p:txBody>
          <a:bodyPr/>
          <a:lstStyle/>
          <a:p>
            <a:fld id="{03EB59E2-90B9-4CD3-AC74-D672227E13C3}" type="slidenum">
              <a:rPr lang="en-US" smtClean="0"/>
              <a:pPr/>
              <a:t>12</a:t>
            </a:fld>
            <a:endParaRPr lang="en-US" dirty="0"/>
          </a:p>
        </p:txBody>
      </p:sp>
      <p:pic>
        <p:nvPicPr>
          <p:cNvPr id="8" name="Image 7">
            <a:extLst>
              <a:ext uri="{FF2B5EF4-FFF2-40B4-BE49-F238E27FC236}">
                <a16:creationId xmlns:a16="http://schemas.microsoft.com/office/drawing/2014/main" id="{BDDA3FDE-9902-4814-862B-2E48901DE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55" y="2330872"/>
            <a:ext cx="8848046" cy="5153592"/>
          </a:xfrm>
          <a:prstGeom prst="rect">
            <a:avLst/>
          </a:prstGeom>
        </p:spPr>
      </p:pic>
      <p:sp>
        <p:nvSpPr>
          <p:cNvPr id="3" name="ZoneTexte 2">
            <a:extLst>
              <a:ext uri="{FF2B5EF4-FFF2-40B4-BE49-F238E27FC236}">
                <a16:creationId xmlns:a16="http://schemas.microsoft.com/office/drawing/2014/main" id="{525F37D3-10FC-4828-B7A1-8613BFB98005}"/>
              </a:ext>
            </a:extLst>
          </p:cNvPr>
          <p:cNvSpPr txBox="1"/>
          <p:nvPr/>
        </p:nvSpPr>
        <p:spPr>
          <a:xfrm>
            <a:off x="9681029" y="3164114"/>
            <a:ext cx="7429839" cy="923330"/>
          </a:xfrm>
          <a:prstGeom prst="rect">
            <a:avLst/>
          </a:prstGeom>
          <a:noFill/>
        </p:spPr>
        <p:txBody>
          <a:bodyPr wrap="square" lIns="91440" tIns="45720" rIns="91440" bIns="45720" rtlCol="0" anchor="t">
            <a:spAutoFit/>
          </a:bodyPr>
          <a:lstStyle/>
          <a:p>
            <a:r>
              <a:rPr lang="fr-FR" dirty="0"/>
              <a:t>Création d'une table constituée d'</a:t>
            </a:r>
            <a:r>
              <a:rPr lang="fr-FR" dirty="0">
                <a:ea typeface="+mn-lt"/>
                <a:cs typeface="+mn-lt"/>
              </a:rPr>
              <a:t>un ensemble de choix de couleurs</a:t>
            </a:r>
          </a:p>
        </p:txBody>
      </p:sp>
    </p:spTree>
    <p:extLst>
      <p:ext uri="{BB962C8B-B14F-4D97-AF65-F5344CB8AC3E}">
        <p14:creationId xmlns:p14="http://schemas.microsoft.com/office/powerpoint/2010/main" val="37749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71324-9B7F-435A-AF3D-1FD9EF3CF814}"/>
              </a:ext>
            </a:extLst>
          </p:cNvPr>
          <p:cNvSpPr>
            <a:spLocks noGrp="1"/>
          </p:cNvSpPr>
          <p:nvPr>
            <p:ph type="title"/>
          </p:nvPr>
        </p:nvSpPr>
        <p:spPr/>
        <p:txBody>
          <a:bodyPr/>
          <a:lstStyle/>
          <a:p>
            <a:r>
              <a:rPr lang="fr-FR" dirty="0"/>
              <a:t>Mappage</a:t>
            </a:r>
          </a:p>
        </p:txBody>
      </p:sp>
      <p:sp>
        <p:nvSpPr>
          <p:cNvPr id="4" name="Espace réservé du numéro de diapositive 3">
            <a:extLst>
              <a:ext uri="{FF2B5EF4-FFF2-40B4-BE49-F238E27FC236}">
                <a16:creationId xmlns:a16="http://schemas.microsoft.com/office/drawing/2014/main" id="{64C9017D-0762-42FA-A4F9-9EB608415E9D}"/>
              </a:ext>
            </a:extLst>
          </p:cNvPr>
          <p:cNvSpPr>
            <a:spLocks noGrp="1"/>
          </p:cNvSpPr>
          <p:nvPr>
            <p:ph type="sldNum" sz="quarter" idx="11"/>
          </p:nvPr>
        </p:nvSpPr>
        <p:spPr/>
        <p:txBody>
          <a:bodyPr/>
          <a:lstStyle/>
          <a:p>
            <a:fld id="{03EB59E2-90B9-4CD3-AC74-D672227E13C3}" type="slidenum">
              <a:rPr lang="en-US" smtClean="0"/>
              <a:pPr/>
              <a:t>13</a:t>
            </a:fld>
            <a:endParaRPr lang="en-US" dirty="0"/>
          </a:p>
        </p:txBody>
      </p:sp>
      <p:pic>
        <p:nvPicPr>
          <p:cNvPr id="6" name="Image 5">
            <a:extLst>
              <a:ext uri="{FF2B5EF4-FFF2-40B4-BE49-F238E27FC236}">
                <a16:creationId xmlns:a16="http://schemas.microsoft.com/office/drawing/2014/main" id="{AEDA38B1-889D-42BD-B144-0FE031422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494" y="2725482"/>
            <a:ext cx="8225277" cy="5531134"/>
          </a:xfrm>
          <a:prstGeom prst="rect">
            <a:avLst/>
          </a:prstGeom>
        </p:spPr>
      </p:pic>
      <p:sp>
        <p:nvSpPr>
          <p:cNvPr id="7" name="ZoneTexte 6">
            <a:extLst>
              <a:ext uri="{FF2B5EF4-FFF2-40B4-BE49-F238E27FC236}">
                <a16:creationId xmlns:a16="http://schemas.microsoft.com/office/drawing/2014/main" id="{4AADDD0F-DEF7-413B-9091-837CA5FAFE4C}"/>
              </a:ext>
            </a:extLst>
          </p:cNvPr>
          <p:cNvSpPr txBox="1"/>
          <p:nvPr/>
        </p:nvSpPr>
        <p:spPr>
          <a:xfrm>
            <a:off x="10247086" y="3251200"/>
            <a:ext cx="7053943" cy="923330"/>
          </a:xfrm>
          <a:prstGeom prst="rect">
            <a:avLst/>
          </a:prstGeom>
          <a:noFill/>
        </p:spPr>
        <p:txBody>
          <a:bodyPr wrap="square" lIns="91440" tIns="45720" rIns="91440" bIns="45720" rtlCol="0" anchor="t">
            <a:spAutoFit/>
          </a:bodyPr>
          <a:lstStyle/>
          <a:p>
            <a:r>
              <a:rPr lang="fr-FR" dirty="0"/>
              <a:t>Association de chaque pixel de l'image à une valeur dans la palette</a:t>
            </a:r>
          </a:p>
        </p:txBody>
      </p:sp>
    </p:spTree>
    <p:extLst>
      <p:ext uri="{BB962C8B-B14F-4D97-AF65-F5344CB8AC3E}">
        <p14:creationId xmlns:p14="http://schemas.microsoft.com/office/powerpoint/2010/main" val="397114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69153-CD28-441B-9BE0-B366BE7F4AC5}"/>
              </a:ext>
            </a:extLst>
          </p:cNvPr>
          <p:cNvSpPr>
            <a:spLocks noGrp="1"/>
          </p:cNvSpPr>
          <p:nvPr>
            <p:ph type="title"/>
          </p:nvPr>
        </p:nvSpPr>
        <p:spPr/>
        <p:txBody>
          <a:bodyPr/>
          <a:lstStyle/>
          <a:p>
            <a:r>
              <a:rPr lang="fr-FR" dirty="0"/>
              <a:t>Subdivision</a:t>
            </a:r>
          </a:p>
        </p:txBody>
      </p:sp>
      <p:sp>
        <p:nvSpPr>
          <p:cNvPr id="4" name="Espace réservé du numéro de diapositive 3">
            <a:extLst>
              <a:ext uri="{FF2B5EF4-FFF2-40B4-BE49-F238E27FC236}">
                <a16:creationId xmlns:a16="http://schemas.microsoft.com/office/drawing/2014/main" id="{B2015B14-E224-49CF-8CB3-4E39CB8C0245}"/>
              </a:ext>
            </a:extLst>
          </p:cNvPr>
          <p:cNvSpPr>
            <a:spLocks noGrp="1"/>
          </p:cNvSpPr>
          <p:nvPr>
            <p:ph type="sldNum" sz="quarter" idx="11"/>
          </p:nvPr>
        </p:nvSpPr>
        <p:spPr/>
        <p:txBody>
          <a:bodyPr/>
          <a:lstStyle/>
          <a:p>
            <a:fld id="{03EB59E2-90B9-4CD3-AC74-D672227E13C3}" type="slidenum">
              <a:rPr lang="en-US" smtClean="0"/>
              <a:pPr/>
              <a:t>14</a:t>
            </a:fld>
            <a:endParaRPr lang="en-US" dirty="0"/>
          </a:p>
        </p:txBody>
      </p:sp>
      <p:pic>
        <p:nvPicPr>
          <p:cNvPr id="6" name="Image 5">
            <a:extLst>
              <a:ext uri="{FF2B5EF4-FFF2-40B4-BE49-F238E27FC236}">
                <a16:creationId xmlns:a16="http://schemas.microsoft.com/office/drawing/2014/main" id="{1679290E-A549-464D-A3CE-8ADBF1BB0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69" y="2227377"/>
            <a:ext cx="9622973" cy="5087824"/>
          </a:xfrm>
          <a:prstGeom prst="rect">
            <a:avLst/>
          </a:prstGeom>
        </p:spPr>
      </p:pic>
      <p:sp>
        <p:nvSpPr>
          <p:cNvPr id="3" name="ZoneTexte 2">
            <a:extLst>
              <a:ext uri="{FF2B5EF4-FFF2-40B4-BE49-F238E27FC236}">
                <a16:creationId xmlns:a16="http://schemas.microsoft.com/office/drawing/2014/main" id="{0EDD34F3-3980-42D3-B1BF-B5BF9438F69C}"/>
              </a:ext>
            </a:extLst>
          </p:cNvPr>
          <p:cNvSpPr txBox="1"/>
          <p:nvPr/>
        </p:nvSpPr>
        <p:spPr>
          <a:xfrm>
            <a:off x="10879909" y="3897432"/>
            <a:ext cx="7248321" cy="507831"/>
          </a:xfrm>
          <a:prstGeom prst="rect">
            <a:avLst/>
          </a:prstGeom>
          <a:noFill/>
        </p:spPr>
        <p:txBody>
          <a:bodyPr wrap="square" lIns="91440" tIns="45720" rIns="91440" bIns="45720" rtlCol="0" anchor="t">
            <a:spAutoFit/>
          </a:bodyPr>
          <a:lstStyle/>
          <a:p>
            <a:r>
              <a:rPr lang="fr-FR" dirty="0"/>
              <a:t>Division de l'image en blocs de 8x8 pixels</a:t>
            </a:r>
          </a:p>
        </p:txBody>
      </p:sp>
    </p:spTree>
    <p:extLst>
      <p:ext uri="{BB962C8B-B14F-4D97-AF65-F5344CB8AC3E}">
        <p14:creationId xmlns:p14="http://schemas.microsoft.com/office/powerpoint/2010/main" val="352973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1527A1-FA53-4D43-971F-435868458FDB}"/>
              </a:ext>
            </a:extLst>
          </p:cNvPr>
          <p:cNvSpPr>
            <a:spLocks noGrp="1"/>
          </p:cNvSpPr>
          <p:nvPr>
            <p:ph type="title"/>
          </p:nvPr>
        </p:nvSpPr>
        <p:spPr/>
        <p:txBody>
          <a:bodyPr/>
          <a:lstStyle/>
          <a:p>
            <a:r>
              <a:rPr lang="fr-FR" dirty="0"/>
              <a:t>Sous-Échantillonnage</a:t>
            </a:r>
          </a:p>
        </p:txBody>
      </p:sp>
      <p:sp>
        <p:nvSpPr>
          <p:cNvPr id="4" name="Espace réservé du numéro de diapositive 3">
            <a:extLst>
              <a:ext uri="{FF2B5EF4-FFF2-40B4-BE49-F238E27FC236}">
                <a16:creationId xmlns:a16="http://schemas.microsoft.com/office/drawing/2014/main" id="{887FEEA0-7B50-461A-88AE-6255798402C8}"/>
              </a:ext>
            </a:extLst>
          </p:cNvPr>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6" name="Image 5">
            <a:extLst>
              <a:ext uri="{FF2B5EF4-FFF2-40B4-BE49-F238E27FC236}">
                <a16:creationId xmlns:a16="http://schemas.microsoft.com/office/drawing/2014/main" id="{33967676-D454-4419-AB54-D6680A0CC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63" y="3465103"/>
            <a:ext cx="5314807" cy="3833676"/>
          </a:xfrm>
          <a:prstGeom prst="rect">
            <a:avLst/>
          </a:prstGeom>
        </p:spPr>
      </p:pic>
      <p:pic>
        <p:nvPicPr>
          <p:cNvPr id="8" name="Image 7">
            <a:extLst>
              <a:ext uri="{FF2B5EF4-FFF2-40B4-BE49-F238E27FC236}">
                <a16:creationId xmlns:a16="http://schemas.microsoft.com/office/drawing/2014/main" id="{BAEF394D-79C0-4712-8C1C-924007C07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172" y="3465103"/>
            <a:ext cx="5355770" cy="3962400"/>
          </a:xfrm>
          <a:prstGeom prst="rect">
            <a:avLst/>
          </a:prstGeom>
        </p:spPr>
      </p:pic>
      <p:pic>
        <p:nvPicPr>
          <p:cNvPr id="10" name="Image 9">
            <a:extLst>
              <a:ext uri="{FF2B5EF4-FFF2-40B4-BE49-F238E27FC236}">
                <a16:creationId xmlns:a16="http://schemas.microsoft.com/office/drawing/2014/main" id="{E24F8384-E941-4EA3-A0ED-EF3019FEB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3085" y="3593827"/>
            <a:ext cx="5355771" cy="3704952"/>
          </a:xfrm>
          <a:prstGeom prst="rect">
            <a:avLst/>
          </a:prstGeom>
        </p:spPr>
      </p:pic>
      <p:sp>
        <p:nvSpPr>
          <p:cNvPr id="5" name="ZoneTexte 4">
            <a:extLst>
              <a:ext uri="{FF2B5EF4-FFF2-40B4-BE49-F238E27FC236}">
                <a16:creationId xmlns:a16="http://schemas.microsoft.com/office/drawing/2014/main" id="{7D21AB87-3B8E-479D-BDDD-C49FE84E1EE7}"/>
              </a:ext>
            </a:extLst>
          </p:cNvPr>
          <p:cNvSpPr txBox="1"/>
          <p:nvPr/>
        </p:nvSpPr>
        <p:spPr>
          <a:xfrm>
            <a:off x="3643086" y="8040914"/>
            <a:ext cx="9739085" cy="507831"/>
          </a:xfrm>
          <a:prstGeom prst="rect">
            <a:avLst/>
          </a:prstGeom>
          <a:noFill/>
        </p:spPr>
        <p:txBody>
          <a:bodyPr wrap="square" lIns="91440" tIns="45720" rIns="91440" bIns="45720" rtlCol="0" anchor="t">
            <a:spAutoFit/>
          </a:bodyPr>
          <a:lstStyle/>
          <a:p>
            <a:pPr algn="ctr"/>
            <a:r>
              <a:rPr lang="fr-FR" dirty="0"/>
              <a:t>Réduction de la résolution, des valeurs de la matrice</a:t>
            </a:r>
          </a:p>
        </p:txBody>
      </p:sp>
    </p:spTree>
    <p:extLst>
      <p:ext uri="{BB962C8B-B14F-4D97-AF65-F5344CB8AC3E}">
        <p14:creationId xmlns:p14="http://schemas.microsoft.com/office/powerpoint/2010/main" val="140309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B802A-A053-40EF-80DE-1FC5D52AC6F6}"/>
              </a:ext>
            </a:extLst>
          </p:cNvPr>
          <p:cNvSpPr>
            <a:spLocks noGrp="1"/>
          </p:cNvSpPr>
          <p:nvPr>
            <p:ph type="title"/>
          </p:nvPr>
        </p:nvSpPr>
        <p:spPr/>
        <p:txBody>
          <a:bodyPr/>
          <a:lstStyle/>
          <a:p>
            <a:r>
              <a:rPr lang="fr-FR" dirty="0"/>
              <a:t>Vectorisation</a:t>
            </a:r>
          </a:p>
        </p:txBody>
      </p:sp>
      <p:sp>
        <p:nvSpPr>
          <p:cNvPr id="4" name="Espace réservé du numéro de diapositive 3">
            <a:extLst>
              <a:ext uri="{FF2B5EF4-FFF2-40B4-BE49-F238E27FC236}">
                <a16:creationId xmlns:a16="http://schemas.microsoft.com/office/drawing/2014/main" id="{0A9E197B-1E7C-4FF1-AB20-6E37DB5F3FB7}"/>
              </a:ext>
            </a:extLst>
          </p:cNvPr>
          <p:cNvSpPr>
            <a:spLocks noGrp="1"/>
          </p:cNvSpPr>
          <p:nvPr>
            <p:ph type="sldNum" sz="quarter" idx="11"/>
          </p:nvPr>
        </p:nvSpPr>
        <p:spPr/>
        <p:txBody>
          <a:bodyPr/>
          <a:lstStyle/>
          <a:p>
            <a:fld id="{03EB59E2-90B9-4CD3-AC74-D672227E13C3}" type="slidenum">
              <a:rPr lang="en-US" smtClean="0"/>
              <a:pPr/>
              <a:t>16</a:t>
            </a:fld>
            <a:endParaRPr lang="en-US" dirty="0"/>
          </a:p>
        </p:txBody>
      </p:sp>
      <p:pic>
        <p:nvPicPr>
          <p:cNvPr id="6" name="Image 5">
            <a:extLst>
              <a:ext uri="{FF2B5EF4-FFF2-40B4-BE49-F238E27FC236}">
                <a16:creationId xmlns:a16="http://schemas.microsoft.com/office/drawing/2014/main" id="{25F29E0C-671C-414B-A576-2BDD6FA88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13" y="1815721"/>
            <a:ext cx="8581571" cy="4255520"/>
          </a:xfrm>
          <a:prstGeom prst="rect">
            <a:avLst/>
          </a:prstGeom>
        </p:spPr>
      </p:pic>
      <p:pic>
        <p:nvPicPr>
          <p:cNvPr id="8" name="Image 7">
            <a:extLst>
              <a:ext uri="{FF2B5EF4-FFF2-40B4-BE49-F238E27FC236}">
                <a16:creationId xmlns:a16="http://schemas.microsoft.com/office/drawing/2014/main" id="{32BA38CA-F91E-4AF6-9B5B-096481FAB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27" y="6283779"/>
            <a:ext cx="4212771" cy="2547443"/>
          </a:xfrm>
          <a:prstGeom prst="rect">
            <a:avLst/>
          </a:prstGeom>
        </p:spPr>
      </p:pic>
      <p:sp>
        <p:nvSpPr>
          <p:cNvPr id="9" name="ZoneTexte 8">
            <a:extLst>
              <a:ext uri="{FF2B5EF4-FFF2-40B4-BE49-F238E27FC236}">
                <a16:creationId xmlns:a16="http://schemas.microsoft.com/office/drawing/2014/main" id="{E160B68B-C570-4203-88C3-B4B31B660899}"/>
              </a:ext>
            </a:extLst>
          </p:cNvPr>
          <p:cNvSpPr txBox="1"/>
          <p:nvPr/>
        </p:nvSpPr>
        <p:spPr>
          <a:xfrm>
            <a:off x="4034971" y="6656608"/>
            <a:ext cx="3788229" cy="400110"/>
          </a:xfrm>
          <a:prstGeom prst="rect">
            <a:avLst/>
          </a:prstGeom>
          <a:noFill/>
        </p:spPr>
        <p:txBody>
          <a:bodyPr wrap="square" rtlCol="0">
            <a:spAutoFit/>
          </a:bodyPr>
          <a:lstStyle/>
          <a:p>
            <a:pPr algn="ctr"/>
            <a:r>
              <a:rPr lang="fr-FR" sz="2000" dirty="0"/>
              <a:t>Zig-zag major</a:t>
            </a:r>
          </a:p>
        </p:txBody>
      </p:sp>
      <p:sp>
        <p:nvSpPr>
          <p:cNvPr id="3" name="ZoneTexte 2">
            <a:extLst>
              <a:ext uri="{FF2B5EF4-FFF2-40B4-BE49-F238E27FC236}">
                <a16:creationId xmlns:a16="http://schemas.microsoft.com/office/drawing/2014/main" id="{93DF4A3A-EF06-4986-84BA-FEB971AE4911}"/>
              </a:ext>
            </a:extLst>
          </p:cNvPr>
          <p:cNvSpPr txBox="1"/>
          <p:nvPr/>
        </p:nvSpPr>
        <p:spPr>
          <a:xfrm>
            <a:off x="10435771" y="3943481"/>
            <a:ext cx="6255658" cy="923330"/>
          </a:xfrm>
          <a:prstGeom prst="rect">
            <a:avLst/>
          </a:prstGeom>
          <a:noFill/>
        </p:spPr>
        <p:txBody>
          <a:bodyPr wrap="square" lIns="91440" tIns="45720" rIns="91440" bIns="45720" rtlCol="0" anchor="t">
            <a:spAutoFit/>
          </a:bodyPr>
          <a:lstStyle/>
          <a:p>
            <a:r>
              <a:rPr lang="fr-FR" dirty="0"/>
              <a:t>Conversion des formes matricielles de l'image en formes vectorielles</a:t>
            </a:r>
          </a:p>
        </p:txBody>
      </p:sp>
    </p:spTree>
    <p:extLst>
      <p:ext uri="{BB962C8B-B14F-4D97-AF65-F5344CB8AC3E}">
        <p14:creationId xmlns:p14="http://schemas.microsoft.com/office/powerpoint/2010/main" val="399978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17A0C-B264-47E8-B2BB-3EEA61C96E2D}"/>
              </a:ext>
            </a:extLst>
          </p:cNvPr>
          <p:cNvSpPr>
            <a:spLocks noGrp="1"/>
          </p:cNvSpPr>
          <p:nvPr>
            <p:ph type="title"/>
          </p:nvPr>
        </p:nvSpPr>
        <p:spPr/>
        <p:txBody>
          <a:bodyPr/>
          <a:lstStyle/>
          <a:p>
            <a:r>
              <a:rPr lang="fr-FR" dirty="0"/>
              <a:t>Codage RLE</a:t>
            </a:r>
          </a:p>
        </p:txBody>
      </p:sp>
      <p:sp>
        <p:nvSpPr>
          <p:cNvPr id="4" name="Espace réservé du numéro de diapositive 3">
            <a:extLst>
              <a:ext uri="{FF2B5EF4-FFF2-40B4-BE49-F238E27FC236}">
                <a16:creationId xmlns:a16="http://schemas.microsoft.com/office/drawing/2014/main" id="{16B2D57E-36EC-4430-8079-7F57F40C154C}"/>
              </a:ext>
            </a:extLst>
          </p:cNvPr>
          <p:cNvSpPr>
            <a:spLocks noGrp="1"/>
          </p:cNvSpPr>
          <p:nvPr>
            <p:ph type="sldNum" sz="quarter" idx="11"/>
          </p:nvPr>
        </p:nvSpPr>
        <p:spPr/>
        <p:txBody>
          <a:bodyPr/>
          <a:lstStyle/>
          <a:p>
            <a:fld id="{03EB59E2-90B9-4CD3-AC74-D672227E13C3}" type="slidenum">
              <a:rPr lang="en-US" smtClean="0"/>
              <a:pPr/>
              <a:t>17</a:t>
            </a:fld>
            <a:endParaRPr lang="en-US" dirty="0"/>
          </a:p>
        </p:txBody>
      </p:sp>
      <p:pic>
        <p:nvPicPr>
          <p:cNvPr id="6" name="Image 5">
            <a:extLst>
              <a:ext uri="{FF2B5EF4-FFF2-40B4-BE49-F238E27FC236}">
                <a16:creationId xmlns:a16="http://schemas.microsoft.com/office/drawing/2014/main" id="{8D1F658A-04B4-444A-8FFC-09A6F79E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337" y="2894326"/>
            <a:ext cx="10340295" cy="3198472"/>
          </a:xfrm>
          <a:prstGeom prst="rect">
            <a:avLst/>
          </a:prstGeom>
        </p:spPr>
      </p:pic>
      <p:sp>
        <p:nvSpPr>
          <p:cNvPr id="7" name="ZoneTexte 6">
            <a:extLst>
              <a:ext uri="{FF2B5EF4-FFF2-40B4-BE49-F238E27FC236}">
                <a16:creationId xmlns:a16="http://schemas.microsoft.com/office/drawing/2014/main" id="{585434B2-8EAA-4D35-BFCA-EB14BCBC793B}"/>
              </a:ext>
            </a:extLst>
          </p:cNvPr>
          <p:cNvSpPr txBox="1"/>
          <p:nvPr/>
        </p:nvSpPr>
        <p:spPr>
          <a:xfrm>
            <a:off x="5384800" y="7707086"/>
            <a:ext cx="7953829" cy="923330"/>
          </a:xfrm>
          <a:prstGeom prst="rect">
            <a:avLst/>
          </a:prstGeom>
          <a:noFill/>
        </p:spPr>
        <p:txBody>
          <a:bodyPr wrap="square" lIns="91440" tIns="45720" rIns="91440" bIns="45720" rtlCol="0" anchor="t">
            <a:spAutoFit/>
          </a:bodyPr>
          <a:lstStyle/>
          <a:p>
            <a:pPr algn="ctr"/>
            <a:r>
              <a:rPr lang="fr-FR" dirty="0"/>
              <a:t>Encodage des répétitions de symboles par RLE pour une représentation compacte</a:t>
            </a:r>
          </a:p>
        </p:txBody>
      </p:sp>
    </p:spTree>
    <p:extLst>
      <p:ext uri="{BB962C8B-B14F-4D97-AF65-F5344CB8AC3E}">
        <p14:creationId xmlns:p14="http://schemas.microsoft.com/office/powerpoint/2010/main" val="58694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4AF7A-EEAF-4371-B772-AAEEDF24A1B9}"/>
              </a:ext>
            </a:extLst>
          </p:cNvPr>
          <p:cNvSpPr>
            <a:spLocks noGrp="1"/>
          </p:cNvSpPr>
          <p:nvPr>
            <p:ph type="title"/>
          </p:nvPr>
        </p:nvSpPr>
        <p:spPr/>
        <p:txBody>
          <a:bodyPr/>
          <a:lstStyle/>
          <a:p>
            <a:r>
              <a:rPr lang="fr-FR" dirty="0"/>
              <a:t>Codage </a:t>
            </a:r>
            <a:r>
              <a:rPr lang="fr-FR" dirty="0" err="1"/>
              <a:t>Huffman</a:t>
            </a:r>
            <a:endParaRPr lang="fr-FR" dirty="0"/>
          </a:p>
        </p:txBody>
      </p:sp>
      <p:sp>
        <p:nvSpPr>
          <p:cNvPr id="4" name="Espace réservé du numéro de diapositive 3">
            <a:extLst>
              <a:ext uri="{FF2B5EF4-FFF2-40B4-BE49-F238E27FC236}">
                <a16:creationId xmlns:a16="http://schemas.microsoft.com/office/drawing/2014/main" id="{33DA9BCA-9DA6-4DA7-9E4D-32A705FD7336}"/>
              </a:ext>
            </a:extLst>
          </p:cNvPr>
          <p:cNvSpPr>
            <a:spLocks noGrp="1"/>
          </p:cNvSpPr>
          <p:nvPr>
            <p:ph type="sldNum" sz="quarter" idx="11"/>
          </p:nvPr>
        </p:nvSpPr>
        <p:spPr/>
        <p:txBody>
          <a:bodyPr/>
          <a:lstStyle/>
          <a:p>
            <a:fld id="{03EB59E2-90B9-4CD3-AC74-D672227E13C3}" type="slidenum">
              <a:rPr lang="en-US" smtClean="0"/>
              <a:pPr/>
              <a:t>18</a:t>
            </a:fld>
            <a:endParaRPr lang="en-US" dirty="0"/>
          </a:p>
        </p:txBody>
      </p:sp>
      <p:pic>
        <p:nvPicPr>
          <p:cNvPr id="6" name="Image 5">
            <a:extLst>
              <a:ext uri="{FF2B5EF4-FFF2-40B4-BE49-F238E27FC236}">
                <a16:creationId xmlns:a16="http://schemas.microsoft.com/office/drawing/2014/main" id="{6C4D3D3C-F954-481E-B097-C2CCEF3D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0762"/>
            <a:ext cx="9604829" cy="4963888"/>
          </a:xfrm>
          <a:prstGeom prst="rect">
            <a:avLst/>
          </a:prstGeom>
        </p:spPr>
      </p:pic>
      <p:sp>
        <p:nvSpPr>
          <p:cNvPr id="3" name="ZoneTexte 2">
            <a:extLst>
              <a:ext uri="{FF2B5EF4-FFF2-40B4-BE49-F238E27FC236}">
                <a16:creationId xmlns:a16="http://schemas.microsoft.com/office/drawing/2014/main" id="{19BFA076-F3F4-474D-91FA-1CD794B06A1A}"/>
              </a:ext>
            </a:extLst>
          </p:cNvPr>
          <p:cNvSpPr txBox="1"/>
          <p:nvPr/>
        </p:nvSpPr>
        <p:spPr>
          <a:xfrm>
            <a:off x="10392229" y="3265714"/>
            <a:ext cx="6718639" cy="1754326"/>
          </a:xfrm>
          <a:prstGeom prst="rect">
            <a:avLst/>
          </a:prstGeom>
          <a:noFill/>
        </p:spPr>
        <p:txBody>
          <a:bodyPr wrap="square" lIns="91440" tIns="45720" rIns="91440" bIns="45720" rtlCol="0" anchor="t">
            <a:spAutoFit/>
          </a:bodyPr>
          <a:lstStyle/>
          <a:p>
            <a:r>
              <a:rPr lang="fr-FR" dirty="0"/>
              <a:t>Utilisation d'une table de codage pour représenter les symboles du codage RLE de manière efficace en fonction de leur fréquence</a:t>
            </a:r>
          </a:p>
        </p:txBody>
      </p:sp>
    </p:spTree>
    <p:extLst>
      <p:ext uri="{BB962C8B-B14F-4D97-AF65-F5344CB8AC3E}">
        <p14:creationId xmlns:p14="http://schemas.microsoft.com/office/powerpoint/2010/main" val="367476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75A316-1C79-418A-AAB5-48388C9C03E0}"/>
              </a:ext>
            </a:extLst>
          </p:cNvPr>
          <p:cNvSpPr>
            <a:spLocks noGrp="1"/>
          </p:cNvSpPr>
          <p:nvPr>
            <p:ph type="title"/>
          </p:nvPr>
        </p:nvSpPr>
        <p:spPr/>
        <p:txBody>
          <a:bodyPr/>
          <a:lstStyle/>
          <a:p>
            <a:r>
              <a:rPr lang="fr-FR" dirty="0"/>
              <a:t>Codage LZW </a:t>
            </a:r>
          </a:p>
        </p:txBody>
      </p:sp>
      <p:sp>
        <p:nvSpPr>
          <p:cNvPr id="4" name="Espace réservé du numéro de diapositive 3">
            <a:extLst>
              <a:ext uri="{FF2B5EF4-FFF2-40B4-BE49-F238E27FC236}">
                <a16:creationId xmlns:a16="http://schemas.microsoft.com/office/drawing/2014/main" id="{47E04301-5E89-468A-9E4B-F36DFB62F0E9}"/>
              </a:ext>
            </a:extLst>
          </p:cNvPr>
          <p:cNvSpPr>
            <a:spLocks noGrp="1"/>
          </p:cNvSpPr>
          <p:nvPr>
            <p:ph type="sldNum" sz="quarter" idx="11"/>
          </p:nvPr>
        </p:nvSpPr>
        <p:spPr/>
        <p:txBody>
          <a:bodyPr/>
          <a:lstStyle/>
          <a:p>
            <a:fld id="{03EB59E2-90B9-4CD3-AC74-D672227E13C3}" type="slidenum">
              <a:rPr lang="en-US" smtClean="0"/>
              <a:pPr/>
              <a:t>19</a:t>
            </a:fld>
            <a:endParaRPr lang="en-US" dirty="0"/>
          </a:p>
        </p:txBody>
      </p:sp>
      <p:pic>
        <p:nvPicPr>
          <p:cNvPr id="9" name="Image 8">
            <a:extLst>
              <a:ext uri="{FF2B5EF4-FFF2-40B4-BE49-F238E27FC236}">
                <a16:creationId xmlns:a16="http://schemas.microsoft.com/office/drawing/2014/main" id="{147767E1-3B2A-40F3-AA22-750363E67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371" y="2183410"/>
            <a:ext cx="10210800" cy="4783447"/>
          </a:xfrm>
          <a:prstGeom prst="rect">
            <a:avLst/>
          </a:prstGeom>
        </p:spPr>
      </p:pic>
      <p:sp>
        <p:nvSpPr>
          <p:cNvPr id="3" name="ZoneTexte 2">
            <a:extLst>
              <a:ext uri="{FF2B5EF4-FFF2-40B4-BE49-F238E27FC236}">
                <a16:creationId xmlns:a16="http://schemas.microsoft.com/office/drawing/2014/main" id="{C402FA1B-3372-492C-A6C9-0447D2B5F827}"/>
              </a:ext>
            </a:extLst>
          </p:cNvPr>
          <p:cNvSpPr txBox="1"/>
          <p:nvPr/>
        </p:nvSpPr>
        <p:spPr>
          <a:xfrm>
            <a:off x="3679371" y="7640338"/>
            <a:ext cx="9927772" cy="507831"/>
          </a:xfrm>
          <a:prstGeom prst="rect">
            <a:avLst/>
          </a:prstGeom>
          <a:noFill/>
        </p:spPr>
        <p:txBody>
          <a:bodyPr wrap="square" lIns="91440" tIns="45720" rIns="91440" bIns="45720" rtlCol="0" anchor="t">
            <a:spAutoFit/>
          </a:bodyPr>
          <a:lstStyle/>
          <a:p>
            <a:pPr algn="ctr"/>
            <a:r>
              <a:rPr lang="fr-FR" dirty="0"/>
              <a:t> Utilisation du codage LWZ pour coder celui de </a:t>
            </a:r>
            <a:r>
              <a:rPr lang="fr-FR" dirty="0" err="1"/>
              <a:t>Huffman</a:t>
            </a:r>
            <a:endParaRPr lang="fr-FR" dirty="0"/>
          </a:p>
        </p:txBody>
      </p:sp>
    </p:spTree>
    <p:extLst>
      <p:ext uri="{BB962C8B-B14F-4D97-AF65-F5344CB8AC3E}">
        <p14:creationId xmlns:p14="http://schemas.microsoft.com/office/powerpoint/2010/main" val="71102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err="1"/>
              <a:t>Sommaire</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sz="2800" dirty="0">
                <a:latin typeface="Ubuntu Medium"/>
              </a:rPr>
              <a:t>Compressions </a:t>
            </a:r>
            <a:r>
              <a:rPr kumimoji="1" lang="en-US" altLang="ja-JP" dirty="0">
                <a:latin typeface="Ubuntu Medium"/>
              </a:rPr>
              <a:t>JPEG</a:t>
            </a:r>
            <a:r>
              <a:rPr kumimoji="1" lang="en-US" altLang="ja-JP" sz="2800" dirty="0">
                <a:latin typeface="Ubuntu Medium"/>
              </a:rPr>
              <a:t> et GIF</a:t>
            </a:r>
            <a:endParaRPr kumimoji="1" lang="ja-JP" altLang="en-US" sz="2800" dirty="0">
              <a:latin typeface="Ubuntu Medium"/>
            </a:endParaRPr>
          </a:p>
        </p:txBody>
      </p:sp>
      <p:sp>
        <p:nvSpPr>
          <p:cNvPr id="25" name="テキスト プレースホルダー 24"/>
          <p:cNvSpPr>
            <a:spLocks noGrp="1"/>
          </p:cNvSpPr>
          <p:nvPr>
            <p:ph type="body" sz="quarter" idx="17"/>
          </p:nvPr>
        </p:nvSpPr>
        <p:spPr/>
        <p:txBody>
          <a:bodyPr/>
          <a:lstStyle/>
          <a:p>
            <a:r>
              <a:rPr kumimoji="1" lang="en-US" altLang="ja-JP" dirty="0">
                <a:latin typeface="Ubuntu Medium"/>
              </a:rPr>
              <a:t>Compression IRM </a:t>
            </a:r>
            <a:endParaRPr kumimoji="1" lang="ja-JP" altLang="en-US" dirty="0"/>
          </a:p>
        </p:txBody>
      </p:sp>
      <p:sp>
        <p:nvSpPr>
          <p:cNvPr id="27" name="テキスト プレースホルダー 26"/>
          <p:cNvSpPr>
            <a:spLocks noGrp="1"/>
          </p:cNvSpPr>
          <p:nvPr>
            <p:ph type="body" sz="quarter" idx="19"/>
          </p:nvPr>
        </p:nvSpPr>
        <p:spPr>
          <a:xfrm>
            <a:off x="10640297" y="4829516"/>
            <a:ext cx="5354446" cy="747032"/>
          </a:xfrm>
        </p:spPr>
        <p:txBody>
          <a:bodyPr/>
          <a:lstStyle/>
          <a:p>
            <a:r>
              <a:rPr kumimoji="1" lang="en-US" altLang="ja-JP" dirty="0"/>
              <a:t>Conclusion</a:t>
            </a:r>
            <a:endParaRPr kumimoji="1" lang="ja-JP" altLang="en-US" dirty="0"/>
          </a:p>
        </p:txBody>
      </p:sp>
      <p:sp>
        <p:nvSpPr>
          <p:cNvPr id="29" name="テキスト プレースホルダー 28"/>
          <p:cNvSpPr>
            <a:spLocks noGrp="1"/>
          </p:cNvSpPr>
          <p:nvPr>
            <p:ph type="body" sz="quarter" idx="21"/>
          </p:nvPr>
        </p:nvSpPr>
        <p:spPr>
          <a:xfrm>
            <a:off x="10640297" y="2807029"/>
            <a:ext cx="5354446" cy="747032"/>
          </a:xfrm>
        </p:spPr>
        <p:txBody>
          <a:bodyPr/>
          <a:lstStyle/>
          <a:p>
            <a:r>
              <a:rPr kumimoji="1" lang="en-US" altLang="ja-JP" sz="2700" dirty="0">
                <a:latin typeface="Ubuntu Medium"/>
              </a:rPr>
              <a:t>Interface </a:t>
            </a:r>
            <a:r>
              <a:rPr kumimoji="1" lang="en-US" altLang="ja-JP" sz="2700" dirty="0" err="1">
                <a:latin typeface="Ubuntu Medium"/>
              </a:rPr>
              <a:t>d’utilisateur</a:t>
            </a:r>
            <a:r>
              <a:rPr kumimoji="1" lang="en-US" altLang="ja-JP" sz="2700" dirty="0">
                <a:latin typeface="Ubuntu Medium"/>
              </a:rPr>
              <a:t> </a:t>
            </a:r>
            <a:r>
              <a:rPr kumimoji="1" lang="en-US" altLang="ja-JP" sz="2700" dirty="0" err="1">
                <a:latin typeface="Ubuntu Medium"/>
              </a:rPr>
              <a:t>graphique</a:t>
            </a:r>
            <a:r>
              <a:rPr kumimoji="1" lang="en-US" altLang="ja-JP" sz="2700" dirty="0">
                <a:latin typeface="Ubuntu Medium"/>
              </a:rPr>
              <a:t> </a:t>
            </a:r>
            <a:endParaRPr lang="ja-JP" altLang="en-US" sz="2700" dirty="0">
              <a:latin typeface="Ubuntu Medium"/>
            </a:endParaRPr>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2</a:t>
            </a:fld>
            <a:endParaRPr lang="en-US" dirty="0"/>
          </a:p>
        </p:txBody>
      </p:sp>
      <p:sp>
        <p:nvSpPr>
          <p:cNvPr id="14" name="Rectangle 13">
            <a:extLst>
              <a:ext uri="{FF2B5EF4-FFF2-40B4-BE49-F238E27FC236}">
                <a16:creationId xmlns:a16="http://schemas.microsoft.com/office/drawing/2014/main" id="{1A45BAA9-8412-45CF-B926-0A8D2D7C494E}"/>
              </a:ext>
            </a:extLst>
          </p:cNvPr>
          <p:cNvSpPr/>
          <p:nvPr/>
        </p:nvSpPr>
        <p:spPr>
          <a:xfrm>
            <a:off x="9025027" y="6852002"/>
            <a:ext cx="6752002" cy="1566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4="http://schemas.microsoft.com/office/powerpoint/2010/main">
    <mc:Choice Requires="p14">
      <p:transition p14:dur="0" advTm="12272"/>
    </mc:Choice>
    <mc:Fallback xmlns="">
      <p:transition advTm="1227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ECDF04D5-1DD2-4019-8F32-63D9DE1FBB9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220" b="7220"/>
          <a:stretch>
            <a:fillRect/>
          </a:stretch>
        </p:blipFill>
        <p:spPr/>
      </p:pic>
      <p:sp>
        <p:nvSpPr>
          <p:cNvPr id="3" name="Espace réservé du texte 2">
            <a:extLst>
              <a:ext uri="{FF2B5EF4-FFF2-40B4-BE49-F238E27FC236}">
                <a16:creationId xmlns:a16="http://schemas.microsoft.com/office/drawing/2014/main" id="{07E0FBCA-11BA-45F9-9B54-3828F7A73FDA}"/>
              </a:ext>
            </a:extLst>
          </p:cNvPr>
          <p:cNvSpPr>
            <a:spLocks noGrp="1"/>
          </p:cNvSpPr>
          <p:nvPr>
            <p:ph type="body" sz="quarter" idx="11"/>
          </p:nvPr>
        </p:nvSpPr>
        <p:spPr/>
        <p:txBody>
          <a:bodyPr/>
          <a:lstStyle/>
          <a:p>
            <a:endParaRPr lang="fr-FR" dirty="0"/>
          </a:p>
        </p:txBody>
      </p:sp>
      <p:sp>
        <p:nvSpPr>
          <p:cNvPr id="5" name="Espace réservé du texte 4">
            <a:extLst>
              <a:ext uri="{FF2B5EF4-FFF2-40B4-BE49-F238E27FC236}">
                <a16:creationId xmlns:a16="http://schemas.microsoft.com/office/drawing/2014/main" id="{C1BA5834-6C94-4A8B-B9ED-C3F24C03074D}"/>
              </a:ext>
            </a:extLst>
          </p:cNvPr>
          <p:cNvSpPr>
            <a:spLocks noGrp="1"/>
          </p:cNvSpPr>
          <p:nvPr>
            <p:ph type="body" sz="quarter" idx="13"/>
          </p:nvPr>
        </p:nvSpPr>
        <p:spPr>
          <a:xfrm>
            <a:off x="10925627" y="7753818"/>
            <a:ext cx="6043865" cy="2207595"/>
          </a:xfrm>
        </p:spPr>
        <p:txBody>
          <a:bodyPr/>
          <a:lstStyle/>
          <a:p>
            <a:r>
              <a:rPr lang="fr-FR" sz="5400" dirty="0">
                <a:latin typeface="+mj-lt"/>
              </a:rPr>
              <a:t>4 - Interface utilisateur graphique</a:t>
            </a:r>
          </a:p>
        </p:txBody>
      </p:sp>
      <p:sp>
        <p:nvSpPr>
          <p:cNvPr id="6" name="Espace réservé du texte 5">
            <a:extLst>
              <a:ext uri="{FF2B5EF4-FFF2-40B4-BE49-F238E27FC236}">
                <a16:creationId xmlns:a16="http://schemas.microsoft.com/office/drawing/2014/main" id="{4FD2153A-0117-4A41-9F7F-95F0F8744BEB}"/>
              </a:ext>
            </a:extLst>
          </p:cNvPr>
          <p:cNvSpPr>
            <a:spLocks noGrp="1"/>
          </p:cNvSpPr>
          <p:nvPr>
            <p:ph type="body" sz="quarter" idx="16"/>
          </p:nvPr>
        </p:nvSpPr>
        <p:spPr/>
        <p:txBody>
          <a:bodyPr/>
          <a:lstStyle/>
          <a:p>
            <a:endParaRPr lang="fr-FR"/>
          </a:p>
        </p:txBody>
      </p:sp>
      <p:sp>
        <p:nvSpPr>
          <p:cNvPr id="7" name="Espace réservé du texte 6">
            <a:extLst>
              <a:ext uri="{FF2B5EF4-FFF2-40B4-BE49-F238E27FC236}">
                <a16:creationId xmlns:a16="http://schemas.microsoft.com/office/drawing/2014/main" id="{CD6946A2-E752-42E1-A460-E10E924EB2ED}"/>
              </a:ext>
            </a:extLst>
          </p:cNvPr>
          <p:cNvSpPr>
            <a:spLocks noGrp="1"/>
          </p:cNvSpPr>
          <p:nvPr>
            <p:ph type="body" sz="quarter" idx="17"/>
          </p:nvPr>
        </p:nvSpPr>
        <p:spPr/>
        <p:txBody>
          <a:bodyPr/>
          <a:lstStyle/>
          <a:p>
            <a:endParaRPr lang="fr-FR"/>
          </a:p>
        </p:txBody>
      </p:sp>
      <p:sp>
        <p:nvSpPr>
          <p:cNvPr id="8" name="Espace réservé du texte 7">
            <a:extLst>
              <a:ext uri="{FF2B5EF4-FFF2-40B4-BE49-F238E27FC236}">
                <a16:creationId xmlns:a16="http://schemas.microsoft.com/office/drawing/2014/main" id="{DEACE814-F4EC-42D0-902F-F85483EEAD06}"/>
              </a:ext>
            </a:extLst>
          </p:cNvPr>
          <p:cNvSpPr>
            <a:spLocks noGrp="1"/>
          </p:cNvSpPr>
          <p:nvPr>
            <p:ph type="body" sz="quarter" idx="18"/>
          </p:nvPr>
        </p:nvSpPr>
        <p:spPr/>
        <p:txBody>
          <a:bodyPr/>
          <a:lstStyle/>
          <a:p>
            <a:endParaRPr lang="fr-FR"/>
          </a:p>
        </p:txBody>
      </p:sp>
      <p:sp>
        <p:nvSpPr>
          <p:cNvPr id="9" name="Espace réservé du texte 8">
            <a:extLst>
              <a:ext uri="{FF2B5EF4-FFF2-40B4-BE49-F238E27FC236}">
                <a16:creationId xmlns:a16="http://schemas.microsoft.com/office/drawing/2014/main" id="{7E8BD95D-5F82-46AA-B456-5E0BC8F0CB7F}"/>
              </a:ext>
            </a:extLst>
          </p:cNvPr>
          <p:cNvSpPr>
            <a:spLocks noGrp="1"/>
          </p:cNvSpPr>
          <p:nvPr>
            <p:ph type="body" sz="quarter" idx="19"/>
          </p:nvPr>
        </p:nvSpPr>
        <p:spPr/>
        <p:txBody>
          <a:bodyPr/>
          <a:lstStyle/>
          <a:p>
            <a:endParaRPr lang="fr-FR"/>
          </a:p>
        </p:txBody>
      </p:sp>
    </p:spTree>
    <p:extLst>
      <p:ext uri="{BB962C8B-B14F-4D97-AF65-F5344CB8AC3E}">
        <p14:creationId xmlns:p14="http://schemas.microsoft.com/office/powerpoint/2010/main" val="308300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6635AF6B-5664-466E-ABF3-7154A957D90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619" b="10619"/>
          <a:stretch>
            <a:fillRect/>
          </a:stretch>
        </p:blipFill>
        <p:spPr>
          <a:xfrm>
            <a:off x="0" y="17598"/>
            <a:ext cx="18288000" cy="10285413"/>
          </a:xfrm>
        </p:spPr>
      </p:pic>
      <p:sp>
        <p:nvSpPr>
          <p:cNvPr id="5" name="テキスト プレースホルダー 4"/>
          <p:cNvSpPr>
            <a:spLocks noGrp="1"/>
          </p:cNvSpPr>
          <p:nvPr>
            <p:ph type="body" sz="quarter" idx="11"/>
          </p:nvPr>
        </p:nvSpPr>
        <p:spPr>
          <a:xfrm>
            <a:off x="-516" y="17598"/>
            <a:ext cx="6400801" cy="10285413"/>
          </a:xfrm>
        </p:spPr>
        <p:txBody>
          <a:bodyPr/>
          <a:lstStyle/>
          <a:p>
            <a:r>
              <a:rPr kumimoji="1" lang="en-US" altLang="ja-JP" dirty="0"/>
              <a:t> </a:t>
            </a:r>
            <a:endParaRPr kumimoji="1" lang="ja-JP" altLang="en-US" dirty="0"/>
          </a:p>
        </p:txBody>
      </p:sp>
      <p:sp>
        <p:nvSpPr>
          <p:cNvPr id="7" name="テキスト プレースホルダー 6"/>
          <p:cNvSpPr>
            <a:spLocks noGrp="1"/>
          </p:cNvSpPr>
          <p:nvPr>
            <p:ph type="body" sz="quarter" idx="13"/>
          </p:nvPr>
        </p:nvSpPr>
        <p:spPr>
          <a:xfrm>
            <a:off x="139222" y="559491"/>
            <a:ext cx="5686928" cy="1211179"/>
          </a:xfrm>
        </p:spPr>
        <p:txBody>
          <a:bodyPr/>
          <a:lstStyle/>
          <a:p>
            <a:r>
              <a:rPr kumimoji="1" lang="en-US" altLang="ja-JP" sz="5400" dirty="0">
                <a:latin typeface="+mj-lt"/>
              </a:rPr>
              <a:t>5 - Conclusion</a:t>
            </a:r>
            <a:endParaRPr kumimoji="1" lang="ja-JP" altLang="en-US" sz="5400" dirty="0">
              <a:latin typeface="+mj-lt"/>
            </a:endParaRPr>
          </a:p>
        </p:txBody>
      </p:sp>
      <p:sp>
        <p:nvSpPr>
          <p:cNvPr id="2" name="テキスト プレースホルダー 1"/>
          <p:cNvSpPr>
            <a:spLocks noGrp="1"/>
          </p:cNvSpPr>
          <p:nvPr>
            <p:ph type="body" sz="quarter" idx="24"/>
          </p:nvPr>
        </p:nvSpPr>
        <p:spPr>
          <a:xfrm>
            <a:off x="7642517" y="9637413"/>
            <a:ext cx="683203" cy="648000"/>
          </a:xfrm>
        </p:spPr>
        <p:txBody>
          <a:bodyPr/>
          <a:lstStyle/>
          <a:p>
            <a:endParaRPr kumimoji="1" lang="ja-JP" altLang="en-US"/>
          </a:p>
        </p:txBody>
      </p:sp>
      <p:sp>
        <p:nvSpPr>
          <p:cNvPr id="3" name="テキスト プレースホルダー 2"/>
          <p:cNvSpPr>
            <a:spLocks noGrp="1"/>
          </p:cNvSpPr>
          <p:nvPr>
            <p:ph type="body" sz="quarter" idx="25"/>
          </p:nvPr>
        </p:nvSpPr>
        <p:spPr>
          <a:xfrm>
            <a:off x="6994517" y="8971801"/>
            <a:ext cx="648000" cy="665612"/>
          </a:xfrm>
        </p:spPr>
        <p:txBody>
          <a:bodyPr/>
          <a:lstStyle/>
          <a:p>
            <a:endParaRPr kumimoji="1" lang="ja-JP" altLang="en-US"/>
          </a:p>
        </p:txBody>
      </p:sp>
      <p:sp>
        <p:nvSpPr>
          <p:cNvPr id="4" name="テキスト プレースホルダー 3"/>
          <p:cNvSpPr>
            <a:spLocks noGrp="1"/>
          </p:cNvSpPr>
          <p:nvPr>
            <p:ph type="body" sz="quarter" idx="26"/>
          </p:nvPr>
        </p:nvSpPr>
        <p:spPr>
          <a:xfrm>
            <a:off x="6399321" y="8341413"/>
            <a:ext cx="612797" cy="648000"/>
          </a:xfrm>
        </p:spPr>
        <p:txBody>
          <a:bodyPr/>
          <a:lstStyle/>
          <a:p>
            <a:endParaRPr kumimoji="1" lang="ja-JP" altLang="en-US"/>
          </a:p>
        </p:txBody>
      </p:sp>
      <p:sp>
        <p:nvSpPr>
          <p:cNvPr id="9" name="テキスト プレースホルダー 8"/>
          <p:cNvSpPr>
            <a:spLocks noGrp="1"/>
          </p:cNvSpPr>
          <p:nvPr>
            <p:ph type="body" sz="quarter" idx="27"/>
          </p:nvPr>
        </p:nvSpPr>
        <p:spPr>
          <a:xfrm>
            <a:off x="6399321" y="9637413"/>
            <a:ext cx="612797" cy="648000"/>
          </a:xfrm>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p14:dur="0" advTm="3684"/>
    </mc:Choice>
    <mc:Fallback xmlns="">
      <p:transition advTm="368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Nous </a:t>
            </a:r>
            <a:r>
              <a:rPr lang="en-US" altLang="ja-JP" dirty="0" err="1"/>
              <a:t>vous</a:t>
            </a:r>
            <a:r>
              <a:rPr lang="en-US" altLang="ja-JP" dirty="0"/>
              <a:t> </a:t>
            </a:r>
            <a:r>
              <a:rPr lang="en-US" altLang="ja-JP" dirty="0" err="1"/>
              <a:t>remercions</a:t>
            </a:r>
            <a:r>
              <a:rPr lang="en-US" altLang="ja-JP" dirty="0"/>
              <a:t> pour </a:t>
            </a:r>
            <a:r>
              <a:rPr lang="en-US" altLang="ja-JP" dirty="0" err="1"/>
              <a:t>votre</a:t>
            </a:r>
            <a:r>
              <a:rPr lang="en-US" altLang="ja-JP" dirty="0"/>
              <a:t> attention</a:t>
            </a:r>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4="http://schemas.microsoft.com/office/powerpoint/2010/main">
    <mc:Choice Requires="p14">
      <p:transition p14:dur="0" advTm="13544"/>
    </mc:Choice>
    <mc:Fallback xmlns="">
      <p:transition advTm="135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C6A47-5FED-402C-9CAA-0E9CB26E352A}"/>
              </a:ext>
            </a:extLst>
          </p:cNvPr>
          <p:cNvSpPr>
            <a:spLocks noGrp="1"/>
          </p:cNvSpPr>
          <p:nvPr>
            <p:ph type="title"/>
          </p:nvPr>
        </p:nvSpPr>
        <p:spPr/>
        <p:txBody>
          <a:bodyPr/>
          <a:lstStyle/>
          <a:p>
            <a:r>
              <a:rPr lang="fr-FR" dirty="0"/>
              <a:t>1 – Introduction   </a:t>
            </a:r>
          </a:p>
        </p:txBody>
      </p:sp>
    </p:spTree>
    <p:extLst>
      <p:ext uri="{BB962C8B-B14F-4D97-AF65-F5344CB8AC3E}">
        <p14:creationId xmlns:p14="http://schemas.microsoft.com/office/powerpoint/2010/main" val="73458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22538466-3572-4D1F-9C5A-03DA4541065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2612571"/>
            <a:ext cx="7649030" cy="6376842"/>
          </a:xfrm>
        </p:spPr>
      </p:pic>
      <p:sp>
        <p:nvSpPr>
          <p:cNvPr id="8" name="テキスト プレースホルダー 7"/>
          <p:cNvSpPr>
            <a:spLocks noGrp="1"/>
          </p:cNvSpPr>
          <p:nvPr>
            <p:ph type="body" sz="quarter" idx="11"/>
          </p:nvPr>
        </p:nvSpPr>
        <p:spPr>
          <a:xfrm>
            <a:off x="1" y="0"/>
            <a:ext cx="7649030" cy="10285413"/>
          </a:xfrm>
        </p:spPr>
        <p:txBody>
          <a:bodyPr/>
          <a:lstStyle/>
          <a:p>
            <a:r>
              <a:rPr kumimoji="1" lang="en-US" altLang="ja-JP" dirty="0"/>
              <a:t> </a:t>
            </a:r>
            <a:endParaRPr kumimoji="1" lang="ja-JP" altLang="en-US" dirty="0"/>
          </a:p>
        </p:txBody>
      </p:sp>
      <p:sp>
        <p:nvSpPr>
          <p:cNvPr id="10" name="テキスト プレースホルダー 9"/>
          <p:cNvSpPr>
            <a:spLocks noGrp="1"/>
          </p:cNvSpPr>
          <p:nvPr>
            <p:ph type="body" sz="quarter" idx="13"/>
          </p:nvPr>
        </p:nvSpPr>
        <p:spPr>
          <a:xfrm>
            <a:off x="1082651" y="936935"/>
            <a:ext cx="5686928" cy="1211179"/>
          </a:xfrm>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
        <p:nvSpPr>
          <p:cNvPr id="14" name="ZoneTexte 13">
            <a:extLst>
              <a:ext uri="{FF2B5EF4-FFF2-40B4-BE49-F238E27FC236}">
                <a16:creationId xmlns:a16="http://schemas.microsoft.com/office/drawing/2014/main" id="{DB7C1817-EF28-4AB1-BF7B-10C767FBA994}"/>
              </a:ext>
            </a:extLst>
          </p:cNvPr>
          <p:cNvSpPr txBox="1"/>
          <p:nvPr/>
        </p:nvSpPr>
        <p:spPr>
          <a:xfrm>
            <a:off x="9448343" y="936935"/>
            <a:ext cx="6948113" cy="1754326"/>
          </a:xfrm>
          <a:prstGeom prst="rect">
            <a:avLst/>
          </a:prstGeom>
          <a:noFill/>
        </p:spPr>
        <p:txBody>
          <a:bodyPr wrap="square" rtlCol="0">
            <a:spAutoFit/>
          </a:bodyPr>
          <a:lstStyle/>
          <a:p>
            <a:pPr algn="ctr"/>
            <a:r>
              <a:rPr lang="fr-FR" sz="5400" dirty="0">
                <a:solidFill>
                  <a:schemeClr val="tx2"/>
                </a:solidFill>
                <a:latin typeface="+mj-lt"/>
              </a:rPr>
              <a:t>La compression des données </a:t>
            </a:r>
            <a:endParaRPr kumimoji="1" lang="ja-JP" altLang="en-US" sz="5400" dirty="0">
              <a:solidFill>
                <a:schemeClr val="tx2"/>
              </a:solidFill>
              <a:latin typeface="+mj-lt"/>
            </a:endParaRPr>
          </a:p>
        </p:txBody>
      </p:sp>
      <p:sp>
        <p:nvSpPr>
          <p:cNvPr id="15" name="ZoneTexte 14">
            <a:extLst>
              <a:ext uri="{FF2B5EF4-FFF2-40B4-BE49-F238E27FC236}">
                <a16:creationId xmlns:a16="http://schemas.microsoft.com/office/drawing/2014/main" id="{1B9D3BC2-5CAC-486B-BF28-916773739E96}"/>
              </a:ext>
            </a:extLst>
          </p:cNvPr>
          <p:cNvSpPr txBox="1"/>
          <p:nvPr/>
        </p:nvSpPr>
        <p:spPr>
          <a:xfrm>
            <a:off x="8297028" y="3004458"/>
            <a:ext cx="9250741" cy="2416046"/>
          </a:xfrm>
          <a:prstGeom prst="rect">
            <a:avLst/>
          </a:prstGeom>
          <a:noFill/>
        </p:spPr>
        <p:txBody>
          <a:bodyPr wrap="square" lIns="91440" tIns="45720" rIns="91440" bIns="45720" rtlCol="0" anchor="t">
            <a:spAutoFit/>
          </a:bodyPr>
          <a:lstStyle/>
          <a:p>
            <a:pPr algn="ctr"/>
            <a:r>
              <a:rPr lang="fr-FR" sz="2400" b="0" i="0" dirty="0">
                <a:solidFill>
                  <a:schemeClr val="tx2"/>
                </a:solidFill>
                <a:effectLst/>
              </a:rPr>
              <a:t>La compression des données est cruciale pour minimiser l'espace de stockage requis et améliorer l'efficacité de la transmission des données numériques. Elle concerne divers types de fichiers tels que les images, les vidéos, les audios et le texte. Son objectif est d'optimiser l'utilisation des ressources informatiques</a:t>
            </a:r>
            <a:r>
              <a:rPr lang="fr-FR" sz="2800" b="0" i="0" dirty="0">
                <a:solidFill>
                  <a:schemeClr val="tx2"/>
                </a:solidFill>
                <a:effectLst/>
                <a:latin typeface="Söhne"/>
              </a:rPr>
              <a:t>.</a:t>
            </a:r>
            <a:endParaRPr kumimoji="1" lang="ja-JP" altLang="en-US" sz="2800" dirty="0">
              <a:solidFill>
                <a:schemeClr val="tx2"/>
              </a:solidFill>
            </a:endParaRPr>
          </a:p>
          <a:p>
            <a:endParaRPr lang="fr-FR" dirty="0"/>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p14:dur="0" advTm="3374"/>
    </mc:Choice>
    <mc:Fallback xmlns="">
      <p:transition advTm="33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en-US" altLang="ja-JP" dirty="0"/>
              <a:t>La compression des images</a:t>
            </a:r>
            <a:endParaRPr kumimoji="1" lang="ja-JP" altLang="en-US" dirty="0"/>
          </a:p>
        </p:txBody>
      </p:sp>
      <p:sp>
        <p:nvSpPr>
          <p:cNvPr id="7" name="テキスト プレースホルダー 6"/>
          <p:cNvSpPr>
            <a:spLocks noGrp="1"/>
          </p:cNvSpPr>
          <p:nvPr>
            <p:ph type="body" sz="quarter" idx="13"/>
          </p:nvPr>
        </p:nvSpPr>
        <p:spPr/>
        <p:txBody>
          <a:bodyPr/>
          <a:lstStyle/>
          <a:p>
            <a:r>
              <a:rPr lang="fr-FR" b="0" i="0" dirty="0">
                <a:effectLst/>
              </a:rPr>
              <a:t>La compression peut être soit avec perte (</a:t>
            </a:r>
            <a:r>
              <a:rPr lang="fr-FR" b="0" i="0" dirty="0" err="1">
                <a:effectLst/>
              </a:rPr>
              <a:t>lossy</a:t>
            </a:r>
            <a:r>
              <a:rPr lang="fr-FR" b="0" i="0" dirty="0">
                <a:effectLst/>
              </a:rPr>
              <a:t>) soit sans perte (</a:t>
            </a:r>
            <a:r>
              <a:rPr lang="fr-FR" b="0" i="0" dirty="0" err="1">
                <a:effectLst/>
              </a:rPr>
              <a:t>lossless</a:t>
            </a:r>
            <a:r>
              <a:rPr lang="fr-FR" b="0" i="0" dirty="0">
                <a:effectLst/>
              </a:rPr>
              <a:t>). </a:t>
            </a:r>
            <a:endParaRPr kumimoji="1" lang="ja-JP" altLang="en-US" dirty="0"/>
          </a:p>
        </p:txBody>
      </p:sp>
      <p:sp>
        <p:nvSpPr>
          <p:cNvPr id="8" name="テキスト プレースホルダー 7"/>
          <p:cNvSpPr>
            <a:spLocks noGrp="1"/>
          </p:cNvSpPr>
          <p:nvPr>
            <p:ph type="body" sz="quarter" idx="24"/>
          </p:nvPr>
        </p:nvSpPr>
        <p:spPr/>
        <p:txBody>
          <a:bodyPr/>
          <a:lstStyle/>
          <a:p>
            <a:r>
              <a:rPr lang="fr-FR" b="0" i="0" dirty="0">
                <a:effectLst/>
              </a:rPr>
              <a:t>Différents algorithmes de compression existent, offrant un équilibre entre qualité visuelle et taille du fichier</a:t>
            </a:r>
            <a:r>
              <a:rPr lang="fr-FR" dirty="0"/>
              <a:t>.</a:t>
            </a:r>
            <a:endParaRPr kumimoji="1" lang="ja-JP" altLang="en-US" dirty="0"/>
          </a:p>
          <a:p>
            <a:endParaRPr kumimoji="1" lang="ja-JP" altLang="en-US" dirty="0"/>
          </a:p>
        </p:txBody>
      </p:sp>
      <p:sp>
        <p:nvSpPr>
          <p:cNvPr id="9" name="テキスト プレースホルダー 8"/>
          <p:cNvSpPr>
            <a:spLocks noGrp="1"/>
          </p:cNvSpPr>
          <p:nvPr>
            <p:ph type="body" sz="quarter" idx="25"/>
          </p:nvPr>
        </p:nvSpPr>
        <p:spPr>
          <a:xfrm>
            <a:off x="3300846" y="6540303"/>
            <a:ext cx="11939154" cy="1543029"/>
          </a:xfrm>
        </p:spPr>
        <p:txBody>
          <a:bodyPr/>
          <a:lstStyle/>
          <a:p>
            <a:r>
              <a:rPr lang="fr-FR" b="0" i="0" dirty="0">
                <a:effectLst/>
              </a:rPr>
              <a:t>La compression des images utilise différents formats de fichiers, tels que JPEG,</a:t>
            </a:r>
            <a:r>
              <a:rPr lang="fr-FR" dirty="0"/>
              <a:t> </a:t>
            </a:r>
            <a:r>
              <a:rPr lang="fr-FR" b="0" i="0" dirty="0">
                <a:effectLst/>
              </a:rPr>
              <a:t>PNG,</a:t>
            </a:r>
            <a:r>
              <a:rPr lang="fr-FR" dirty="0"/>
              <a:t> TIFF</a:t>
            </a:r>
            <a:r>
              <a:rPr lang="fr-FR" b="0" i="0" dirty="0">
                <a:effectLst/>
              </a:rPr>
              <a:t>, GIF et BMP, chacun ayant ses propres avantages et limitations en termes de qualité et de taille de fichier.</a:t>
            </a:r>
            <a:endParaRPr kumimoji="1" lang="ja-JP" altLang="en-US" dirty="0"/>
          </a:p>
          <a:p>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5</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4="http://schemas.microsoft.com/office/powerpoint/2010/main">
    <mc:Choice Requires="p14">
      <p:transition p14:dur="0" advTm="4568"/>
    </mc:Choice>
    <mc:Fallback xmlns="">
      <p:transition advTm="45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E4DF0-64B3-4B89-BE86-C0BF70AF1F98}"/>
              </a:ext>
            </a:extLst>
          </p:cNvPr>
          <p:cNvSpPr>
            <a:spLocks noGrp="1"/>
          </p:cNvSpPr>
          <p:nvPr>
            <p:ph type="title"/>
          </p:nvPr>
        </p:nvSpPr>
        <p:spPr/>
        <p:txBody>
          <a:bodyPr/>
          <a:lstStyle/>
          <a:p>
            <a:r>
              <a:rPr lang="fr-FR" dirty="0"/>
              <a:t>2 </a:t>
            </a:r>
            <a:r>
              <a:rPr lang="fr-FR" dirty="0">
                <a:ea typeface="+mj-lt"/>
                <a:cs typeface="+mj-lt"/>
              </a:rPr>
              <a:t>-</a:t>
            </a:r>
            <a:r>
              <a:rPr lang="fr-FR" dirty="0"/>
              <a:t> Compressions JPEG et GIF</a:t>
            </a:r>
          </a:p>
        </p:txBody>
      </p:sp>
    </p:spTree>
    <p:extLst>
      <p:ext uri="{BB962C8B-B14F-4D97-AF65-F5344CB8AC3E}">
        <p14:creationId xmlns:p14="http://schemas.microsoft.com/office/powerpoint/2010/main" val="278584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D2AEFF-6C13-40E4-8E98-F060CE2E4B62}"/>
              </a:ext>
            </a:extLst>
          </p:cNvPr>
          <p:cNvSpPr>
            <a:spLocks noGrp="1"/>
          </p:cNvSpPr>
          <p:nvPr>
            <p:ph type="title"/>
          </p:nvPr>
        </p:nvSpPr>
        <p:spPr>
          <a:xfrm>
            <a:off x="493213" y="232228"/>
            <a:ext cx="17336022" cy="1280040"/>
          </a:xfrm>
        </p:spPr>
        <p:txBody>
          <a:bodyPr/>
          <a:lstStyle/>
          <a:p>
            <a:r>
              <a:rPr lang="fr-FR" dirty="0"/>
              <a:t>La compression JPEG</a:t>
            </a:r>
          </a:p>
        </p:txBody>
      </p:sp>
      <p:sp>
        <p:nvSpPr>
          <p:cNvPr id="4" name="Espace réservé du numéro de diapositive 3">
            <a:extLst>
              <a:ext uri="{FF2B5EF4-FFF2-40B4-BE49-F238E27FC236}">
                <a16:creationId xmlns:a16="http://schemas.microsoft.com/office/drawing/2014/main" id="{A473D20A-1310-4E09-90E0-6E380758E15E}"/>
              </a:ext>
            </a:extLst>
          </p:cNvPr>
          <p:cNvSpPr>
            <a:spLocks noGrp="1"/>
          </p:cNvSpPr>
          <p:nvPr>
            <p:ph type="sldNum" sz="quarter" idx="11"/>
          </p:nvPr>
        </p:nvSpPr>
        <p:spPr/>
        <p:txBody>
          <a:bodyPr/>
          <a:lstStyle/>
          <a:p>
            <a:fld id="{03EB59E2-90B9-4CD3-AC74-D672227E13C3}" type="slidenum">
              <a:rPr lang="en-US" smtClean="0"/>
              <a:pPr/>
              <a:t>7</a:t>
            </a:fld>
            <a:endParaRPr lang="en-US" dirty="0"/>
          </a:p>
        </p:txBody>
      </p:sp>
      <p:sp>
        <p:nvSpPr>
          <p:cNvPr id="5" name="Flèche : droite 4">
            <a:extLst>
              <a:ext uri="{FF2B5EF4-FFF2-40B4-BE49-F238E27FC236}">
                <a16:creationId xmlns:a16="http://schemas.microsoft.com/office/drawing/2014/main" id="{54D19BF6-DEB5-483F-A85F-E84297127F0F}"/>
              </a:ext>
            </a:extLst>
          </p:cNvPr>
          <p:cNvSpPr/>
          <p:nvPr/>
        </p:nvSpPr>
        <p:spPr>
          <a:xfrm>
            <a:off x="0" y="2493815"/>
            <a:ext cx="2102848" cy="2435321"/>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700" dirty="0" err="1"/>
              <a:t>C</a:t>
            </a:r>
            <a:r>
              <a:rPr kumimoji="1" lang="fr-FR" sz="1700" dirty="0" err="1">
                <a:solidFill>
                  <a:schemeClr val="tx1"/>
                </a:solidFill>
              </a:rPr>
              <a:t>Calorimétrie</a:t>
            </a:r>
            <a:endParaRPr lang="fr-FR" sz="1700" dirty="0">
              <a:solidFill>
                <a:schemeClr val="tx1"/>
              </a:solidFill>
            </a:endParaRPr>
          </a:p>
        </p:txBody>
      </p:sp>
      <p:sp>
        <p:nvSpPr>
          <p:cNvPr id="13" name="Flèche : droite 12">
            <a:extLst>
              <a:ext uri="{FF2B5EF4-FFF2-40B4-BE49-F238E27FC236}">
                <a16:creationId xmlns:a16="http://schemas.microsoft.com/office/drawing/2014/main" id="{09471B1B-A8BB-470D-B3B9-745954944837}"/>
              </a:ext>
            </a:extLst>
          </p:cNvPr>
          <p:cNvSpPr/>
          <p:nvPr/>
        </p:nvSpPr>
        <p:spPr>
          <a:xfrm>
            <a:off x="2353650" y="2493815"/>
            <a:ext cx="2102848" cy="2435321"/>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Subdivision</a:t>
            </a:r>
          </a:p>
        </p:txBody>
      </p:sp>
      <p:sp>
        <p:nvSpPr>
          <p:cNvPr id="14" name="Flèche : droite 13">
            <a:extLst>
              <a:ext uri="{FF2B5EF4-FFF2-40B4-BE49-F238E27FC236}">
                <a16:creationId xmlns:a16="http://schemas.microsoft.com/office/drawing/2014/main" id="{E7C83315-D436-4063-9498-93DE19FF2C0D}"/>
              </a:ext>
            </a:extLst>
          </p:cNvPr>
          <p:cNvSpPr/>
          <p:nvPr/>
        </p:nvSpPr>
        <p:spPr>
          <a:xfrm>
            <a:off x="4586696"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Sous-échantillonnage</a:t>
            </a:r>
            <a:endParaRPr lang="fr-FR" sz="1500" dirty="0">
              <a:solidFill>
                <a:schemeClr val="tx1"/>
              </a:solidFill>
            </a:endParaRPr>
          </a:p>
        </p:txBody>
      </p:sp>
      <p:sp>
        <p:nvSpPr>
          <p:cNvPr id="20" name="Flèche : droite 19">
            <a:extLst>
              <a:ext uri="{FF2B5EF4-FFF2-40B4-BE49-F238E27FC236}">
                <a16:creationId xmlns:a16="http://schemas.microsoft.com/office/drawing/2014/main" id="{55B1CBB2-F3BF-4ED7-85B1-EABB7B1FD08F}"/>
              </a:ext>
            </a:extLst>
          </p:cNvPr>
          <p:cNvSpPr/>
          <p:nvPr/>
        </p:nvSpPr>
        <p:spPr>
          <a:xfrm>
            <a:off x="6809925"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DCT</a:t>
            </a:r>
          </a:p>
        </p:txBody>
      </p:sp>
      <p:sp>
        <p:nvSpPr>
          <p:cNvPr id="21" name="Flèche : droite 20">
            <a:extLst>
              <a:ext uri="{FF2B5EF4-FFF2-40B4-BE49-F238E27FC236}">
                <a16:creationId xmlns:a16="http://schemas.microsoft.com/office/drawing/2014/main" id="{1EEE5C9E-D15D-40DA-AF86-69C7304F87CF}"/>
              </a:ext>
            </a:extLst>
          </p:cNvPr>
          <p:cNvSpPr/>
          <p:nvPr/>
        </p:nvSpPr>
        <p:spPr>
          <a:xfrm>
            <a:off x="15726387" y="2493813"/>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Codage</a:t>
            </a:r>
          </a:p>
          <a:p>
            <a:pPr algn="ctr"/>
            <a:r>
              <a:rPr kumimoji="1" lang="fr-FR" sz="1800" dirty="0" err="1">
                <a:solidFill>
                  <a:schemeClr val="tx1"/>
                </a:solidFill>
              </a:rPr>
              <a:t>Huffman</a:t>
            </a:r>
            <a:endParaRPr lang="fr-FR" sz="1800" dirty="0" err="1">
              <a:solidFill>
                <a:schemeClr val="tx1"/>
              </a:solidFill>
            </a:endParaRPr>
          </a:p>
        </p:txBody>
      </p:sp>
      <p:sp>
        <p:nvSpPr>
          <p:cNvPr id="22" name="Flèche : droite 21">
            <a:extLst>
              <a:ext uri="{FF2B5EF4-FFF2-40B4-BE49-F238E27FC236}">
                <a16:creationId xmlns:a16="http://schemas.microsoft.com/office/drawing/2014/main" id="{9024D2FC-F4C4-4956-BCCF-B6AB29AEE364}"/>
              </a:ext>
            </a:extLst>
          </p:cNvPr>
          <p:cNvSpPr/>
          <p:nvPr/>
        </p:nvSpPr>
        <p:spPr>
          <a:xfrm>
            <a:off x="9033154"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600" dirty="0">
                <a:solidFill>
                  <a:schemeClr val="tx1"/>
                </a:solidFill>
              </a:rPr>
              <a:t>Quantification</a:t>
            </a:r>
            <a:endParaRPr lang="fr-FR" sz="1600" dirty="0">
              <a:solidFill>
                <a:schemeClr val="tx1"/>
              </a:solidFill>
            </a:endParaRPr>
          </a:p>
        </p:txBody>
      </p:sp>
      <p:sp>
        <p:nvSpPr>
          <p:cNvPr id="23" name="Flèche : droite 22">
            <a:extLst>
              <a:ext uri="{FF2B5EF4-FFF2-40B4-BE49-F238E27FC236}">
                <a16:creationId xmlns:a16="http://schemas.microsoft.com/office/drawing/2014/main" id="{58B78A33-B8BC-4E21-9246-3EB5DFD2F2E8}"/>
              </a:ext>
            </a:extLst>
          </p:cNvPr>
          <p:cNvSpPr/>
          <p:nvPr/>
        </p:nvSpPr>
        <p:spPr>
          <a:xfrm>
            <a:off x="13489429" y="2493813"/>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Codage</a:t>
            </a:r>
          </a:p>
          <a:p>
            <a:pPr algn="ctr"/>
            <a:r>
              <a:rPr kumimoji="1" lang="fr-FR" sz="1800" dirty="0">
                <a:solidFill>
                  <a:schemeClr val="tx1"/>
                </a:solidFill>
              </a:rPr>
              <a:t>RLE</a:t>
            </a:r>
            <a:endParaRPr lang="fr-FR" sz="1800" dirty="0">
              <a:solidFill>
                <a:schemeClr val="tx1"/>
              </a:solidFill>
            </a:endParaRPr>
          </a:p>
        </p:txBody>
      </p:sp>
      <p:sp>
        <p:nvSpPr>
          <p:cNvPr id="24" name="Flèche : droite 23">
            <a:extLst>
              <a:ext uri="{FF2B5EF4-FFF2-40B4-BE49-F238E27FC236}">
                <a16:creationId xmlns:a16="http://schemas.microsoft.com/office/drawing/2014/main" id="{63B0105D-2C65-423B-9786-CDE24CE78959}"/>
              </a:ext>
            </a:extLst>
          </p:cNvPr>
          <p:cNvSpPr/>
          <p:nvPr/>
        </p:nvSpPr>
        <p:spPr>
          <a:xfrm>
            <a:off x="11256383" y="2493814"/>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Vectorisation</a:t>
            </a:r>
          </a:p>
        </p:txBody>
      </p:sp>
      <p:grpSp>
        <p:nvGrpSpPr>
          <p:cNvPr id="40" name="Groupe 39">
            <a:extLst>
              <a:ext uri="{FF2B5EF4-FFF2-40B4-BE49-F238E27FC236}">
                <a16:creationId xmlns:a16="http://schemas.microsoft.com/office/drawing/2014/main" id="{C7A2C9AF-1628-4CA0-ACDC-569712FCC708}"/>
              </a:ext>
            </a:extLst>
          </p:cNvPr>
          <p:cNvGrpSpPr/>
          <p:nvPr/>
        </p:nvGrpSpPr>
        <p:grpSpPr>
          <a:xfrm>
            <a:off x="350866" y="6713588"/>
            <a:ext cx="17936777" cy="2533582"/>
            <a:chOff x="136229" y="5044445"/>
            <a:chExt cx="17936777" cy="2533582"/>
          </a:xfrm>
        </p:grpSpPr>
        <p:sp>
          <p:nvSpPr>
            <p:cNvPr id="25" name="Flèche : gauche 24">
              <a:extLst>
                <a:ext uri="{FF2B5EF4-FFF2-40B4-BE49-F238E27FC236}">
                  <a16:creationId xmlns:a16="http://schemas.microsoft.com/office/drawing/2014/main" id="{D76CE154-4070-4D23-BABB-CBC7FC8589EC}"/>
                </a:ext>
              </a:extLst>
            </p:cNvPr>
            <p:cNvSpPr/>
            <p:nvPr/>
          </p:nvSpPr>
          <p:spPr>
            <a:xfrm>
              <a:off x="15970158" y="5044445"/>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Décodage </a:t>
              </a:r>
              <a:r>
                <a:rPr kumimoji="1" lang="fr-FR" sz="1800" dirty="0" err="1">
                  <a:solidFill>
                    <a:schemeClr val="tx1"/>
                  </a:solidFill>
                </a:rPr>
                <a:t>Huffman</a:t>
              </a:r>
              <a:endParaRPr kumimoji="1" lang="fr-FR" sz="1800" dirty="0">
                <a:solidFill>
                  <a:schemeClr val="tx1"/>
                </a:solidFill>
              </a:endParaRPr>
            </a:p>
          </p:txBody>
        </p:sp>
        <p:sp>
          <p:nvSpPr>
            <p:cNvPr id="33" name="Flèche : gauche 32">
              <a:extLst>
                <a:ext uri="{FF2B5EF4-FFF2-40B4-BE49-F238E27FC236}">
                  <a16:creationId xmlns:a16="http://schemas.microsoft.com/office/drawing/2014/main" id="{C5F272F4-5F97-4C86-82F0-F0720652F660}"/>
                </a:ext>
              </a:extLst>
            </p:cNvPr>
            <p:cNvSpPr/>
            <p:nvPr/>
          </p:nvSpPr>
          <p:spPr>
            <a:xfrm>
              <a:off x="136229" y="5141528"/>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Désaturation</a:t>
              </a:r>
            </a:p>
          </p:txBody>
        </p:sp>
        <p:sp>
          <p:nvSpPr>
            <p:cNvPr id="34" name="Flèche : gauche 33">
              <a:extLst>
                <a:ext uri="{FF2B5EF4-FFF2-40B4-BE49-F238E27FC236}">
                  <a16:creationId xmlns:a16="http://schemas.microsoft.com/office/drawing/2014/main" id="{21E00D0B-5C9E-4528-ACFB-BFED32F97A9F}"/>
                </a:ext>
              </a:extLst>
            </p:cNvPr>
            <p:cNvSpPr/>
            <p:nvPr/>
          </p:nvSpPr>
          <p:spPr>
            <a:xfrm>
              <a:off x="2393686"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Fusion</a:t>
              </a:r>
            </a:p>
          </p:txBody>
        </p:sp>
        <p:sp>
          <p:nvSpPr>
            <p:cNvPr id="35" name="Flèche : gauche 34">
              <a:extLst>
                <a:ext uri="{FF2B5EF4-FFF2-40B4-BE49-F238E27FC236}">
                  <a16:creationId xmlns:a16="http://schemas.microsoft.com/office/drawing/2014/main" id="{E849DA54-574B-4108-AA45-483DB5611A28}"/>
                </a:ext>
              </a:extLst>
            </p:cNvPr>
            <p:cNvSpPr/>
            <p:nvPr/>
          </p:nvSpPr>
          <p:spPr>
            <a:xfrm>
              <a:off x="4679497"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Sur-échantillonnage</a:t>
              </a:r>
              <a:endParaRPr lang="fr-FR" sz="1500" dirty="0">
                <a:solidFill>
                  <a:schemeClr val="tx1"/>
                </a:solidFill>
              </a:endParaRPr>
            </a:p>
            <a:p>
              <a:pPr algn="ctr"/>
              <a:endParaRPr lang="fr-FR" sz="1500" dirty="0">
                <a:solidFill>
                  <a:schemeClr val="tx1"/>
                </a:solidFill>
              </a:endParaRPr>
            </a:p>
          </p:txBody>
        </p:sp>
        <p:sp>
          <p:nvSpPr>
            <p:cNvPr id="36" name="Flèche : gauche 35">
              <a:extLst>
                <a:ext uri="{FF2B5EF4-FFF2-40B4-BE49-F238E27FC236}">
                  <a16:creationId xmlns:a16="http://schemas.microsoft.com/office/drawing/2014/main" id="{1214ECB1-4A46-4A7C-8828-102EE2104088}"/>
                </a:ext>
              </a:extLst>
            </p:cNvPr>
            <p:cNvSpPr/>
            <p:nvPr/>
          </p:nvSpPr>
          <p:spPr>
            <a:xfrm>
              <a:off x="6901419"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IDCT</a:t>
              </a:r>
            </a:p>
          </p:txBody>
        </p:sp>
        <p:sp>
          <p:nvSpPr>
            <p:cNvPr id="37" name="Flèche : gauche 36">
              <a:extLst>
                <a:ext uri="{FF2B5EF4-FFF2-40B4-BE49-F238E27FC236}">
                  <a16:creationId xmlns:a16="http://schemas.microsoft.com/office/drawing/2014/main" id="{5DA5869F-822C-42D2-8936-61E951BACC00}"/>
                </a:ext>
              </a:extLst>
            </p:cNvPr>
            <p:cNvSpPr/>
            <p:nvPr/>
          </p:nvSpPr>
          <p:spPr>
            <a:xfrm>
              <a:off x="9144000"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err="1">
                  <a:solidFill>
                    <a:schemeClr val="tx1"/>
                  </a:solidFill>
                </a:rPr>
                <a:t>Déquantification</a:t>
              </a:r>
              <a:endParaRPr lang="fr-FR" sz="1400" err="1">
                <a:solidFill>
                  <a:schemeClr val="tx1"/>
                </a:solidFill>
              </a:endParaRPr>
            </a:p>
          </p:txBody>
        </p:sp>
        <p:sp>
          <p:nvSpPr>
            <p:cNvPr id="38" name="Flèche : gauche 37">
              <a:extLst>
                <a:ext uri="{FF2B5EF4-FFF2-40B4-BE49-F238E27FC236}">
                  <a16:creationId xmlns:a16="http://schemas.microsoft.com/office/drawing/2014/main" id="{2B1D02BE-DDB7-4ADA-9C83-AE0C3AB57401}"/>
                </a:ext>
              </a:extLst>
            </p:cNvPr>
            <p:cNvSpPr/>
            <p:nvPr/>
          </p:nvSpPr>
          <p:spPr>
            <a:xfrm>
              <a:off x="11386581"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2000" err="1">
                  <a:solidFill>
                    <a:schemeClr val="tx1"/>
                  </a:solidFill>
                </a:rPr>
                <a:t>Matricage</a:t>
              </a:r>
              <a:endParaRPr lang="fr-FR" sz="2000" err="1">
                <a:solidFill>
                  <a:schemeClr val="tx1"/>
                </a:solidFill>
              </a:endParaRPr>
            </a:p>
          </p:txBody>
        </p:sp>
        <p:sp>
          <p:nvSpPr>
            <p:cNvPr id="39" name="Flèche : gauche 38">
              <a:extLst>
                <a:ext uri="{FF2B5EF4-FFF2-40B4-BE49-F238E27FC236}">
                  <a16:creationId xmlns:a16="http://schemas.microsoft.com/office/drawing/2014/main" id="{DD27B367-B29B-470E-AD8A-6630896C2819}"/>
                </a:ext>
              </a:extLst>
            </p:cNvPr>
            <p:cNvSpPr/>
            <p:nvPr/>
          </p:nvSpPr>
          <p:spPr>
            <a:xfrm>
              <a:off x="13666609"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Décodage RLE</a:t>
              </a:r>
            </a:p>
          </p:txBody>
        </p:sp>
      </p:grpSp>
      <p:sp>
        <p:nvSpPr>
          <p:cNvPr id="41" name="Ellipse 40">
            <a:extLst>
              <a:ext uri="{FF2B5EF4-FFF2-40B4-BE49-F238E27FC236}">
                <a16:creationId xmlns:a16="http://schemas.microsoft.com/office/drawing/2014/main" id="{3B75EC9A-1658-4CC2-B453-CF37C083D11B}"/>
              </a:ext>
            </a:extLst>
          </p:cNvPr>
          <p:cNvSpPr/>
          <p:nvPr/>
        </p:nvSpPr>
        <p:spPr>
          <a:xfrm>
            <a:off x="14862629" y="5173870"/>
            <a:ext cx="3322889" cy="143013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a:solidFill>
                  <a:schemeClr val="tx1"/>
                </a:solidFill>
              </a:rPr>
              <a:t>Image Compressée</a:t>
            </a:r>
          </a:p>
        </p:txBody>
      </p:sp>
      <p:cxnSp>
        <p:nvCxnSpPr>
          <p:cNvPr id="43" name="Connecteur droit avec flèche 42">
            <a:extLst>
              <a:ext uri="{FF2B5EF4-FFF2-40B4-BE49-F238E27FC236}">
                <a16:creationId xmlns:a16="http://schemas.microsoft.com/office/drawing/2014/main" id="{06336582-75C4-4836-B51F-6718CD20EEE8}"/>
              </a:ext>
            </a:extLst>
          </p:cNvPr>
          <p:cNvCxnSpPr>
            <a:cxnSpLocks/>
            <a:stCxn id="21" idx="3"/>
            <a:endCxn id="21" idx="3"/>
          </p:cNvCxnSpPr>
          <p:nvPr/>
        </p:nvCxnSpPr>
        <p:spPr>
          <a:xfrm>
            <a:off x="17829235" y="3711474"/>
            <a:ext cx="0" cy="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60C01013-3796-486C-85F7-3B7CFFE578F1}"/>
              </a:ext>
            </a:extLst>
          </p:cNvPr>
          <p:cNvCxnSpPr>
            <a:cxnSpLocks/>
            <a:stCxn id="21" idx="3"/>
          </p:cNvCxnSpPr>
          <p:nvPr/>
        </p:nvCxnSpPr>
        <p:spPr>
          <a:xfrm>
            <a:off x="17829235" y="3711474"/>
            <a:ext cx="0" cy="178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FC476D73-6C56-496F-9512-004C87BE5A1E}"/>
              </a:ext>
            </a:extLst>
          </p:cNvPr>
          <p:cNvCxnSpPr>
            <a:cxnSpLocks/>
            <a:stCxn id="41" idx="5"/>
          </p:cNvCxnSpPr>
          <p:nvPr/>
        </p:nvCxnSpPr>
        <p:spPr>
          <a:xfrm>
            <a:off x="17698892" y="6394562"/>
            <a:ext cx="363" cy="978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E3CFC990-F62A-49D1-9BCC-FDA5F837689A}"/>
              </a:ext>
            </a:extLst>
          </p:cNvPr>
          <p:cNvCxnSpPr>
            <a:cxnSpLocks/>
          </p:cNvCxnSpPr>
          <p:nvPr/>
        </p:nvCxnSpPr>
        <p:spPr>
          <a:xfrm flipV="1">
            <a:off x="713723" y="6394562"/>
            <a:ext cx="0" cy="1239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Ellipse 5">
            <a:extLst>
              <a:ext uri="{FF2B5EF4-FFF2-40B4-BE49-F238E27FC236}">
                <a16:creationId xmlns:a16="http://schemas.microsoft.com/office/drawing/2014/main" id="{D29C5089-E3A2-4FEA-BC45-4D85790AB534}"/>
              </a:ext>
            </a:extLst>
          </p:cNvPr>
          <p:cNvSpPr/>
          <p:nvPr/>
        </p:nvSpPr>
        <p:spPr>
          <a:xfrm>
            <a:off x="-40407" y="5356277"/>
            <a:ext cx="3204522" cy="115600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2400" dirty="0">
                <a:solidFill>
                  <a:schemeClr val="tx1"/>
                </a:solidFill>
              </a:rPr>
              <a:t>Image Décompressée</a:t>
            </a:r>
            <a:endParaRPr lang="fr-FR" sz="2400" dirty="0">
              <a:solidFill>
                <a:schemeClr val="tx1"/>
              </a:solidFill>
            </a:endParaRPr>
          </a:p>
        </p:txBody>
      </p:sp>
    </p:spTree>
    <p:extLst>
      <p:ext uri="{BB962C8B-B14F-4D97-AF65-F5344CB8AC3E}">
        <p14:creationId xmlns:p14="http://schemas.microsoft.com/office/powerpoint/2010/main" val="255751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13F1A-5757-45C4-BCC2-1194468D73F6}"/>
              </a:ext>
            </a:extLst>
          </p:cNvPr>
          <p:cNvSpPr>
            <a:spLocks noGrp="1"/>
          </p:cNvSpPr>
          <p:nvPr>
            <p:ph type="title"/>
          </p:nvPr>
        </p:nvSpPr>
        <p:spPr/>
        <p:txBody>
          <a:bodyPr/>
          <a:lstStyle/>
          <a:p>
            <a:r>
              <a:rPr lang="fr-FR" dirty="0"/>
              <a:t>La Compression GIF</a:t>
            </a:r>
          </a:p>
        </p:txBody>
      </p:sp>
      <p:sp>
        <p:nvSpPr>
          <p:cNvPr id="4" name="Espace réservé du numéro de diapositive 3">
            <a:extLst>
              <a:ext uri="{FF2B5EF4-FFF2-40B4-BE49-F238E27FC236}">
                <a16:creationId xmlns:a16="http://schemas.microsoft.com/office/drawing/2014/main" id="{2ED07B0B-C939-47DC-9633-D2DA5AE452B7}"/>
              </a:ext>
            </a:extLst>
          </p:cNvPr>
          <p:cNvSpPr>
            <a:spLocks noGrp="1"/>
          </p:cNvSpPr>
          <p:nvPr>
            <p:ph type="sldNum" sz="quarter" idx="11"/>
          </p:nvPr>
        </p:nvSpPr>
        <p:spPr/>
        <p:txBody>
          <a:bodyPr/>
          <a:lstStyle/>
          <a:p>
            <a:fld id="{03EB59E2-90B9-4CD3-AC74-D672227E13C3}" type="slidenum">
              <a:rPr lang="en-US" smtClean="0"/>
              <a:pPr/>
              <a:t>8</a:t>
            </a:fld>
            <a:endParaRPr lang="en-US" dirty="0"/>
          </a:p>
        </p:txBody>
      </p:sp>
      <p:grpSp>
        <p:nvGrpSpPr>
          <p:cNvPr id="31" name="Groupe 30">
            <a:extLst>
              <a:ext uri="{FF2B5EF4-FFF2-40B4-BE49-F238E27FC236}">
                <a16:creationId xmlns:a16="http://schemas.microsoft.com/office/drawing/2014/main" id="{80F1264C-330B-4227-8F5A-7323AFE17654}"/>
              </a:ext>
            </a:extLst>
          </p:cNvPr>
          <p:cNvGrpSpPr/>
          <p:nvPr/>
        </p:nvGrpSpPr>
        <p:grpSpPr>
          <a:xfrm>
            <a:off x="849507" y="2118696"/>
            <a:ext cx="16426815" cy="3298331"/>
            <a:chOff x="849508" y="2118696"/>
            <a:chExt cx="15727394" cy="3759193"/>
          </a:xfrm>
        </p:grpSpPr>
        <p:sp>
          <p:nvSpPr>
            <p:cNvPr id="22" name="Ellipse 21">
              <a:extLst>
                <a:ext uri="{FF2B5EF4-FFF2-40B4-BE49-F238E27FC236}">
                  <a16:creationId xmlns:a16="http://schemas.microsoft.com/office/drawing/2014/main" id="{85758906-585B-465B-80F6-4CA137D73663}"/>
                </a:ext>
              </a:extLst>
            </p:cNvPr>
            <p:cNvSpPr/>
            <p:nvPr/>
          </p:nvSpPr>
          <p:spPr>
            <a:xfrm>
              <a:off x="849508" y="2986015"/>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a:solidFill>
                    <a:schemeClr val="tx1"/>
                  </a:solidFill>
                </a:rPr>
                <a:t>Palettisation</a:t>
              </a:r>
            </a:p>
          </p:txBody>
        </p:sp>
        <p:sp>
          <p:nvSpPr>
            <p:cNvPr id="25" name="Ellipse 24">
              <a:extLst>
                <a:ext uri="{FF2B5EF4-FFF2-40B4-BE49-F238E27FC236}">
                  <a16:creationId xmlns:a16="http://schemas.microsoft.com/office/drawing/2014/main" id="{EB8651B6-D364-40AE-A296-F095BE84FACF}"/>
                </a:ext>
              </a:extLst>
            </p:cNvPr>
            <p:cNvSpPr/>
            <p:nvPr/>
          </p:nvSpPr>
          <p:spPr>
            <a:xfrm>
              <a:off x="4534834"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Mappage</a:t>
              </a:r>
            </a:p>
          </p:txBody>
        </p:sp>
        <p:sp>
          <p:nvSpPr>
            <p:cNvPr id="26" name="Ellipse 25">
              <a:extLst>
                <a:ext uri="{FF2B5EF4-FFF2-40B4-BE49-F238E27FC236}">
                  <a16:creationId xmlns:a16="http://schemas.microsoft.com/office/drawing/2014/main" id="{7124DFD0-A89D-46B5-AFA6-2C400C349A05}"/>
                </a:ext>
              </a:extLst>
            </p:cNvPr>
            <p:cNvSpPr/>
            <p:nvPr/>
          </p:nvSpPr>
          <p:spPr>
            <a:xfrm>
              <a:off x="8220160" y="3330633"/>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Vectorisation</a:t>
              </a:r>
            </a:p>
          </p:txBody>
        </p:sp>
        <p:sp>
          <p:nvSpPr>
            <p:cNvPr id="27" name="Ellipse 26">
              <a:extLst>
                <a:ext uri="{FF2B5EF4-FFF2-40B4-BE49-F238E27FC236}">
                  <a16:creationId xmlns:a16="http://schemas.microsoft.com/office/drawing/2014/main" id="{AE5E6F41-08E8-4732-BC3B-2C08E3DA6966}"/>
                </a:ext>
              </a:extLst>
            </p:cNvPr>
            <p:cNvSpPr/>
            <p:nvPr/>
          </p:nvSpPr>
          <p:spPr>
            <a:xfrm>
              <a:off x="11714617"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LZW</a:t>
              </a:r>
            </a:p>
          </p:txBody>
        </p:sp>
        <p:sp>
          <p:nvSpPr>
            <p:cNvPr id="28" name="Flèche : courbe vers le haut 27">
              <a:extLst>
                <a:ext uri="{FF2B5EF4-FFF2-40B4-BE49-F238E27FC236}">
                  <a16:creationId xmlns:a16="http://schemas.microsoft.com/office/drawing/2014/main" id="{93D2BF60-5548-43D8-B9C6-DACFF987155F}"/>
                </a:ext>
              </a:extLst>
            </p:cNvPr>
            <p:cNvSpPr/>
            <p:nvPr/>
          </p:nvSpPr>
          <p:spPr>
            <a:xfrm rot="20488083">
              <a:off x="12171425" y="4194915"/>
              <a:ext cx="1118353" cy="594738"/>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29" name="Flèche : courbe vers le haut 28">
              <a:extLst>
                <a:ext uri="{FF2B5EF4-FFF2-40B4-BE49-F238E27FC236}">
                  <a16:creationId xmlns:a16="http://schemas.microsoft.com/office/drawing/2014/main" id="{CD2F90AE-9C95-4626-93FF-D971C88D1EF1}"/>
                </a:ext>
              </a:extLst>
            </p:cNvPr>
            <p:cNvSpPr/>
            <p:nvPr/>
          </p:nvSpPr>
          <p:spPr>
            <a:xfrm rot="20510580">
              <a:off x="4521008" y="4088073"/>
              <a:ext cx="1248295" cy="68740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0" name="Flèche : courbe vers le haut 29">
              <a:extLst>
                <a:ext uri="{FF2B5EF4-FFF2-40B4-BE49-F238E27FC236}">
                  <a16:creationId xmlns:a16="http://schemas.microsoft.com/office/drawing/2014/main" id="{39869560-4ABF-492E-ADDA-A192E9D73AD6}"/>
                </a:ext>
              </a:extLst>
            </p:cNvPr>
            <p:cNvSpPr/>
            <p:nvPr/>
          </p:nvSpPr>
          <p:spPr>
            <a:xfrm rot="2059133">
              <a:off x="8031298" y="3895273"/>
              <a:ext cx="1107125" cy="639795"/>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grpSp>
      <p:grpSp>
        <p:nvGrpSpPr>
          <p:cNvPr id="32" name="Groupe 31">
            <a:extLst>
              <a:ext uri="{FF2B5EF4-FFF2-40B4-BE49-F238E27FC236}">
                <a16:creationId xmlns:a16="http://schemas.microsoft.com/office/drawing/2014/main" id="{5BDBCAEC-C3FB-404A-BFF0-589665753103}"/>
              </a:ext>
            </a:extLst>
          </p:cNvPr>
          <p:cNvGrpSpPr/>
          <p:nvPr/>
        </p:nvGrpSpPr>
        <p:grpSpPr>
          <a:xfrm>
            <a:off x="1383474" y="6970698"/>
            <a:ext cx="15727394" cy="3025254"/>
            <a:chOff x="849508" y="2118696"/>
            <a:chExt cx="15727394" cy="3759193"/>
          </a:xfrm>
        </p:grpSpPr>
        <p:sp>
          <p:nvSpPr>
            <p:cNvPr id="33" name="Ellipse 32">
              <a:extLst>
                <a:ext uri="{FF2B5EF4-FFF2-40B4-BE49-F238E27FC236}">
                  <a16:creationId xmlns:a16="http://schemas.microsoft.com/office/drawing/2014/main" id="{804E82C6-B1C2-4D7A-9F18-F49E56E2BD9B}"/>
                </a:ext>
              </a:extLst>
            </p:cNvPr>
            <p:cNvSpPr/>
            <p:nvPr/>
          </p:nvSpPr>
          <p:spPr>
            <a:xfrm>
              <a:off x="849508" y="2986015"/>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Dépalettisation</a:t>
              </a:r>
              <a:endParaRPr lang="fr-FR" dirty="0" err="1">
                <a:solidFill>
                  <a:schemeClr val="tx1"/>
                </a:solidFill>
              </a:endParaRPr>
            </a:p>
          </p:txBody>
        </p:sp>
        <p:sp>
          <p:nvSpPr>
            <p:cNvPr id="34" name="Ellipse 33">
              <a:extLst>
                <a:ext uri="{FF2B5EF4-FFF2-40B4-BE49-F238E27FC236}">
                  <a16:creationId xmlns:a16="http://schemas.microsoft.com/office/drawing/2014/main" id="{DEC7B4AA-D91F-4AED-AF5C-E088CCDEF772}"/>
                </a:ext>
              </a:extLst>
            </p:cNvPr>
            <p:cNvSpPr/>
            <p:nvPr/>
          </p:nvSpPr>
          <p:spPr>
            <a:xfrm>
              <a:off x="4534834"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Démappage</a:t>
              </a:r>
              <a:endParaRPr lang="fr-FR" dirty="0" err="1">
                <a:solidFill>
                  <a:schemeClr val="tx1"/>
                </a:solidFill>
              </a:endParaRPr>
            </a:p>
          </p:txBody>
        </p:sp>
        <p:sp>
          <p:nvSpPr>
            <p:cNvPr id="35" name="Ellipse 34">
              <a:extLst>
                <a:ext uri="{FF2B5EF4-FFF2-40B4-BE49-F238E27FC236}">
                  <a16:creationId xmlns:a16="http://schemas.microsoft.com/office/drawing/2014/main" id="{95CAF210-46D4-4890-95CC-1009DFA1D7D6}"/>
                </a:ext>
              </a:extLst>
            </p:cNvPr>
            <p:cNvSpPr/>
            <p:nvPr/>
          </p:nvSpPr>
          <p:spPr>
            <a:xfrm>
              <a:off x="8220160" y="3330633"/>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Matricage</a:t>
              </a:r>
              <a:endParaRPr lang="en-US" dirty="0" err="1">
                <a:solidFill>
                  <a:schemeClr val="tx1"/>
                </a:solidFill>
              </a:endParaRPr>
            </a:p>
          </p:txBody>
        </p:sp>
        <p:sp>
          <p:nvSpPr>
            <p:cNvPr id="36" name="Ellipse 35">
              <a:extLst>
                <a:ext uri="{FF2B5EF4-FFF2-40B4-BE49-F238E27FC236}">
                  <a16:creationId xmlns:a16="http://schemas.microsoft.com/office/drawing/2014/main" id="{3BF817AA-3E2F-4B6A-8AB5-CEDB41FF498E}"/>
                </a:ext>
              </a:extLst>
            </p:cNvPr>
            <p:cNvSpPr/>
            <p:nvPr/>
          </p:nvSpPr>
          <p:spPr>
            <a:xfrm>
              <a:off x="11714617"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Décodage LZW</a:t>
              </a:r>
            </a:p>
          </p:txBody>
        </p:sp>
        <p:sp>
          <p:nvSpPr>
            <p:cNvPr id="37" name="Flèche : courbe vers le haut 36">
              <a:extLst>
                <a:ext uri="{FF2B5EF4-FFF2-40B4-BE49-F238E27FC236}">
                  <a16:creationId xmlns:a16="http://schemas.microsoft.com/office/drawing/2014/main" id="{A8E8FB51-EC45-4963-8FEE-0CE32BF50848}"/>
                </a:ext>
              </a:extLst>
            </p:cNvPr>
            <p:cNvSpPr/>
            <p:nvPr/>
          </p:nvSpPr>
          <p:spPr>
            <a:xfrm rot="7917846">
              <a:off x="12035766" y="4252973"/>
              <a:ext cx="1389670" cy="478622"/>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8" name="Flèche : courbe vers le haut 37">
              <a:extLst>
                <a:ext uri="{FF2B5EF4-FFF2-40B4-BE49-F238E27FC236}">
                  <a16:creationId xmlns:a16="http://schemas.microsoft.com/office/drawing/2014/main" id="{88A25EE1-1B6D-48AA-B3DB-FA265FB50989}"/>
                </a:ext>
              </a:extLst>
            </p:cNvPr>
            <p:cNvSpPr/>
            <p:nvPr/>
          </p:nvSpPr>
          <p:spPr>
            <a:xfrm rot="9284211">
              <a:off x="4396715" y="3809455"/>
              <a:ext cx="1317382" cy="68740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9" name="Flèche : courbe vers le haut 38">
              <a:extLst>
                <a:ext uri="{FF2B5EF4-FFF2-40B4-BE49-F238E27FC236}">
                  <a16:creationId xmlns:a16="http://schemas.microsoft.com/office/drawing/2014/main" id="{8C661C69-B531-4CBF-9D1E-BC2F011E77F9}"/>
                </a:ext>
              </a:extLst>
            </p:cNvPr>
            <p:cNvSpPr/>
            <p:nvPr/>
          </p:nvSpPr>
          <p:spPr>
            <a:xfrm rot="12425993">
              <a:off x="8031298" y="3895273"/>
              <a:ext cx="1107125" cy="63979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grpSp>
      <p:cxnSp>
        <p:nvCxnSpPr>
          <p:cNvPr id="41" name="Connecteur droit avec flèche 40">
            <a:extLst>
              <a:ext uri="{FF2B5EF4-FFF2-40B4-BE49-F238E27FC236}">
                <a16:creationId xmlns:a16="http://schemas.microsoft.com/office/drawing/2014/main" id="{F939EA4D-0389-4AF3-A2EF-52C59B7CF3D1}"/>
              </a:ext>
            </a:extLst>
          </p:cNvPr>
          <p:cNvCxnSpPr/>
          <p:nvPr/>
        </p:nvCxnSpPr>
        <p:spPr>
          <a:xfrm>
            <a:off x="21128477" y="5417027"/>
            <a:ext cx="0" cy="108284"/>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DCEC509D-7AF6-472B-99EF-FE07EC9A7BED}"/>
              </a:ext>
            </a:extLst>
          </p:cNvPr>
          <p:cNvSpPr txBox="1"/>
          <p:nvPr/>
        </p:nvSpPr>
        <p:spPr>
          <a:xfrm>
            <a:off x="12304637" y="5436711"/>
            <a:ext cx="5261204" cy="507831"/>
          </a:xfrm>
          <a:prstGeom prst="rect">
            <a:avLst/>
          </a:prstGeom>
          <a:noFill/>
        </p:spPr>
        <p:txBody>
          <a:bodyPr wrap="square" lIns="91440" tIns="45720" rIns="91440" bIns="45720" rtlCol="0" anchor="t">
            <a:spAutoFit/>
          </a:bodyPr>
          <a:lstStyle/>
          <a:p>
            <a:pPr algn="ctr"/>
            <a:r>
              <a:rPr lang="fr-FR" dirty="0"/>
              <a:t>Image Compressée</a:t>
            </a:r>
          </a:p>
        </p:txBody>
      </p:sp>
      <p:cxnSp>
        <p:nvCxnSpPr>
          <p:cNvPr id="44" name="Connecteur droit avec flèche 43">
            <a:extLst>
              <a:ext uri="{FF2B5EF4-FFF2-40B4-BE49-F238E27FC236}">
                <a16:creationId xmlns:a16="http://schemas.microsoft.com/office/drawing/2014/main" id="{D7DCA276-6426-4C45-A4A5-2BBBA925551F}"/>
              </a:ext>
            </a:extLst>
          </p:cNvPr>
          <p:cNvCxnSpPr>
            <a:cxnSpLocks/>
            <a:stCxn id="27" idx="4"/>
          </p:cNvCxnSpPr>
          <p:nvPr/>
        </p:nvCxnSpPr>
        <p:spPr>
          <a:xfrm>
            <a:off x="14737063" y="4353669"/>
            <a:ext cx="0" cy="111750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76C7C812-6E7A-4D55-9CB1-1889603E32E7}"/>
              </a:ext>
            </a:extLst>
          </p:cNvPr>
          <p:cNvCxnSpPr/>
          <p:nvPr/>
        </p:nvCxnSpPr>
        <p:spPr>
          <a:xfrm>
            <a:off x="14737063" y="5944542"/>
            <a:ext cx="0" cy="1026156"/>
          </a:xfrm>
          <a:prstGeom prst="straightConnector1">
            <a:avLst/>
          </a:prstGeom>
          <a:ln>
            <a:solidFill>
              <a:schemeClr val="tx1"/>
            </a:solidFill>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1B7A968D-3F74-4E43-8206-8A81459FC041}"/>
              </a:ext>
            </a:extLst>
          </p:cNvPr>
          <p:cNvSpPr txBox="1"/>
          <p:nvPr/>
        </p:nvSpPr>
        <p:spPr>
          <a:xfrm>
            <a:off x="1045029" y="5944542"/>
            <a:ext cx="3653690" cy="507831"/>
          </a:xfrm>
          <a:prstGeom prst="rect">
            <a:avLst/>
          </a:prstGeom>
          <a:noFill/>
        </p:spPr>
        <p:txBody>
          <a:bodyPr wrap="square" lIns="91440" tIns="45720" rIns="91440" bIns="45720" rtlCol="0" anchor="t">
            <a:spAutoFit/>
          </a:bodyPr>
          <a:lstStyle/>
          <a:p>
            <a:pPr algn="ctr"/>
            <a:r>
              <a:rPr lang="fr-FR" dirty="0"/>
              <a:t>Image Décompressée</a:t>
            </a:r>
          </a:p>
        </p:txBody>
      </p:sp>
      <p:cxnSp>
        <p:nvCxnSpPr>
          <p:cNvPr id="8" name="Connecteur droit avec flèche 7">
            <a:extLst>
              <a:ext uri="{FF2B5EF4-FFF2-40B4-BE49-F238E27FC236}">
                <a16:creationId xmlns:a16="http://schemas.microsoft.com/office/drawing/2014/main" id="{7795B3EB-45FB-4A3E-A3E7-1F50631D538E}"/>
              </a:ext>
            </a:extLst>
          </p:cNvPr>
          <p:cNvCxnSpPr/>
          <p:nvPr/>
        </p:nvCxnSpPr>
        <p:spPr>
          <a:xfrm flipV="1">
            <a:off x="2757714" y="6452373"/>
            <a:ext cx="0" cy="1327284"/>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913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BCEEEF-E963-4503-AD25-3BF8AE7E965D}"/>
              </a:ext>
            </a:extLst>
          </p:cNvPr>
          <p:cNvSpPr>
            <a:spLocks noGrp="1"/>
          </p:cNvSpPr>
          <p:nvPr>
            <p:ph type="title"/>
          </p:nvPr>
        </p:nvSpPr>
        <p:spPr/>
        <p:txBody>
          <a:bodyPr/>
          <a:lstStyle/>
          <a:p>
            <a:r>
              <a:rPr lang="fr-FR" dirty="0"/>
              <a:t>3 - Compression IRM</a:t>
            </a:r>
          </a:p>
        </p:txBody>
      </p:sp>
    </p:spTree>
    <p:extLst>
      <p:ext uri="{BB962C8B-B14F-4D97-AF65-F5344CB8AC3E}">
        <p14:creationId xmlns:p14="http://schemas.microsoft.com/office/powerpoint/2010/main" val="2884108667"/>
      </p:ext>
    </p:extLst>
  </p:cSld>
  <p:clrMapOvr>
    <a:masterClrMapping/>
  </p:clrMapOvr>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6163</TotalTime>
  <Words>416</Words>
  <Application>Microsoft Office PowerPoint</Application>
  <PresentationFormat>Personnalisé</PresentationFormat>
  <Paragraphs>122</Paragraphs>
  <Slides>22</Slides>
  <Notes>0</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22</vt:i4>
      </vt:variant>
    </vt:vector>
  </HeadingPairs>
  <TitlesOfParts>
    <vt:vector size="34" baseType="lpstr">
      <vt:lpstr>Arial</vt:lpstr>
      <vt:lpstr>Calibri</vt:lpstr>
      <vt:lpstr>Söhne</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IRM : Une Nouvelle Approche de  Compression d’Images</vt:lpstr>
      <vt:lpstr>Sommaire</vt:lpstr>
      <vt:lpstr>1 – Introduction   </vt:lpstr>
      <vt:lpstr>Présentation PowerPoint</vt:lpstr>
      <vt:lpstr>La compression des images</vt:lpstr>
      <vt:lpstr>2 - Compressions JPEG et GIF</vt:lpstr>
      <vt:lpstr>La compression JPEG</vt:lpstr>
      <vt:lpstr>La Compression GIF</vt:lpstr>
      <vt:lpstr>3 - Compression IRM</vt:lpstr>
      <vt:lpstr>La compression IRM</vt:lpstr>
      <vt:lpstr>Calorimétrie</vt:lpstr>
      <vt:lpstr>Palettisation</vt:lpstr>
      <vt:lpstr>Mappage</vt:lpstr>
      <vt:lpstr>Subdivision</vt:lpstr>
      <vt:lpstr>Sous-Échantillonnage</vt:lpstr>
      <vt:lpstr>Vectorisation</vt:lpstr>
      <vt:lpstr>Codage RLE</vt:lpstr>
      <vt:lpstr>Codage Huffman</vt:lpstr>
      <vt:lpstr>Codage LZW </vt:lpstr>
      <vt:lpstr>Présentation PowerPoint</vt:lpstr>
      <vt:lpstr>Présentation PowerPoint</vt:lpstr>
      <vt:lpstr>Nous vous remercions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salma ait lakbir</cp:lastModifiedBy>
  <cp:revision>591</cp:revision>
  <dcterms:created xsi:type="dcterms:W3CDTF">2015-08-02T15:43:04Z</dcterms:created>
  <dcterms:modified xsi:type="dcterms:W3CDTF">2024-04-25T19:25:23Z</dcterms:modified>
</cp:coreProperties>
</file>