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3"/>
  </p:notesMasterIdLst>
  <p:sldIdLst>
    <p:sldId id="258" r:id="rId6"/>
    <p:sldId id="370" r:id="rId7"/>
    <p:sldId id="266" r:id="rId8"/>
    <p:sldId id="284" r:id="rId9"/>
    <p:sldId id="278" r:id="rId10"/>
    <p:sldId id="359" r:id="rId11"/>
    <p:sldId id="360" r:id="rId12"/>
    <p:sldId id="361" r:id="rId13"/>
    <p:sldId id="362" r:id="rId14"/>
    <p:sldId id="363" r:id="rId15"/>
    <p:sldId id="364" r:id="rId16"/>
    <p:sldId id="365" r:id="rId17"/>
    <p:sldId id="366" r:id="rId18"/>
    <p:sldId id="368" r:id="rId19"/>
    <p:sldId id="369" r:id="rId20"/>
    <p:sldId id="300" r:id="rId21"/>
    <p:sldId id="355" r:id="rId22"/>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ma ait lakbir" initials="sal" lastIdx="1" clrIdx="0">
    <p:extLst>
      <p:ext uri="{19B8F6BF-5375-455C-9EA6-DF929625EA0E}">
        <p15:presenceInfo xmlns:p15="http://schemas.microsoft.com/office/powerpoint/2012/main" userId="0e7e9459096609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48C7"/>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showGuides="1">
      <p:cViewPr varScale="1">
        <p:scale>
          <a:sx n="43" d="100"/>
          <a:sy n="43" d="100"/>
        </p:scale>
        <p:origin x="636" y="48"/>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18T18:52:46.084"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2024/4/22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‹N°›</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0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750" fill="hold"/>
                                        <p:tgtEl>
                                          <p:spTgt spid="60"/>
                                        </p:tgtEl>
                                        <p:attrNameLst>
                                          <p:attrName>ppt_x</p:attrName>
                                        </p:attrNameLst>
                                      </p:cBhvr>
                                      <p:tavLst>
                                        <p:tav tm="0">
                                          <p:val>
                                            <p:strVal val="#ppt_x"/>
                                          </p:val>
                                        </p:tav>
                                        <p:tav tm="100000">
                                          <p:val>
                                            <p:strVal val="#ppt_x"/>
                                          </p:val>
                                        </p:tav>
                                      </p:tavLst>
                                    </p:anim>
                                    <p:anim calcmode="lin" valueType="num">
                                      <p:cBhvr additive="base">
                                        <p:cTn id="100" dur="750" fill="hold"/>
                                        <p:tgtEl>
                                          <p:spTgt spid="60"/>
                                        </p:tgtEl>
                                        <p:attrNameLst>
                                          <p:attrName>ppt_y</p:attrName>
                                        </p:attrNameLst>
                                      </p:cBhvr>
                                      <p:tavLst>
                                        <p:tav tm="0">
                                          <p:val>
                                            <p:strVal val="0-#ppt_h/2"/>
                                          </p:val>
                                        </p:tav>
                                        <p:tav tm="100000">
                                          <p:val>
                                            <p:strVal val="#ppt_y"/>
                                          </p:val>
                                        </p:tav>
                                      </p:tavLst>
                                    </p:anim>
                                  </p:childTnLst>
                                </p:cTn>
                              </p:par>
                            </p:childTnLst>
                          </p:cTn>
                        </p:par>
                        <p:par>
                          <p:cTn id="101" fill="hold">
                            <p:stCondLst>
                              <p:cond delay="7750"/>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250"/>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8750"/>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 calcmode="lin" valueType="num">
                                      <p:cBhvr additive="base">
                                        <p:cTn id="121" dur="750" fill="hold"/>
                                        <p:tgtEl>
                                          <p:spTgt spid="65"/>
                                        </p:tgtEl>
                                        <p:attrNameLst>
                                          <p:attrName>ppt_x</p:attrName>
                                        </p:attrNameLst>
                                      </p:cBhvr>
                                      <p:tavLst>
                                        <p:tav tm="0">
                                          <p:val>
                                            <p:strVal val="#ppt_x"/>
                                          </p:val>
                                        </p:tav>
                                        <p:tav tm="100000">
                                          <p:val>
                                            <p:strVal val="#ppt_x"/>
                                          </p:val>
                                        </p:tav>
                                      </p:tavLst>
                                    </p:anim>
                                    <p:anim calcmode="lin" valueType="num">
                                      <p:cBhvr additive="base">
                                        <p:cTn id="122" dur="750" fill="hold"/>
                                        <p:tgtEl>
                                          <p:spTgt spid="65"/>
                                        </p:tgtEl>
                                        <p:attrNameLst>
                                          <p:attrName>ppt_y</p:attrName>
                                        </p:attrNameLst>
                                      </p:cBhvr>
                                      <p:tavLst>
                                        <p:tav tm="0">
                                          <p:val>
                                            <p:strVal val="0-#ppt_h/2"/>
                                          </p:val>
                                        </p:tav>
                                        <p:tav tm="100000">
                                          <p:val>
                                            <p:strVal val="#ppt_y"/>
                                          </p:val>
                                        </p:tav>
                                      </p:tavLst>
                                    </p:anim>
                                  </p:childTnLst>
                                </p:cTn>
                              </p:par>
                            </p:childTnLst>
                          </p:cTn>
                        </p:par>
                        <p:par>
                          <p:cTn id="123" fill="hold">
                            <p:stCondLst>
                              <p:cond delay="950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0" grpId="0"/>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6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750" fill="hold"/>
                                        <p:tgtEl>
                                          <p:spTgt spid="38"/>
                                        </p:tgtEl>
                                        <p:attrNameLst>
                                          <p:attrName>ppt_x</p:attrName>
                                        </p:attrNameLst>
                                      </p:cBhvr>
                                      <p:tavLst>
                                        <p:tav tm="0">
                                          <p:val>
                                            <p:strVal val="0-#ppt_w/2"/>
                                          </p:val>
                                        </p:tav>
                                        <p:tav tm="100000">
                                          <p:val>
                                            <p:strVal val="#ppt_x"/>
                                          </p:val>
                                        </p:tav>
                                      </p:tavLst>
                                    </p:anim>
                                    <p:anim calcmode="lin" valueType="num">
                                      <p:cBhvr additive="base">
                                        <p:cTn id="34" dur="750" fill="hold"/>
                                        <p:tgtEl>
                                          <p:spTgt spid="38"/>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750" fill="hold"/>
                                        <p:tgtEl>
                                          <p:spTgt spid="39"/>
                                        </p:tgtEl>
                                        <p:attrNameLst>
                                          <p:attrName>ppt_x</p:attrName>
                                        </p:attrNameLst>
                                      </p:cBhvr>
                                      <p:tavLst>
                                        <p:tav tm="0">
                                          <p:val>
                                            <p:strVal val="0-#ppt_w/2"/>
                                          </p:val>
                                        </p:tav>
                                        <p:tav tm="100000">
                                          <p:val>
                                            <p:strVal val="#ppt_x"/>
                                          </p:val>
                                        </p:tav>
                                      </p:tavLst>
                                    </p:anim>
                                    <p:anim calcmode="lin" valueType="num">
                                      <p:cBhvr additive="base">
                                        <p:cTn id="56" dur="750" fill="hold"/>
                                        <p:tgtEl>
                                          <p:spTgt spid="39"/>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750" fill="hold"/>
                                        <p:tgtEl>
                                          <p:spTgt spid="40"/>
                                        </p:tgtEl>
                                        <p:attrNameLst>
                                          <p:attrName>ppt_x</p:attrName>
                                        </p:attrNameLst>
                                      </p:cBhvr>
                                      <p:tavLst>
                                        <p:tav tm="0">
                                          <p:val>
                                            <p:strVal val="0-#ppt_w/2"/>
                                          </p:val>
                                        </p:tav>
                                        <p:tav tm="100000">
                                          <p:val>
                                            <p:strVal val="#ppt_x"/>
                                          </p:val>
                                        </p:tav>
                                      </p:tavLst>
                                    </p:anim>
                                    <p:anim calcmode="lin" valueType="num">
                                      <p:cBhvr additive="base">
                                        <p:cTn id="78" dur="75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additive="base">
                                        <p:cTn id="95" dur="750" fill="hold"/>
                                        <p:tgtEl>
                                          <p:spTgt spid="59"/>
                                        </p:tgtEl>
                                        <p:attrNameLst>
                                          <p:attrName>ppt_x</p:attrName>
                                        </p:attrNameLst>
                                      </p:cBhvr>
                                      <p:tavLst>
                                        <p:tav tm="0">
                                          <p:val>
                                            <p:strVal val="#ppt_x"/>
                                          </p:val>
                                        </p:tav>
                                        <p:tav tm="100000">
                                          <p:val>
                                            <p:strVal val="#ppt_x"/>
                                          </p:val>
                                        </p:tav>
                                      </p:tavLst>
                                    </p:anim>
                                    <p:anim calcmode="lin" valueType="num">
                                      <p:cBhvr additive="base">
                                        <p:cTn id="96" dur="750" fill="hold"/>
                                        <p:tgtEl>
                                          <p:spTgt spid="59"/>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750" fill="hold"/>
                                        <p:tgtEl>
                                          <p:spTgt spid="41"/>
                                        </p:tgtEl>
                                        <p:attrNameLst>
                                          <p:attrName>ppt_x</p:attrName>
                                        </p:attrNameLst>
                                      </p:cBhvr>
                                      <p:tavLst>
                                        <p:tav tm="0">
                                          <p:val>
                                            <p:strVal val="0-#ppt_w/2"/>
                                          </p:val>
                                        </p:tav>
                                        <p:tav tm="100000">
                                          <p:val>
                                            <p:strVal val="#ppt_x"/>
                                          </p:val>
                                        </p:tav>
                                      </p:tavLst>
                                    </p:anim>
                                    <p:anim calcmode="lin" valueType="num">
                                      <p:cBhvr additive="base">
                                        <p:cTn id="100" dur="750" fill="hold"/>
                                        <p:tgtEl>
                                          <p:spTgt spid="41"/>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57">
                                            <p:txEl>
                                              <p:pRg st="0" end="0"/>
                                            </p:txEl>
                                          </p:spTgt>
                                        </p:tgtEl>
                                        <p:attrNameLst>
                                          <p:attrName>style.visibility</p:attrName>
                                        </p:attrNameLst>
                                      </p:cBhvr>
                                      <p:to>
                                        <p:strVal val="visible"/>
                                      </p:to>
                                    </p:set>
                                    <p:anim calcmode="lin" valueType="num">
                                      <p:cBhvr additive="base">
                                        <p:cTn id="104"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57">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ppt_x"/>
                                          </p:val>
                                        </p:tav>
                                        <p:tav tm="100000">
                                          <p:val>
                                            <p:strVal val="#ppt_x"/>
                                          </p:val>
                                        </p:tav>
                                      </p:tavLst>
                                    </p:anim>
                                    <p:anim calcmode="lin" valueType="num">
                                      <p:cBhvr additive="base">
                                        <p:cTn id="109" dur="500" fill="hold"/>
                                        <p:tgtEl>
                                          <p:spTgt spid="58"/>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additive="base">
                                        <p:cTn id="117" dur="750" fill="hold"/>
                                        <p:tgtEl>
                                          <p:spTgt spid="64"/>
                                        </p:tgtEl>
                                        <p:attrNameLst>
                                          <p:attrName>ppt_x</p:attrName>
                                        </p:attrNameLst>
                                      </p:cBhvr>
                                      <p:tavLst>
                                        <p:tav tm="0">
                                          <p:val>
                                            <p:strVal val="#ppt_x"/>
                                          </p:val>
                                        </p:tav>
                                        <p:tav tm="100000">
                                          <p:val>
                                            <p:strVal val="#ppt_x"/>
                                          </p:val>
                                        </p:tav>
                                      </p:tavLst>
                                    </p:anim>
                                    <p:anim calcmode="lin" valueType="num">
                                      <p:cBhvr additive="base">
                                        <p:cTn id="118" dur="750" fill="hold"/>
                                        <p:tgtEl>
                                          <p:spTgt spid="64"/>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750" fill="hold"/>
                                        <p:tgtEl>
                                          <p:spTgt spid="42"/>
                                        </p:tgtEl>
                                        <p:attrNameLst>
                                          <p:attrName>ppt_x</p:attrName>
                                        </p:attrNameLst>
                                      </p:cBhvr>
                                      <p:tavLst>
                                        <p:tav tm="0">
                                          <p:val>
                                            <p:strVal val="0-#ppt_w/2"/>
                                          </p:val>
                                        </p:tav>
                                        <p:tav tm="100000">
                                          <p:val>
                                            <p:strVal val="#ppt_x"/>
                                          </p:val>
                                        </p:tav>
                                      </p:tavLst>
                                    </p:anim>
                                    <p:anim calcmode="lin" valueType="num">
                                      <p:cBhvr additive="base">
                                        <p:cTn id="122" dur="750" fill="hold"/>
                                        <p:tgtEl>
                                          <p:spTgt spid="4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62">
                                            <p:txEl>
                                              <p:pRg st="0" end="0"/>
                                            </p:txEl>
                                          </p:spTgt>
                                        </p:tgtEl>
                                        <p:attrNameLst>
                                          <p:attrName>style.visibility</p:attrName>
                                        </p:attrNameLst>
                                      </p:cBhvr>
                                      <p:to>
                                        <p:strVal val="visible"/>
                                      </p:to>
                                    </p:set>
                                    <p:anim calcmode="lin" valueType="num">
                                      <p:cBhvr additive="base">
                                        <p:cTn id="126"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62">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63"/>
                                        </p:tgtEl>
                                        <p:attrNameLst>
                                          <p:attrName>style.visibility</p:attrName>
                                        </p:attrNameLst>
                                      </p:cBhvr>
                                      <p:to>
                                        <p:strVal val="visible"/>
                                      </p:to>
                                    </p:set>
                                    <p:anim calcmode="lin" valueType="num">
                                      <p:cBhvr additive="base">
                                        <p:cTn id="130" dur="500" fill="hold"/>
                                        <p:tgtEl>
                                          <p:spTgt spid="63"/>
                                        </p:tgtEl>
                                        <p:attrNameLst>
                                          <p:attrName>ppt_x</p:attrName>
                                        </p:attrNameLst>
                                      </p:cBhvr>
                                      <p:tavLst>
                                        <p:tav tm="0">
                                          <p:val>
                                            <p:strVal val="#ppt_x"/>
                                          </p:val>
                                        </p:tav>
                                        <p:tav tm="100000">
                                          <p:val>
                                            <p:strVal val="#ppt_x"/>
                                          </p:val>
                                        </p:tav>
                                      </p:tavLst>
                                    </p:anim>
                                    <p:anim calcmode="lin" valueType="num">
                                      <p:cBhvr additive="base">
                                        <p:cTn id="131" dur="500" fill="hold"/>
                                        <p:tgtEl>
                                          <p:spTgt spid="63"/>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wipe(left)">
                                      <p:cBhvr>
                                        <p:cTn id="1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8"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8"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animBg="1"/>
      <p:bldP spid="37" grpId="0"/>
      <p:bldP spid="38" grpId="0"/>
      <p:bldP spid="39" grpId="0"/>
      <p:bldP spid="40" grpId="0"/>
      <p:bldP spid="41" grpId="0"/>
      <p:bldP spid="4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iterate type="lt">
                                    <p:tmPct val="10000"/>
                                  </p:iterate>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childTnLst>
                          </p:cTn>
                        </p:par>
                        <p:par>
                          <p:cTn id="13" fill="hold">
                            <p:stCondLst>
                              <p:cond delay="825"/>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325"/>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825"/>
                            </p:stCondLst>
                            <p:childTnLst>
                              <p:par>
                                <p:cTn id="27" presetID="2" presetClass="entr" presetSubtype="1" decel="100000"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750" fill="hold"/>
                                        <p:tgtEl>
                                          <p:spTgt spid="41"/>
                                        </p:tgtEl>
                                        <p:attrNameLst>
                                          <p:attrName>ppt_x</p:attrName>
                                        </p:attrNameLst>
                                      </p:cBhvr>
                                      <p:tavLst>
                                        <p:tav tm="0">
                                          <p:val>
                                            <p:strVal val="#ppt_x"/>
                                          </p:val>
                                        </p:tav>
                                        <p:tav tm="100000">
                                          <p:val>
                                            <p:strVal val="#ppt_x"/>
                                          </p:val>
                                        </p:tav>
                                      </p:tavLst>
                                    </p:anim>
                                    <p:anim calcmode="lin" valueType="num">
                                      <p:cBhvr additive="base">
                                        <p:cTn id="30" dur="750" fill="hold"/>
                                        <p:tgtEl>
                                          <p:spTgt spid="41"/>
                                        </p:tgtEl>
                                        <p:attrNameLst>
                                          <p:attrName>ppt_y</p:attrName>
                                        </p:attrNameLst>
                                      </p:cBhvr>
                                      <p:tavLst>
                                        <p:tav tm="0">
                                          <p:val>
                                            <p:strVal val="0-#ppt_h/2"/>
                                          </p:val>
                                        </p:tav>
                                        <p:tav tm="100000">
                                          <p:val>
                                            <p:strVal val="#ppt_y"/>
                                          </p:val>
                                        </p:tav>
                                      </p:tavLst>
                                    </p:anim>
                                  </p:childTnLst>
                                </p:cTn>
                              </p:par>
                              <p:par>
                                <p:cTn id="31" presetID="2" presetClass="entr" presetSubtype="8" decel="100000" fill="hold" grpId="0" nodeType="withEffect">
                                  <p:stCondLst>
                                    <p:cond delay="0"/>
                                  </p:stCondLst>
                                  <p:iterate type="lt">
                                    <p:tmPct val="10000"/>
                                  </p:iterate>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750" fill="hold"/>
                                        <p:tgtEl>
                                          <p:spTgt spid="42"/>
                                        </p:tgtEl>
                                        <p:attrNameLst>
                                          <p:attrName>ppt_x</p:attrName>
                                        </p:attrNameLst>
                                      </p:cBhvr>
                                      <p:tavLst>
                                        <p:tav tm="0">
                                          <p:val>
                                            <p:strVal val="0-#ppt_w/2"/>
                                          </p:val>
                                        </p:tav>
                                        <p:tav tm="100000">
                                          <p:val>
                                            <p:strVal val="#ppt_x"/>
                                          </p:val>
                                        </p:tav>
                                      </p:tavLst>
                                    </p:anim>
                                    <p:anim calcmode="lin" valueType="num">
                                      <p:cBhvr additive="base">
                                        <p:cTn id="34" dur="75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650"/>
                            </p:stCondLst>
                            <p:childTnLst>
                              <p:par>
                                <p:cTn id="36" presetID="2" presetClass="entr" presetSubtype="8" decel="100000" fill="hold" grpId="0" nodeType="afterEffect">
                                  <p:stCondLst>
                                    <p:cond delay="0"/>
                                  </p:stCondLst>
                                  <p:childTnLst>
                                    <p:set>
                                      <p:cBhvr>
                                        <p:cTn id="37" dur="1" fill="hold">
                                          <p:stCondLst>
                                            <p:cond delay="0"/>
                                          </p:stCondLst>
                                        </p:cTn>
                                        <p:tgtEl>
                                          <p:spTgt spid="39">
                                            <p:txEl>
                                              <p:pRg st="0" end="0"/>
                                            </p:txEl>
                                          </p:spTgt>
                                        </p:tgtEl>
                                        <p:attrNameLst>
                                          <p:attrName>style.visibility</p:attrName>
                                        </p:attrNameLst>
                                      </p:cBhvr>
                                      <p:to>
                                        <p:strVal val="visible"/>
                                      </p:to>
                                    </p:set>
                                    <p:anim calcmode="lin" valueType="num">
                                      <p:cBhvr additive="base">
                                        <p:cTn id="38"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9">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par>
                          <p:cTn id="48" fill="hold">
                            <p:stCondLst>
                              <p:cond delay="3650"/>
                            </p:stCondLst>
                            <p:childTnLst>
                              <p:par>
                                <p:cTn id="49" presetID="2" presetClass="entr" presetSubtype="1" decel="10000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750" fill="hold"/>
                                        <p:tgtEl>
                                          <p:spTgt spid="66"/>
                                        </p:tgtEl>
                                        <p:attrNameLst>
                                          <p:attrName>ppt_x</p:attrName>
                                        </p:attrNameLst>
                                      </p:cBhvr>
                                      <p:tavLst>
                                        <p:tav tm="0">
                                          <p:val>
                                            <p:strVal val="#ppt_x"/>
                                          </p:val>
                                        </p:tav>
                                        <p:tav tm="100000">
                                          <p:val>
                                            <p:strVal val="#ppt_x"/>
                                          </p:val>
                                        </p:tav>
                                      </p:tavLst>
                                    </p:anim>
                                    <p:anim calcmode="lin" valueType="num">
                                      <p:cBhvr additive="base">
                                        <p:cTn id="52" dur="750" fill="hold"/>
                                        <p:tgtEl>
                                          <p:spTgt spid="66"/>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750" fill="hold"/>
                                        <p:tgtEl>
                                          <p:spTgt spid="67"/>
                                        </p:tgtEl>
                                        <p:attrNameLst>
                                          <p:attrName>ppt_x</p:attrName>
                                        </p:attrNameLst>
                                      </p:cBhvr>
                                      <p:tavLst>
                                        <p:tav tm="0">
                                          <p:val>
                                            <p:strVal val="0-#ppt_w/2"/>
                                          </p:val>
                                        </p:tav>
                                        <p:tav tm="100000">
                                          <p:val>
                                            <p:strVal val="#ppt_x"/>
                                          </p:val>
                                        </p:tav>
                                      </p:tavLst>
                                    </p:anim>
                                    <p:anim calcmode="lin" valueType="num">
                                      <p:cBhvr additive="base">
                                        <p:cTn id="56" dur="75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4475"/>
                            </p:stCondLst>
                            <p:childTnLst>
                              <p:par>
                                <p:cTn id="58" presetID="2" presetClass="entr" presetSubtype="8" decel="100000" fill="hold" grpId="0" nodeType="afterEffect">
                                  <p:stCondLst>
                                    <p:cond delay="0"/>
                                  </p:stCondLst>
                                  <p:childTnLst>
                                    <p:set>
                                      <p:cBhvr>
                                        <p:cTn id="59" dur="1" fill="hold">
                                          <p:stCondLst>
                                            <p:cond delay="0"/>
                                          </p:stCondLst>
                                        </p:cTn>
                                        <p:tgtEl>
                                          <p:spTgt spid="44">
                                            <p:txEl>
                                              <p:pRg st="0" end="0"/>
                                            </p:txEl>
                                          </p:spTgt>
                                        </p:tgtEl>
                                        <p:attrNameLst>
                                          <p:attrName>style.visibility</p:attrName>
                                        </p:attrNameLst>
                                      </p:cBhvr>
                                      <p:to>
                                        <p:strVal val="visible"/>
                                      </p:to>
                                    </p:set>
                                    <p:anim calcmode="lin" valueType="num">
                                      <p:cBhvr additive="base">
                                        <p:cTn id="60"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4">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ppt_x"/>
                                          </p:val>
                                        </p:tav>
                                        <p:tav tm="100000">
                                          <p:val>
                                            <p:strVal val="#ppt_x"/>
                                          </p:val>
                                        </p:tav>
                                      </p:tavLst>
                                    </p:anim>
                                    <p:anim calcmode="lin" valueType="num">
                                      <p:cBhvr additive="base">
                                        <p:cTn id="65" dur="500" fill="hold"/>
                                        <p:tgtEl>
                                          <p:spTgt spid="45"/>
                                        </p:tgtEl>
                                        <p:attrNameLst>
                                          <p:attrName>ppt_y</p:attrName>
                                        </p:attrNameLst>
                                      </p:cBhvr>
                                      <p:tavLst>
                                        <p:tav tm="0">
                                          <p:val>
                                            <p:strVal val="1+#ppt_h/2"/>
                                          </p:val>
                                        </p:tav>
                                        <p:tav tm="100000">
                                          <p:val>
                                            <p:strVal val="#ppt_y"/>
                                          </p:val>
                                        </p:tav>
                                      </p:tavLst>
                                    </p:anim>
                                  </p:childTnLst>
                                </p:cTn>
                              </p:par>
                            </p:childTnLst>
                          </p:cTn>
                        </p:par>
                        <p:par>
                          <p:cTn id="66" fill="hold">
                            <p:stCondLst>
                              <p:cond delay="4975"/>
                            </p:stCondLst>
                            <p:childTnLst>
                              <p:par>
                                <p:cTn id="67" presetID="22" presetClass="entr" presetSubtype="8"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5475"/>
                            </p:stCondLst>
                            <p:childTnLst>
                              <p:par>
                                <p:cTn id="71" presetID="2" presetClass="entr" presetSubtype="1" decel="100000" fill="hold" grpId="0" nodeType="afterEffect">
                                  <p:stCondLst>
                                    <p:cond delay="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fill="hold"/>
                                        <p:tgtEl>
                                          <p:spTgt spid="71"/>
                                        </p:tgtEl>
                                        <p:attrNameLst>
                                          <p:attrName>ppt_x</p:attrName>
                                        </p:attrNameLst>
                                      </p:cBhvr>
                                      <p:tavLst>
                                        <p:tav tm="0">
                                          <p:val>
                                            <p:strVal val="#ppt_x"/>
                                          </p:val>
                                        </p:tav>
                                        <p:tav tm="100000">
                                          <p:val>
                                            <p:strVal val="#ppt_x"/>
                                          </p:val>
                                        </p:tav>
                                      </p:tavLst>
                                    </p:anim>
                                    <p:anim calcmode="lin" valueType="num">
                                      <p:cBhvr additive="base">
                                        <p:cTn id="74" dur="750" fill="hold"/>
                                        <p:tgtEl>
                                          <p:spTgt spid="71"/>
                                        </p:tgtEl>
                                        <p:attrNameLst>
                                          <p:attrName>ppt_y</p:attrName>
                                        </p:attrNameLst>
                                      </p:cBhvr>
                                      <p:tavLst>
                                        <p:tav tm="0">
                                          <p:val>
                                            <p:strVal val="0-#ppt_h/2"/>
                                          </p:val>
                                        </p:tav>
                                        <p:tav tm="100000">
                                          <p:val>
                                            <p:strVal val="#ppt_y"/>
                                          </p:val>
                                        </p:tav>
                                      </p:tavLst>
                                    </p:anim>
                                  </p:childTnLst>
                                </p:cTn>
                              </p:par>
                              <p:par>
                                <p:cTn id="75" presetID="2" presetClass="entr" presetSubtype="8" decel="100000" fill="hold" grpId="0" nodeType="withEffect">
                                  <p:stCondLst>
                                    <p:cond delay="0"/>
                                  </p:stCondLst>
                                  <p:iterate type="lt">
                                    <p:tmPct val="10000"/>
                                  </p:iterate>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fill="hold"/>
                                        <p:tgtEl>
                                          <p:spTgt spid="72"/>
                                        </p:tgtEl>
                                        <p:attrNameLst>
                                          <p:attrName>ppt_x</p:attrName>
                                        </p:attrNameLst>
                                      </p:cBhvr>
                                      <p:tavLst>
                                        <p:tav tm="0">
                                          <p:val>
                                            <p:strVal val="0-#ppt_w/2"/>
                                          </p:val>
                                        </p:tav>
                                        <p:tav tm="100000">
                                          <p:val>
                                            <p:strVal val="#ppt_x"/>
                                          </p:val>
                                        </p:tav>
                                      </p:tavLst>
                                    </p:anim>
                                    <p:anim calcmode="lin" valueType="num">
                                      <p:cBhvr additive="base">
                                        <p:cTn id="78" dur="750" fill="hold"/>
                                        <p:tgtEl>
                                          <p:spTgt spid="72"/>
                                        </p:tgtEl>
                                        <p:attrNameLst>
                                          <p:attrName>ppt_y</p:attrName>
                                        </p:attrNameLst>
                                      </p:cBhvr>
                                      <p:tavLst>
                                        <p:tav tm="0">
                                          <p:val>
                                            <p:strVal val="#ppt_y"/>
                                          </p:val>
                                        </p:tav>
                                        <p:tav tm="100000">
                                          <p:val>
                                            <p:strVal val="#ppt_y"/>
                                          </p:val>
                                        </p:tav>
                                      </p:tavLst>
                                    </p:anim>
                                  </p:childTnLst>
                                </p:cTn>
                              </p:par>
                            </p:childTnLst>
                          </p:cTn>
                        </p:par>
                        <p:par>
                          <p:cTn id="79" fill="hold">
                            <p:stCondLst>
                              <p:cond delay="6300"/>
                            </p:stCondLst>
                            <p:childTnLst>
                              <p:par>
                                <p:cTn id="80" presetID="2" presetClass="entr" presetSubtype="8" decel="100000" fill="hold" grpId="0" nodeType="afterEffect">
                                  <p:stCondLst>
                                    <p:cond delay="0"/>
                                  </p:stCondLst>
                                  <p:childTnLst>
                                    <p:set>
                                      <p:cBhvr>
                                        <p:cTn id="81" dur="1" fill="hold">
                                          <p:stCondLst>
                                            <p:cond delay="0"/>
                                          </p:stCondLst>
                                        </p:cTn>
                                        <p:tgtEl>
                                          <p:spTgt spid="69">
                                            <p:txEl>
                                              <p:pRg st="0" end="0"/>
                                            </p:txEl>
                                          </p:spTgt>
                                        </p:tgtEl>
                                        <p:attrNameLst>
                                          <p:attrName>style.visibility</p:attrName>
                                        </p:attrNameLst>
                                      </p:cBhvr>
                                      <p:to>
                                        <p:strVal val="visible"/>
                                      </p:to>
                                    </p:set>
                                    <p:anim calcmode="lin" valueType="num">
                                      <p:cBhvr additive="base">
                                        <p:cTn id="82"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69">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 calcmode="lin" valueType="num">
                                      <p:cBhvr additive="base">
                                        <p:cTn id="86" dur="500" fill="hold"/>
                                        <p:tgtEl>
                                          <p:spTgt spid="70"/>
                                        </p:tgtEl>
                                        <p:attrNameLst>
                                          <p:attrName>ppt_x</p:attrName>
                                        </p:attrNameLst>
                                      </p:cBhvr>
                                      <p:tavLst>
                                        <p:tav tm="0">
                                          <p:val>
                                            <p:strVal val="#ppt_x"/>
                                          </p:val>
                                        </p:tav>
                                        <p:tav tm="100000">
                                          <p:val>
                                            <p:strVal val="#ppt_x"/>
                                          </p:val>
                                        </p:tav>
                                      </p:tavLst>
                                    </p:anim>
                                    <p:anim calcmode="lin" valueType="num">
                                      <p:cBhvr additive="base">
                                        <p:cTn id="87" dur="500" fill="hold"/>
                                        <p:tgtEl>
                                          <p:spTgt spid="70"/>
                                        </p:tgtEl>
                                        <p:attrNameLst>
                                          <p:attrName>ppt_y</p:attrName>
                                        </p:attrNameLst>
                                      </p:cBhvr>
                                      <p:tavLst>
                                        <p:tav tm="0">
                                          <p:val>
                                            <p:strVal val="1+#ppt_h/2"/>
                                          </p:val>
                                        </p:tav>
                                        <p:tav tm="100000">
                                          <p:val>
                                            <p:strVal val="#ppt_y"/>
                                          </p:val>
                                        </p:tav>
                                      </p:tavLst>
                                    </p:anim>
                                  </p:childTnLst>
                                </p:cTn>
                              </p:par>
                            </p:childTnLst>
                          </p:cTn>
                        </p:par>
                        <p:par>
                          <p:cTn id="88" fill="hold">
                            <p:stCondLst>
                              <p:cond delay="6800"/>
                            </p:stCondLst>
                            <p:childTnLst>
                              <p:par>
                                <p:cTn id="89" presetID="22"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left)">
                                      <p:cBhvr>
                                        <p:cTn id="91" dur="500"/>
                                        <p:tgtEl>
                                          <p:spTgt spid="68"/>
                                        </p:tgtEl>
                                      </p:cBhvr>
                                    </p:animEffect>
                                  </p:childTnLst>
                                </p:cTn>
                              </p:par>
                            </p:childTnLst>
                          </p:cTn>
                        </p:par>
                        <p:par>
                          <p:cTn id="92" fill="hold">
                            <p:stCondLst>
                              <p:cond delay="7300"/>
                            </p:stCondLst>
                            <p:childTnLst>
                              <p:par>
                                <p:cTn id="93" presetID="2" presetClass="entr" presetSubtype="1" decel="100000"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750" fill="hold"/>
                                        <p:tgtEl>
                                          <p:spTgt spid="76"/>
                                        </p:tgtEl>
                                        <p:attrNameLst>
                                          <p:attrName>ppt_x</p:attrName>
                                        </p:attrNameLst>
                                      </p:cBhvr>
                                      <p:tavLst>
                                        <p:tav tm="0">
                                          <p:val>
                                            <p:strVal val="#ppt_x"/>
                                          </p:val>
                                        </p:tav>
                                        <p:tav tm="100000">
                                          <p:val>
                                            <p:strVal val="#ppt_x"/>
                                          </p:val>
                                        </p:tav>
                                      </p:tavLst>
                                    </p:anim>
                                    <p:anim calcmode="lin" valueType="num">
                                      <p:cBhvr additive="base">
                                        <p:cTn id="96" dur="750" fill="hold"/>
                                        <p:tgtEl>
                                          <p:spTgt spid="76"/>
                                        </p:tgtEl>
                                        <p:attrNameLst>
                                          <p:attrName>ppt_y</p:attrName>
                                        </p:attrNameLst>
                                      </p:cBhvr>
                                      <p:tavLst>
                                        <p:tav tm="0">
                                          <p:val>
                                            <p:strVal val="0-#ppt_h/2"/>
                                          </p:val>
                                        </p:tav>
                                        <p:tav tm="100000">
                                          <p:val>
                                            <p:strVal val="#ppt_y"/>
                                          </p:val>
                                        </p:tav>
                                      </p:tavLst>
                                    </p:anim>
                                  </p:childTnLst>
                                </p:cTn>
                              </p:par>
                              <p:par>
                                <p:cTn id="97" presetID="2" presetClass="entr" presetSubtype="8" decel="100000" fill="hold" grpId="0" nodeType="withEffect">
                                  <p:stCondLst>
                                    <p:cond delay="0"/>
                                  </p:stCondLst>
                                  <p:iterate type="lt">
                                    <p:tmPct val="10000"/>
                                  </p:iterate>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750" fill="hold"/>
                                        <p:tgtEl>
                                          <p:spTgt spid="77"/>
                                        </p:tgtEl>
                                        <p:attrNameLst>
                                          <p:attrName>ppt_x</p:attrName>
                                        </p:attrNameLst>
                                      </p:cBhvr>
                                      <p:tavLst>
                                        <p:tav tm="0">
                                          <p:val>
                                            <p:strVal val="0-#ppt_w/2"/>
                                          </p:val>
                                        </p:tav>
                                        <p:tav tm="100000">
                                          <p:val>
                                            <p:strVal val="#ppt_x"/>
                                          </p:val>
                                        </p:tav>
                                      </p:tavLst>
                                    </p:anim>
                                    <p:anim calcmode="lin" valueType="num">
                                      <p:cBhvr additive="base">
                                        <p:cTn id="100" dur="750" fill="hold"/>
                                        <p:tgtEl>
                                          <p:spTgt spid="77"/>
                                        </p:tgtEl>
                                        <p:attrNameLst>
                                          <p:attrName>ppt_y</p:attrName>
                                        </p:attrNameLst>
                                      </p:cBhvr>
                                      <p:tavLst>
                                        <p:tav tm="0">
                                          <p:val>
                                            <p:strVal val="#ppt_y"/>
                                          </p:val>
                                        </p:tav>
                                        <p:tav tm="100000">
                                          <p:val>
                                            <p:strVal val="#ppt_y"/>
                                          </p:val>
                                        </p:tav>
                                      </p:tavLst>
                                    </p:anim>
                                  </p:childTnLst>
                                </p:cTn>
                              </p:par>
                            </p:childTnLst>
                          </p:cTn>
                        </p:par>
                        <p:par>
                          <p:cTn id="101" fill="hold">
                            <p:stCondLst>
                              <p:cond delay="8125"/>
                            </p:stCondLst>
                            <p:childTnLst>
                              <p:par>
                                <p:cTn id="102" presetID="2" presetClass="entr" presetSubtype="8" decel="100000" fill="hold" grpId="0" nodeType="afterEffect">
                                  <p:stCondLst>
                                    <p:cond delay="0"/>
                                  </p:stCondLst>
                                  <p:childTnLst>
                                    <p:set>
                                      <p:cBhvr>
                                        <p:cTn id="103" dur="1" fill="hold">
                                          <p:stCondLst>
                                            <p:cond delay="0"/>
                                          </p:stCondLst>
                                        </p:cTn>
                                        <p:tgtEl>
                                          <p:spTgt spid="74">
                                            <p:txEl>
                                              <p:pRg st="0" end="0"/>
                                            </p:txEl>
                                          </p:spTgt>
                                        </p:tgtEl>
                                        <p:attrNameLst>
                                          <p:attrName>style.visibility</p:attrName>
                                        </p:attrNameLst>
                                      </p:cBhvr>
                                      <p:to>
                                        <p:strVal val="visible"/>
                                      </p:to>
                                    </p:set>
                                    <p:anim calcmode="lin" valueType="num">
                                      <p:cBhvr additive="base">
                                        <p:cTn id="104" dur="500" fill="hold"/>
                                        <p:tgtEl>
                                          <p:spTgt spid="74">
                                            <p:txEl>
                                              <p:pRg st="0" end="0"/>
                                            </p:txEl>
                                          </p:spTgt>
                                        </p:tgtEl>
                                        <p:attrNameLst>
                                          <p:attrName>ppt_x</p:attrName>
                                        </p:attrNameLst>
                                      </p:cBhvr>
                                      <p:tavLst>
                                        <p:tav tm="0">
                                          <p:val>
                                            <p:strVal val="0-#ppt_w/2"/>
                                          </p:val>
                                        </p:tav>
                                        <p:tav tm="100000">
                                          <p:val>
                                            <p:strVal val="#ppt_x"/>
                                          </p:val>
                                        </p:tav>
                                      </p:tavLst>
                                    </p:anim>
                                    <p:anim calcmode="lin" valueType="num">
                                      <p:cBhvr additive="base">
                                        <p:cTn id="105" dur="500" fill="hold"/>
                                        <p:tgtEl>
                                          <p:spTgt spid="74">
                                            <p:txEl>
                                              <p:pRg st="0" end="0"/>
                                            </p:txEl>
                                          </p:spTgt>
                                        </p:tgtEl>
                                        <p:attrNameLst>
                                          <p:attrName>ppt_y</p:attrName>
                                        </p:attrNameLst>
                                      </p:cBhvr>
                                      <p:tavLst>
                                        <p:tav tm="0">
                                          <p:val>
                                            <p:strVal val="#ppt_y"/>
                                          </p:val>
                                        </p:tav>
                                        <p:tav tm="100000">
                                          <p:val>
                                            <p:strVal val="#ppt_y"/>
                                          </p:val>
                                        </p:tav>
                                      </p:tavLst>
                                    </p:anim>
                                  </p:childTnLst>
                                </p:cTn>
                              </p:par>
                              <p:par>
                                <p:cTn id="106" presetID="2" presetClass="entr" presetSubtype="4" decel="100000" fill="hold" grpId="0" nodeType="withEffect">
                                  <p:stCondLst>
                                    <p:cond delay="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childTnLst>
                          </p:cTn>
                        </p:par>
                        <p:par>
                          <p:cTn id="110" fill="hold">
                            <p:stCondLst>
                              <p:cond delay="8625"/>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par>
                          <p:cTn id="114" fill="hold">
                            <p:stCondLst>
                              <p:cond delay="9125"/>
                            </p:stCondLst>
                            <p:childTnLst>
                              <p:par>
                                <p:cTn id="115" presetID="2" presetClass="entr" presetSubtype="1" decel="100000" fill="hold" grpId="0" nodeType="after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750" fill="hold"/>
                                        <p:tgtEl>
                                          <p:spTgt spid="81"/>
                                        </p:tgtEl>
                                        <p:attrNameLst>
                                          <p:attrName>ppt_x</p:attrName>
                                        </p:attrNameLst>
                                      </p:cBhvr>
                                      <p:tavLst>
                                        <p:tav tm="0">
                                          <p:val>
                                            <p:strVal val="#ppt_x"/>
                                          </p:val>
                                        </p:tav>
                                        <p:tav tm="100000">
                                          <p:val>
                                            <p:strVal val="#ppt_x"/>
                                          </p:val>
                                        </p:tav>
                                      </p:tavLst>
                                    </p:anim>
                                    <p:anim calcmode="lin" valueType="num">
                                      <p:cBhvr additive="base">
                                        <p:cTn id="118" dur="750" fill="hold"/>
                                        <p:tgtEl>
                                          <p:spTgt spid="81"/>
                                        </p:tgtEl>
                                        <p:attrNameLst>
                                          <p:attrName>ppt_y</p:attrName>
                                        </p:attrNameLst>
                                      </p:cBhvr>
                                      <p:tavLst>
                                        <p:tav tm="0">
                                          <p:val>
                                            <p:strVal val="0-#ppt_h/2"/>
                                          </p:val>
                                        </p:tav>
                                        <p:tav tm="100000">
                                          <p:val>
                                            <p:strVal val="#ppt_y"/>
                                          </p:val>
                                        </p:tav>
                                      </p:tavLst>
                                    </p:anim>
                                  </p:childTnLst>
                                </p:cTn>
                              </p:par>
                              <p:par>
                                <p:cTn id="119" presetID="2" presetClass="entr" presetSubtype="8" decel="100000" fill="hold" grpId="0" nodeType="withEffect">
                                  <p:stCondLst>
                                    <p:cond delay="0"/>
                                  </p:stCondLst>
                                  <p:iterate type="lt">
                                    <p:tmPct val="10000"/>
                                  </p:iterate>
                                  <p:childTnLst>
                                    <p:set>
                                      <p:cBhvr>
                                        <p:cTn id="120" dur="1" fill="hold">
                                          <p:stCondLst>
                                            <p:cond delay="0"/>
                                          </p:stCondLst>
                                        </p:cTn>
                                        <p:tgtEl>
                                          <p:spTgt spid="82"/>
                                        </p:tgtEl>
                                        <p:attrNameLst>
                                          <p:attrName>style.visibility</p:attrName>
                                        </p:attrNameLst>
                                      </p:cBhvr>
                                      <p:to>
                                        <p:strVal val="visible"/>
                                      </p:to>
                                    </p:set>
                                    <p:anim calcmode="lin" valueType="num">
                                      <p:cBhvr additive="base">
                                        <p:cTn id="121" dur="750" fill="hold"/>
                                        <p:tgtEl>
                                          <p:spTgt spid="82"/>
                                        </p:tgtEl>
                                        <p:attrNameLst>
                                          <p:attrName>ppt_x</p:attrName>
                                        </p:attrNameLst>
                                      </p:cBhvr>
                                      <p:tavLst>
                                        <p:tav tm="0">
                                          <p:val>
                                            <p:strVal val="0-#ppt_w/2"/>
                                          </p:val>
                                        </p:tav>
                                        <p:tav tm="100000">
                                          <p:val>
                                            <p:strVal val="#ppt_x"/>
                                          </p:val>
                                        </p:tav>
                                      </p:tavLst>
                                    </p:anim>
                                    <p:anim calcmode="lin" valueType="num">
                                      <p:cBhvr additive="base">
                                        <p:cTn id="122" dur="750" fill="hold"/>
                                        <p:tgtEl>
                                          <p:spTgt spid="82"/>
                                        </p:tgtEl>
                                        <p:attrNameLst>
                                          <p:attrName>ppt_y</p:attrName>
                                        </p:attrNameLst>
                                      </p:cBhvr>
                                      <p:tavLst>
                                        <p:tav tm="0">
                                          <p:val>
                                            <p:strVal val="#ppt_y"/>
                                          </p:val>
                                        </p:tav>
                                        <p:tav tm="100000">
                                          <p:val>
                                            <p:strVal val="#ppt_y"/>
                                          </p:val>
                                        </p:tav>
                                      </p:tavLst>
                                    </p:anim>
                                  </p:childTnLst>
                                </p:cTn>
                              </p:par>
                            </p:childTnLst>
                          </p:cTn>
                        </p:par>
                        <p:par>
                          <p:cTn id="123" fill="hold">
                            <p:stCondLst>
                              <p:cond delay="9950"/>
                            </p:stCondLst>
                            <p:childTnLst>
                              <p:par>
                                <p:cTn id="124" presetID="2" presetClass="entr" presetSubtype="8" decel="100000" fill="hold" grpId="0" nodeType="afterEffect">
                                  <p:stCondLst>
                                    <p:cond delay="0"/>
                                  </p:stCondLst>
                                  <p:childTnLst>
                                    <p:set>
                                      <p:cBhvr>
                                        <p:cTn id="125" dur="1" fill="hold">
                                          <p:stCondLst>
                                            <p:cond delay="0"/>
                                          </p:stCondLst>
                                        </p:cTn>
                                        <p:tgtEl>
                                          <p:spTgt spid="79">
                                            <p:txEl>
                                              <p:pRg st="0" end="0"/>
                                            </p:txEl>
                                          </p:spTgt>
                                        </p:tgtEl>
                                        <p:attrNameLst>
                                          <p:attrName>style.visibility</p:attrName>
                                        </p:attrNameLst>
                                      </p:cBhvr>
                                      <p:to>
                                        <p:strVal val="visible"/>
                                      </p:to>
                                    </p:set>
                                    <p:anim calcmode="lin" valueType="num">
                                      <p:cBhvr additive="base">
                                        <p:cTn id="126" dur="500" fill="hold"/>
                                        <p:tgtEl>
                                          <p:spTgt spid="79">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79">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4" decel="100000"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 calcmode="lin" valueType="num">
                                      <p:cBhvr additive="base">
                                        <p:cTn id="130" dur="500" fill="hold"/>
                                        <p:tgtEl>
                                          <p:spTgt spid="80"/>
                                        </p:tgtEl>
                                        <p:attrNameLst>
                                          <p:attrName>ppt_x</p:attrName>
                                        </p:attrNameLst>
                                      </p:cBhvr>
                                      <p:tavLst>
                                        <p:tav tm="0">
                                          <p:val>
                                            <p:strVal val="#ppt_x"/>
                                          </p:val>
                                        </p:tav>
                                        <p:tav tm="100000">
                                          <p:val>
                                            <p:strVal val="#ppt_x"/>
                                          </p:val>
                                        </p:tav>
                                      </p:tavLst>
                                    </p:anim>
                                    <p:anim calcmode="lin" valueType="num">
                                      <p:cBhvr additive="base">
                                        <p:cTn id="131" dur="500" fill="hold"/>
                                        <p:tgtEl>
                                          <p:spTgt spid="80"/>
                                        </p:tgtEl>
                                        <p:attrNameLst>
                                          <p:attrName>ppt_y</p:attrName>
                                        </p:attrNameLst>
                                      </p:cBhvr>
                                      <p:tavLst>
                                        <p:tav tm="0">
                                          <p:val>
                                            <p:strVal val="1+#ppt_h/2"/>
                                          </p:val>
                                        </p:tav>
                                        <p:tav tm="100000">
                                          <p:val>
                                            <p:strVal val="#ppt_y"/>
                                          </p:val>
                                        </p:tav>
                                      </p:tavLst>
                                    </p:anim>
                                  </p:childTnLst>
                                </p:cTn>
                              </p:par>
                            </p:childTnLst>
                          </p:cTn>
                        </p:par>
                        <p:par>
                          <p:cTn id="132" fill="hold">
                            <p:stCondLst>
                              <p:cond delay="10450"/>
                            </p:stCondLst>
                            <p:childTnLst>
                              <p:par>
                                <p:cTn id="133" presetID="22" presetClass="entr" presetSubtype="8"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37" grpId="0"/>
      <p:bldP spid="38" grpId="0">
        <p:tmplLst>
          <p:tmpl>
            <p:tnLst>
              <p:par>
                <p:cTn presetID="22" presetClass="entr" presetSubtype="8"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66" grpId="0" animBg="1"/>
      <p:bldP spid="67" grpId="0"/>
      <p:bldP spid="68" grpId="0">
        <p:tmplLst>
          <p:tmpl>
            <p:tnLst>
              <p:par>
                <p:cTn presetID="22" presetClass="entr" presetSubtype="8"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animBg="1"/>
      <p:bldP spid="72" grpId="0"/>
      <p:bldP spid="73" grpId="0">
        <p:tmplLst>
          <p:tmpl>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74" grpId="0" build="p">
        <p:tmplLst>
          <p:tmpl lvl="1">
            <p:tnLst>
              <p:par>
                <p:cTn presetID="2" presetClass="entr" presetSubtype="8" decel="100000" fill="hold" nodeType="afterEffect">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0-#ppt_w/2"/>
                          </p:val>
                        </p:tav>
                        <p:tav tm="100000">
                          <p:val>
                            <p:strVal val="#ppt_x"/>
                          </p:val>
                        </p:tav>
                      </p:tavLst>
                    </p:anim>
                    <p:anim calcmode="lin" valueType="num">
                      <p:cBhvr additive="base">
                        <p:cTn dur="500" fill="hold"/>
                        <p:tgtEl>
                          <p:spTgt spid="74"/>
                        </p:tgtEl>
                        <p:attrNameLst>
                          <p:attrName>ppt_y</p:attrName>
                        </p:attrNameLst>
                      </p:cBhvr>
                      <p:tavLst>
                        <p:tav tm="0">
                          <p:val>
                            <p:strVal val="#ppt_y"/>
                          </p:val>
                        </p:tav>
                        <p:tav tm="100000">
                          <p:val>
                            <p:strVal val="#ppt_y"/>
                          </p:val>
                        </p:tav>
                      </p:tavLst>
                    </p:anim>
                  </p:childTnLst>
                </p:cTn>
              </p:par>
            </p:tnLst>
          </p:tmpl>
        </p:tmplLst>
      </p:bldP>
      <p:bldP spid="75" grpId="0" animBg="1"/>
      <p:bldP spid="76" grpId="0" animBg="1"/>
      <p:bldP spid="77" grpId="0"/>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8"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0-#ppt_w/2"/>
                          </p:val>
                        </p:tav>
                        <p:tav tm="100000">
                          <p:val>
                            <p:strVal val="#ppt_x"/>
                          </p:val>
                        </p:tav>
                      </p:tavLst>
                    </p:anim>
                    <p:anim calcmode="lin" valueType="num">
                      <p:cBhvr additive="base">
                        <p:cTn dur="500" fill="hold"/>
                        <p:tgtEl>
                          <p:spTgt spid="79"/>
                        </p:tgtEl>
                        <p:attrNameLst>
                          <p:attrName>ppt_y</p:attrName>
                        </p:attrNameLst>
                      </p:cBhvr>
                      <p:tavLst>
                        <p:tav tm="0">
                          <p:val>
                            <p:strVal val="#ppt_y"/>
                          </p:val>
                        </p:tav>
                        <p:tav tm="100000">
                          <p:val>
                            <p:strVal val="#ppt_y"/>
                          </p:val>
                        </p:tav>
                      </p:tavLst>
                    </p:anim>
                  </p:childTnLst>
                </p:cTn>
              </p:par>
            </p:tnLst>
          </p:tmpl>
        </p:tmplLst>
      </p:bldP>
      <p:bldP spid="80" grpId="0" animBg="1"/>
      <p:bldP spid="81" grpId="0" animBg="1"/>
      <p:bldP spid="82"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par>
                          <p:cTn id="14" fill="hold">
                            <p:stCondLst>
                              <p:cond delay="750"/>
                            </p:stCondLst>
                            <p:childTnLst>
                              <p:par>
                                <p:cTn id="15" presetID="49" presetClass="entr" presetSubtype="0" decel="100000" fill="hold" grpId="0" nodeType="afterEffect">
                                  <p:stCondLst>
                                    <p:cond delay="25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1750"/>
                            </p:stCondLst>
                            <p:childTnLst>
                              <p:par>
                                <p:cTn id="25" presetID="49" presetClass="entr" presetSubtype="0" decel="100000" fill="hold" grpId="0" nodeType="after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left)">
                                      <p:cBhvr>
                                        <p:cTn id="33" dur="500"/>
                                        <p:tgtEl>
                                          <p:spTgt spid="10">
                                            <p:txEl>
                                              <p:pRg st="0" end="0"/>
                                            </p:txEl>
                                          </p:spTgt>
                                        </p:tgtEl>
                                      </p:cBhvr>
                                    </p:animEffect>
                                  </p:childTnLst>
                                </p:cTn>
                              </p:par>
                            </p:childTnLst>
                          </p:cTn>
                        </p:par>
                        <p:par>
                          <p:cTn id="34" fill="hold">
                            <p:stCondLst>
                              <p:cond delay="2750"/>
                            </p:stCondLst>
                            <p:childTnLst>
                              <p:par>
                                <p:cTn id="35" presetID="49" presetClass="entr" presetSubtype="0" decel="100000" fill="hold" grpId="0" nodeType="afterEffect">
                                  <p:stCondLst>
                                    <p:cond delay="25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 calcmode="lin" valueType="num">
                                      <p:cBhvr>
                                        <p:cTn id="39" dur="500" fill="hold"/>
                                        <p:tgtEl>
                                          <p:spTgt spid="11"/>
                                        </p:tgtEl>
                                        <p:attrNameLst>
                                          <p:attrName>style.rotation</p:attrName>
                                        </p:attrNameLst>
                                      </p:cBhvr>
                                      <p:tavLst>
                                        <p:tav tm="0">
                                          <p:val>
                                            <p:fltVal val="360"/>
                                          </p:val>
                                        </p:tav>
                                        <p:tav tm="100000">
                                          <p:val>
                                            <p:fltVal val="0"/>
                                          </p:val>
                                        </p:tav>
                                      </p:tavLst>
                                    </p:anim>
                                    <p:animEffect transition="in" filter="fade">
                                      <p:cBhvr>
                                        <p:cTn id="40" dur="500"/>
                                        <p:tgtEl>
                                          <p:spTgt spid="11"/>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wipe(left)">
                                      <p:cBhvr>
                                        <p:cTn id="4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build="p">
        <p:tmplLst>
          <p:tmpl lvl="1">
            <p:tnLst>
              <p:par>
                <p:cTn presetID="22" presetClass="entr" presetSubtype="8"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22" presetClass="entr" presetSubtype="8"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P spid="10" grpId="0" build="p">
        <p:tmplLst>
          <p:tmpl lvl="1">
            <p:tnLst>
              <p:par>
                <p:cTn presetID="22" presetClass="entr" presetSubtype="8" fill="hold" nodeType="withEffect">
                  <p:stCondLst>
                    <p:cond delay="50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build="p">
        <p:tmplLst>
          <p:tmpl lvl="1">
            <p:tnLst>
              <p:par>
                <p:cTn presetID="22" presetClass="entr" presetSubtype="8"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vertical)">
                                      <p:cBhvr>
                                        <p:cTn id="7" dur="750"/>
                                        <p:tgtEl>
                                          <p:spTgt spid="15"/>
                                        </p:tgtEl>
                                      </p:cBhvr>
                                    </p:animEffect>
                                  </p:childTnLst>
                                </p:cTn>
                              </p:par>
                              <p:par>
                                <p:cTn id="8" presetID="2" presetClass="entr" presetSubtype="8" decel="10000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fill="hold"/>
                                        <p:tgtEl>
                                          <p:spTgt spid="15"/>
                                        </p:tgtEl>
                                        <p:attrNameLst>
                                          <p:attrName>ppt_x</p:attrName>
                                        </p:attrNameLst>
                                      </p:cBhvr>
                                      <p:tavLst>
                                        <p:tav tm="0">
                                          <p:val>
                                            <p:strVal val="0-#ppt_w/2"/>
                                          </p:val>
                                        </p:tav>
                                        <p:tav tm="100000">
                                          <p:val>
                                            <p:strVal val="#ppt_x"/>
                                          </p:val>
                                        </p:tav>
                                      </p:tavLst>
                                    </p:anim>
                                    <p:anim calcmode="lin" valueType="num">
                                      <p:cBhvr additive="base">
                                        <p:cTn id="11" dur="750" fill="hold"/>
                                        <p:tgtEl>
                                          <p:spTgt spid="15"/>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 presetClass="entr" presetSubtype="8" decel="100000" fill="hold" grpId="0" nodeType="afterEffect">
                                  <p:stCondLst>
                                    <p:cond delay="25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additive="base">
                                        <p:cTn id="15"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tmplLst>
          <p:tmpl>
            <p:tnLst>
              <p:par>
                <p:cTn presetID="22" presetClass="entr" presetSubtype="8"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15" grpId="0" animBg="1"/>
      <p:bldP spid="15"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randombar(horizontal)">
                                      <p:cBhvr>
                                        <p:cTn id="11" dur="1000"/>
                                        <p:tgtEl>
                                          <p:spTgt spid="2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2" presetClass="entr" presetSubtype="2" fill="hold" grpId="0" nodeType="withEffect">
                                  <p:stCondLst>
                                    <p:cond delay="10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right)">
                                      <p:cBhvr>
                                        <p:cTn id="19" dur="500"/>
                                        <p:tgtEl>
                                          <p:spTgt spid="12">
                                            <p:txEl>
                                              <p:pRg st="0" end="0"/>
                                            </p:txEl>
                                          </p:spTgt>
                                        </p:tgtEl>
                                      </p:cBhvr>
                                    </p:animEffect>
                                  </p:childTnLst>
                                </p:cTn>
                              </p:par>
                            </p:childTnLst>
                          </p:cTn>
                        </p:par>
                        <p:par>
                          <p:cTn id="20" fill="hold">
                            <p:stCondLst>
                              <p:cond delay="1600"/>
                            </p:stCondLst>
                            <p:childTnLst>
                              <p:par>
                                <p:cTn id="21" presetID="2" presetClass="entr" presetSubtype="2" decel="10000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2" fill="hold" grpId="0" nodeType="withEffect">
                                  <p:stCondLst>
                                    <p:cond delay="10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right)">
                                      <p:cBhvr>
                                        <p:cTn id="27" dur="500"/>
                                        <p:tgtEl>
                                          <p:spTgt spid="13">
                                            <p:txEl>
                                              <p:pRg st="0" end="0"/>
                                            </p:txEl>
                                          </p:spTgt>
                                        </p:tgtEl>
                                      </p:cBhvr>
                                    </p:animEffect>
                                  </p:childTnLst>
                                </p:cTn>
                              </p:par>
                            </p:childTnLst>
                          </p:cTn>
                        </p:par>
                        <p:par>
                          <p:cTn id="28" fill="hold">
                            <p:stCondLst>
                              <p:cond delay="2200"/>
                            </p:stCondLst>
                            <p:childTnLst>
                              <p:par>
                                <p:cTn id="29" presetID="2" presetClass="entr" presetSubtype="2"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2" presetClass="entr" presetSubtype="2" fill="hold" grpId="0" nodeType="withEffect">
                                  <p:stCondLst>
                                    <p:cond delay="10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righ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9" grpId="0" animBg="1"/>
      <p:bldP spid="10" grpId="0" animBg="1"/>
      <p:bldP spid="11" grpId="0" animBg="1"/>
      <p:bldP spid="12" grpId="0" build="p">
        <p:tmplLst>
          <p:tmpl lvl="1">
            <p:tnLst>
              <p:par>
                <p:cTn presetID="22" presetClass="entr" presetSubtype="2" fill="hold" nodeType="withEffect">
                  <p:stCondLst>
                    <p:cond delay="100"/>
                  </p:stCondLst>
                  <p:childTnLst>
                    <p:set>
                      <p:cBhvr>
                        <p:cTn dur="1" fill="hold">
                          <p:stCondLst>
                            <p:cond delay="0"/>
                          </p:stCondLst>
                        </p:cTn>
                        <p:tgtEl>
                          <p:spTgt spid="12"/>
                        </p:tgtEl>
                        <p:attrNameLst>
                          <p:attrName>style.visibility</p:attrName>
                        </p:attrNameLst>
                      </p:cBhvr>
                      <p:to>
                        <p:strVal val="visible"/>
                      </p:to>
                    </p:set>
                    <p:animEffect transition="in" filter="wipe(right)">
                      <p:cBhvr>
                        <p:cTn dur="500"/>
                        <p:tgtEl>
                          <p:spTgt spid="12"/>
                        </p:tgtEl>
                      </p:cBhvr>
                    </p:animEffect>
                  </p:childTnLst>
                </p:cTn>
              </p:par>
            </p:tnLst>
          </p:tmpl>
        </p:tmplLst>
      </p:bldP>
      <p:bldP spid="13" grpId="0" build="p">
        <p:tmplLst>
          <p:tmpl lvl="1">
            <p:tnLst>
              <p:par>
                <p:cTn presetID="22" presetClass="entr" presetSubtype="2"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2" presetClass="entr" presetSubtype="2"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style.rotation</p:attrName>
                                        </p:attrNameLst>
                                      </p:cBhvr>
                                      <p:tavLst>
                                        <p:tav tm="0">
                                          <p:val>
                                            <p:fltVal val="360"/>
                                          </p:val>
                                        </p:tav>
                                        <p:tav tm="100000">
                                          <p:val>
                                            <p:fltVal val="0"/>
                                          </p:val>
                                        </p:tav>
                                      </p:tavLst>
                                    </p:anim>
                                    <p:animEffect transition="in" filter="fade">
                                      <p:cBhvr>
                                        <p:cTn id="14" dur="500"/>
                                        <p:tgtEl>
                                          <p:spTgt spid="18"/>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 calcmode="lin" valueType="num">
                                      <p:cBhvr>
                                        <p:cTn id="19" dur="500" fill="hold"/>
                                        <p:tgtEl>
                                          <p:spTgt spid="19"/>
                                        </p:tgtEl>
                                        <p:attrNameLst>
                                          <p:attrName>style.rotation</p:attrName>
                                        </p:attrNameLst>
                                      </p:cBhvr>
                                      <p:tavLst>
                                        <p:tav tm="0">
                                          <p:val>
                                            <p:fltVal val="360"/>
                                          </p:val>
                                        </p:tav>
                                        <p:tav tm="100000">
                                          <p:val>
                                            <p:fltVal val="0"/>
                                          </p:val>
                                        </p:tav>
                                      </p:tavLst>
                                    </p:anim>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 calcmode="lin" valueType="num">
                                      <p:cBhvr>
                                        <p:cTn id="30" dur="500" fill="hold"/>
                                        <p:tgtEl>
                                          <p:spTgt spid="27"/>
                                        </p:tgtEl>
                                        <p:attrNameLst>
                                          <p:attrName>style.rotation</p:attrName>
                                        </p:attrNameLst>
                                      </p:cBhvr>
                                      <p:tavLst>
                                        <p:tav tm="0">
                                          <p:val>
                                            <p:fltVal val="360"/>
                                          </p:val>
                                        </p:tav>
                                        <p:tav tm="100000">
                                          <p:val>
                                            <p:fltVal val="0"/>
                                          </p:val>
                                        </p:tav>
                                      </p:tavLst>
                                    </p:anim>
                                    <p:animEffect transition="in" filter="fade">
                                      <p:cBhvr>
                                        <p:cTn id="31" dur="500"/>
                                        <p:tgtEl>
                                          <p:spTgt spid="2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 calcmode="lin" valueType="num">
                                      <p:cBhvr>
                                        <p:cTn id="47" dur="500" fill="hold"/>
                                        <p:tgtEl>
                                          <p:spTgt spid="30"/>
                                        </p:tgtEl>
                                        <p:attrNameLst>
                                          <p:attrName>style.rotation</p:attrName>
                                        </p:attrNameLst>
                                      </p:cBhvr>
                                      <p:tavLst>
                                        <p:tav tm="0">
                                          <p:val>
                                            <p:fltVal val="360"/>
                                          </p:val>
                                        </p:tav>
                                        <p:tav tm="100000">
                                          <p:val>
                                            <p:fltVal val="0"/>
                                          </p:val>
                                        </p:tav>
                                      </p:tavLst>
                                    </p:anim>
                                    <p:animEffect transition="in" filter="fade">
                                      <p:cBhvr>
                                        <p:cTn id="48" dur="500"/>
                                        <p:tgtEl>
                                          <p:spTgt spid="30"/>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par>
                          <p:cTn id="59" fill="hold">
                            <p:stCondLst>
                              <p:cond delay="3500"/>
                            </p:stCondLst>
                            <p:childTnLst>
                              <p:par>
                                <p:cTn id="60" presetID="2" presetClass="entr" presetSubtype="1" decel="100000" fill="hold" grpId="0" nodeType="afterEffect">
                                  <p:stCondLst>
                                    <p:cond delay="250"/>
                                  </p:stCondLst>
                                  <p:iterate type="wd">
                                    <p:tmPct val="10000"/>
                                  </p:iterate>
                                  <p:childTnLst>
                                    <p:set>
                                      <p:cBhvr>
                                        <p:cTn id="61" dur="1" fill="hold">
                                          <p:stCondLst>
                                            <p:cond delay="0"/>
                                          </p:stCondLst>
                                        </p:cTn>
                                        <p:tgtEl>
                                          <p:spTgt spid="34">
                                            <p:txEl>
                                              <p:pRg st="0" end="0"/>
                                            </p:txEl>
                                          </p:spTgt>
                                        </p:tgtEl>
                                        <p:attrNameLst>
                                          <p:attrName>style.visibility</p:attrName>
                                        </p:attrNameLst>
                                      </p:cBhvr>
                                      <p:to>
                                        <p:strVal val="visible"/>
                                      </p:to>
                                    </p:set>
                                    <p:anim calcmode="lin" valueType="num">
                                      <p:cBhvr additive="base">
                                        <p:cTn id="6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64" presetID="2" presetClass="entr" presetSubtype="8" decel="100000" fill="hold" grpId="0" nodeType="withEffect">
                                  <p:stCondLst>
                                    <p:cond delay="250"/>
                                  </p:stCondLst>
                                  <p:childTnLst>
                                    <p:set>
                                      <p:cBhvr>
                                        <p:cTn id="65" dur="1" fill="hold">
                                          <p:stCondLst>
                                            <p:cond delay="0"/>
                                          </p:stCondLst>
                                        </p:cTn>
                                        <p:tgtEl>
                                          <p:spTgt spid="36">
                                            <p:txEl>
                                              <p:pRg st="0" end="0"/>
                                            </p:txEl>
                                          </p:spTgt>
                                        </p:tgtEl>
                                        <p:attrNameLst>
                                          <p:attrName>style.visibility</p:attrName>
                                        </p:attrNameLst>
                                      </p:cBhvr>
                                      <p:to>
                                        <p:strVal val="visible"/>
                                      </p:to>
                                    </p:set>
                                    <p:anim calcmode="lin" valueType="num">
                                      <p:cBhvr additive="base">
                                        <p:cTn id="66" dur="75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67" dur="750" fill="hold"/>
                                        <p:tgtEl>
                                          <p:spTgt spid="36">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250"/>
                                  </p:stCondLst>
                                  <p:childTnLst>
                                    <p:set>
                                      <p:cBhvr>
                                        <p:cTn id="69" dur="1" fill="hold">
                                          <p:stCondLst>
                                            <p:cond delay="0"/>
                                          </p:stCondLst>
                                        </p:cTn>
                                        <p:tgtEl>
                                          <p:spTgt spid="35"/>
                                        </p:tgtEl>
                                        <p:attrNameLst>
                                          <p:attrName>style.visibility</p:attrName>
                                        </p:attrNameLst>
                                      </p:cBhvr>
                                      <p:to>
                                        <p:strVal val="visible"/>
                                      </p:to>
                                    </p:set>
                                    <p:anim calcmode="lin" valueType="num">
                                      <p:cBhvr additive="base">
                                        <p:cTn id="70" dur="500" fill="hold"/>
                                        <p:tgtEl>
                                          <p:spTgt spid="35"/>
                                        </p:tgtEl>
                                        <p:attrNameLst>
                                          <p:attrName>ppt_x</p:attrName>
                                        </p:attrNameLst>
                                      </p:cBhvr>
                                      <p:tavLst>
                                        <p:tav tm="0">
                                          <p:val>
                                            <p:strVal val="#ppt_x"/>
                                          </p:val>
                                        </p:tav>
                                        <p:tav tm="100000">
                                          <p:val>
                                            <p:strVal val="#ppt_x"/>
                                          </p:val>
                                        </p:tav>
                                      </p:tavLst>
                                    </p:anim>
                                    <p:anim calcmode="lin" valueType="num">
                                      <p:cBhvr additive="base">
                                        <p:cTn id="71" dur="500" fill="hold"/>
                                        <p:tgtEl>
                                          <p:spTgt spid="35"/>
                                        </p:tgtEl>
                                        <p:attrNameLst>
                                          <p:attrName>ppt_y</p:attrName>
                                        </p:attrNameLst>
                                      </p:cBhvr>
                                      <p:tavLst>
                                        <p:tav tm="0">
                                          <p:val>
                                            <p:strVal val="1+#ppt_h/2"/>
                                          </p:val>
                                        </p:tav>
                                        <p:tav tm="100000">
                                          <p:val>
                                            <p:strVal val="#ppt_y"/>
                                          </p:val>
                                        </p:tav>
                                      </p:tavLst>
                                    </p:anim>
                                  </p:childTnLst>
                                </p:cTn>
                              </p:par>
                            </p:childTnLst>
                          </p:cTn>
                        </p:par>
                        <p:par>
                          <p:cTn id="72" fill="hold">
                            <p:stCondLst>
                              <p:cond delay="4500"/>
                            </p:stCondLst>
                            <p:childTnLst>
                              <p:par>
                                <p:cTn id="73" presetID="22" presetClass="entr" presetSubtype="8" fill="hold" grpId="0" nodeType="afterEffect">
                                  <p:stCondLst>
                                    <p:cond delay="25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par>
                          <p:cTn id="76" fill="hold">
                            <p:stCondLst>
                              <p:cond delay="5250"/>
                            </p:stCondLst>
                            <p:childTnLst>
                              <p:par>
                                <p:cTn id="77" presetID="2" presetClass="entr" presetSubtype="8" decel="100000" fill="hold" grpId="0" nodeType="afterEffect">
                                  <p:stCondLst>
                                    <p:cond delay="250"/>
                                  </p:stCondLst>
                                  <p:childTnLst>
                                    <p:set>
                                      <p:cBhvr>
                                        <p:cTn id="78" dur="1" fill="hold">
                                          <p:stCondLst>
                                            <p:cond delay="0"/>
                                          </p:stCondLst>
                                        </p:cTn>
                                        <p:tgtEl>
                                          <p:spTgt spid="66">
                                            <p:txEl>
                                              <p:pRg st="0" end="0"/>
                                            </p:txEl>
                                          </p:spTgt>
                                        </p:tgtEl>
                                        <p:attrNameLst>
                                          <p:attrName>style.visibility</p:attrName>
                                        </p:attrNameLst>
                                      </p:cBhvr>
                                      <p:to>
                                        <p:strVal val="visible"/>
                                      </p:to>
                                    </p:set>
                                    <p:anim calcmode="lin" valueType="num">
                                      <p:cBhvr additive="base">
                                        <p:cTn id="79" dur="500" fill="hold"/>
                                        <p:tgtEl>
                                          <p:spTgt spid="6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6">
                                            <p:txEl>
                                              <p:pRg st="0" end="0"/>
                                            </p:txEl>
                                          </p:spTgt>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22" presetClass="entr" presetSubtype="8"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left)">
                                      <p:cBhvr>
                                        <p:cTn id="84" dur="500"/>
                                        <p:tgtEl>
                                          <p:spTgt spid="67"/>
                                        </p:tgtEl>
                                      </p:cBhvr>
                                    </p:animEffect>
                                  </p:childTnLst>
                                </p:cTn>
                              </p:par>
                            </p:childTnLst>
                          </p:cTn>
                        </p:par>
                        <p:par>
                          <p:cTn id="85" fill="hold">
                            <p:stCondLst>
                              <p:cond delay="6500"/>
                            </p:stCondLst>
                            <p:childTnLst>
                              <p:par>
                                <p:cTn id="86" presetID="2" presetClass="entr" presetSubtype="8" decel="100000" fill="hold" grpId="0" nodeType="afterEffect">
                                  <p:stCondLst>
                                    <p:cond delay="250"/>
                                  </p:stCondLst>
                                  <p:childTnLst>
                                    <p:set>
                                      <p:cBhvr>
                                        <p:cTn id="87" dur="1" fill="hold">
                                          <p:stCondLst>
                                            <p:cond delay="0"/>
                                          </p:stCondLst>
                                        </p:cTn>
                                        <p:tgtEl>
                                          <p:spTgt spid="68">
                                            <p:txEl>
                                              <p:pRg st="0" end="0"/>
                                            </p:txEl>
                                          </p:spTgt>
                                        </p:tgtEl>
                                        <p:attrNameLst>
                                          <p:attrName>style.visibility</p:attrName>
                                        </p:attrNameLst>
                                      </p:cBhvr>
                                      <p:to>
                                        <p:strVal val="visible"/>
                                      </p:to>
                                    </p:set>
                                    <p:anim calcmode="lin" valueType="num">
                                      <p:cBhvr additive="base">
                                        <p:cTn id="88" dur="500" fill="hold"/>
                                        <p:tgtEl>
                                          <p:spTgt spid="68">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68">
                                            <p:txEl>
                                              <p:pRg st="0" end="0"/>
                                            </p:txEl>
                                          </p:spTgt>
                                        </p:tgtEl>
                                        <p:attrNameLst>
                                          <p:attrName>ppt_y</p:attrName>
                                        </p:attrNameLst>
                                      </p:cBhvr>
                                      <p:tavLst>
                                        <p:tav tm="0">
                                          <p:val>
                                            <p:strVal val="#ppt_y"/>
                                          </p:val>
                                        </p:tav>
                                        <p:tav tm="100000">
                                          <p:val>
                                            <p:strVal val="#ppt_y"/>
                                          </p:val>
                                        </p:tav>
                                      </p:tavLst>
                                    </p:anim>
                                  </p:childTnLst>
                                </p:cTn>
                              </p:par>
                            </p:childTnLst>
                          </p:cTn>
                        </p:par>
                        <p:par>
                          <p:cTn id="90" fill="hold">
                            <p:stCondLst>
                              <p:cond delay="7250"/>
                            </p:stCondLst>
                            <p:childTnLst>
                              <p:par>
                                <p:cTn id="91" presetID="22" presetClass="entr" presetSubtype="8" fill="hold" grpId="0" nodeType="after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750"/>
                            </p:stCondLst>
                            <p:childTnLst>
                              <p:par>
                                <p:cTn id="95" presetID="2" presetClass="entr" presetSubtype="1" decel="100000" fill="hold" grpId="0" nodeType="afterEffect">
                                  <p:stCondLst>
                                    <p:cond delay="25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750" fill="hold"/>
                                        <p:tgtEl>
                                          <p:spTgt spid="38"/>
                                        </p:tgtEl>
                                        <p:attrNameLst>
                                          <p:attrName>ppt_x</p:attrName>
                                        </p:attrNameLst>
                                      </p:cBhvr>
                                      <p:tavLst>
                                        <p:tav tm="0">
                                          <p:val>
                                            <p:strVal val="#ppt_x"/>
                                          </p:val>
                                        </p:tav>
                                        <p:tav tm="100000">
                                          <p:val>
                                            <p:strVal val="#ppt_x"/>
                                          </p:val>
                                        </p:tav>
                                      </p:tavLst>
                                    </p:anim>
                                    <p:anim calcmode="lin" valueType="num">
                                      <p:cBhvr additive="base">
                                        <p:cTn id="98" dur="750" fill="hold"/>
                                        <p:tgtEl>
                                          <p:spTgt spid="38"/>
                                        </p:tgtEl>
                                        <p:attrNameLst>
                                          <p:attrName>ppt_y</p:attrName>
                                        </p:attrNameLst>
                                      </p:cBhvr>
                                      <p:tavLst>
                                        <p:tav tm="0">
                                          <p:val>
                                            <p:strVal val="0-#ppt_h/2"/>
                                          </p:val>
                                        </p:tav>
                                        <p:tav tm="100000">
                                          <p:val>
                                            <p:strVal val="#ppt_y"/>
                                          </p:val>
                                        </p:tav>
                                      </p:tavLst>
                                    </p:anim>
                                  </p:childTnLst>
                                </p:cTn>
                              </p:par>
                            </p:childTnLst>
                          </p:cTn>
                        </p:par>
                        <p:par>
                          <p:cTn id="99" fill="hold">
                            <p:stCondLst>
                              <p:cond delay="8750"/>
                            </p:stCondLst>
                            <p:childTnLst>
                              <p:par>
                                <p:cTn id="100" presetID="2" presetClass="entr" presetSubtype="2" decel="100000" fill="hold" grpId="0" nodeType="afterEffect">
                                  <p:stCondLst>
                                    <p:cond delay="0"/>
                                  </p:stCondLst>
                                  <p:childTnLst>
                                    <p:set>
                                      <p:cBhvr>
                                        <p:cTn id="101" dur="1" fill="hold">
                                          <p:stCondLst>
                                            <p:cond delay="0"/>
                                          </p:stCondLst>
                                        </p:cTn>
                                        <p:tgtEl>
                                          <p:spTgt spid="53">
                                            <p:txEl>
                                              <p:pRg st="0" end="0"/>
                                            </p:txEl>
                                          </p:spTgt>
                                        </p:tgtEl>
                                        <p:attrNameLst>
                                          <p:attrName>style.visibility</p:attrName>
                                        </p:attrNameLst>
                                      </p:cBhvr>
                                      <p:to>
                                        <p:strVal val="visible"/>
                                      </p:to>
                                    </p:set>
                                    <p:anim calcmode="lin" valueType="num">
                                      <p:cBhvr additive="base">
                                        <p:cTn id="102"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104" fill="hold">
                            <p:stCondLst>
                              <p:cond delay="9250"/>
                            </p:stCondLst>
                            <p:childTnLst>
                              <p:par>
                                <p:cTn id="105" presetID="22" presetClass="entr" presetSubtype="1" fill="hold" nodeType="after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childTnLst>
                                </p:cTn>
                              </p:par>
                            </p:childTnLst>
                          </p:cTn>
                        </p:par>
                        <p:par>
                          <p:cTn id="112" fill="hold">
                            <p:stCondLst>
                              <p:cond delay="10250"/>
                            </p:stCondLst>
                            <p:childTnLst>
                              <p:par>
                                <p:cTn id="113" presetID="2" presetClass="entr" presetSubtype="2" decel="100000" fill="hold" grpId="0" nodeType="afterEffect">
                                  <p:stCondLst>
                                    <p:cond delay="0"/>
                                  </p:stCondLst>
                                  <p:childTnLst>
                                    <p:set>
                                      <p:cBhvr>
                                        <p:cTn id="114" dur="1" fill="hold">
                                          <p:stCondLst>
                                            <p:cond delay="0"/>
                                          </p:stCondLst>
                                        </p:cTn>
                                        <p:tgtEl>
                                          <p:spTgt spid="54">
                                            <p:txEl>
                                              <p:pRg st="0" end="0"/>
                                            </p:txEl>
                                          </p:spTgt>
                                        </p:tgtEl>
                                        <p:attrNameLst>
                                          <p:attrName>style.visibility</p:attrName>
                                        </p:attrNameLst>
                                      </p:cBhvr>
                                      <p:to>
                                        <p:strVal val="visible"/>
                                      </p:to>
                                    </p:set>
                                    <p:anim calcmode="lin" valueType="num">
                                      <p:cBhvr additive="base">
                                        <p:cTn id="115"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par>
                          <p:cTn id="117" fill="hold">
                            <p:stCondLst>
                              <p:cond delay="10750"/>
                            </p:stCondLst>
                            <p:childTnLst>
                              <p:par>
                                <p:cTn id="118" presetID="22" presetClass="entr" presetSubtype="8"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wipe(left)">
                                      <p:cBhvr>
                                        <p:cTn id="120" dur="500"/>
                                        <p:tgtEl>
                                          <p:spTgt spid="56"/>
                                        </p:tgtEl>
                                      </p:cBhvr>
                                    </p:animEffect>
                                  </p:childTnLst>
                                </p:cTn>
                              </p:par>
                            </p:childTnLst>
                          </p:cTn>
                        </p:par>
                        <p:par>
                          <p:cTn id="121" fill="hold">
                            <p:stCondLst>
                              <p:cond delay="11250"/>
                            </p:stCondLst>
                            <p:childTnLst>
                              <p:par>
                                <p:cTn id="122" presetID="22" presetClass="entr" presetSubtype="1" fill="hold" nodeType="after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wipe(up)">
                                      <p:cBhvr>
                                        <p:cTn id="124" dur="500"/>
                                        <p:tgtEl>
                                          <p:spTgt spid="41"/>
                                        </p:tgtEl>
                                      </p:cBhvr>
                                    </p:animEffect>
                                  </p:childTnLst>
                                </p:cTn>
                              </p:par>
                            </p:childTnLst>
                          </p:cTn>
                        </p:par>
                        <p:par>
                          <p:cTn id="125" fill="hold">
                            <p:stCondLst>
                              <p:cond delay="11750"/>
                            </p:stCondLst>
                            <p:childTnLst>
                              <p:par>
                                <p:cTn id="126" presetID="10" presetClass="entr" presetSubtype="0" fill="hold" grpId="0" nodeType="after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12250"/>
                            </p:stCondLst>
                            <p:childTnLst>
                              <p:par>
                                <p:cTn id="130" presetID="2" presetClass="entr" presetSubtype="2" decel="100000" fill="hold" grpId="0" nodeType="afterEffect">
                                  <p:stCondLst>
                                    <p:cond delay="0"/>
                                  </p:stCondLst>
                                  <p:childTnLst>
                                    <p:set>
                                      <p:cBhvr>
                                        <p:cTn id="131" dur="1" fill="hold">
                                          <p:stCondLst>
                                            <p:cond delay="0"/>
                                          </p:stCondLst>
                                        </p:cTn>
                                        <p:tgtEl>
                                          <p:spTgt spid="60">
                                            <p:txEl>
                                              <p:pRg st="0" end="0"/>
                                            </p:txEl>
                                          </p:spTgt>
                                        </p:tgtEl>
                                        <p:attrNameLst>
                                          <p:attrName>style.visibility</p:attrName>
                                        </p:attrNameLst>
                                      </p:cBhvr>
                                      <p:to>
                                        <p:strVal val="visible"/>
                                      </p:to>
                                    </p:set>
                                    <p:anim calcmode="lin" valueType="num">
                                      <p:cBhvr additive="base">
                                        <p:cTn id="13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par>
                          <p:cTn id="134" fill="hold">
                            <p:stCondLst>
                              <p:cond delay="12750"/>
                            </p:stCondLst>
                            <p:childTnLst>
                              <p:par>
                                <p:cTn id="135" presetID="22" presetClass="entr" presetSubtype="8" fill="hold" grpId="0" nodeType="after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wipe(left)">
                                      <p:cBhvr>
                                        <p:cTn id="137" dur="500"/>
                                        <p:tgtEl>
                                          <p:spTgt spid="61"/>
                                        </p:tgtEl>
                                      </p:cBhvr>
                                    </p:animEffect>
                                  </p:childTnLst>
                                </p:cTn>
                              </p:par>
                            </p:childTnLst>
                          </p:cTn>
                        </p:par>
                        <p:par>
                          <p:cTn id="138" fill="hold">
                            <p:stCondLst>
                              <p:cond delay="13250"/>
                            </p:stCondLst>
                            <p:childTnLst>
                              <p:par>
                                <p:cTn id="139" presetID="22" presetClass="entr" presetSubtype="1" fill="hold"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wipe(up)">
                                      <p:cBhvr>
                                        <p:cTn id="141" dur="500"/>
                                        <p:tgtEl>
                                          <p:spTgt spid="45"/>
                                        </p:tgtEl>
                                      </p:cBhvr>
                                    </p:animEffect>
                                  </p:childTnLst>
                                </p:cTn>
                              </p:par>
                            </p:childTnLst>
                          </p:cTn>
                        </p:par>
                        <p:par>
                          <p:cTn id="142" fill="hold">
                            <p:stCondLst>
                              <p:cond delay="13750"/>
                            </p:stCondLst>
                            <p:childTnLst>
                              <p:par>
                                <p:cTn id="143" presetID="10" presetClass="entr" presetSubtype="0" fill="hold" grpId="0" nodeType="after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par>
                          <p:cTn id="146" fill="hold">
                            <p:stCondLst>
                              <p:cond delay="14250"/>
                            </p:stCondLst>
                            <p:childTnLst>
                              <p:par>
                                <p:cTn id="147" presetID="2" presetClass="entr" presetSubtype="2" decel="100000" fill="hold" grpId="0" nodeType="after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 calcmode="lin" valueType="num">
                                      <p:cBhvr additive="base">
                                        <p:cTn id="1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14750"/>
                            </p:stCondLst>
                            <p:childTnLst>
                              <p:par>
                                <p:cTn id="152" presetID="22" presetClass="entr" presetSubtype="8"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left)">
                                      <p:cBhvr>
                                        <p:cTn id="154" dur="500"/>
                                        <p:tgtEl>
                                          <p:spTgt spid="63"/>
                                        </p:tgtEl>
                                      </p:cBhvr>
                                    </p:animEffect>
                                  </p:childTnLst>
                                </p:cTn>
                              </p:par>
                            </p:childTnLst>
                          </p:cTn>
                        </p:par>
                        <p:par>
                          <p:cTn id="155" fill="hold">
                            <p:stCondLst>
                              <p:cond delay="15250"/>
                            </p:stCondLst>
                            <p:childTnLst>
                              <p:par>
                                <p:cTn id="156" presetID="22" presetClass="entr" presetSubtype="1" fill="hold" nodeType="afterEffect">
                                  <p:stCondLst>
                                    <p:cond delay="0"/>
                                  </p:stCondLst>
                                  <p:childTnLst>
                                    <p:set>
                                      <p:cBhvr>
                                        <p:cTn id="157" dur="1" fill="hold">
                                          <p:stCondLst>
                                            <p:cond delay="0"/>
                                          </p:stCondLst>
                                        </p:cTn>
                                        <p:tgtEl>
                                          <p:spTgt spid="47"/>
                                        </p:tgtEl>
                                        <p:attrNameLst>
                                          <p:attrName>style.visibility</p:attrName>
                                        </p:attrNameLst>
                                      </p:cBhvr>
                                      <p:to>
                                        <p:strVal val="visible"/>
                                      </p:to>
                                    </p:set>
                                    <p:animEffect transition="in" filter="wipe(up)">
                                      <p:cBhvr>
                                        <p:cTn id="158" dur="500"/>
                                        <p:tgtEl>
                                          <p:spTgt spid="47"/>
                                        </p:tgtEl>
                                      </p:cBhvr>
                                    </p:animEffect>
                                  </p:childTnLst>
                                </p:cTn>
                              </p:par>
                            </p:childTnLst>
                          </p:cTn>
                        </p:par>
                        <p:par>
                          <p:cTn id="159" fill="hold">
                            <p:stCondLst>
                              <p:cond delay="15750"/>
                            </p:stCondLst>
                            <p:childTnLst>
                              <p:par>
                                <p:cTn id="160" presetID="10" presetClass="entr" presetSubtype="0" fill="hold" grpId="0" nodeType="after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500"/>
                                        <p:tgtEl>
                                          <p:spTgt spid="48"/>
                                        </p:tgtEl>
                                      </p:cBhvr>
                                    </p:animEffect>
                                  </p:childTnLst>
                                </p:cTn>
                              </p:par>
                            </p:childTnLst>
                          </p:cTn>
                        </p:par>
                        <p:par>
                          <p:cTn id="163" fill="hold">
                            <p:stCondLst>
                              <p:cond delay="16250"/>
                            </p:stCondLst>
                            <p:childTnLst>
                              <p:par>
                                <p:cTn id="164" presetID="2" presetClass="entr" presetSubtype="2" decel="100000" fill="hold" grpId="0" nodeType="afterEffect">
                                  <p:stCondLst>
                                    <p:cond delay="0"/>
                                  </p:stCondLst>
                                  <p:childTnLst>
                                    <p:set>
                                      <p:cBhvr>
                                        <p:cTn id="165" dur="1" fill="hold">
                                          <p:stCondLst>
                                            <p:cond delay="0"/>
                                          </p:stCondLst>
                                        </p:cTn>
                                        <p:tgtEl>
                                          <p:spTgt spid="64">
                                            <p:txEl>
                                              <p:pRg st="0" end="0"/>
                                            </p:txEl>
                                          </p:spTgt>
                                        </p:tgtEl>
                                        <p:attrNameLst>
                                          <p:attrName>style.visibility</p:attrName>
                                        </p:attrNameLst>
                                      </p:cBhvr>
                                      <p:to>
                                        <p:strVal val="visible"/>
                                      </p:to>
                                    </p:set>
                                    <p:anim calcmode="lin" valueType="num">
                                      <p:cBhvr additive="base">
                                        <p:cTn id="166" dur="500" fill="hold"/>
                                        <p:tgtEl>
                                          <p:spTgt spid="64">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64">
                                            <p:txEl>
                                              <p:pRg st="0" end="0"/>
                                            </p:txEl>
                                          </p:spTgt>
                                        </p:tgtEl>
                                        <p:attrNameLst>
                                          <p:attrName>ppt_y</p:attrName>
                                        </p:attrNameLst>
                                      </p:cBhvr>
                                      <p:tavLst>
                                        <p:tav tm="0">
                                          <p:val>
                                            <p:strVal val="#ppt_y"/>
                                          </p:val>
                                        </p:tav>
                                        <p:tav tm="100000">
                                          <p:val>
                                            <p:strVal val="#ppt_y"/>
                                          </p:val>
                                        </p:tav>
                                      </p:tavLst>
                                    </p:anim>
                                  </p:childTnLst>
                                </p:cTn>
                              </p:par>
                            </p:childTnLst>
                          </p:cTn>
                        </p:par>
                        <p:par>
                          <p:cTn id="168" fill="hold">
                            <p:stCondLst>
                              <p:cond delay="16750"/>
                            </p:stCondLst>
                            <p:childTnLst>
                              <p:par>
                                <p:cTn id="169" presetID="22" presetClass="entr" presetSubtype="8" fill="hold" grpId="0" nodeType="after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wipe(left)">
                                      <p:cBhvr>
                                        <p:cTn id="17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1" decel="100000" fill="hold" nodeType="afterEffect">
                  <p:stCondLst>
                    <p:cond delay="25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animBg="1"/>
      <p:bldP spid="36" grpId="0" build="p">
        <p:tmplLst>
          <p:tmpl lvl="1">
            <p:tnLst>
              <p:par>
                <p:cTn presetID="2" presetClass="entr" presetSubtype="8"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0-#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4" grpId="0" animBg="1"/>
      <p:bldP spid="46" grpId="0" animBg="1"/>
      <p:bldP spid="48" grpId="0" animBg="1"/>
      <p:bldP spid="53" grpId="0" build="p">
        <p:tmplLst>
          <p:tmpl lvl="1">
            <p:tnLst>
              <p:par>
                <p:cTn presetID="2" presetClass="entr" presetSubtype="2" decel="100000"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2" decel="10000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1+#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60" grpId="0" build="p">
        <p:tmplLst>
          <p:tmpl lvl="1">
            <p:tnLst>
              <p:par>
                <p:cTn presetID="2" presetClass="entr" presetSubtype="2"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2"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p:tmplLst>
          <p:tmpl>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build="p">
        <p:tmplLst>
          <p:tmpl lvl="1">
            <p:tnLst>
              <p:par>
                <p:cTn presetID="2" presetClass="entr" presetSubtype="2" decel="10000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1+#ppt_w/2"/>
                          </p:val>
                        </p:tav>
                        <p:tav tm="100000">
                          <p:val>
                            <p:strVal val="#ppt_x"/>
                          </p:val>
                        </p:tav>
                      </p:tavLst>
                    </p:anim>
                    <p:anim calcmode="lin" valueType="num">
                      <p:cBhvr additive="base">
                        <p:cTn dur="500" fill="hold"/>
                        <p:tgtEl>
                          <p:spTgt spid="64"/>
                        </p:tgtEl>
                        <p:attrNameLst>
                          <p:attrName>ppt_y</p:attrName>
                        </p:attrNameLst>
                      </p:cBhvr>
                      <p:tavLst>
                        <p:tav tm="0">
                          <p:val>
                            <p:strVal val="#ppt_y"/>
                          </p:val>
                        </p:tav>
                        <p:tav tm="100000">
                          <p:val>
                            <p:strVal val="#ppt_y"/>
                          </p:val>
                        </p:tav>
                      </p:tavLst>
                    </p:anim>
                  </p:childTnLst>
                </p:cTn>
              </p:par>
            </p:tnLst>
          </p:tmpl>
        </p:tmplLst>
      </p:bldP>
      <p:bldP spid="65" grpId="0">
        <p:tmplLst>
          <p:tmpl>
            <p:tnLst>
              <p:par>
                <p:cTn presetID="22" presetClass="entr" presetSubtype="8"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 presetClass="entr" presetSubtype="8"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0-#ppt_w/2"/>
                          </p:val>
                        </p:tav>
                        <p:tav tm="100000">
                          <p:val>
                            <p:strVal val="#ppt_x"/>
                          </p:val>
                        </p:tav>
                      </p:tavLst>
                    </p:anim>
                    <p:anim calcmode="lin" valueType="num">
                      <p:cBhvr additive="base">
                        <p:cTn dur="500" fill="hold"/>
                        <p:tgtEl>
                          <p:spTgt spid="66"/>
                        </p:tgtEl>
                        <p:attrNameLst>
                          <p:attrName>ppt_y</p:attrName>
                        </p:attrNameLst>
                      </p:cBhvr>
                      <p:tavLst>
                        <p:tav tm="0">
                          <p:val>
                            <p:strVal val="#ppt_y"/>
                          </p:val>
                        </p:tav>
                        <p:tav tm="100000">
                          <p:val>
                            <p:strVal val="#ppt_y"/>
                          </p:val>
                        </p:tav>
                      </p:tavLst>
                    </p:anim>
                  </p:childTnLst>
                </p:cTn>
              </p:par>
            </p:tnLst>
          </p:tmpl>
        </p:tmplLst>
      </p:bldP>
      <p:bldP spid="67" grpId="0">
        <p:tmplLst>
          <p:tmpl>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 presetClass="entr" presetSubtype="8" decel="100000" fill="hold" nodeType="afterEffect">
                  <p:stCondLst>
                    <p:cond delay="25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500" fill="hold"/>
                        <p:tgtEl>
                          <p:spTgt spid="68"/>
                        </p:tgtEl>
                        <p:attrNameLst>
                          <p:attrName>ppt_x</p:attrName>
                        </p:attrNameLst>
                      </p:cBhvr>
                      <p:tavLst>
                        <p:tav tm="0">
                          <p:val>
                            <p:strVal val="0-#ppt_w/2"/>
                          </p:val>
                        </p:tav>
                        <p:tav tm="100000">
                          <p:val>
                            <p:strVal val="#ppt_x"/>
                          </p:val>
                        </p:tav>
                      </p:tavLst>
                    </p:anim>
                    <p:anim calcmode="lin" valueType="num">
                      <p:cBhvr additive="base">
                        <p:cTn dur="500" fill="hold"/>
                        <p:tgtEl>
                          <p:spTgt spid="68"/>
                        </p:tgtEl>
                        <p:attrNameLst>
                          <p:attrName>ppt_y</p:attrName>
                        </p:attrNameLst>
                      </p:cBhvr>
                      <p:tavLst>
                        <p:tav tm="0">
                          <p:val>
                            <p:strVal val="#ppt_y"/>
                          </p:val>
                        </p:tav>
                        <p:tav tm="100000">
                          <p:val>
                            <p:strVal val="#ppt_y"/>
                          </p:val>
                        </p:tav>
                      </p:tavLst>
                    </p:anim>
                  </p:childTnLst>
                </p:cTn>
              </p:par>
            </p:tnLst>
          </p:tmpl>
        </p:tmplLst>
      </p:bldP>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par>
                          <p:cTn id="55" fill="hold">
                            <p:stCondLst>
                              <p:cond delay="4800"/>
                            </p:stCondLst>
                            <p:childTnLst>
                              <p:par>
                                <p:cTn id="56" presetID="14" presetClass="entr" presetSubtype="10" fill="hold" grpId="0"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randombar(horizontal)">
                                      <p:cBhvr>
                                        <p:cTn id="58" dur="500"/>
                                        <p:tgtEl>
                                          <p:spTgt spid="68"/>
                                        </p:tgtEl>
                                      </p:cBhvr>
                                    </p:animEffect>
                                  </p:childTnLst>
                                </p:cTn>
                              </p:par>
                            </p:childTnLst>
                          </p:cTn>
                        </p:par>
                        <p:par>
                          <p:cTn id="59" fill="hold">
                            <p:stCondLst>
                              <p:cond delay="5300"/>
                            </p:stCondLst>
                            <p:childTnLst>
                              <p:par>
                                <p:cTn id="60" presetID="2" presetClass="entr" presetSubtype="4" decel="100000" fill="hold" grpId="0" nodeType="afterEffect">
                                  <p:stCondLst>
                                    <p:cond delay="0"/>
                                  </p:stCondLst>
                                  <p:childTnLst>
                                    <p:set>
                                      <p:cBhvr>
                                        <p:cTn id="61" dur="1" fill="hold">
                                          <p:stCondLst>
                                            <p:cond delay="0"/>
                                          </p:stCondLst>
                                        </p:cTn>
                                        <p:tgtEl>
                                          <p:spTgt spid="79">
                                            <p:txEl>
                                              <p:pRg st="0" end="0"/>
                                            </p:txEl>
                                          </p:spTgt>
                                        </p:tgtEl>
                                        <p:attrNameLst>
                                          <p:attrName>style.visibility</p:attrName>
                                        </p:attrNameLst>
                                      </p:cBhvr>
                                      <p:to>
                                        <p:strVal val="visible"/>
                                      </p:to>
                                    </p:set>
                                    <p:anim calcmode="lin" valueType="num">
                                      <p:cBhvr additive="base">
                                        <p:cTn id="62"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9">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100"/>
                                  </p:stCondLst>
                                  <p:childTnLst>
                                    <p:set>
                                      <p:cBhvr>
                                        <p:cTn id="65" dur="1" fill="hold">
                                          <p:stCondLst>
                                            <p:cond delay="0"/>
                                          </p:stCondLst>
                                        </p:cTn>
                                        <p:tgtEl>
                                          <p:spTgt spid="80"/>
                                        </p:tgtEl>
                                        <p:attrNameLst>
                                          <p:attrName>style.visibility</p:attrName>
                                        </p:attrNameLst>
                                      </p:cBhvr>
                                      <p:to>
                                        <p:strVal val="visible"/>
                                      </p:to>
                                    </p:set>
                                    <p:anim calcmode="lin" valueType="num">
                                      <p:cBhvr additive="base">
                                        <p:cTn id="66" dur="500" fill="hold"/>
                                        <p:tgtEl>
                                          <p:spTgt spid="80"/>
                                        </p:tgtEl>
                                        <p:attrNameLst>
                                          <p:attrName>ppt_x</p:attrName>
                                        </p:attrNameLst>
                                      </p:cBhvr>
                                      <p:tavLst>
                                        <p:tav tm="0">
                                          <p:val>
                                            <p:strVal val="#ppt_x"/>
                                          </p:val>
                                        </p:tav>
                                        <p:tav tm="100000">
                                          <p:val>
                                            <p:strVal val="#ppt_x"/>
                                          </p:val>
                                        </p:tav>
                                      </p:tavLst>
                                    </p:anim>
                                    <p:anim calcmode="lin" valueType="num">
                                      <p:cBhvr additive="base">
                                        <p:cTn id="67" dur="500" fill="hold"/>
                                        <p:tgtEl>
                                          <p:spTgt spid="80"/>
                                        </p:tgtEl>
                                        <p:attrNameLst>
                                          <p:attrName>ppt_y</p:attrName>
                                        </p:attrNameLst>
                                      </p:cBhvr>
                                      <p:tavLst>
                                        <p:tav tm="0">
                                          <p:val>
                                            <p:strVal val="1+#ppt_h/2"/>
                                          </p:val>
                                        </p:tav>
                                        <p:tav tm="100000">
                                          <p:val>
                                            <p:strVal val="#ppt_y"/>
                                          </p:val>
                                        </p:tav>
                                      </p:tavLst>
                                    </p:anim>
                                  </p:childTnLst>
                                </p:cTn>
                              </p:par>
                            </p:childTnLst>
                          </p:cTn>
                        </p:par>
                        <p:par>
                          <p:cTn id="68" fill="hold">
                            <p:stCondLst>
                              <p:cond delay="5900"/>
                            </p:stCondLst>
                            <p:childTnLst>
                              <p:par>
                                <p:cTn id="69" presetID="22" presetClass="entr" presetSubtype="8" fill="hold" grpId="0"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left)">
                                      <p:cBhvr>
                                        <p:cTn id="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68"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P spid="78" grpId="0">
        <p:tmplLst>
          <p:tmpl>
            <p:tnLst>
              <p:par>
                <p:cTn presetID="22" presetClass="entr" presetSubtype="8"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wipe(left)">
                      <p:cBhvr>
                        <p:cTn dur="500"/>
                        <p:tgtEl>
                          <p:spTgt spid="78"/>
                        </p:tgtEl>
                      </p:cBhvr>
                    </p:animEffect>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8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randombar(horizontal)">
                                      <p:cBhvr>
                                        <p:cTn id="16" dur="500"/>
                                        <p:tgtEl>
                                          <p:spTgt spid="66"/>
                                        </p:tgtEl>
                                      </p:cBhvr>
                                    </p:animEffect>
                                  </p:childTnLst>
                                </p:cTn>
                              </p:par>
                            </p:childTnLst>
                          </p:cTn>
                        </p:par>
                        <p:par>
                          <p:cTn id="17" fill="hold">
                            <p:stCondLst>
                              <p:cond delay="1500"/>
                            </p:stCondLst>
                            <p:childTnLst>
                              <p:par>
                                <p:cTn id="18" presetID="2" presetClass="entr" presetSubtype="4" decel="10000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 calcmode="lin" valueType="num">
                                      <p:cBhvr additive="base">
                                        <p:cTn id="20"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4" presetClass="entr" presetSubtype="1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randombar(horizontal)">
                                      <p:cBhvr>
                                        <p:cTn id="25" dur="500"/>
                                        <p:tgtEl>
                                          <p:spTgt spid="67"/>
                                        </p:tgtEl>
                                      </p:cBhvr>
                                    </p:animEffect>
                                  </p:childTnLst>
                                </p:cTn>
                              </p:par>
                            </p:childTnLst>
                          </p:cTn>
                        </p:par>
                        <p:par>
                          <p:cTn id="26" fill="hold">
                            <p:stCondLst>
                              <p:cond delay="2500"/>
                            </p:stCondLst>
                            <p:childTnLst>
                              <p:par>
                                <p:cTn id="27" presetID="2" presetClass="entr" presetSubtype="4" decel="100000" fill="hold" grpId="0" nodeType="afterEffect">
                                  <p:stCondLst>
                                    <p:cond delay="0"/>
                                  </p:stCondLst>
                                  <p:childTnLst>
                                    <p:set>
                                      <p:cBhvr>
                                        <p:cTn id="28" dur="1" fill="hold">
                                          <p:stCondLst>
                                            <p:cond delay="0"/>
                                          </p:stCondLst>
                                        </p:cTn>
                                        <p:tgtEl>
                                          <p:spTgt spid="76">
                                            <p:txEl>
                                              <p:pRg st="0" end="0"/>
                                            </p:txEl>
                                          </p:spTgt>
                                        </p:tgtEl>
                                        <p:attrNameLst>
                                          <p:attrName>style.visibility</p:attrName>
                                        </p:attrNameLst>
                                      </p:cBhvr>
                                      <p:to>
                                        <p:strVal val="visible"/>
                                      </p:to>
                                    </p:set>
                                    <p:anim calcmode="lin" valueType="num">
                                      <p:cBhvr additive="base">
                                        <p:cTn id="29"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randombar(horizontal)">
                                      <p:cBhvr>
                                        <p:cTn id="34" dur="500"/>
                                        <p:tgtEl>
                                          <p:spTgt spid="68"/>
                                        </p:tgtEl>
                                      </p:cBhvr>
                                    </p:animEffect>
                                  </p:childTnLst>
                                </p:cTn>
                              </p:par>
                            </p:childTnLst>
                          </p:cTn>
                        </p:par>
                        <p:par>
                          <p:cTn id="35" fill="hold">
                            <p:stCondLst>
                              <p:cond delay="3500"/>
                            </p:stCondLst>
                            <p:childTnLst>
                              <p:par>
                                <p:cTn id="36" presetID="2" presetClass="entr" presetSubtype="4" decel="100000" fill="hold" grpId="0" nodeType="afterEffect">
                                  <p:stCondLst>
                                    <p:cond delay="0"/>
                                  </p:stCondLst>
                                  <p:childTnLst>
                                    <p:set>
                                      <p:cBhvr>
                                        <p:cTn id="37" dur="1" fill="hold">
                                          <p:stCondLst>
                                            <p:cond delay="0"/>
                                          </p:stCondLst>
                                        </p:cTn>
                                        <p:tgtEl>
                                          <p:spTgt spid="79">
                                            <p:txEl>
                                              <p:pRg st="0" end="0"/>
                                            </p:txEl>
                                          </p:spTgt>
                                        </p:tgtEl>
                                        <p:attrNameLst>
                                          <p:attrName>style.visibility</p:attrName>
                                        </p:attrNameLst>
                                      </p:cBhvr>
                                      <p:to>
                                        <p:strVal val="visible"/>
                                      </p:to>
                                    </p:set>
                                    <p:anim calcmode="lin" valueType="num">
                                      <p:cBhvr additive="base">
                                        <p:cTn id="38"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500"/>
                                        <p:tgtEl>
                                          <p:spTgt spid="30"/>
                                        </p:tgtEl>
                                      </p:cBhvr>
                                    </p:animEffect>
                                  </p:childTnLst>
                                </p:cTn>
                              </p:par>
                            </p:childTnLst>
                          </p:cTn>
                        </p:par>
                        <p:par>
                          <p:cTn id="44" fill="hold">
                            <p:stCondLst>
                              <p:cond delay="4500"/>
                            </p:stCondLst>
                            <p:childTnLst>
                              <p:par>
                                <p:cTn id="45" presetID="2" presetClass="entr" presetSubtype="4"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0"/>
                            </p:stCondLst>
                            <p:childTnLst>
                              <p:par>
                                <p:cTn id="50" presetID="14" presetClass="entr" presetSubtype="1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randombar(horizontal)">
                                      <p:cBhvr>
                                        <p:cTn id="52" dur="500"/>
                                        <p:tgtEl>
                                          <p:spTgt spid="31"/>
                                        </p:tgtEl>
                                      </p:cBhvr>
                                    </p:animEffect>
                                  </p:childTnLst>
                                </p:cTn>
                              </p:par>
                            </p:childTnLst>
                          </p:cTn>
                        </p:par>
                        <p:par>
                          <p:cTn id="53" fill="hold">
                            <p:stCondLst>
                              <p:cond delay="5500"/>
                            </p:stCondLst>
                            <p:childTnLst>
                              <p:par>
                                <p:cTn id="54" presetID="2" presetClass="entr" presetSubtype="4" decel="100000"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 calcmode="lin" valueType="num">
                                      <p:cBhvr additive="base">
                                        <p:cTn id="5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6000"/>
                            </p:stCondLst>
                            <p:childTnLst>
                              <p:par>
                                <p:cTn id="59" presetID="14" presetClass="entr" presetSubtype="1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par>
                          <p:cTn id="62" fill="hold">
                            <p:stCondLst>
                              <p:cond delay="6500"/>
                            </p:stCondLst>
                            <p:childTnLst>
                              <p:par>
                                <p:cTn id="63" presetID="2" presetClass="entr" presetSubtype="4" decel="100000" fill="hold" grpId="0" nodeType="afterEffect">
                                  <p:stCondLst>
                                    <p:cond delay="0"/>
                                  </p:stCondLst>
                                  <p:childTnLst>
                                    <p:set>
                                      <p:cBhvr>
                                        <p:cTn id="64" dur="1" fill="hold">
                                          <p:stCondLst>
                                            <p:cond delay="0"/>
                                          </p:stCondLst>
                                        </p:cTn>
                                        <p:tgtEl>
                                          <p:spTgt spid="35">
                                            <p:txEl>
                                              <p:pRg st="0" end="0"/>
                                            </p:txEl>
                                          </p:spTgt>
                                        </p:tgtEl>
                                        <p:attrNameLst>
                                          <p:attrName>style.visibility</p:attrName>
                                        </p:attrNameLst>
                                      </p:cBhvr>
                                      <p:to>
                                        <p:strVal val="visible"/>
                                      </p:to>
                                    </p:set>
                                    <p:anim calcmode="lin" valueType="num">
                                      <p:cBhvr additive="base">
                                        <p:cTn id="6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4" presetClass="entr" presetSubtype="1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randombar(horizontal)">
                                      <p:cBhvr>
                                        <p:cTn id="70" dur="500"/>
                                        <p:tgtEl>
                                          <p:spTgt spid="33"/>
                                        </p:tgtEl>
                                      </p:cBhvr>
                                    </p:animEffect>
                                  </p:childTnLst>
                                </p:cTn>
                              </p:par>
                            </p:childTnLst>
                          </p:cTn>
                        </p:par>
                        <p:par>
                          <p:cTn id="71" fill="hold">
                            <p:stCondLst>
                              <p:cond delay="7500"/>
                            </p:stCondLst>
                            <p:childTnLst>
                              <p:par>
                                <p:cTn id="72" presetID="2" presetClass="entr" presetSubtype="4" decel="100000" fill="hold" grpId="0" nodeType="afterEffect">
                                  <p:stCondLst>
                                    <p:cond delay="0"/>
                                  </p:stCondLst>
                                  <p:childTnLst>
                                    <p:set>
                                      <p:cBhvr>
                                        <p:cTn id="73" dur="1" fill="hold">
                                          <p:stCondLst>
                                            <p:cond delay="0"/>
                                          </p:stCondLst>
                                        </p:cTn>
                                        <p:tgtEl>
                                          <p:spTgt spid="36">
                                            <p:txEl>
                                              <p:pRg st="0" end="0"/>
                                            </p:txEl>
                                          </p:spTgt>
                                        </p:tgtEl>
                                        <p:attrNameLst>
                                          <p:attrName>style.visibility</p:attrName>
                                        </p:attrNameLst>
                                      </p:cBhvr>
                                      <p:to>
                                        <p:strVal val="visible"/>
                                      </p:to>
                                    </p:set>
                                    <p:anim calcmode="lin" valueType="num">
                                      <p:cBhvr additive="base">
                                        <p:cTn id="7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65" grpId="0" animBg="1"/>
      <p:bldP spid="66" grpId="0" animBg="1"/>
      <p:bldP spid="67" grpId="0" animBg="1"/>
      <p:bldP spid="68" grpId="0" animBg="1"/>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 presetClass="entr" presetSubtype="4" decel="100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fill="hold"/>
                        <p:tgtEl>
                          <p:spTgt spid="79"/>
                        </p:tgtEl>
                        <p:attrNameLst>
                          <p:attrName>ppt_x</p:attrName>
                        </p:attrNameLst>
                      </p:cBhvr>
                      <p:tavLst>
                        <p:tav tm="0">
                          <p:val>
                            <p:strVal val="#ppt_x"/>
                          </p:val>
                        </p:tav>
                        <p:tav tm="100000">
                          <p:val>
                            <p:strVal val="#ppt_x"/>
                          </p:val>
                        </p:tav>
                      </p:tavLst>
                    </p:anim>
                    <p:anim calcmode="lin" valueType="num">
                      <p:cBhvr additive="base">
                        <p:cTn dur="500" fill="hold"/>
                        <p:tgtEl>
                          <p:spTgt spid="79"/>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2" grpId="0" animBg="1"/>
      <p:bldP spid="33" grpId="0" animBg="1"/>
      <p:bldP spid="34" grpId="0" build="p">
        <p:tmplLst>
          <p:tmpl lvl="1">
            <p:tnLst>
              <p:par>
                <p:cTn presetID="2" presetClass="entr" presetSubtype="4"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randombar(horizontal)">
                                      <p:cBhvr>
                                        <p:cTn id="7" dur="500"/>
                                        <p:tgtEl>
                                          <p:spTgt spid="6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anim calcmode="lin" valueType="num">
                                      <p:cBhvr additive="base">
                                        <p:cTn id="11"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left)">
                                      <p:cBhvr>
                                        <p:cTn id="20" dur="500"/>
                                        <p:tgtEl>
                                          <p:spTgt spid="37"/>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randombar(horizontal)">
                                      <p:cBhvr>
                                        <p:cTn id="24" dur="500"/>
                                        <p:tgtEl>
                                          <p:spTgt spid="66"/>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73">
                                            <p:txEl>
                                              <p:pRg st="0" end="0"/>
                                            </p:txEl>
                                          </p:spTgt>
                                        </p:tgtEl>
                                        <p:attrNameLst>
                                          <p:attrName>style.visibility</p:attrName>
                                        </p:attrNameLst>
                                      </p:cBhvr>
                                      <p:to>
                                        <p:strVal val="visible"/>
                                      </p:to>
                                    </p:set>
                                    <p:anim calcmode="lin" valueType="num">
                                      <p:cBhvr additive="base">
                                        <p:cTn id="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ppt_x"/>
                                          </p:val>
                                        </p:tav>
                                        <p:tav tm="100000">
                                          <p:val>
                                            <p:strVal val="#ppt_x"/>
                                          </p:val>
                                        </p:tav>
                                      </p:tavLst>
                                    </p:anim>
                                    <p:anim calcmode="lin" valueType="num">
                                      <p:cBhvr additive="base">
                                        <p:cTn id="33" dur="500" fill="hold"/>
                                        <p:tgtEl>
                                          <p:spTgt spid="74"/>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500"/>
                                        <p:tgtEl>
                                          <p:spTgt spid="72"/>
                                        </p:tgtEl>
                                      </p:cBhvr>
                                    </p:animEffect>
                                  </p:childTnLst>
                                </p:cTn>
                              </p:par>
                            </p:childTnLst>
                          </p:cTn>
                        </p:par>
                        <p:par>
                          <p:cTn id="38" fill="hold">
                            <p:stCondLst>
                              <p:cond delay="3200"/>
                            </p:stCondLst>
                            <p:childTnLst>
                              <p:par>
                                <p:cTn id="39" presetID="14" presetClass="entr" presetSubtype="1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randombar(horizontal)">
                                      <p:cBhvr>
                                        <p:cTn id="41" dur="500"/>
                                        <p:tgtEl>
                                          <p:spTgt spid="67"/>
                                        </p:tgtEl>
                                      </p:cBhvr>
                                    </p:animEffect>
                                  </p:childTnLst>
                                </p:cTn>
                              </p:par>
                            </p:childTnLst>
                          </p:cTn>
                        </p:par>
                        <p:par>
                          <p:cTn id="42" fill="hold">
                            <p:stCondLst>
                              <p:cond delay="3700"/>
                            </p:stCondLst>
                            <p:childTnLst>
                              <p:par>
                                <p:cTn id="43" presetID="2" presetClass="entr" presetSubtype="4" decel="100000" fill="hold" grpId="0" nodeType="afterEffect">
                                  <p:stCondLst>
                                    <p:cond delay="0"/>
                                  </p:stCondLst>
                                  <p:childTnLst>
                                    <p:set>
                                      <p:cBhvr>
                                        <p:cTn id="44" dur="1" fill="hold">
                                          <p:stCondLst>
                                            <p:cond delay="0"/>
                                          </p:stCondLst>
                                        </p:cTn>
                                        <p:tgtEl>
                                          <p:spTgt spid="76">
                                            <p:txEl>
                                              <p:pRg st="0" end="0"/>
                                            </p:txEl>
                                          </p:spTgt>
                                        </p:tgtEl>
                                        <p:attrNameLst>
                                          <p:attrName>style.visibility</p:attrName>
                                        </p:attrNameLst>
                                      </p:cBhvr>
                                      <p:to>
                                        <p:strVal val="visible"/>
                                      </p:to>
                                    </p:set>
                                    <p:anim calcmode="lin" valueType="num">
                                      <p:cBhvr additive="base">
                                        <p:cTn id="45"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100"/>
                                  </p:stCondLst>
                                  <p:childTnLst>
                                    <p:set>
                                      <p:cBhvr>
                                        <p:cTn id="48" dur="1" fill="hold">
                                          <p:stCondLst>
                                            <p:cond delay="0"/>
                                          </p:stCondLst>
                                        </p:cTn>
                                        <p:tgtEl>
                                          <p:spTgt spid="77"/>
                                        </p:tgtEl>
                                        <p:attrNameLst>
                                          <p:attrName>style.visibility</p:attrName>
                                        </p:attrNameLst>
                                      </p:cBhvr>
                                      <p:to>
                                        <p:strVal val="visible"/>
                                      </p:to>
                                    </p:set>
                                    <p:anim calcmode="lin" valueType="num">
                                      <p:cBhvr additive="base">
                                        <p:cTn id="49" dur="500" fill="hold"/>
                                        <p:tgtEl>
                                          <p:spTgt spid="77"/>
                                        </p:tgtEl>
                                        <p:attrNameLst>
                                          <p:attrName>ppt_x</p:attrName>
                                        </p:attrNameLst>
                                      </p:cBhvr>
                                      <p:tavLst>
                                        <p:tav tm="0">
                                          <p:val>
                                            <p:strVal val="#ppt_x"/>
                                          </p:val>
                                        </p:tav>
                                        <p:tav tm="100000">
                                          <p:val>
                                            <p:strVal val="#ppt_x"/>
                                          </p:val>
                                        </p:tav>
                                      </p:tavLst>
                                    </p:anim>
                                    <p:anim calcmode="lin" valueType="num">
                                      <p:cBhvr additive="base">
                                        <p:cTn id="50" dur="500" fill="hold"/>
                                        <p:tgtEl>
                                          <p:spTgt spid="77"/>
                                        </p:tgtEl>
                                        <p:attrNameLst>
                                          <p:attrName>ppt_y</p:attrName>
                                        </p:attrNameLst>
                                      </p:cBhvr>
                                      <p:tavLst>
                                        <p:tav tm="0">
                                          <p:val>
                                            <p:strVal val="1+#ppt_h/2"/>
                                          </p:val>
                                        </p:tav>
                                        <p:tav tm="100000">
                                          <p:val>
                                            <p:strVal val="#ppt_y"/>
                                          </p:val>
                                        </p:tav>
                                      </p:tavLst>
                                    </p:anim>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left)">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tmplLst>
          <p:tmpl>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animBg="1"/>
      <p:bldP spid="65" grpId="0" animBg="1"/>
      <p:bldP spid="66" grpId="0" animBg="1"/>
      <p:bldP spid="67" grpId="0" animBg="1"/>
      <p:bldP spid="72" grpId="0">
        <p:tmplLst>
          <p:tmpl>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build="p">
        <p:tmplLst>
          <p:tmpl lvl="1">
            <p:tnLst>
              <p:par>
                <p:cTn presetID="2" presetClass="entr" presetSubtype="4"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ppt_x"/>
                          </p:val>
                        </p:tav>
                        <p:tav tm="100000">
                          <p:val>
                            <p:strVal val="#ppt_x"/>
                          </p:val>
                        </p:tav>
                      </p:tavLst>
                    </p:anim>
                    <p:anim calcmode="lin" valueType="num">
                      <p:cBhvr additive="base">
                        <p:cTn dur="500" fill="hold"/>
                        <p:tgtEl>
                          <p:spTgt spid="73"/>
                        </p:tgtEl>
                        <p:attrNameLst>
                          <p:attrName>ppt_y</p:attrName>
                        </p:attrNameLst>
                      </p:cBhvr>
                      <p:tavLst>
                        <p:tav tm="0">
                          <p:val>
                            <p:strVal val="1+#ppt_h/2"/>
                          </p:val>
                        </p:tav>
                        <p:tav tm="100000">
                          <p:val>
                            <p:strVal val="#ppt_y"/>
                          </p:val>
                        </p:tav>
                      </p:tavLst>
                    </p:anim>
                  </p:childTnLst>
                </p:cTn>
              </p:par>
            </p:tnLst>
          </p:tmpl>
        </p:tmplLst>
      </p:bldP>
      <p:bldP spid="74" grpId="0" animBg="1"/>
      <p:bldP spid="75" grpId="0">
        <p:tmplLst>
          <p:tmpl>
            <p:tnLst>
              <p:par>
                <p:cTn presetID="22" presetClass="entr" presetSubtype="8"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wipe(left)">
                      <p:cBhvr>
                        <p:cTn dur="500"/>
                        <p:tgtEl>
                          <p:spTgt spid="75"/>
                        </p:tgtEl>
                      </p:cBhvr>
                    </p:animEffect>
                  </p:childTnLst>
                </p:cTn>
              </p:par>
            </p:tnLst>
          </p:tmpl>
        </p:tmplLst>
      </p:bldP>
      <p:bldP spid="76" grpId="0" build="p">
        <p:tmplLst>
          <p:tmpl lvl="1">
            <p:tnLst>
              <p:par>
                <p:cTn presetID="2" presetClass="entr" presetSubtype="4" decel="100000"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665"/>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6"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900"/>
                            </p:stCondLst>
                            <p:childTnLst>
                              <p:par>
                                <p:cTn id="18" presetID="22" presetClass="entr" presetSubtype="8"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7" grpId="0" animBg="1">
        <p:tmplLst>
          <p:tmpl>
            <p:tnLst>
              <p:par>
                <p:cTn presetID="22" presetClass="entr" presetSubtype="1"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up)">
                      <p:cBhvr>
                        <p:cTn dur="500"/>
                        <p:tgtEl>
                          <p:spTgt spid="7"/>
                        </p:tgtEl>
                      </p:cBhvr>
                    </p:animEffect>
                  </p:childTnLst>
                </p:cTn>
              </p:par>
            </p:tnLst>
          </p:tmpl>
        </p:tmplLst>
      </p:bldP>
      <p:bldP spid="9"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500"/>
                                        <p:tgtEl>
                                          <p:spTgt spid="9">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2" grpId="0" animBg="1"/>
      <p:bldP spid="7" grpId="0" animBg="1">
        <p:tmplLst>
          <p:tmpl>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49" presetClass="entr" presetSubtype="0" decel="10000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 calcmode="lin" valueType="num">
                                      <p:cBhvr>
                                        <p:cTn id="21" dur="500" fill="hold"/>
                                        <p:tgtEl>
                                          <p:spTgt spid="27"/>
                                        </p:tgtEl>
                                        <p:attrNameLst>
                                          <p:attrName>style.rotation</p:attrName>
                                        </p:attrNameLst>
                                      </p:cBhvr>
                                      <p:tavLst>
                                        <p:tav tm="0">
                                          <p:val>
                                            <p:fltVal val="360"/>
                                          </p:val>
                                        </p:tav>
                                        <p:tav tm="100000">
                                          <p:val>
                                            <p:fltVal val="0"/>
                                          </p:val>
                                        </p:tav>
                                      </p:tavLst>
                                    </p:anim>
                                    <p:animEffect transition="in" filter="fade">
                                      <p:cBhvr>
                                        <p:cTn id="22" dur="500"/>
                                        <p:tgtEl>
                                          <p:spTgt spid="27"/>
                                        </p:tgtEl>
                                      </p:cBhvr>
                                    </p:animEffect>
                                  </p:childTnLst>
                                </p:cTn>
                              </p:par>
                            </p:childTnLst>
                          </p:cTn>
                        </p:par>
                        <p:par>
                          <p:cTn id="23" fill="hold">
                            <p:stCondLst>
                              <p:cond delay="2000"/>
                            </p:stCondLst>
                            <p:childTnLst>
                              <p:par>
                                <p:cTn id="24" presetID="2" presetClass="entr" presetSubtype="4" decel="10000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 calcmode="lin" valueType="num">
                                      <p:cBhvr additive="base">
                                        <p:cTn id="2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 calcmode="lin" valueType="num">
                                      <p:cBhvr>
                                        <p:cTn id="33" dur="500" fill="hold"/>
                                        <p:tgtEl>
                                          <p:spTgt spid="32"/>
                                        </p:tgtEl>
                                        <p:attrNameLst>
                                          <p:attrName>style.rotation</p:attrName>
                                        </p:attrNameLst>
                                      </p:cBhvr>
                                      <p:tavLst>
                                        <p:tav tm="0">
                                          <p:val>
                                            <p:fltVal val="360"/>
                                          </p:val>
                                        </p:tav>
                                        <p:tav tm="100000">
                                          <p:val>
                                            <p:fltVal val="0"/>
                                          </p:val>
                                        </p:tav>
                                      </p:tavLst>
                                    </p:anim>
                                    <p:animEffect transition="in" filter="fade">
                                      <p:cBhvr>
                                        <p:cTn id="34" dur="500"/>
                                        <p:tgtEl>
                                          <p:spTgt spid="32"/>
                                        </p:tgtEl>
                                      </p:cBhvr>
                                    </p:animEffect>
                                  </p:childTnLst>
                                </p:cTn>
                              </p:par>
                            </p:childTnLst>
                          </p:cTn>
                        </p:par>
                        <p:par>
                          <p:cTn id="35" fill="hold">
                            <p:stCondLst>
                              <p:cond delay="3000"/>
                            </p:stCondLst>
                            <p:childTnLst>
                              <p:par>
                                <p:cTn id="36" presetID="2" presetClass="entr" presetSubtype="4"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childTnLst>
                          </p:cTn>
                        </p:par>
                        <p:par>
                          <p:cTn id="47" fill="hold">
                            <p:stCondLst>
                              <p:cond delay="4000"/>
                            </p:stCondLst>
                            <p:childTnLst>
                              <p:par>
                                <p:cTn id="48" presetID="2" presetClass="entr" presetSubtype="4" decel="100000" fill="hold" grpId="0" nodeType="afterEffect">
                                  <p:stCondLst>
                                    <p:cond delay="0"/>
                                  </p:stCondLst>
                                  <p:childTnLst>
                                    <p:set>
                                      <p:cBhvr>
                                        <p:cTn id="49" dur="1" fill="hold">
                                          <p:stCondLst>
                                            <p:cond delay="0"/>
                                          </p:stCondLst>
                                        </p:cTn>
                                        <p:tgtEl>
                                          <p:spTgt spid="35">
                                            <p:txEl>
                                              <p:pRg st="0" end="0"/>
                                            </p:txEl>
                                          </p:spTgt>
                                        </p:tgtEl>
                                        <p:attrNameLst>
                                          <p:attrName>style.visibility</p:attrName>
                                        </p:attrNameLst>
                                      </p:cBhvr>
                                      <p:to>
                                        <p:strVal val="visible"/>
                                      </p:to>
                                    </p:set>
                                    <p:anim calcmode="lin" valueType="num">
                                      <p:cBhvr additive="base">
                                        <p:cTn id="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27" grpId="0"/>
      <p:bldP spid="29" grpId="0" build="p">
        <p:tmplLst>
          <p:tmpl lvl="1">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p:bldP spid="32" grpId="0"/>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750" fill="hold"/>
                                        <p:tgtEl>
                                          <p:spTgt spid="43"/>
                                        </p:tgtEl>
                                        <p:attrNameLst>
                                          <p:attrName>ppt_x</p:attrName>
                                        </p:attrNameLst>
                                      </p:cBhvr>
                                      <p:tavLst>
                                        <p:tav tm="0">
                                          <p:val>
                                            <p:strVal val="#ppt_x"/>
                                          </p:val>
                                        </p:tav>
                                        <p:tav tm="100000">
                                          <p:val>
                                            <p:strVal val="#ppt_x"/>
                                          </p:val>
                                        </p:tav>
                                      </p:tavLst>
                                    </p:anim>
                                    <p:anim calcmode="lin" valueType="num">
                                      <p:cBhvr additive="base">
                                        <p:cTn id="8" dur="750" fill="hold"/>
                                        <p:tgtEl>
                                          <p:spTgt spid="4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1" decel="10000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750" fill="hold"/>
                                        <p:tgtEl>
                                          <p:spTgt spid="26"/>
                                        </p:tgtEl>
                                        <p:attrNameLst>
                                          <p:attrName>ppt_x</p:attrName>
                                        </p:attrNameLst>
                                      </p:cBhvr>
                                      <p:tavLst>
                                        <p:tav tm="0">
                                          <p:val>
                                            <p:strVal val="#ppt_x"/>
                                          </p:val>
                                        </p:tav>
                                        <p:tav tm="100000">
                                          <p:val>
                                            <p:strVal val="#ppt_x"/>
                                          </p:val>
                                        </p:tav>
                                      </p:tavLst>
                                    </p:anim>
                                    <p:anim calcmode="lin" valueType="num">
                                      <p:cBhvr additive="base">
                                        <p:cTn id="17" dur="750" fill="hold"/>
                                        <p:tgtEl>
                                          <p:spTgt spid="26"/>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750" fill="hold"/>
                                        <p:tgtEl>
                                          <p:spTgt spid="27"/>
                                        </p:tgtEl>
                                        <p:attrNameLst>
                                          <p:attrName>ppt_x</p:attrName>
                                        </p:attrNameLst>
                                      </p:cBhvr>
                                      <p:tavLst>
                                        <p:tav tm="0">
                                          <p:val>
                                            <p:strVal val="#ppt_x"/>
                                          </p:val>
                                        </p:tav>
                                        <p:tav tm="100000">
                                          <p:val>
                                            <p:strVal val="#ppt_x"/>
                                          </p:val>
                                        </p:tav>
                                      </p:tavLst>
                                    </p:anim>
                                    <p:anim calcmode="lin" valueType="num">
                                      <p:cBhvr additive="base">
                                        <p:cTn id="21" dur="750" fill="hold"/>
                                        <p:tgtEl>
                                          <p:spTgt spid="27"/>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2" presetClass="entr" presetSubtype="8" decel="100000" fill="hold" grpId="0" nodeType="after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50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2" presetClass="entr" presetSubtype="1" decel="10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750" fill="hold"/>
                                        <p:tgtEl>
                                          <p:spTgt spid="32"/>
                                        </p:tgtEl>
                                        <p:attrNameLst>
                                          <p:attrName>ppt_x</p:attrName>
                                        </p:attrNameLst>
                                      </p:cBhvr>
                                      <p:tavLst>
                                        <p:tav tm="0">
                                          <p:val>
                                            <p:strVal val="#ppt_x"/>
                                          </p:val>
                                        </p:tav>
                                        <p:tav tm="100000">
                                          <p:val>
                                            <p:strVal val="#ppt_x"/>
                                          </p:val>
                                        </p:tav>
                                      </p:tavLst>
                                    </p:anim>
                                    <p:anim calcmode="lin" valueType="num">
                                      <p:cBhvr additive="base">
                                        <p:cTn id="43" dur="750" fill="hold"/>
                                        <p:tgtEl>
                                          <p:spTgt spid="32"/>
                                        </p:tgtEl>
                                        <p:attrNameLst>
                                          <p:attrName>ppt_y</p:attrName>
                                        </p:attrNameLst>
                                      </p:cBhvr>
                                      <p:tavLst>
                                        <p:tav tm="0">
                                          <p:val>
                                            <p:strVal val="0-#ppt_h/2"/>
                                          </p:val>
                                        </p:tav>
                                        <p:tav tm="100000">
                                          <p:val>
                                            <p:strVal val="#ppt_y"/>
                                          </p:val>
                                        </p:tav>
                                      </p:tavLst>
                                    </p:anim>
                                  </p:childTnLst>
                                </p:cTn>
                              </p:par>
                            </p:childTnLst>
                          </p:cTn>
                        </p:par>
                        <p:par>
                          <p:cTn id="44" fill="hold">
                            <p:stCondLst>
                              <p:cond delay="3250"/>
                            </p:stCondLst>
                            <p:childTnLst>
                              <p:par>
                                <p:cTn id="45" presetID="2" presetClass="entr" presetSubtype="2" decel="100000"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additive="base">
                                        <p:cTn id="47"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9">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par>
                          <p:cTn id="53" fill="hold">
                            <p:stCondLst>
                              <p:cond delay="375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par>
                          <p:cTn id="57" fill="hold">
                            <p:stCondLst>
                              <p:cond delay="4250"/>
                            </p:stCondLst>
                            <p:childTnLst>
                              <p:par>
                                <p:cTn id="58" presetID="2" presetClass="entr" presetSubtype="1" decel="10000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750" fill="hold"/>
                                        <p:tgtEl>
                                          <p:spTgt spid="36"/>
                                        </p:tgtEl>
                                        <p:attrNameLst>
                                          <p:attrName>ppt_x</p:attrName>
                                        </p:attrNameLst>
                                      </p:cBhvr>
                                      <p:tavLst>
                                        <p:tav tm="0">
                                          <p:val>
                                            <p:strVal val="#ppt_x"/>
                                          </p:val>
                                        </p:tav>
                                        <p:tav tm="100000">
                                          <p:val>
                                            <p:strVal val="#ppt_x"/>
                                          </p:val>
                                        </p:tav>
                                      </p:tavLst>
                                    </p:anim>
                                    <p:anim calcmode="lin" valueType="num">
                                      <p:cBhvr additive="base">
                                        <p:cTn id="61" dur="750" fill="hold"/>
                                        <p:tgtEl>
                                          <p:spTgt spid="36"/>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750" fill="hold"/>
                                        <p:tgtEl>
                                          <p:spTgt spid="37"/>
                                        </p:tgtEl>
                                        <p:attrNameLst>
                                          <p:attrName>ppt_x</p:attrName>
                                        </p:attrNameLst>
                                      </p:cBhvr>
                                      <p:tavLst>
                                        <p:tav tm="0">
                                          <p:val>
                                            <p:strVal val="#ppt_x"/>
                                          </p:val>
                                        </p:tav>
                                        <p:tav tm="100000">
                                          <p:val>
                                            <p:strVal val="#ppt_x"/>
                                          </p:val>
                                        </p:tav>
                                      </p:tavLst>
                                    </p:anim>
                                    <p:anim calcmode="lin" valueType="num">
                                      <p:cBhvr additive="base">
                                        <p:cTn id="65" dur="750" fill="hold"/>
                                        <p:tgtEl>
                                          <p:spTgt spid="37"/>
                                        </p:tgtEl>
                                        <p:attrNameLst>
                                          <p:attrName>ppt_y</p:attrName>
                                        </p:attrNameLst>
                                      </p:cBhvr>
                                      <p:tavLst>
                                        <p:tav tm="0">
                                          <p:val>
                                            <p:strVal val="0-#ppt_h/2"/>
                                          </p:val>
                                        </p:tav>
                                        <p:tav tm="100000">
                                          <p:val>
                                            <p:strVal val="#ppt_y"/>
                                          </p:val>
                                        </p:tav>
                                      </p:tavLst>
                                    </p:anim>
                                  </p:childTnLst>
                                </p:cTn>
                              </p:par>
                            </p:childTnLst>
                          </p:cTn>
                        </p:par>
                        <p:par>
                          <p:cTn id="66" fill="hold">
                            <p:stCondLst>
                              <p:cond delay="5000"/>
                            </p:stCondLst>
                            <p:childTnLst>
                              <p:par>
                                <p:cTn id="67" presetID="2" presetClass="entr" presetSubtype="8" decel="100000" fill="hold" grpId="0" nodeType="afterEffect">
                                  <p:stCondLst>
                                    <p:cond delay="0"/>
                                  </p:stCondLst>
                                  <p:childTnLst>
                                    <p:set>
                                      <p:cBhvr>
                                        <p:cTn id="68" dur="1" fill="hold">
                                          <p:stCondLst>
                                            <p:cond delay="0"/>
                                          </p:stCondLst>
                                        </p:cTn>
                                        <p:tgtEl>
                                          <p:spTgt spid="34">
                                            <p:txEl>
                                              <p:pRg st="0" end="0"/>
                                            </p:txEl>
                                          </p:spTgt>
                                        </p:tgtEl>
                                        <p:attrNameLst>
                                          <p:attrName>style.visibility</p:attrName>
                                        </p:attrNameLst>
                                      </p:cBhvr>
                                      <p:to>
                                        <p:strVal val="visible"/>
                                      </p:to>
                                    </p:set>
                                    <p:anim calcmode="lin" valueType="num">
                                      <p:cBhvr additive="base">
                                        <p:cTn id="6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4">
                                            <p:txEl>
                                              <p:pRg st="0" end="0"/>
                                            </p:txEl>
                                          </p:spTgt>
                                        </p:tgtEl>
                                        <p:attrNameLst>
                                          <p:attrName>ppt_y</p:attrName>
                                        </p:attrNameLst>
                                      </p:cBhvr>
                                      <p:tavLst>
                                        <p:tav tm="0">
                                          <p:val>
                                            <p:strVal val="#ppt_y"/>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6000"/>
                            </p:stCondLst>
                            <p:childTnLst>
                              <p:par>
                                <p:cTn id="80" presetID="2" presetClass="entr" presetSubtype="1" decel="100000" fill="hold" grpId="0" nodeType="after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750" fill="hold"/>
                                        <p:tgtEl>
                                          <p:spTgt spid="41"/>
                                        </p:tgtEl>
                                        <p:attrNameLst>
                                          <p:attrName>ppt_x</p:attrName>
                                        </p:attrNameLst>
                                      </p:cBhvr>
                                      <p:tavLst>
                                        <p:tav tm="0">
                                          <p:val>
                                            <p:strVal val="#ppt_x"/>
                                          </p:val>
                                        </p:tav>
                                        <p:tav tm="100000">
                                          <p:val>
                                            <p:strVal val="#ppt_x"/>
                                          </p:val>
                                        </p:tav>
                                      </p:tavLst>
                                    </p:anim>
                                    <p:anim calcmode="lin" valueType="num">
                                      <p:cBhvr additive="base">
                                        <p:cTn id="83" dur="750" fill="hold"/>
                                        <p:tgtEl>
                                          <p:spTgt spid="41"/>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750" fill="hold"/>
                                        <p:tgtEl>
                                          <p:spTgt spid="42"/>
                                        </p:tgtEl>
                                        <p:attrNameLst>
                                          <p:attrName>ppt_x</p:attrName>
                                        </p:attrNameLst>
                                      </p:cBhvr>
                                      <p:tavLst>
                                        <p:tav tm="0">
                                          <p:val>
                                            <p:strVal val="#ppt_x"/>
                                          </p:val>
                                        </p:tav>
                                        <p:tav tm="100000">
                                          <p:val>
                                            <p:strVal val="#ppt_x"/>
                                          </p:val>
                                        </p:tav>
                                      </p:tavLst>
                                    </p:anim>
                                    <p:anim calcmode="lin" valueType="num">
                                      <p:cBhvr additive="base">
                                        <p:cTn id="87" dur="750" fill="hold"/>
                                        <p:tgtEl>
                                          <p:spTgt spid="42"/>
                                        </p:tgtEl>
                                        <p:attrNameLst>
                                          <p:attrName>ppt_y</p:attrName>
                                        </p:attrNameLst>
                                      </p:cBhvr>
                                      <p:tavLst>
                                        <p:tav tm="0">
                                          <p:val>
                                            <p:strVal val="0-#ppt_h/2"/>
                                          </p:val>
                                        </p:tav>
                                        <p:tav tm="100000">
                                          <p:val>
                                            <p:strVal val="#ppt_y"/>
                                          </p:val>
                                        </p:tav>
                                      </p:tavLst>
                                    </p:anim>
                                  </p:childTnLst>
                                </p:cTn>
                              </p:par>
                            </p:childTnLst>
                          </p:cTn>
                        </p:par>
                        <p:par>
                          <p:cTn id="88" fill="hold">
                            <p:stCondLst>
                              <p:cond delay="6750"/>
                            </p:stCondLst>
                            <p:childTnLst>
                              <p:par>
                                <p:cTn id="89" presetID="2" presetClass="entr" presetSubtype="2" decel="100000" fill="hold" grpId="0" nodeType="after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 calcmode="lin" valueType="num">
                                      <p:cBhvr additive="base">
                                        <p:cTn id="91"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39">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4" decel="10000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par>
                          <p:cTn id="97" fill="hold">
                            <p:stCondLst>
                              <p:cond delay="7250"/>
                            </p:stCondLst>
                            <p:childTnLst>
                              <p:par>
                                <p:cTn id="98" presetID="22" presetClass="entr" presetSubtype="2" fill="hold" grpId="0"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righ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P spid="44"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8" decel="100000" fill="hold" grpId="0"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 calcmode="lin" valueType="num">
                                      <p:cBhvr additive="base">
                                        <p:cTn id="20"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4">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2250"/>
                            </p:stCondLst>
                            <p:childTnLst>
                              <p:par>
                                <p:cTn id="31" presetID="2" presetClass="entr" presetSubtype="1" decel="10000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750" fill="hold"/>
                                        <p:tgtEl>
                                          <p:spTgt spid="31"/>
                                        </p:tgtEl>
                                        <p:attrNameLst>
                                          <p:attrName>ppt_x</p:attrName>
                                        </p:attrNameLst>
                                      </p:cBhvr>
                                      <p:tavLst>
                                        <p:tav tm="0">
                                          <p:val>
                                            <p:strVal val="#ppt_x"/>
                                          </p:val>
                                        </p:tav>
                                        <p:tav tm="100000">
                                          <p:val>
                                            <p:strVal val="#ppt_x"/>
                                          </p:val>
                                        </p:tav>
                                      </p:tavLst>
                                    </p:anim>
                                    <p:anim calcmode="lin" valueType="num">
                                      <p:cBhvr additive="base">
                                        <p:cTn id="34" dur="750" fill="hold"/>
                                        <p:tgtEl>
                                          <p:spTgt spid="31"/>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750" fill="hold"/>
                                        <p:tgtEl>
                                          <p:spTgt spid="32"/>
                                        </p:tgtEl>
                                        <p:attrNameLst>
                                          <p:attrName>ppt_x</p:attrName>
                                        </p:attrNameLst>
                                      </p:cBhvr>
                                      <p:tavLst>
                                        <p:tav tm="0">
                                          <p:val>
                                            <p:strVal val="#ppt_x"/>
                                          </p:val>
                                        </p:tav>
                                        <p:tav tm="100000">
                                          <p:val>
                                            <p:strVal val="#ppt_x"/>
                                          </p:val>
                                        </p:tav>
                                      </p:tavLst>
                                    </p:anim>
                                    <p:anim calcmode="lin" valueType="num">
                                      <p:cBhvr additive="base">
                                        <p:cTn id="38" dur="750" fill="hold"/>
                                        <p:tgtEl>
                                          <p:spTgt spid="32"/>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2" presetClass="entr" presetSubtype="2" decel="100000" fill="hold" grpId="0" nodeType="afterEffect">
                                  <p:stCondLst>
                                    <p:cond delay="0"/>
                                  </p:stCondLst>
                                  <p:childTnLst>
                                    <p:set>
                                      <p:cBhvr>
                                        <p:cTn id="41" dur="1" fill="hold">
                                          <p:stCondLst>
                                            <p:cond delay="0"/>
                                          </p:stCondLst>
                                        </p:cTn>
                                        <p:tgtEl>
                                          <p:spTgt spid="29">
                                            <p:txEl>
                                              <p:pRg st="0" end="0"/>
                                            </p:txEl>
                                          </p:spTgt>
                                        </p:tgtEl>
                                        <p:attrNameLst>
                                          <p:attrName>style.visibility</p:attrName>
                                        </p:attrNameLst>
                                      </p:cBhvr>
                                      <p:to>
                                        <p:strVal val="visible"/>
                                      </p:to>
                                    </p:set>
                                    <p:anim calcmode="lin" valueType="num">
                                      <p:cBhvr additive="base">
                                        <p:cTn id="42"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par>
                          <p:cTn id="52" fill="hold">
                            <p:stCondLst>
                              <p:cond delay="4000"/>
                            </p:stCondLst>
                            <p:childTnLst>
                              <p:par>
                                <p:cTn id="53" presetID="2" presetClass="entr" presetSubtype="1" decel="10000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750" fill="hold"/>
                                        <p:tgtEl>
                                          <p:spTgt spid="36"/>
                                        </p:tgtEl>
                                        <p:attrNameLst>
                                          <p:attrName>ppt_x</p:attrName>
                                        </p:attrNameLst>
                                      </p:cBhvr>
                                      <p:tavLst>
                                        <p:tav tm="0">
                                          <p:val>
                                            <p:strVal val="#ppt_x"/>
                                          </p:val>
                                        </p:tav>
                                        <p:tav tm="100000">
                                          <p:val>
                                            <p:strVal val="#ppt_x"/>
                                          </p:val>
                                        </p:tav>
                                      </p:tavLst>
                                    </p:anim>
                                    <p:anim calcmode="lin" valueType="num">
                                      <p:cBhvr additive="base">
                                        <p:cTn id="56" dur="750" fill="hold"/>
                                        <p:tgtEl>
                                          <p:spTgt spid="36"/>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750" fill="hold"/>
                                        <p:tgtEl>
                                          <p:spTgt spid="37"/>
                                        </p:tgtEl>
                                        <p:attrNameLst>
                                          <p:attrName>ppt_x</p:attrName>
                                        </p:attrNameLst>
                                      </p:cBhvr>
                                      <p:tavLst>
                                        <p:tav tm="0">
                                          <p:val>
                                            <p:strVal val="#ppt_x"/>
                                          </p:val>
                                        </p:tav>
                                        <p:tav tm="100000">
                                          <p:val>
                                            <p:strVal val="#ppt_x"/>
                                          </p:val>
                                        </p:tav>
                                      </p:tavLst>
                                    </p:anim>
                                    <p:anim calcmode="lin" valueType="num">
                                      <p:cBhvr additive="base">
                                        <p:cTn id="60" dur="750" fill="hold"/>
                                        <p:tgtEl>
                                          <p:spTgt spid="37"/>
                                        </p:tgtEl>
                                        <p:attrNameLst>
                                          <p:attrName>ppt_y</p:attrName>
                                        </p:attrNameLst>
                                      </p:cBhvr>
                                      <p:tavLst>
                                        <p:tav tm="0">
                                          <p:val>
                                            <p:strVal val="0-#ppt_h/2"/>
                                          </p:val>
                                        </p:tav>
                                        <p:tav tm="100000">
                                          <p:val>
                                            <p:strVal val="#ppt_y"/>
                                          </p:val>
                                        </p:tav>
                                      </p:tavLst>
                                    </p:anim>
                                  </p:childTnLst>
                                </p:cTn>
                              </p:par>
                            </p:childTnLst>
                          </p:cTn>
                        </p:par>
                        <p:par>
                          <p:cTn id="61" fill="hold">
                            <p:stCondLst>
                              <p:cond delay="4750"/>
                            </p:stCondLst>
                            <p:childTnLst>
                              <p:par>
                                <p:cTn id="62" presetID="2" presetClass="entr" presetSubtype="8" decel="100000" fill="hold" grpId="0" nodeType="afterEffect">
                                  <p:stCondLst>
                                    <p:cond delay="0"/>
                                  </p:stCondLst>
                                  <p:childTnLst>
                                    <p:set>
                                      <p:cBhvr>
                                        <p:cTn id="63" dur="1" fill="hold">
                                          <p:stCondLst>
                                            <p:cond delay="0"/>
                                          </p:stCondLst>
                                        </p:cTn>
                                        <p:tgtEl>
                                          <p:spTgt spid="34">
                                            <p:txEl>
                                              <p:pRg st="0" end="0"/>
                                            </p:txEl>
                                          </p:spTgt>
                                        </p:tgtEl>
                                        <p:attrNameLst>
                                          <p:attrName>style.visibility</p:attrName>
                                        </p:attrNameLst>
                                      </p:cBhvr>
                                      <p:to>
                                        <p:strVal val="visible"/>
                                      </p:to>
                                    </p:set>
                                    <p:anim calcmode="lin" valueType="num">
                                      <p:cBhvr additive="base">
                                        <p:cTn id="64"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childTnLst>
                          </p:cTn>
                        </p:par>
                        <p:par>
                          <p:cTn id="70" fill="hold">
                            <p:stCondLst>
                              <p:cond delay="5250"/>
                            </p:stCondLst>
                            <p:childTnLst>
                              <p:par>
                                <p:cTn id="71" presetID="22" presetClass="entr" presetSubtype="8"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childTnLst>
                          </p:cTn>
                        </p:par>
                        <p:par>
                          <p:cTn id="74" fill="hold">
                            <p:stCondLst>
                              <p:cond delay="5750"/>
                            </p:stCondLst>
                            <p:childTnLst>
                              <p:par>
                                <p:cTn id="75" presetID="2" presetClass="entr" presetSubtype="1" decel="100000"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750" fill="hold"/>
                                        <p:tgtEl>
                                          <p:spTgt spid="41"/>
                                        </p:tgtEl>
                                        <p:attrNameLst>
                                          <p:attrName>ppt_x</p:attrName>
                                        </p:attrNameLst>
                                      </p:cBhvr>
                                      <p:tavLst>
                                        <p:tav tm="0">
                                          <p:val>
                                            <p:strVal val="#ppt_x"/>
                                          </p:val>
                                        </p:tav>
                                        <p:tav tm="100000">
                                          <p:val>
                                            <p:strVal val="#ppt_x"/>
                                          </p:val>
                                        </p:tav>
                                      </p:tavLst>
                                    </p:anim>
                                    <p:anim calcmode="lin" valueType="num">
                                      <p:cBhvr additive="base">
                                        <p:cTn id="78" dur="750" fill="hold"/>
                                        <p:tgtEl>
                                          <p:spTgt spid="41"/>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750" fill="hold"/>
                                        <p:tgtEl>
                                          <p:spTgt spid="42"/>
                                        </p:tgtEl>
                                        <p:attrNameLst>
                                          <p:attrName>ppt_x</p:attrName>
                                        </p:attrNameLst>
                                      </p:cBhvr>
                                      <p:tavLst>
                                        <p:tav tm="0">
                                          <p:val>
                                            <p:strVal val="#ppt_x"/>
                                          </p:val>
                                        </p:tav>
                                        <p:tav tm="100000">
                                          <p:val>
                                            <p:strVal val="#ppt_x"/>
                                          </p:val>
                                        </p:tav>
                                      </p:tavLst>
                                    </p:anim>
                                    <p:anim calcmode="lin" valueType="num">
                                      <p:cBhvr additive="base">
                                        <p:cTn id="82" dur="750" fill="hold"/>
                                        <p:tgtEl>
                                          <p:spTgt spid="42"/>
                                        </p:tgtEl>
                                        <p:attrNameLst>
                                          <p:attrName>ppt_y</p:attrName>
                                        </p:attrNameLst>
                                      </p:cBhvr>
                                      <p:tavLst>
                                        <p:tav tm="0">
                                          <p:val>
                                            <p:strVal val="0-#ppt_h/2"/>
                                          </p:val>
                                        </p:tav>
                                        <p:tav tm="100000">
                                          <p:val>
                                            <p:strVal val="#ppt_y"/>
                                          </p:val>
                                        </p:tav>
                                      </p:tavLst>
                                    </p:anim>
                                  </p:childTnLst>
                                </p:cTn>
                              </p:par>
                            </p:childTnLst>
                          </p:cTn>
                        </p:par>
                        <p:par>
                          <p:cTn id="83" fill="hold">
                            <p:stCondLst>
                              <p:cond delay="6500"/>
                            </p:stCondLst>
                            <p:childTnLst>
                              <p:par>
                                <p:cTn id="84" presetID="2" presetClass="entr" presetSubtype="2" decel="100000" fill="hold" grpId="0" nodeType="afterEffect">
                                  <p:stCondLst>
                                    <p:cond delay="0"/>
                                  </p:stCondLst>
                                  <p:childTnLst>
                                    <p:set>
                                      <p:cBhvr>
                                        <p:cTn id="85" dur="1" fill="hold">
                                          <p:stCondLst>
                                            <p:cond delay="0"/>
                                          </p:stCondLst>
                                        </p:cTn>
                                        <p:tgtEl>
                                          <p:spTgt spid="39">
                                            <p:txEl>
                                              <p:pRg st="0" end="0"/>
                                            </p:txEl>
                                          </p:spTgt>
                                        </p:tgtEl>
                                        <p:attrNameLst>
                                          <p:attrName>style.visibility</p:attrName>
                                        </p:attrNameLst>
                                      </p:cBhvr>
                                      <p:to>
                                        <p:strVal val="visible"/>
                                      </p:to>
                                    </p:set>
                                    <p:anim calcmode="lin" valueType="num">
                                      <p:cBhvr additive="base">
                                        <p:cTn id="8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39">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par>
                          <p:cTn id="92" fill="hold">
                            <p:stCondLst>
                              <p:cond delay="7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animBg="1"/>
      <p:bldP spid="26" grpId="0" animBg="1"/>
      <p:bldP spid="27" grpId="0"/>
      <p:bldP spid="28" grpId="0">
        <p:tmplLst>
          <p:tmpl>
            <p:tnLst>
              <p:par>
                <p:cTn presetID="22" presetClass="entr" presetSubtype="2"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29" grpId="0" build="p">
        <p:tmplLst>
          <p:tmpl lvl="1">
            <p:tnLst>
              <p:par>
                <p:cTn presetID="2" presetClass="entr" presetSubtype="2"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p:bldP spid="33" grpId="0">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animBg="1"/>
      <p:bldP spid="36" grpId="0" animBg="1"/>
      <p:bldP spid="37" grpId="0"/>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animBg="1"/>
      <p:bldP spid="4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vertical)">
                                      <p:cBhvr>
                                        <p:cTn id="7" dur="500"/>
                                        <p:tgtEl>
                                          <p:spTgt spid="34"/>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5"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vertical)">
                                      <p:cBhvr>
                                        <p:cTn id="24" dur="500"/>
                                        <p:tgtEl>
                                          <p:spTgt spid="33"/>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28">
                                            <p:txEl>
                                              <p:pRg st="0" end="0"/>
                                            </p:txEl>
                                          </p:spTgt>
                                        </p:tgtEl>
                                        <p:attrNameLst>
                                          <p:attrName>style.visibility</p:attrName>
                                        </p:attrNameLst>
                                      </p:cBhvr>
                                      <p:to>
                                        <p:strVal val="visible"/>
                                      </p:to>
                                    </p:set>
                                    <p:anim calcmode="lin" valueType="num">
                                      <p:cBhvr additive="base">
                                        <p:cTn id="2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p:tmplLst>
          <p:tmpl>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1600"/>
                            </p:stCondLst>
                            <p:childTnLst>
                              <p:par>
                                <p:cTn id="22" presetID="14" presetClass="entr" presetSubtype="1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500"/>
                                        <p:tgtEl>
                                          <p:spTgt spid="21"/>
                                        </p:tgtEl>
                                      </p:cBhvr>
                                    </p:animEffect>
                                  </p:childTnLst>
                                </p:cTn>
                              </p:par>
                            </p:childTnLst>
                          </p:cTn>
                        </p:par>
                        <p:par>
                          <p:cTn id="25" fill="hold">
                            <p:stCondLst>
                              <p:cond delay="2100"/>
                            </p:stCondLst>
                            <p:childTnLst>
                              <p:par>
                                <p:cTn id="26" presetID="2" presetClass="entr" presetSubtype="4" decel="100000" fill="hold" grpId="0"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 calcmode="lin" valueType="num">
                                      <p:cBhvr additive="base">
                                        <p:cTn id="2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decel="100000"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13"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bldP spid="2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outVertical)">
                                      <p:cBhvr>
                                        <p:cTn id="18" dur="500"/>
                                        <p:tgtEl>
                                          <p:spTgt spid="2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wipe(left)">
                                      <p:cBhvr>
                                        <p:cTn id="22" dur="500"/>
                                        <p:tgtEl>
                                          <p:spTgt spid="27">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tmplLst>
          <p:tmpl>
            <p:tnLst>
              <p:par>
                <p:cTn presetID="22" presetClass="entr" presetSubtype="8"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9" grpId="0"/>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outVertical)">
                                      <p:cBhvr>
                                        <p:cTn id="11" dur="500"/>
                                        <p:tgtEl>
                                          <p:spTgt spid="28"/>
                                        </p:tgtEl>
                                      </p:cBhvr>
                                    </p:animEffect>
                                  </p:childTnLst>
                                </p:cTn>
                              </p:par>
                            </p:childTnLst>
                          </p:cTn>
                        </p:par>
                        <p:par>
                          <p:cTn id="12" fill="hold">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vertical)">
                                      <p:cBhvr>
                                        <p:cTn id="15" dur="500"/>
                                        <p:tgtEl>
                                          <p:spTgt spid="31"/>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4" presetClass="entr" presetSubtype="5"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vertical)">
                                      <p:cBhvr>
                                        <p:cTn id="23" dur="500"/>
                                        <p:tgtEl>
                                          <p:spTgt spid="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outVertical)">
                                      <p:cBhvr>
                                        <p:cTn id="27" dur="500"/>
                                        <p:tgtEl>
                                          <p:spTgt spid="33"/>
                                        </p:tgtEl>
                                      </p:cBhvr>
                                    </p:animEffect>
                                  </p:childTnLst>
                                </p:cTn>
                              </p:par>
                            </p:childTnLst>
                          </p:cTn>
                        </p:par>
                        <p:par>
                          <p:cTn id="28" fill="hold">
                            <p:stCondLst>
                              <p:cond delay="3000"/>
                            </p:stCondLst>
                            <p:childTnLst>
                              <p:par>
                                <p:cTn id="29" presetID="14" presetClass="entr" presetSubtype="5"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vertical)">
                                      <p:cBhvr>
                                        <p:cTn id="31" dur="500"/>
                                        <p:tgtEl>
                                          <p:spTgt spid="37"/>
                                        </p:tgtEl>
                                      </p:cBhvr>
                                    </p:animEffect>
                                  </p:childTnLst>
                                </p:cTn>
                              </p:par>
                            </p:childTnLst>
                          </p:cTn>
                        </p:par>
                        <p:par>
                          <p:cTn id="32" fill="hold">
                            <p:stCondLst>
                              <p:cond delay="3500"/>
                            </p:stCondLst>
                            <p:childTnLst>
                              <p:par>
                                <p:cTn id="33" presetID="16" presetClass="entr" presetSubtype="37"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outVertical)">
                                      <p:cBhvr>
                                        <p:cTn id="35" dur="500"/>
                                        <p:tgtEl>
                                          <p:spTgt spid="36"/>
                                        </p:tgtEl>
                                      </p:cBhvr>
                                    </p:animEffect>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vertical)">
                                      <p:cBhvr>
                                        <p:cTn id="39" dur="500"/>
                                        <p:tgtEl>
                                          <p:spTgt spid="40"/>
                                        </p:tgtEl>
                                      </p:cBhvr>
                                    </p:animEffect>
                                  </p:childTnLst>
                                </p:cTn>
                              </p:par>
                            </p:childTnLst>
                          </p:cTn>
                        </p:par>
                        <p:par>
                          <p:cTn id="40" fill="hold">
                            <p:stCondLst>
                              <p:cond delay="4500"/>
                            </p:stCondLst>
                            <p:childTnLst>
                              <p:par>
                                <p:cTn id="41" presetID="16" presetClass="entr" presetSubtype="37"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outVertical)">
                                      <p:cBhvr>
                                        <p:cTn id="43" dur="500"/>
                                        <p:tgtEl>
                                          <p:spTgt spid="39"/>
                                        </p:tgtEl>
                                      </p:cBhvr>
                                    </p:animEffect>
                                  </p:childTnLst>
                                </p:cTn>
                              </p:par>
                            </p:childTnLst>
                          </p:cTn>
                        </p:par>
                        <p:par>
                          <p:cTn id="44" fill="hold">
                            <p:stCondLst>
                              <p:cond delay="5000"/>
                            </p:stCondLst>
                            <p:childTnLst>
                              <p:par>
                                <p:cTn id="45" presetID="22" presetClass="entr" presetSubtype="8"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4" grpId="0"/>
      <p:bldP spid="37" grpId="0"/>
      <p:bldP spid="40" grpId="0"/>
      <p:bldP spid="31" grpId="0"/>
      <p:bldP spid="30" grpId="0" animBg="1">
        <p:tmplLst>
          <p:tmpl>
            <p:tnLst>
              <p:par>
                <p:cTn presetID="16" presetClass="entr" presetSubtype="37"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barn(outVertical)">
                      <p:cBhvr>
                        <p:cTn dur="500"/>
                        <p:tgtEl>
                          <p:spTgt spid="30"/>
                        </p:tgtEl>
                      </p:cBhvr>
                    </p:animEffect>
                  </p:childTnLst>
                </p:cTn>
              </p:par>
            </p:tnLst>
          </p:tmpl>
        </p:tmplLst>
      </p:bldP>
      <p:bldP spid="33" grpId="0" animBg="1">
        <p:tmplLst>
          <p:tmpl>
            <p:tnLst>
              <p:par>
                <p:cTn presetID="16" presetClass="entr" presetSubtype="37"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barn(outVertical)">
                      <p:cBhvr>
                        <p:cTn dur="500"/>
                        <p:tgtEl>
                          <p:spTgt spid="33"/>
                        </p:tgtEl>
                      </p:cBhvr>
                    </p:animEffect>
                  </p:childTnLst>
                </p:cTn>
              </p:par>
            </p:tnLst>
          </p:tmpl>
        </p:tmplLst>
      </p:bldP>
      <p:bldP spid="36" grpId="0" animBg="1">
        <p:tmplLst>
          <p:tmpl>
            <p:tnLst>
              <p:par>
                <p:cTn presetID="16" presetClass="entr" presetSubtype="37"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barn(outVertical)">
                      <p:cBhvr>
                        <p:cTn dur="500"/>
                        <p:tgtEl>
                          <p:spTgt spid="36"/>
                        </p:tgtEl>
                      </p:cBhvr>
                    </p:animEffect>
                  </p:childTnLst>
                </p:cTn>
              </p:par>
            </p:tnLst>
          </p:tmpl>
        </p:tmplLst>
      </p:bldP>
      <p:bldP spid="39" grpId="0" animBg="1">
        <p:tmplLst>
          <p:tmpl>
            <p:tnLst>
              <p:par>
                <p:cTn presetID="16" presetClass="entr" presetSubtype="37"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barn(outVertical)">
                      <p:cBhvr>
                        <p:cTn dur="500"/>
                        <p:tgtEl>
                          <p:spTgt spid="39"/>
                        </p:tgtEl>
                      </p:cBhvr>
                    </p:animEffect>
                  </p:childTnLst>
                </p:cTn>
              </p:par>
            </p:tnLst>
          </p:tmpl>
        </p:tmplLst>
      </p:bldP>
      <p:bldP spid="28" grpId="0" animBg="1">
        <p:tmplLst>
          <p:tmpl>
            <p:tnLst>
              <p:par>
                <p:cTn presetID="16" presetClass="entr" presetSubtype="37"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barn(outVertical)">
                      <p:cBhvr>
                        <p:cTn dur="500"/>
                        <p:tgtEl>
                          <p:spTgt spid="28"/>
                        </p:tgtEl>
                      </p:cBhvr>
                    </p:animEffect>
                  </p:childTnLst>
                </p:cTn>
              </p:par>
            </p:tnLst>
          </p:tmpl>
        </p:tmplLst>
      </p:bldP>
      <p:bldP spid="41" grpId="0">
        <p:tmplLst>
          <p:tmpl>
            <p:tnLst>
              <p:par>
                <p:cTn presetID="22" presetClass="entr" presetSubtype="8"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par>
                          <p:cTn id="19" fill="hold">
                            <p:stCondLst>
                              <p:cond delay="1750"/>
                            </p:stCondLst>
                            <p:childTnLst>
                              <p:par>
                                <p:cTn id="20" presetID="14" presetClass="entr" presetSubtype="10" fill="hold" grpId="0" nodeType="after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randombar(horizontal)">
                                      <p:cBhvr>
                                        <p:cTn id="22" dur="500"/>
                                        <p:tgtEl>
                                          <p:spTgt spid="5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25" dur="500"/>
                                        <p:tgtEl>
                                          <p:spTgt spid="45">
                                            <p:txEl>
                                              <p:pRg st="0" end="0"/>
                                            </p:txEl>
                                          </p:spTgt>
                                        </p:tgtEl>
                                      </p:cBhvr>
                                    </p:animEffect>
                                  </p:childTnLst>
                                </p:cTn>
                              </p:par>
                            </p:childTnLst>
                          </p:cTn>
                        </p:par>
                        <p:par>
                          <p:cTn id="26" fill="hold">
                            <p:stCondLst>
                              <p:cond delay="2250"/>
                            </p:stCondLst>
                            <p:childTnLst>
                              <p:par>
                                <p:cTn id="27" presetID="22" presetClass="entr" presetSubtype="2" fill="hold" grpId="0" nodeType="afterEffect">
                                  <p:stCondLst>
                                    <p:cond delay="250"/>
                                  </p:stCondLst>
                                  <p:childTnLst>
                                    <p:set>
                                      <p:cBhvr>
                                        <p:cTn id="28" dur="1" fill="hold">
                                          <p:stCondLst>
                                            <p:cond delay="0"/>
                                          </p:stCondLst>
                                        </p:cTn>
                                        <p:tgtEl>
                                          <p:spTgt spid="42"/>
                                        </p:tgtEl>
                                        <p:attrNameLst>
                                          <p:attrName>style.visibility</p:attrName>
                                        </p:attrNameLst>
                                      </p:cBhvr>
                                      <p:to>
                                        <p:strVal val="visible"/>
                                      </p:to>
                                    </p:set>
                                    <p:animEffect transition="in" filter="wipe(right)">
                                      <p:cBhvr>
                                        <p:cTn id="29" dur="500"/>
                                        <p:tgtEl>
                                          <p:spTgt spid="42"/>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randombar(horizontal)">
                                      <p:cBhvr>
                                        <p:cTn id="33" dur="500"/>
                                        <p:tgtEl>
                                          <p:spTgt spid="3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7">
                                            <p:txEl>
                                              <p:pRg st="0" end="0"/>
                                            </p:txEl>
                                          </p:spTgt>
                                        </p:tgtEl>
                                        <p:attrNameLst>
                                          <p:attrName>style.visibility</p:attrName>
                                        </p:attrNameLst>
                                      </p:cBhvr>
                                      <p:to>
                                        <p:strVal val="visible"/>
                                      </p:to>
                                    </p:set>
                                    <p:animEffect transition="in" filter="randombar(horizontal)">
                                      <p:cBhvr>
                                        <p:cTn id="36" dur="500"/>
                                        <p:tgtEl>
                                          <p:spTgt spid="47">
                                            <p:txEl>
                                              <p:pRg st="0" end="0"/>
                                            </p:txEl>
                                          </p:spTgt>
                                        </p:tgtEl>
                                      </p:cBhvr>
                                    </p:animEffect>
                                  </p:childTnLst>
                                </p:cTn>
                              </p:par>
                            </p:childTnLst>
                          </p:cTn>
                        </p:par>
                        <p:par>
                          <p:cTn id="37" fill="hold">
                            <p:stCondLst>
                              <p:cond delay="3500"/>
                            </p:stCondLst>
                            <p:childTnLst>
                              <p:par>
                                <p:cTn id="38" presetID="22" presetClass="entr" presetSubtype="2" fill="hold" grpId="0" nodeType="afterEffect">
                                  <p:stCondLst>
                                    <p:cond delay="250"/>
                                  </p:stCondLst>
                                  <p:childTnLst>
                                    <p:set>
                                      <p:cBhvr>
                                        <p:cTn id="39" dur="1" fill="hold">
                                          <p:stCondLst>
                                            <p:cond delay="0"/>
                                          </p:stCondLst>
                                        </p:cTn>
                                        <p:tgtEl>
                                          <p:spTgt spid="25"/>
                                        </p:tgtEl>
                                        <p:attrNameLst>
                                          <p:attrName>style.visibility</p:attrName>
                                        </p:attrNameLst>
                                      </p:cBhvr>
                                      <p:to>
                                        <p:strVal val="visible"/>
                                      </p:to>
                                    </p:set>
                                    <p:animEffect transition="in" filter="wipe(right)">
                                      <p:cBhvr>
                                        <p:cTn id="40" dur="500"/>
                                        <p:tgtEl>
                                          <p:spTgt spid="25"/>
                                        </p:tgtEl>
                                      </p:cBhvr>
                                    </p:animEffect>
                                  </p:childTnLst>
                                </p:cTn>
                              </p:par>
                            </p:childTnLst>
                          </p:cTn>
                        </p:par>
                        <p:par>
                          <p:cTn id="41" fill="hold">
                            <p:stCondLst>
                              <p:cond delay="4250"/>
                            </p:stCondLst>
                            <p:childTnLst>
                              <p:par>
                                <p:cTn id="42" presetID="14" presetClass="entr" presetSubtype="1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47"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7" grpId="0" animBg="1"/>
      <p:bldP spid="29" grpId="0" animBg="1"/>
      <p:bldP spid="56" grpId="0" animBg="1"/>
      <p:bldP spid="25" grpId="0" animBg="1"/>
      <p:bldP spid="35" grpId="0" animBg="1"/>
      <p:bldP spid="38" grpId="0" animBg="1"/>
      <p:bldP spid="42"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5" grpId="0" build="p">
        <p:tmplLst>
          <p:tmpl lvl="1">
            <p:tnLst>
              <p:par>
                <p:cTn presetID="14" presetClass="entr" presetSubtype="1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randombar(horizontal)">
                      <p:cBhvr>
                        <p:cTn dur="500"/>
                        <p:tgtEl>
                          <p:spTgt spid="45"/>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47" grpId="0" build="p">
        <p:tmplLst>
          <p:tmpl lvl="1">
            <p:tnLst>
              <p:par>
                <p:cTn presetID="14" presetClass="entr" presetSubtype="1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randombar(horizontal)">
                      <p:cBhvr>
                        <p:cTn dur="500"/>
                        <p:tgtEl>
                          <p:spTgt spid="4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14" dur="500"/>
                                        <p:tgtEl>
                                          <p:spTgt spid="43">
                                            <p:txEl>
                                              <p:pRg st="0" end="0"/>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750"/>
                                        <p:tgtEl>
                                          <p:spTgt spid="26"/>
                                        </p:tgtEl>
                                      </p:cBhvr>
                                    </p:animEffect>
                                  </p:childTnLst>
                                </p:cTn>
                              </p:par>
                            </p:childTnLst>
                          </p:cTn>
                        </p:par>
                        <p:par>
                          <p:cTn id="19" fill="hold">
                            <p:stCondLst>
                              <p:cond delay="1750"/>
                            </p:stCondLst>
                            <p:childTnLst>
                              <p:par>
                                <p:cTn id="20" presetID="22" presetClass="entr" presetSubtype="2" fill="hold" grpId="0"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6">
                                            <p:txEl>
                                              <p:pRg st="0" end="0"/>
                                            </p:txEl>
                                          </p:spTgt>
                                        </p:tgtEl>
                                        <p:attrNameLst>
                                          <p:attrName>style.visibility</p:attrName>
                                        </p:attrNameLst>
                                      </p:cBhvr>
                                      <p:to>
                                        <p:strVal val="visible"/>
                                      </p:to>
                                    </p:set>
                                    <p:animEffect transition="in" filter="randombar(horizontal)">
                                      <p:cBhvr>
                                        <p:cTn id="29"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29" grpId="0" animBg="1"/>
      <p:bldP spid="25" grpId="0" animBg="1"/>
      <p:bldP spid="43" grpId="0" build="p">
        <p:tmplLst>
          <p:tmpl lvl="1">
            <p:tnLst>
              <p:par>
                <p:cTn presetID="14" presetClass="entr" presetSubtype="1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6" grpId="0" build="p">
        <p:tmplLst>
          <p:tmpl lvl="1">
            <p:tnLst>
              <p:par>
                <p:cTn presetID="14" presetClass="entr" presetSubtype="1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randombar(horizontal)">
                      <p:cBhvr>
                        <p:cTn dur="500"/>
                        <p:tgtEl>
                          <p:spTgt spid="46"/>
                        </p:tgtEl>
                      </p:cBhvr>
                    </p:animEffect>
                  </p:childTnLst>
                </p:cTn>
              </p:par>
            </p:tnLst>
          </p:tmpl>
        </p:tmplLst>
      </p:bldP>
      <p:bldP spid="2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childTnLst>
                          </p:cTn>
                        </p:par>
                        <p:par>
                          <p:cTn id="33" fill="hold">
                            <p:stCondLst>
                              <p:cond delay="225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2750"/>
                            </p:stCondLst>
                            <p:childTnLst>
                              <p:par>
                                <p:cTn id="38" presetID="2" presetClass="entr" presetSubtype="4" decel="100000" fill="hold" grpId="0" nodeType="after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 calcmode="lin" valueType="num">
                                      <p:cBhvr additive="base">
                                        <p:cTn id="4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10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childTnLst>
                          </p:cTn>
                        </p:par>
                        <p:par>
                          <p:cTn id="46" fill="hold">
                            <p:stCondLst>
                              <p:cond delay="335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850"/>
                            </p:stCondLst>
                            <p:childTnLst>
                              <p:par>
                                <p:cTn id="51" presetID="42" presetClass="path" presetSubtype="0" decel="100000" fill="hold" grpId="1" nodeType="afterEffect">
                                  <p:stCondLst>
                                    <p:cond delay="250"/>
                                  </p:stCondLst>
                                  <p:childTnLst>
                                    <p:animMotion origin="layout" path="M 0 2.72573E-6 L 0 -0.07918 " pathEditMode="relative" rAng="0" ptsTypes="AA">
                                      <p:cBhvr>
                                        <p:cTn id="52" dur="500" fill="hold"/>
                                        <p:tgtEl>
                                          <p:spTgt spid="5"/>
                                        </p:tgtEl>
                                        <p:attrNameLst>
                                          <p:attrName>ppt_x</p:attrName>
                                          <p:attrName>ppt_y</p:attrName>
                                        </p:attrNameLst>
                                      </p:cBhvr>
                                      <p:rCtr x="0" y="-3967"/>
                                    </p:animMotion>
                                  </p:childTnLst>
                                </p:cTn>
                              </p:par>
                            </p:childTnLst>
                          </p:cTn>
                        </p:par>
                        <p:par>
                          <p:cTn id="53" fill="hold">
                            <p:stCondLst>
                              <p:cond delay="4600"/>
                            </p:stCondLst>
                            <p:childTnLst>
                              <p:par>
                                <p:cTn id="54" presetID="10"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par>
                          <p:cTn id="57" fill="hold">
                            <p:stCondLst>
                              <p:cond delay="5100"/>
                            </p:stCondLst>
                            <p:childTnLst>
                              <p:par>
                                <p:cTn id="58" presetID="22" presetClass="entr" presetSubtype="2"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wipe(right)">
                                      <p:cBhvr>
                                        <p:cTn id="60" dur="500"/>
                                        <p:tgtEl>
                                          <p:spTgt spid="59"/>
                                        </p:tgtEl>
                                      </p:cBhvr>
                                    </p:animEffect>
                                  </p:childTnLst>
                                </p:cTn>
                              </p:par>
                            </p:childTnLst>
                          </p:cTn>
                        </p:par>
                        <p:par>
                          <p:cTn id="61" fill="hold">
                            <p:stCondLst>
                              <p:cond delay="5600"/>
                            </p:stCondLst>
                            <p:childTnLst>
                              <p:par>
                                <p:cTn id="62" presetID="2" presetClass="entr" presetSubtype="4" decel="100000" fill="hold" grpId="0" nodeType="afterEffect">
                                  <p:stCondLst>
                                    <p:cond delay="0"/>
                                  </p:stCondLst>
                                  <p:childTnLst>
                                    <p:set>
                                      <p:cBhvr>
                                        <p:cTn id="63" dur="1" fill="hold">
                                          <p:stCondLst>
                                            <p:cond delay="0"/>
                                          </p:stCondLst>
                                        </p:cTn>
                                        <p:tgtEl>
                                          <p:spTgt spid="26">
                                            <p:txEl>
                                              <p:pRg st="0" end="0"/>
                                            </p:txEl>
                                          </p:spTgt>
                                        </p:tgtEl>
                                        <p:attrNameLst>
                                          <p:attrName>style.visibility</p:attrName>
                                        </p:attrNameLst>
                                      </p:cBhvr>
                                      <p:to>
                                        <p:strVal val="visible"/>
                                      </p:to>
                                    </p:set>
                                    <p:anim calcmode="lin" valueType="num">
                                      <p:cBhvr additive="base">
                                        <p:cTn id="6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10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ppt_x"/>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6200"/>
                            </p:stCondLst>
                            <p:childTnLst>
                              <p:par>
                                <p:cTn id="71" presetID="22" presetClass="entr" presetSubtype="2"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6700"/>
                            </p:stCondLst>
                            <p:childTnLst>
                              <p:par>
                                <p:cTn id="75" presetID="42" presetClass="path" presetSubtype="0" decel="100000" fill="hold" grpId="1" nodeType="afterEffect">
                                  <p:stCondLst>
                                    <p:cond delay="250"/>
                                  </p:stCondLst>
                                  <p:childTnLst>
                                    <p:animMotion origin="layout" path="M 0 2.72573E-6 L 0 -0.15296 " pathEditMode="relative" rAng="0" ptsTypes="AA">
                                      <p:cBhvr>
                                        <p:cTn id="76" dur="500" fill="hold"/>
                                        <p:tgtEl>
                                          <p:spTgt spid="17"/>
                                        </p:tgtEl>
                                        <p:attrNameLst>
                                          <p:attrName>ppt_x</p:attrName>
                                          <p:attrName>ppt_y</p:attrName>
                                        </p:attrNameLst>
                                      </p:cBhvr>
                                      <p:rCtr x="0" y="-7656"/>
                                    </p:animMotion>
                                  </p:childTnLst>
                                </p:cTn>
                              </p:par>
                            </p:childTnLst>
                          </p:cTn>
                        </p:par>
                        <p:par>
                          <p:cTn id="77" fill="hold">
                            <p:stCondLst>
                              <p:cond delay="745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par>
                          <p:cTn id="81" fill="hold">
                            <p:stCondLst>
                              <p:cond delay="7950"/>
                            </p:stCondLst>
                            <p:childTnLst>
                              <p:par>
                                <p:cTn id="82" presetID="22" presetClass="entr" presetSubtype="8" fill="hold"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wipe(left)">
                                      <p:cBhvr>
                                        <p:cTn id="84" dur="500"/>
                                        <p:tgtEl>
                                          <p:spTgt spid="63"/>
                                        </p:tgtEl>
                                      </p:cBhvr>
                                    </p:animEffect>
                                  </p:childTnLst>
                                </p:cTn>
                              </p:par>
                            </p:childTnLst>
                          </p:cTn>
                        </p:par>
                        <p:par>
                          <p:cTn id="85" fill="hold">
                            <p:stCondLst>
                              <p:cond delay="8450"/>
                            </p:stCondLst>
                            <p:childTnLst>
                              <p:par>
                                <p:cTn id="86" presetID="2" presetClass="entr" presetSubtype="4" decel="100000" fill="hold" grpId="0" nodeType="after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 calcmode="lin" valueType="num">
                                      <p:cBhvr additive="base">
                                        <p:cTn id="8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100"/>
                                  </p:stCondLst>
                                  <p:childTnLst>
                                    <p:set>
                                      <p:cBhvr>
                                        <p:cTn id="91" dur="1" fill="hold">
                                          <p:stCondLst>
                                            <p:cond delay="0"/>
                                          </p:stCondLst>
                                        </p:cTn>
                                        <p:tgtEl>
                                          <p:spTgt spid="35"/>
                                        </p:tgtEl>
                                        <p:attrNameLst>
                                          <p:attrName>style.visibility</p:attrName>
                                        </p:attrNameLst>
                                      </p:cBhvr>
                                      <p:to>
                                        <p:strVal val="visible"/>
                                      </p:to>
                                    </p:set>
                                    <p:anim calcmode="lin" valueType="num">
                                      <p:cBhvr additive="base">
                                        <p:cTn id="92" dur="500" fill="hold"/>
                                        <p:tgtEl>
                                          <p:spTgt spid="35"/>
                                        </p:tgtEl>
                                        <p:attrNameLst>
                                          <p:attrName>ppt_x</p:attrName>
                                        </p:attrNameLst>
                                      </p:cBhvr>
                                      <p:tavLst>
                                        <p:tav tm="0">
                                          <p:val>
                                            <p:strVal val="#ppt_x"/>
                                          </p:val>
                                        </p:tav>
                                        <p:tav tm="100000">
                                          <p:val>
                                            <p:strVal val="#ppt_x"/>
                                          </p:val>
                                        </p:tav>
                                      </p:tavLst>
                                    </p:anim>
                                    <p:anim calcmode="lin" valueType="num">
                                      <p:cBhvr additive="base">
                                        <p:cTn id="93" dur="500" fill="hold"/>
                                        <p:tgtEl>
                                          <p:spTgt spid="35"/>
                                        </p:tgtEl>
                                        <p:attrNameLst>
                                          <p:attrName>ppt_y</p:attrName>
                                        </p:attrNameLst>
                                      </p:cBhvr>
                                      <p:tavLst>
                                        <p:tav tm="0">
                                          <p:val>
                                            <p:strVal val="1+#ppt_h/2"/>
                                          </p:val>
                                        </p:tav>
                                        <p:tav tm="100000">
                                          <p:val>
                                            <p:strVal val="#ppt_y"/>
                                          </p:val>
                                        </p:tav>
                                      </p:tavLst>
                                    </p:anim>
                                  </p:childTnLst>
                                </p:cTn>
                              </p:par>
                            </p:childTnLst>
                          </p:cTn>
                        </p:par>
                        <p:par>
                          <p:cTn id="94" fill="hold">
                            <p:stCondLst>
                              <p:cond delay="9050"/>
                            </p:stCondLst>
                            <p:childTnLst>
                              <p:par>
                                <p:cTn id="95" presetID="22" presetClass="entr" presetSubtype="8"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9550"/>
                            </p:stCondLst>
                            <p:childTnLst>
                              <p:par>
                                <p:cTn id="99" presetID="42" presetClass="path" presetSubtype="0" decel="100000" fill="hold" grpId="1" nodeType="afterEffect">
                                  <p:stCondLst>
                                    <p:cond delay="250"/>
                                  </p:stCondLst>
                                  <p:childTnLst>
                                    <p:animMotion origin="layout" path="M 0 2.72573E-6 L 0 -0.22843 " pathEditMode="relative" rAng="0" ptsTypes="AA">
                                      <p:cBhvr>
                                        <p:cTn id="100" dur="500" fill="hold"/>
                                        <p:tgtEl>
                                          <p:spTgt spid="18"/>
                                        </p:tgtEl>
                                        <p:attrNameLst>
                                          <p:attrName>ppt_x</p:attrName>
                                          <p:attrName>ppt_y</p:attrName>
                                        </p:attrNameLst>
                                      </p:cBhvr>
                                      <p:rCtr x="0" y="-11422"/>
                                    </p:animMotion>
                                  </p:childTnLst>
                                </p:cTn>
                              </p:par>
                            </p:childTnLst>
                          </p:cTn>
                        </p:par>
                        <p:par>
                          <p:cTn id="101" fill="hold">
                            <p:stCondLst>
                              <p:cond delay="1030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10800"/>
                            </p:stCondLst>
                            <p:childTnLst>
                              <p:par>
                                <p:cTn id="106" presetID="22" presetClass="entr" presetSubtype="2"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right)">
                                      <p:cBhvr>
                                        <p:cTn id="108" dur="500"/>
                                        <p:tgtEl>
                                          <p:spTgt spid="60"/>
                                        </p:tgtEl>
                                      </p:cBhvr>
                                    </p:animEffect>
                                  </p:childTnLst>
                                </p:cTn>
                              </p:par>
                            </p:childTnLst>
                          </p:cTn>
                        </p:par>
                        <p:par>
                          <p:cTn id="109" fill="hold">
                            <p:stCondLst>
                              <p:cond delay="11300"/>
                            </p:stCondLst>
                            <p:childTnLst>
                              <p:par>
                                <p:cTn id="110" presetID="2" presetClass="entr" presetSubtype="4" decel="100000" fill="hold" grpId="0" nodeType="after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 calcmode="lin" valueType="num">
                                      <p:cBhvr additive="base">
                                        <p:cTn id="112"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2">
                                            <p:txEl>
                                              <p:pRg st="0" end="0"/>
                                            </p:txEl>
                                          </p:spTgt>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10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ppt_x"/>
                                          </p:val>
                                        </p:tav>
                                        <p:tav tm="100000">
                                          <p:val>
                                            <p:strVal val="#ppt_x"/>
                                          </p:val>
                                        </p:tav>
                                      </p:tavLst>
                                    </p:anim>
                                    <p:anim calcmode="lin" valueType="num">
                                      <p:cBhvr additive="base">
                                        <p:cTn id="117" dur="500" fill="hold"/>
                                        <p:tgtEl>
                                          <p:spTgt spid="43"/>
                                        </p:tgtEl>
                                        <p:attrNameLst>
                                          <p:attrName>ppt_y</p:attrName>
                                        </p:attrNameLst>
                                      </p:cBhvr>
                                      <p:tavLst>
                                        <p:tav tm="0">
                                          <p:val>
                                            <p:strVal val="1+#ppt_h/2"/>
                                          </p:val>
                                        </p:tav>
                                        <p:tav tm="100000">
                                          <p:val>
                                            <p:strVal val="#ppt_y"/>
                                          </p:val>
                                        </p:tav>
                                      </p:tavLst>
                                    </p:anim>
                                  </p:childTnLst>
                                </p:cTn>
                              </p:par>
                            </p:childTnLst>
                          </p:cTn>
                        </p:par>
                        <p:par>
                          <p:cTn id="118" fill="hold">
                            <p:stCondLst>
                              <p:cond delay="11900"/>
                            </p:stCondLst>
                            <p:childTnLst>
                              <p:par>
                                <p:cTn id="119" presetID="22" presetClass="entr" presetSubtype="2"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right)">
                                      <p:cBhvr>
                                        <p:cTn id="121" dur="500"/>
                                        <p:tgtEl>
                                          <p:spTgt spid="38"/>
                                        </p:tgtEl>
                                      </p:cBhvr>
                                    </p:animEffect>
                                  </p:childTnLst>
                                </p:cTn>
                              </p:par>
                            </p:childTnLst>
                          </p:cTn>
                        </p:par>
                        <p:par>
                          <p:cTn id="122" fill="hold">
                            <p:stCondLst>
                              <p:cond delay="12400"/>
                            </p:stCondLst>
                            <p:childTnLst>
                              <p:par>
                                <p:cTn id="123" presetID="42" presetClass="path" presetSubtype="0" decel="100000" fill="hold" grpId="1" nodeType="afterEffect">
                                  <p:stCondLst>
                                    <p:cond delay="250"/>
                                  </p:stCondLst>
                                  <p:childTnLst>
                                    <p:animMotion origin="layout" path="M 0 2.72573E-6 L 0 -0.30622 " pathEditMode="relative" rAng="0" ptsTypes="AA">
                                      <p:cBhvr>
                                        <p:cTn id="124" dur="500" fill="hold"/>
                                        <p:tgtEl>
                                          <p:spTgt spid="19"/>
                                        </p:tgtEl>
                                        <p:attrNameLst>
                                          <p:attrName>ppt_x</p:attrName>
                                          <p:attrName>ppt_y</p:attrName>
                                        </p:attrNameLst>
                                      </p:cBhvr>
                                      <p:rCtr x="0" y="-15311"/>
                                    </p:animMotion>
                                  </p:childTnLst>
                                </p:cTn>
                              </p:par>
                            </p:childTnLst>
                          </p:cTn>
                        </p:par>
                        <p:par>
                          <p:cTn id="125" fill="hold">
                            <p:stCondLst>
                              <p:cond delay="13150"/>
                            </p:stCondLst>
                            <p:childTnLst>
                              <p:par>
                                <p:cTn id="126" presetID="10" presetClass="entr" presetSubtype="0"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fade">
                                      <p:cBhvr>
                                        <p:cTn id="128" dur="500"/>
                                        <p:tgtEl>
                                          <p:spTgt spid="55"/>
                                        </p:tgtEl>
                                      </p:cBhvr>
                                    </p:animEffect>
                                  </p:childTnLst>
                                </p:cTn>
                              </p:par>
                            </p:childTnLst>
                          </p:cTn>
                        </p:par>
                        <p:par>
                          <p:cTn id="129" fill="hold">
                            <p:stCondLst>
                              <p:cond delay="13650"/>
                            </p:stCondLst>
                            <p:childTnLst>
                              <p:par>
                                <p:cTn id="130" presetID="22" presetClass="entr" presetSubtype="8" fill="hold" nodeType="after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wipe(left)">
                                      <p:cBhvr>
                                        <p:cTn id="132" dur="500"/>
                                        <p:tgtEl>
                                          <p:spTgt spid="66"/>
                                        </p:tgtEl>
                                      </p:cBhvr>
                                    </p:animEffect>
                                  </p:childTnLst>
                                </p:cTn>
                              </p:par>
                            </p:childTnLst>
                          </p:cTn>
                        </p:par>
                        <p:par>
                          <p:cTn id="133" fill="hold">
                            <p:stCondLst>
                              <p:cond delay="14150"/>
                            </p:stCondLst>
                            <p:childTnLst>
                              <p:par>
                                <p:cTn id="134" presetID="2" presetClass="entr" presetSubtype="4" decel="100000" fill="hold" grpId="0" nodeType="afterEffect">
                                  <p:stCondLst>
                                    <p:cond delay="0"/>
                                  </p:stCondLst>
                                  <p:childTnLst>
                                    <p:set>
                                      <p:cBhvr>
                                        <p:cTn id="135" dur="1" fill="hold">
                                          <p:stCondLst>
                                            <p:cond delay="0"/>
                                          </p:stCondLst>
                                        </p:cTn>
                                        <p:tgtEl>
                                          <p:spTgt spid="45">
                                            <p:txEl>
                                              <p:pRg st="0" end="0"/>
                                            </p:txEl>
                                          </p:spTgt>
                                        </p:tgtEl>
                                        <p:attrNameLst>
                                          <p:attrName>style.visibility</p:attrName>
                                        </p:attrNameLst>
                                      </p:cBhvr>
                                      <p:to>
                                        <p:strVal val="visible"/>
                                      </p:to>
                                    </p:set>
                                    <p:anim calcmode="lin" valueType="num">
                                      <p:cBhvr additive="base">
                                        <p:cTn id="136"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45">
                                            <p:txEl>
                                              <p:pRg st="0" end="0"/>
                                            </p:txEl>
                                          </p:spTgt>
                                        </p:tgtEl>
                                        <p:attrNameLst>
                                          <p:attrName>ppt_y</p:attrName>
                                        </p:attrNameLst>
                                      </p:cBhvr>
                                      <p:tavLst>
                                        <p:tav tm="0">
                                          <p:val>
                                            <p:strVal val="1+#ppt_h/2"/>
                                          </p:val>
                                        </p:tav>
                                        <p:tav tm="100000">
                                          <p:val>
                                            <p:strVal val="#ppt_y"/>
                                          </p:val>
                                        </p:tav>
                                      </p:tavLst>
                                    </p:anim>
                                  </p:childTnLst>
                                </p:cTn>
                              </p:par>
                              <p:par>
                                <p:cTn id="138" presetID="2" presetClass="entr" presetSubtype="4" decel="100000" fill="hold" grpId="0" nodeType="withEffect">
                                  <p:stCondLst>
                                    <p:cond delay="100"/>
                                  </p:stCondLst>
                                  <p:childTnLst>
                                    <p:set>
                                      <p:cBhvr>
                                        <p:cTn id="139" dur="1" fill="hold">
                                          <p:stCondLst>
                                            <p:cond delay="0"/>
                                          </p:stCondLst>
                                        </p:cTn>
                                        <p:tgtEl>
                                          <p:spTgt spid="46"/>
                                        </p:tgtEl>
                                        <p:attrNameLst>
                                          <p:attrName>style.visibility</p:attrName>
                                        </p:attrNameLst>
                                      </p:cBhvr>
                                      <p:to>
                                        <p:strVal val="visible"/>
                                      </p:to>
                                    </p:set>
                                    <p:anim calcmode="lin" valueType="num">
                                      <p:cBhvr additive="base">
                                        <p:cTn id="140" dur="500" fill="hold"/>
                                        <p:tgtEl>
                                          <p:spTgt spid="46"/>
                                        </p:tgtEl>
                                        <p:attrNameLst>
                                          <p:attrName>ppt_x</p:attrName>
                                        </p:attrNameLst>
                                      </p:cBhvr>
                                      <p:tavLst>
                                        <p:tav tm="0">
                                          <p:val>
                                            <p:strVal val="#ppt_x"/>
                                          </p:val>
                                        </p:tav>
                                        <p:tav tm="100000">
                                          <p:val>
                                            <p:strVal val="#ppt_x"/>
                                          </p:val>
                                        </p:tav>
                                      </p:tavLst>
                                    </p:anim>
                                    <p:anim calcmode="lin" valueType="num">
                                      <p:cBhvr additive="base">
                                        <p:cTn id="141" dur="500" fill="hold"/>
                                        <p:tgtEl>
                                          <p:spTgt spid="46"/>
                                        </p:tgtEl>
                                        <p:attrNameLst>
                                          <p:attrName>ppt_y</p:attrName>
                                        </p:attrNameLst>
                                      </p:cBhvr>
                                      <p:tavLst>
                                        <p:tav tm="0">
                                          <p:val>
                                            <p:strVal val="1+#ppt_h/2"/>
                                          </p:val>
                                        </p:tav>
                                        <p:tav tm="100000">
                                          <p:val>
                                            <p:strVal val="#ppt_y"/>
                                          </p:val>
                                        </p:tav>
                                      </p:tavLst>
                                    </p:anim>
                                  </p:childTnLst>
                                </p:cTn>
                              </p:par>
                            </p:childTnLst>
                          </p:cTn>
                        </p:par>
                        <p:par>
                          <p:cTn id="142" fill="hold">
                            <p:stCondLst>
                              <p:cond delay="14750"/>
                            </p:stCondLst>
                            <p:childTnLst>
                              <p:par>
                                <p:cTn id="143" presetID="22" presetClass="entr" presetSubtype="8" fill="hold" grpId="0" nodeType="after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left)">
                                      <p:cBhvr>
                                        <p:cTn id="145" dur="500"/>
                                        <p:tgtEl>
                                          <p:spTgt spid="44"/>
                                        </p:tgtEl>
                                      </p:cBhvr>
                                    </p:animEffect>
                                  </p:childTnLst>
                                </p:cTn>
                              </p:par>
                            </p:childTnLst>
                          </p:cTn>
                        </p:par>
                        <p:par>
                          <p:cTn id="146" fill="hold">
                            <p:stCondLst>
                              <p:cond delay="15250"/>
                            </p:stCondLst>
                            <p:childTnLst>
                              <p:par>
                                <p:cTn id="147" presetID="42" presetClass="path" presetSubtype="0" decel="100000" fill="hold" grpId="1" nodeType="afterEffect">
                                  <p:stCondLst>
                                    <p:cond delay="250"/>
                                  </p:stCondLst>
                                  <p:childTnLst>
                                    <p:animMotion origin="layout" path="M 0 2.72573E-6 L 0 -0.38201 " pathEditMode="relative" rAng="0" ptsTypes="AA">
                                      <p:cBhvr>
                                        <p:cTn id="148" dur="500" fill="hold"/>
                                        <p:tgtEl>
                                          <p:spTgt spid="20"/>
                                        </p:tgtEl>
                                        <p:attrNameLst>
                                          <p:attrName>ppt_x</p:attrName>
                                          <p:attrName>ppt_y</p:attrName>
                                        </p:attrNameLst>
                                      </p:cBhvr>
                                      <p:rCtr x="0" y="-19108"/>
                                    </p:animMotion>
                                  </p:childTnLst>
                                </p:cTn>
                              </p:par>
                            </p:childTnLst>
                          </p:cTn>
                        </p:par>
                        <p:par>
                          <p:cTn id="149" fill="hold">
                            <p:stCondLst>
                              <p:cond delay="1600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16500"/>
                            </p:stCondLst>
                            <p:childTnLst>
                              <p:par>
                                <p:cTn id="154" presetID="22" presetClass="entr" presetSubtype="2" fill="hold" nodeType="after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right)">
                                      <p:cBhvr>
                                        <p:cTn id="156" dur="500"/>
                                        <p:tgtEl>
                                          <p:spTgt spid="61"/>
                                        </p:tgtEl>
                                      </p:cBhvr>
                                    </p:animEffect>
                                  </p:childTnLst>
                                </p:cTn>
                              </p:par>
                            </p:childTnLst>
                          </p:cTn>
                        </p:par>
                        <p:par>
                          <p:cTn id="157" fill="hold">
                            <p:stCondLst>
                              <p:cond delay="17000"/>
                            </p:stCondLst>
                            <p:childTnLst>
                              <p:par>
                                <p:cTn id="158" presetID="2" presetClass="entr" presetSubtype="4" decel="100000" fill="hold" grpId="0" nodeType="afterEffect">
                                  <p:stCondLst>
                                    <p:cond delay="0"/>
                                  </p:stCondLst>
                                  <p:childTnLst>
                                    <p:set>
                                      <p:cBhvr>
                                        <p:cTn id="159" dur="1" fill="hold">
                                          <p:stCondLst>
                                            <p:cond delay="0"/>
                                          </p:stCondLst>
                                        </p:cTn>
                                        <p:tgtEl>
                                          <p:spTgt spid="51">
                                            <p:txEl>
                                              <p:pRg st="0" end="0"/>
                                            </p:txEl>
                                          </p:spTgt>
                                        </p:tgtEl>
                                        <p:attrNameLst>
                                          <p:attrName>style.visibility</p:attrName>
                                        </p:attrNameLst>
                                      </p:cBhvr>
                                      <p:to>
                                        <p:strVal val="visible"/>
                                      </p:to>
                                    </p:set>
                                    <p:anim calcmode="lin" valueType="num">
                                      <p:cBhvr additive="base">
                                        <p:cTn id="160"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162" presetID="2" presetClass="entr" presetSubtype="4" decel="100000" fill="hold" grpId="0" nodeType="withEffect">
                                  <p:stCondLst>
                                    <p:cond delay="100"/>
                                  </p:stCondLst>
                                  <p:childTnLst>
                                    <p:set>
                                      <p:cBhvr>
                                        <p:cTn id="163" dur="1" fill="hold">
                                          <p:stCondLst>
                                            <p:cond delay="0"/>
                                          </p:stCondLst>
                                        </p:cTn>
                                        <p:tgtEl>
                                          <p:spTgt spid="52"/>
                                        </p:tgtEl>
                                        <p:attrNameLst>
                                          <p:attrName>style.visibility</p:attrName>
                                        </p:attrNameLst>
                                      </p:cBhvr>
                                      <p:to>
                                        <p:strVal val="visible"/>
                                      </p:to>
                                    </p:set>
                                    <p:anim calcmode="lin" valueType="num">
                                      <p:cBhvr additive="base">
                                        <p:cTn id="164" dur="500" fill="hold"/>
                                        <p:tgtEl>
                                          <p:spTgt spid="52"/>
                                        </p:tgtEl>
                                        <p:attrNameLst>
                                          <p:attrName>ppt_x</p:attrName>
                                        </p:attrNameLst>
                                      </p:cBhvr>
                                      <p:tavLst>
                                        <p:tav tm="0">
                                          <p:val>
                                            <p:strVal val="#ppt_x"/>
                                          </p:val>
                                        </p:tav>
                                        <p:tav tm="100000">
                                          <p:val>
                                            <p:strVal val="#ppt_x"/>
                                          </p:val>
                                        </p:tav>
                                      </p:tavLst>
                                    </p:anim>
                                    <p:anim calcmode="lin" valueType="num">
                                      <p:cBhvr additive="base">
                                        <p:cTn id="165" dur="500" fill="hold"/>
                                        <p:tgtEl>
                                          <p:spTgt spid="52"/>
                                        </p:tgtEl>
                                        <p:attrNameLst>
                                          <p:attrName>ppt_y</p:attrName>
                                        </p:attrNameLst>
                                      </p:cBhvr>
                                      <p:tavLst>
                                        <p:tav tm="0">
                                          <p:val>
                                            <p:strVal val="1+#ppt_h/2"/>
                                          </p:val>
                                        </p:tav>
                                        <p:tav tm="100000">
                                          <p:val>
                                            <p:strVal val="#ppt_y"/>
                                          </p:val>
                                        </p:tav>
                                      </p:tavLst>
                                    </p:anim>
                                  </p:childTnLst>
                                </p:cTn>
                              </p:par>
                            </p:childTnLst>
                          </p:cTn>
                        </p:par>
                        <p:par>
                          <p:cTn id="166" fill="hold">
                            <p:stCondLst>
                              <p:cond delay="17600"/>
                            </p:stCondLst>
                            <p:childTnLst>
                              <p:par>
                                <p:cTn id="167" presetID="22" presetClass="entr" presetSubtype="2" fill="hold" grpId="0"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right)">
                                      <p:cBhvr>
                                        <p:cTn id="1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p:tmplLst>
          <p:tmpl>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5" grpId="0" animBg="1"/>
      <p:bldP spid="38" grpId="0">
        <p:tmplLst>
          <p:tmpl>
            <p:tnLst>
              <p:par>
                <p:cTn presetID="22" presetClass="entr" presetSubtype="2"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right)">
                      <p:cBhvr>
                        <p:cTn dur="500"/>
                        <p:tgtEl>
                          <p:spTgt spid="38"/>
                        </p:tgtEl>
                      </p:cBhvr>
                    </p:animEffect>
                  </p:childTnLst>
                </p:cTn>
              </p:par>
            </p:tnLst>
          </p:tmpl>
        </p:tmplLst>
      </p:bldP>
      <p:bldP spid="42" grpId="0" build="p">
        <p:tmplLst>
          <p:tmpl lvl="1">
            <p:tnLst>
              <p:par>
                <p:cTn presetID="2" presetClass="entr" presetSubtype="4"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animBg="1"/>
      <p:bldP spid="44" grpId="0">
        <p:tmplLst>
          <p:tmpl>
            <p:tnLst>
              <p:par>
                <p:cTn presetID="22" presetClass="entr" presetSubtype="8"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 presetClass="entr" presetSubtype="4" decel="10000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ppt_x"/>
                          </p:val>
                        </p:tav>
                        <p:tav tm="100000">
                          <p:val>
                            <p:strVal val="#ppt_x"/>
                          </p:val>
                        </p:tav>
                      </p:tavLst>
                    </p:anim>
                    <p:anim calcmode="lin" valueType="num">
                      <p:cBhvr additive="base">
                        <p:cTn dur="500" fill="hold"/>
                        <p:tgtEl>
                          <p:spTgt spid="45"/>
                        </p:tgtEl>
                        <p:attrNameLst>
                          <p:attrName>ppt_y</p:attrName>
                        </p:attrNameLst>
                      </p:cBhvr>
                      <p:tavLst>
                        <p:tav tm="0">
                          <p:val>
                            <p:strVal val="1+#ppt_h/2"/>
                          </p:val>
                        </p:tav>
                        <p:tav tm="100000">
                          <p:val>
                            <p:strVal val="#ppt_y"/>
                          </p:val>
                        </p:tav>
                      </p:tavLst>
                    </p:anim>
                  </p:childTnLst>
                </p:cTn>
              </p:par>
            </p:tnLst>
          </p:tmpl>
        </p:tmplLst>
      </p:bldP>
      <p:bldP spid="46" grpId="0" animBg="1"/>
      <p:bldP spid="50" grpId="0">
        <p:tmplLst>
          <p:tmpl>
            <p:tnLst>
              <p:par>
                <p:cTn presetID="22" presetClass="entr" presetSubtype="2"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right)">
                      <p:cBhvr>
                        <p:cTn dur="500"/>
                        <p:tgtEl>
                          <p:spTgt spid="50"/>
                        </p:tgtEl>
                      </p:cBhvr>
                    </p:animEffect>
                  </p:childTnLst>
                </p:cTn>
              </p:par>
            </p:tnLst>
          </p:tmpl>
        </p:tmplLst>
      </p:bldP>
      <p:bldP spid="51" grpId="0" build="p">
        <p:tmplLst>
          <p:tmpl lvl="1">
            <p:tnLst>
              <p:par>
                <p:cTn presetID="2" presetClass="entr" presetSubtype="4" decel="10000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animBg="1"/>
      <p:bldP spid="6" grpId="0" animBg="1"/>
      <p:bldP spid="53" grpId="0" animBg="1"/>
      <p:bldP spid="54" grpId="0" animBg="1"/>
      <p:bldP spid="55" grpId="0" animBg="1"/>
      <p:bldP spid="56" grpId="0" animBg="1"/>
      <p:bldP spid="57" grpId="0" animBg="1"/>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1+#ppt_w/2"/>
                                          </p:val>
                                        </p:tav>
                                        <p:tav tm="100000">
                                          <p:val>
                                            <p:strVal val="#ppt_x"/>
                                          </p:val>
                                        </p:tav>
                                      </p:tavLst>
                                    </p:anim>
                                    <p:anim calcmode="lin" valueType="num">
                                      <p:cBhvr additive="base">
                                        <p:cTn id="8" dur="75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7">
                                            <p:txEl>
                                              <p:pRg st="0" end="0"/>
                                            </p:txEl>
                                          </p:spTgt>
                                        </p:tgtEl>
                                        <p:attrNameLst>
                                          <p:attrName>style.visibility</p:attrName>
                                        </p:attrNameLst>
                                      </p:cBhvr>
                                      <p:to>
                                        <p:strVal val="visible"/>
                                      </p:to>
                                    </p:set>
                                    <p:anim calcmode="lin" valueType="num">
                                      <p:cBhvr additive="base">
                                        <p:cTn id="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fill="hold"/>
                                        <p:tgtEl>
                                          <p:spTgt spid="68"/>
                                        </p:tgtEl>
                                        <p:attrNameLst>
                                          <p:attrName>ppt_x</p:attrName>
                                        </p:attrNameLst>
                                      </p:cBhvr>
                                      <p:tavLst>
                                        <p:tav tm="0">
                                          <p:val>
                                            <p:strVal val="#ppt_x"/>
                                          </p:val>
                                        </p:tav>
                                        <p:tav tm="100000">
                                          <p:val>
                                            <p:strVal val="#ppt_x"/>
                                          </p:val>
                                        </p:tav>
                                      </p:tavLst>
                                    </p:anim>
                                    <p:anim calcmode="lin" valueType="num">
                                      <p:cBhvr additive="base">
                                        <p:cTn id="21" dur="500" fill="hold"/>
                                        <p:tgtEl>
                                          <p:spTgt spid="68"/>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2"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right)">
                                      <p:cBhvr>
                                        <p:cTn id="25" dur="500"/>
                                        <p:tgtEl>
                                          <p:spTgt spid="65"/>
                                        </p:tgtEl>
                                      </p:cBhvr>
                                    </p:animEffect>
                                  </p:childTnLst>
                                </p:cTn>
                              </p:par>
                            </p:childTnLst>
                          </p:cTn>
                        </p:par>
                        <p:par>
                          <p:cTn id="26" fill="hold">
                            <p:stCondLst>
                              <p:cond delay="1750"/>
                            </p:stCondLst>
                            <p:childTnLst>
                              <p:par>
                                <p:cTn id="27" presetID="2" presetClass="entr" presetSubtype="1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750" fill="hold"/>
                                        <p:tgtEl>
                                          <p:spTgt spid="48"/>
                                        </p:tgtEl>
                                        <p:attrNameLst>
                                          <p:attrName>ppt_x</p:attrName>
                                        </p:attrNameLst>
                                      </p:cBhvr>
                                      <p:tavLst>
                                        <p:tav tm="0">
                                          <p:val>
                                            <p:strVal val="0-#ppt_w/2"/>
                                          </p:val>
                                        </p:tav>
                                        <p:tav tm="100000">
                                          <p:val>
                                            <p:strVal val="#ppt_x"/>
                                          </p:val>
                                        </p:tav>
                                      </p:tavLst>
                                    </p:anim>
                                    <p:anim calcmode="lin" valueType="num">
                                      <p:cBhvr additive="base">
                                        <p:cTn id="30" dur="750" fill="hold"/>
                                        <p:tgtEl>
                                          <p:spTgt spid="48"/>
                                        </p:tgtEl>
                                        <p:attrNameLst>
                                          <p:attrName>ppt_y</p:attrName>
                                        </p:attrNameLst>
                                      </p:cBhvr>
                                      <p:tavLst>
                                        <p:tav tm="0">
                                          <p:val>
                                            <p:strVal val="1+#ppt_h/2"/>
                                          </p:val>
                                        </p:tav>
                                        <p:tav tm="100000">
                                          <p:val>
                                            <p:strVal val="#ppt_y"/>
                                          </p:val>
                                        </p:tav>
                                      </p:tavLst>
                                    </p:anim>
                                  </p:childTnLst>
                                </p:cTn>
                              </p:par>
                              <p:par>
                                <p:cTn id="31" presetID="2" presetClass="entr" presetSubtype="12" decel="10000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750" fill="hold"/>
                                        <p:tgtEl>
                                          <p:spTgt spid="49"/>
                                        </p:tgtEl>
                                        <p:attrNameLst>
                                          <p:attrName>ppt_x</p:attrName>
                                        </p:attrNameLst>
                                      </p:cBhvr>
                                      <p:tavLst>
                                        <p:tav tm="0">
                                          <p:val>
                                            <p:strVal val="0-#ppt_w/2"/>
                                          </p:val>
                                        </p:tav>
                                        <p:tav tm="100000">
                                          <p:val>
                                            <p:strVal val="#ppt_x"/>
                                          </p:val>
                                        </p:tav>
                                      </p:tavLst>
                                    </p:anim>
                                    <p:anim calcmode="lin" valueType="num">
                                      <p:cBhvr additive="base">
                                        <p:cTn id="34" dur="750" fill="hold"/>
                                        <p:tgtEl>
                                          <p:spTgt spid="49"/>
                                        </p:tgtEl>
                                        <p:attrNameLst>
                                          <p:attrName>ppt_y</p:attrName>
                                        </p:attrNameLst>
                                      </p:cBhvr>
                                      <p:tavLst>
                                        <p:tav tm="0">
                                          <p:val>
                                            <p:strVal val="1+#ppt_h/2"/>
                                          </p:val>
                                        </p:tav>
                                        <p:tav tm="100000">
                                          <p:val>
                                            <p:strVal val="#ppt_y"/>
                                          </p:val>
                                        </p:tav>
                                      </p:tavLst>
                                    </p:anim>
                                  </p:childTnLst>
                                </p:cTn>
                              </p:par>
                              <p:par>
                                <p:cTn id="35" presetID="2" presetClass="entr" presetSubtype="12" decel="10000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750" fill="hold"/>
                                        <p:tgtEl>
                                          <p:spTgt spid="9"/>
                                        </p:tgtEl>
                                        <p:attrNameLst>
                                          <p:attrName>ppt_x</p:attrName>
                                        </p:attrNameLst>
                                      </p:cBhvr>
                                      <p:tavLst>
                                        <p:tav tm="0">
                                          <p:val>
                                            <p:strVal val="0-#ppt_w/2"/>
                                          </p:val>
                                        </p:tav>
                                        <p:tav tm="100000">
                                          <p:val>
                                            <p:strVal val="#ppt_x"/>
                                          </p:val>
                                        </p:tav>
                                      </p:tavLst>
                                    </p:anim>
                                    <p:anim calcmode="lin" valueType="num">
                                      <p:cBhvr additive="base">
                                        <p:cTn id="38" dur="750" fill="hold"/>
                                        <p:tgtEl>
                                          <p:spTgt spid="9"/>
                                        </p:tgtEl>
                                        <p:attrNameLst>
                                          <p:attrName>ppt_y</p:attrName>
                                        </p:attrNameLst>
                                      </p:cBhvr>
                                      <p:tavLst>
                                        <p:tav tm="0">
                                          <p:val>
                                            <p:strVal val="1+#ppt_h/2"/>
                                          </p:val>
                                        </p:tav>
                                        <p:tav tm="100000">
                                          <p:val>
                                            <p:strVal val="#ppt_y"/>
                                          </p:val>
                                        </p:tav>
                                      </p:tavLst>
                                    </p:anim>
                                  </p:childTnLst>
                                </p:cTn>
                              </p:par>
                              <p:par>
                                <p:cTn id="39" presetID="10" presetClass="entr" presetSubtype="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childTnLst>
                                </p:cTn>
                              </p:par>
                            </p:childTnLst>
                          </p:cTn>
                        </p:par>
                        <p:par>
                          <p:cTn id="42" fill="hold">
                            <p:stCondLst>
                              <p:cond delay="2750"/>
                            </p:stCondLst>
                            <p:childTnLst>
                              <p:par>
                                <p:cTn id="43" presetID="2" presetClass="entr" presetSubtype="2" decel="100000" fill="hold" grpId="0" nodeType="afterEffect">
                                  <p:stCondLst>
                                    <p:cond delay="0"/>
                                  </p:stCondLst>
                                  <p:childTnLst>
                                    <p:set>
                                      <p:cBhvr>
                                        <p:cTn id="44" dur="1" fill="hold">
                                          <p:stCondLst>
                                            <p:cond delay="0"/>
                                          </p:stCondLst>
                                        </p:cTn>
                                        <p:tgtEl>
                                          <p:spTgt spid="70">
                                            <p:txEl>
                                              <p:pRg st="0" end="0"/>
                                            </p:txEl>
                                          </p:spTgt>
                                        </p:tgtEl>
                                        <p:attrNameLst>
                                          <p:attrName>style.visibility</p:attrName>
                                        </p:attrNameLst>
                                      </p:cBhvr>
                                      <p:to>
                                        <p:strVal val="visible"/>
                                      </p:to>
                                    </p:set>
                                    <p:anim calcmode="lin" valueType="num">
                                      <p:cBhvr additive="base">
                                        <p:cTn id="45" dur="500" fill="hold"/>
                                        <p:tgtEl>
                                          <p:spTgt spid="70">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childTnLst>
                          </p:cTn>
                        </p:par>
                        <p:par>
                          <p:cTn id="51" fill="hold">
                            <p:stCondLst>
                              <p:cond delay="325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3750"/>
                            </p:stCondLst>
                            <p:childTnLst>
                              <p:par>
                                <p:cTn id="56" presetID="2" presetClass="entr" presetSubtype="6" decel="100000"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750" fill="hold"/>
                                        <p:tgtEl>
                                          <p:spTgt spid="58"/>
                                        </p:tgtEl>
                                        <p:attrNameLst>
                                          <p:attrName>ppt_x</p:attrName>
                                        </p:attrNameLst>
                                      </p:cBhvr>
                                      <p:tavLst>
                                        <p:tav tm="0">
                                          <p:val>
                                            <p:strVal val="1+#ppt_w/2"/>
                                          </p:val>
                                        </p:tav>
                                        <p:tav tm="100000">
                                          <p:val>
                                            <p:strVal val="#ppt_x"/>
                                          </p:val>
                                        </p:tav>
                                      </p:tavLst>
                                    </p:anim>
                                    <p:anim calcmode="lin" valueType="num">
                                      <p:cBhvr additive="base">
                                        <p:cTn id="59" dur="75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6" decel="10000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1+#ppt_h/2"/>
                                          </p:val>
                                        </p:tav>
                                        <p:tav tm="100000">
                                          <p:val>
                                            <p:strVal val="#ppt_y"/>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 calcmode="lin" valueType="num">
                                      <p:cBhvr additive="base">
                                        <p:cTn id="66" dur="750" fill="hold"/>
                                        <p:tgtEl>
                                          <p:spTgt spid="64"/>
                                        </p:tgtEl>
                                        <p:attrNameLst>
                                          <p:attrName>ppt_x</p:attrName>
                                        </p:attrNameLst>
                                      </p:cBhvr>
                                      <p:tavLst>
                                        <p:tav tm="0">
                                          <p:val>
                                            <p:strVal val="1+#ppt_w/2"/>
                                          </p:val>
                                        </p:tav>
                                        <p:tav tm="100000">
                                          <p:val>
                                            <p:strVal val="#ppt_x"/>
                                          </p:val>
                                        </p:tav>
                                      </p:tavLst>
                                    </p:anim>
                                    <p:anim calcmode="lin" valueType="num">
                                      <p:cBhvr additive="base">
                                        <p:cTn id="67" dur="750" fill="hold"/>
                                        <p:tgtEl>
                                          <p:spTgt spid="64"/>
                                        </p:tgtEl>
                                        <p:attrNameLst>
                                          <p:attrName>ppt_y</p:attrName>
                                        </p:attrNameLst>
                                      </p:cBhvr>
                                      <p:tavLst>
                                        <p:tav tm="0">
                                          <p:val>
                                            <p:strVal val="1+#ppt_h/2"/>
                                          </p:val>
                                        </p:tav>
                                        <p:tav tm="100000">
                                          <p:val>
                                            <p:strVal val="#ppt_y"/>
                                          </p:val>
                                        </p:tav>
                                      </p:tavLst>
                                    </p:anim>
                                  </p:childTnLst>
                                </p:cTn>
                              </p:par>
                              <p:par>
                                <p:cTn id="68" presetID="10" presetClass="entr" presetSubtype="0" fill="hold" grpId="1"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1000"/>
                                        <p:tgtEl>
                                          <p:spTgt spid="64"/>
                                        </p:tgtEl>
                                      </p:cBhvr>
                                    </p:animEffect>
                                  </p:childTnLst>
                                </p:cTn>
                              </p:par>
                            </p:childTnLst>
                          </p:cTn>
                        </p:par>
                        <p:par>
                          <p:cTn id="71" fill="hold">
                            <p:stCondLst>
                              <p:cond delay="4750"/>
                            </p:stCondLst>
                            <p:childTnLst>
                              <p:par>
                                <p:cTn id="72" presetID="2" presetClass="entr" presetSubtype="8" decel="100000" fill="hold" grpId="0" nodeType="afterEffect">
                                  <p:stCondLst>
                                    <p:cond delay="0"/>
                                  </p:stCondLst>
                                  <p:childTnLst>
                                    <p:set>
                                      <p:cBhvr>
                                        <p:cTn id="73" dur="1" fill="hold">
                                          <p:stCondLst>
                                            <p:cond delay="0"/>
                                          </p:stCondLst>
                                        </p:cTn>
                                        <p:tgtEl>
                                          <p:spTgt spid="73">
                                            <p:txEl>
                                              <p:pRg st="0" end="0"/>
                                            </p:txEl>
                                          </p:spTgt>
                                        </p:tgtEl>
                                        <p:attrNameLst>
                                          <p:attrName>style.visibility</p:attrName>
                                        </p:attrNameLst>
                                      </p:cBhvr>
                                      <p:to>
                                        <p:strVal val="visible"/>
                                      </p:to>
                                    </p:set>
                                    <p:anim calcmode="lin" valueType="num">
                                      <p:cBhvr additive="base">
                                        <p:cTn id="74" dur="500" fill="hold"/>
                                        <p:tgtEl>
                                          <p:spTgt spid="73">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73">
                                            <p:txEl>
                                              <p:pRg st="0" end="0"/>
                                            </p:txEl>
                                          </p:spTgt>
                                        </p:tgtEl>
                                        <p:attrNameLst>
                                          <p:attrName>ppt_y</p:attrName>
                                        </p:attrNameLst>
                                      </p:cBhvr>
                                      <p:tavLst>
                                        <p:tav tm="0">
                                          <p:val>
                                            <p:strVal val="#ppt_y"/>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ppt_x"/>
                                          </p:val>
                                        </p:tav>
                                        <p:tav tm="100000">
                                          <p:val>
                                            <p:strVal val="#ppt_x"/>
                                          </p:val>
                                        </p:tav>
                                      </p:tavLst>
                                    </p:anim>
                                    <p:anim calcmode="lin" valueType="num">
                                      <p:cBhvr additive="base">
                                        <p:cTn id="79" dur="500" fill="hold"/>
                                        <p:tgtEl>
                                          <p:spTgt spid="74"/>
                                        </p:tgtEl>
                                        <p:attrNameLst>
                                          <p:attrName>ppt_y</p:attrName>
                                        </p:attrNameLst>
                                      </p:cBhvr>
                                      <p:tavLst>
                                        <p:tav tm="0">
                                          <p:val>
                                            <p:strVal val="1+#ppt_h/2"/>
                                          </p:val>
                                        </p:tav>
                                        <p:tav tm="100000">
                                          <p:val>
                                            <p:strVal val="#ppt_y"/>
                                          </p:val>
                                        </p:tav>
                                      </p:tavLst>
                                    </p:anim>
                                  </p:childTnLst>
                                </p:cTn>
                              </p:par>
                            </p:childTnLst>
                          </p:cTn>
                        </p:par>
                        <p:par>
                          <p:cTn id="80" fill="hold">
                            <p:stCondLst>
                              <p:cond delay="5250"/>
                            </p:stCondLst>
                            <p:childTnLst>
                              <p:par>
                                <p:cTn id="81" presetID="22" presetClass="entr" presetSubtype="2"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right)">
                                      <p:cBhvr>
                                        <p:cTn id="8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9" grpId="0" animBg="1"/>
      <p:bldP spid="9" grpId="1" animBg="1"/>
      <p:bldP spid="48" grpId="0" animBg="1"/>
      <p:bldP spid="49" grpId="0"/>
      <p:bldP spid="64" grpId="0" animBg="1"/>
      <p:bldP spid="64" grpId="1" animBg="1"/>
      <p:bldP spid="58" grpId="0" animBg="1"/>
      <p:bldP spid="62" grpId="0"/>
      <p:bldP spid="65" grpId="0">
        <p:tmplLst>
          <p:tmpl>
            <p:tnLst>
              <p:par>
                <p:cTn presetID="22" presetClass="entr" presetSubtype="2"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wipe(right)">
                      <p:cBhvr>
                        <p:cTn dur="500"/>
                        <p:tgtEl>
                          <p:spTgt spid="65"/>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animBg="1"/>
      <p:bldP spid="69" grpId="0">
        <p:tmplLst>
          <p:tmpl>
            <p:tnLst>
              <p:par>
                <p:cTn presetID="22" presetClass="entr" presetSubtype="8"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left)">
                      <p:cBhvr>
                        <p:cTn dur="500"/>
                        <p:tgtEl>
                          <p:spTgt spid="69"/>
                        </p:tgtEl>
                      </p:cBhvr>
                    </p:animEffect>
                  </p:childTnLst>
                </p:cTn>
              </p:par>
            </p:tnLst>
          </p:tmpl>
        </p:tmplLst>
      </p:bldP>
      <p:bldP spid="70" grpId="0" build="p">
        <p:tmplLst>
          <p:tmpl lvl="1">
            <p:tnLst>
              <p:par>
                <p:cTn presetID="2" presetClass="entr" presetSubtype="2"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1+#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P spid="72" grpId="0">
        <p:tmplLst>
          <p:tmpl>
            <p:tnLst>
              <p:par>
                <p:cTn presetID="22" presetClass="entr" presetSubtype="2"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right)">
                      <p:cBhvr>
                        <p:cTn dur="500"/>
                        <p:tgtEl>
                          <p:spTgt spid="72"/>
                        </p:tgtEl>
                      </p:cBhvr>
                    </p:animEffect>
                  </p:childTnLst>
                </p:cTn>
              </p:par>
            </p:tnLst>
          </p:tmpl>
        </p:tmplLst>
      </p:bldP>
      <p:bldP spid="73" grpId="0" build="p">
        <p:tmplLst>
          <p:tmpl lvl="1">
            <p:tnLst>
              <p:par>
                <p:cTn presetID="2" presetClass="entr" presetSubtype="8" decel="100000"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fill="hold"/>
                        <p:tgtEl>
                          <p:spTgt spid="73"/>
                        </p:tgtEl>
                        <p:attrNameLst>
                          <p:attrName>ppt_x</p:attrName>
                        </p:attrNameLst>
                      </p:cBhvr>
                      <p:tavLst>
                        <p:tav tm="0">
                          <p:val>
                            <p:strVal val="0-#ppt_w/2"/>
                          </p:val>
                        </p:tav>
                        <p:tav tm="100000">
                          <p:val>
                            <p:strVal val="#ppt_x"/>
                          </p:val>
                        </p:tav>
                      </p:tavLst>
                    </p:anim>
                    <p:anim calcmode="lin" valueType="num">
                      <p:cBhvr additive="base">
                        <p:cTn dur="500" fill="hold"/>
                        <p:tgtEl>
                          <p:spTgt spid="73"/>
                        </p:tgtEl>
                        <p:attrNameLst>
                          <p:attrName>ppt_y</p:attrName>
                        </p:attrNameLst>
                      </p:cBhvr>
                      <p:tavLst>
                        <p:tav tm="0">
                          <p:val>
                            <p:strVal val="#ppt_y"/>
                          </p:val>
                        </p:tav>
                        <p:tav tm="100000">
                          <p:val>
                            <p:strVal val="#ppt_y"/>
                          </p:val>
                        </p:tav>
                      </p:tavLst>
                    </p:anim>
                  </p:childTnLst>
                </p:cTn>
              </p:par>
            </p:tnLst>
          </p:tmpl>
        </p:tmplLst>
      </p:bldP>
      <p:bldP spid="74" grpId="0" animBg="1"/>
    </p:bldLst>
  </p:timing>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 calcmode="lin" valueType="num">
                                      <p:cBhvr additive="base">
                                        <p:cTn id="1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 calcmode="lin" valueType="num">
                                      <p:cBhvr>
                                        <p:cTn id="17" dur="500" fill="hold"/>
                                        <p:tgtEl>
                                          <p:spTgt spid="18"/>
                                        </p:tgtEl>
                                        <p:attrNameLst>
                                          <p:attrName>style.rotation</p:attrName>
                                        </p:attrNameLst>
                                      </p:cBhvr>
                                      <p:tavLst>
                                        <p:tav tm="0">
                                          <p:val>
                                            <p:fltVal val="360"/>
                                          </p:val>
                                        </p:tav>
                                        <p:tav tm="100000">
                                          <p:val>
                                            <p:fltVal val="0"/>
                                          </p:val>
                                        </p:tav>
                                      </p:tavLst>
                                    </p:anim>
                                    <p:animEffect transition="in" filter="fade">
                                      <p:cBhvr>
                                        <p:cTn id="18" dur="500"/>
                                        <p:tgtEl>
                                          <p:spTgt spid="18"/>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p:cTn id="21"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3" dur="500" fill="hold"/>
                                        <p:tgtEl>
                                          <p:spTgt spid="21">
                                            <p:txEl>
                                              <p:pRg st="0" end="0"/>
                                            </p:txEl>
                                          </p:spTgt>
                                        </p:tgtEl>
                                        <p:attrNameLst>
                                          <p:attrName>style.rotation</p:attrName>
                                        </p:attrNameLst>
                                      </p:cBhvr>
                                      <p:tavLst>
                                        <p:tav tm="0">
                                          <p:val>
                                            <p:fltVal val="360"/>
                                          </p:val>
                                        </p:tav>
                                        <p:tav tm="100000">
                                          <p:val>
                                            <p:fltVal val="0"/>
                                          </p:val>
                                        </p:tav>
                                      </p:tavLst>
                                    </p:anim>
                                    <p:animEffect transition="in" filter="fade">
                                      <p:cBhvr>
                                        <p:cTn id="24" dur="500"/>
                                        <p:tgtEl>
                                          <p:spTgt spid="21">
                                            <p:txEl>
                                              <p:pRg st="0" end="0"/>
                                            </p:txEl>
                                          </p:spTgt>
                                        </p:tgtEl>
                                      </p:cBhvr>
                                    </p:animEffect>
                                  </p:childTnLst>
                                </p:cTn>
                              </p:par>
                              <p:par>
                                <p:cTn id="25" presetID="2" presetClass="entr" presetSubtype="12" decel="100000" fill="hold" grpId="0" nodeType="withEffect">
                                  <p:stCondLst>
                                    <p:cond delay="25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250"/>
                                  </p:stCondLst>
                                  <p:childTnLst>
                                    <p:set>
                                      <p:cBhvr>
                                        <p:cTn id="30" dur="1" fill="hold">
                                          <p:stCondLst>
                                            <p:cond delay="0"/>
                                          </p:stCondLst>
                                        </p:cTn>
                                        <p:tgtEl>
                                          <p:spTgt spid="22">
                                            <p:txEl>
                                              <p:pRg st="0" end="0"/>
                                            </p:txEl>
                                          </p:spTgt>
                                        </p:tgtEl>
                                        <p:attrNameLst>
                                          <p:attrName>style.visibility</p:attrName>
                                        </p:attrNameLst>
                                      </p:cBhvr>
                                      <p:to>
                                        <p:strVal val="visible"/>
                                      </p:to>
                                    </p:set>
                                    <p:anim calcmode="lin" valueType="num">
                                      <p:cBhvr additive="base">
                                        <p:cTn id="31"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1" nodeType="withEffect">
                                  <p:stCondLst>
                                    <p:cond delay="25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360"/>
                                          </p:val>
                                        </p:tav>
                                        <p:tav tm="100000">
                                          <p:val>
                                            <p:fltVal val="0"/>
                                          </p:val>
                                        </p:tav>
                                      </p:tavLst>
                                    </p:anim>
                                    <p:animEffect transition="in" filter="fade">
                                      <p:cBhvr>
                                        <p:cTn id="38" dur="500"/>
                                        <p:tgtEl>
                                          <p:spTgt spid="17"/>
                                        </p:tgtEl>
                                      </p:cBhvr>
                                    </p:animEffect>
                                  </p:childTnLst>
                                </p:cTn>
                              </p:par>
                              <p:par>
                                <p:cTn id="39" presetID="49" presetClass="entr" presetSubtype="0" decel="100000" fill="hold" grpId="1" nodeType="withEffect">
                                  <p:stCondLst>
                                    <p:cond delay="250"/>
                                  </p:stCondLst>
                                  <p:childTnLst>
                                    <p:set>
                                      <p:cBhvr>
                                        <p:cTn id="40" dur="1" fill="hold">
                                          <p:stCondLst>
                                            <p:cond delay="0"/>
                                          </p:stCondLst>
                                        </p:cTn>
                                        <p:tgtEl>
                                          <p:spTgt spid="22">
                                            <p:txEl>
                                              <p:pRg st="0" end="0"/>
                                            </p:txEl>
                                          </p:spTgt>
                                        </p:tgtEl>
                                        <p:attrNameLst>
                                          <p:attrName>style.visibility</p:attrName>
                                        </p:attrNameLst>
                                      </p:cBhvr>
                                      <p:to>
                                        <p:strVal val="visible"/>
                                      </p:to>
                                    </p:set>
                                    <p:anim calcmode="lin" valueType="num">
                                      <p:cBhvr>
                                        <p:cTn id="41"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43" dur="5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44" dur="500"/>
                                        <p:tgtEl>
                                          <p:spTgt spid="22">
                                            <p:txEl>
                                              <p:pRg st="0" end="0"/>
                                            </p:txEl>
                                          </p:spTgt>
                                        </p:tgtEl>
                                      </p:cBhvr>
                                    </p:animEffect>
                                  </p:childTnLst>
                                </p:cTn>
                              </p:par>
                              <p:par>
                                <p:cTn id="45" presetID="2" presetClass="entr" presetSubtype="3" decel="100000"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500"/>
                                  </p:stCondLst>
                                  <p:childTnLst>
                                    <p:set>
                                      <p:cBhvr>
                                        <p:cTn id="50" dur="1" fill="hold">
                                          <p:stCondLst>
                                            <p:cond delay="0"/>
                                          </p:stCondLst>
                                        </p:cTn>
                                        <p:tgtEl>
                                          <p:spTgt spid="23">
                                            <p:txEl>
                                              <p:pRg st="0" end="0"/>
                                            </p:txEl>
                                          </p:spTgt>
                                        </p:tgtEl>
                                        <p:attrNameLst>
                                          <p:attrName>style.visibility</p:attrName>
                                        </p:attrNameLst>
                                      </p:cBhvr>
                                      <p:to>
                                        <p:strVal val="visible"/>
                                      </p:to>
                                    </p:set>
                                    <p:anim calcmode="lin" valueType="num">
                                      <p:cBhvr additive="base">
                                        <p:cTn id="51"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53" presetID="49" presetClass="entr" presetSubtype="0" decel="100000" fill="hold" grpId="1" nodeType="withEffect">
                                  <p:stCondLst>
                                    <p:cond delay="50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 calcmode="lin" valueType="num">
                                      <p:cBhvr>
                                        <p:cTn id="57" dur="500" fill="hold"/>
                                        <p:tgtEl>
                                          <p:spTgt spid="19"/>
                                        </p:tgtEl>
                                        <p:attrNameLst>
                                          <p:attrName>style.rotation</p:attrName>
                                        </p:attrNameLst>
                                      </p:cBhvr>
                                      <p:tavLst>
                                        <p:tav tm="0">
                                          <p:val>
                                            <p:fltVal val="360"/>
                                          </p:val>
                                        </p:tav>
                                        <p:tav tm="100000">
                                          <p:val>
                                            <p:fltVal val="0"/>
                                          </p:val>
                                        </p:tav>
                                      </p:tavLst>
                                    </p:anim>
                                    <p:animEffect transition="in" filter="fade">
                                      <p:cBhvr>
                                        <p:cTn id="58" dur="500"/>
                                        <p:tgtEl>
                                          <p:spTgt spid="19"/>
                                        </p:tgtEl>
                                      </p:cBhvr>
                                    </p:animEffect>
                                  </p:childTnLst>
                                </p:cTn>
                              </p:par>
                              <p:par>
                                <p:cTn id="59" presetID="49" presetClass="entr" presetSubtype="0" decel="100000" fill="hold" grpId="1" nodeType="withEffect">
                                  <p:stCondLst>
                                    <p:cond delay="50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p:cTn id="61"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23">
                                            <p:txEl>
                                              <p:pRg st="0" end="0"/>
                                            </p:txEl>
                                          </p:spTgt>
                                        </p:tgtEl>
                                        <p:attrNameLst>
                                          <p:attrName>ppt_h</p:attrName>
                                        </p:attrNameLst>
                                      </p:cBhvr>
                                      <p:tavLst>
                                        <p:tav tm="0">
                                          <p:val>
                                            <p:fltVal val="0"/>
                                          </p:val>
                                        </p:tav>
                                        <p:tav tm="100000">
                                          <p:val>
                                            <p:strVal val="#ppt_h"/>
                                          </p:val>
                                        </p:tav>
                                      </p:tavLst>
                                    </p:anim>
                                    <p:anim calcmode="lin" valueType="num">
                                      <p:cBhvr>
                                        <p:cTn id="63" dur="500" fill="hold"/>
                                        <p:tgtEl>
                                          <p:spTgt spid="23">
                                            <p:txEl>
                                              <p:pRg st="0" end="0"/>
                                            </p:txEl>
                                          </p:spTgt>
                                        </p:tgtEl>
                                        <p:attrNameLst>
                                          <p:attrName>style.rotation</p:attrName>
                                        </p:attrNameLst>
                                      </p:cBhvr>
                                      <p:tavLst>
                                        <p:tav tm="0">
                                          <p:val>
                                            <p:fltVal val="360"/>
                                          </p:val>
                                        </p:tav>
                                        <p:tav tm="100000">
                                          <p:val>
                                            <p:fltVal val="0"/>
                                          </p:val>
                                        </p:tav>
                                      </p:tavLst>
                                    </p:anim>
                                    <p:animEffect transition="in" filter="fade">
                                      <p:cBhvr>
                                        <p:cTn id="64" dur="500"/>
                                        <p:tgtEl>
                                          <p:spTgt spid="23">
                                            <p:txEl>
                                              <p:pRg st="0" end="0"/>
                                            </p:txEl>
                                          </p:spTgt>
                                        </p:tgtEl>
                                      </p:cBhvr>
                                    </p:animEffect>
                                  </p:childTnLst>
                                </p:cTn>
                              </p:par>
                              <p:par>
                                <p:cTn id="65" presetID="2" presetClass="entr" presetSubtype="9" decel="100000" fill="hold" grpId="0" nodeType="withEffect">
                                  <p:stCondLst>
                                    <p:cond delay="7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0-#ppt_h/2"/>
                                          </p:val>
                                        </p:tav>
                                        <p:tav tm="100000">
                                          <p:val>
                                            <p:strVal val="#ppt_y"/>
                                          </p:val>
                                        </p:tav>
                                      </p:tavLst>
                                    </p:anim>
                                  </p:childTnLst>
                                </p:cTn>
                              </p:par>
                              <p:par>
                                <p:cTn id="69" presetID="2" presetClass="entr" presetSubtype="9" decel="100000" fill="hold" grpId="0" nodeType="withEffect">
                                  <p:stCondLst>
                                    <p:cond delay="750"/>
                                  </p:stCondLst>
                                  <p:childTnLst>
                                    <p:set>
                                      <p:cBhvr>
                                        <p:cTn id="70" dur="1" fill="hold">
                                          <p:stCondLst>
                                            <p:cond delay="0"/>
                                          </p:stCondLst>
                                        </p:cTn>
                                        <p:tgtEl>
                                          <p:spTgt spid="24">
                                            <p:txEl>
                                              <p:pRg st="0" end="0"/>
                                            </p:txEl>
                                          </p:spTgt>
                                        </p:tgtEl>
                                        <p:attrNameLst>
                                          <p:attrName>style.visibility</p:attrName>
                                        </p:attrNameLst>
                                      </p:cBhvr>
                                      <p:to>
                                        <p:strVal val="visible"/>
                                      </p:to>
                                    </p:set>
                                    <p:anim calcmode="lin" valueType="num">
                                      <p:cBhvr additive="base">
                                        <p:cTn id="7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7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par>
                                <p:cTn id="79" presetID="49" presetClass="entr" presetSubtype="0" decel="100000" fill="hold" grpId="1" nodeType="withEffect">
                                  <p:stCondLst>
                                    <p:cond delay="750"/>
                                  </p:stCondLst>
                                  <p:childTnLst>
                                    <p:set>
                                      <p:cBhvr>
                                        <p:cTn id="80" dur="1" fill="hold">
                                          <p:stCondLst>
                                            <p:cond delay="0"/>
                                          </p:stCondLst>
                                        </p:cTn>
                                        <p:tgtEl>
                                          <p:spTgt spid="24">
                                            <p:txEl>
                                              <p:pRg st="0" end="0"/>
                                            </p:txEl>
                                          </p:spTgt>
                                        </p:tgtEl>
                                        <p:attrNameLst>
                                          <p:attrName>style.visibility</p:attrName>
                                        </p:attrNameLst>
                                      </p:cBhvr>
                                      <p:to>
                                        <p:strVal val="visible"/>
                                      </p:to>
                                    </p:set>
                                    <p:anim calcmode="lin" valueType="num">
                                      <p:cBhvr>
                                        <p:cTn id="8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24">
                                            <p:txEl>
                                              <p:pRg st="0" end="0"/>
                                            </p:txEl>
                                          </p:spTgt>
                                        </p:tgtEl>
                                        <p:attrNameLst>
                                          <p:attrName>ppt_h</p:attrName>
                                        </p:attrNameLst>
                                      </p:cBhvr>
                                      <p:tavLst>
                                        <p:tav tm="0">
                                          <p:val>
                                            <p:fltVal val="0"/>
                                          </p:val>
                                        </p:tav>
                                        <p:tav tm="100000">
                                          <p:val>
                                            <p:strVal val="#ppt_h"/>
                                          </p:val>
                                        </p:tav>
                                      </p:tavLst>
                                    </p:anim>
                                    <p:anim calcmode="lin" valueType="num">
                                      <p:cBhvr>
                                        <p:cTn id="83" dur="500" fill="hold"/>
                                        <p:tgtEl>
                                          <p:spTgt spid="24">
                                            <p:txEl>
                                              <p:pRg st="0" end="0"/>
                                            </p:txEl>
                                          </p:spTgt>
                                        </p:tgtEl>
                                        <p:attrNameLst>
                                          <p:attrName>style.rotation</p:attrName>
                                        </p:attrNameLst>
                                      </p:cBhvr>
                                      <p:tavLst>
                                        <p:tav tm="0">
                                          <p:val>
                                            <p:fltVal val="360"/>
                                          </p:val>
                                        </p:tav>
                                        <p:tav tm="100000">
                                          <p:val>
                                            <p:fltVal val="0"/>
                                          </p:val>
                                        </p:tav>
                                      </p:tavLst>
                                    </p:anim>
                                    <p:animEffect transition="in" filter="fade">
                                      <p:cBhvr>
                                        <p:cTn id="84" dur="500"/>
                                        <p:tgtEl>
                                          <p:spTgt spid="24">
                                            <p:txEl>
                                              <p:pRg st="0" end="0"/>
                                            </p:txEl>
                                          </p:spTgt>
                                        </p:tgtEl>
                                      </p:cBhvr>
                                    </p:animEffect>
                                  </p:childTnLst>
                                </p:cTn>
                              </p:par>
                            </p:childTnLst>
                          </p:cTn>
                        </p:par>
                        <p:par>
                          <p:cTn id="85" fill="hold">
                            <p:stCondLst>
                              <p:cond delay="1250"/>
                            </p:stCondLst>
                            <p:childTnLst>
                              <p:par>
                                <p:cTn id="86" presetID="2" presetClass="entr" presetSubtype="8" decel="100000" fill="hold" grpId="0" nodeType="afterEffect">
                                  <p:stCondLst>
                                    <p:cond delay="250"/>
                                  </p:stCondLst>
                                  <p:childTnLst>
                                    <p:set>
                                      <p:cBhvr>
                                        <p:cTn id="87" dur="1" fill="hold">
                                          <p:stCondLst>
                                            <p:cond delay="0"/>
                                          </p:stCondLst>
                                        </p:cTn>
                                        <p:tgtEl>
                                          <p:spTgt spid="26">
                                            <p:txEl>
                                              <p:pRg st="0" end="0"/>
                                            </p:txEl>
                                          </p:spTgt>
                                        </p:tgtEl>
                                        <p:attrNameLst>
                                          <p:attrName>style.visibility</p:attrName>
                                        </p:attrNameLst>
                                      </p:cBhvr>
                                      <p:to>
                                        <p:strVal val="visible"/>
                                      </p:to>
                                    </p:set>
                                    <p:anim calcmode="lin" valueType="num">
                                      <p:cBhvr additive="base">
                                        <p:cTn id="8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6">
                                            <p:txEl>
                                              <p:pRg st="0" end="0"/>
                                            </p:txEl>
                                          </p:spTgt>
                                        </p:tgtEl>
                                        <p:attrNameLst>
                                          <p:attrName>ppt_y</p:attrName>
                                        </p:attrNameLst>
                                      </p:cBhvr>
                                      <p:tavLst>
                                        <p:tav tm="0">
                                          <p:val>
                                            <p:strVal val="#ppt_y"/>
                                          </p:val>
                                        </p:tav>
                                        <p:tav tm="100000">
                                          <p:val>
                                            <p:strVal val="#ppt_y"/>
                                          </p:val>
                                        </p:tav>
                                      </p:tavLst>
                                    </p:anim>
                                  </p:childTnLst>
                                </p:cTn>
                              </p:par>
                              <p:par>
                                <p:cTn id="90" presetID="2" presetClass="entr" presetSubtype="4" decel="100000"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ppt_x"/>
                                          </p:val>
                                        </p:tav>
                                        <p:tav tm="100000">
                                          <p:val>
                                            <p:strVal val="#ppt_x"/>
                                          </p:val>
                                        </p:tav>
                                      </p:tavLst>
                                    </p:anim>
                                    <p:anim calcmode="lin" valueType="num">
                                      <p:cBhvr additive="base">
                                        <p:cTn id="93" dur="500" fill="hold"/>
                                        <p:tgtEl>
                                          <p:spTgt spid="27"/>
                                        </p:tgtEl>
                                        <p:attrNameLst>
                                          <p:attrName>ppt_y</p:attrName>
                                        </p:attrNameLst>
                                      </p:cBhvr>
                                      <p:tavLst>
                                        <p:tav tm="0">
                                          <p:val>
                                            <p:strVal val="1+#ppt_h/2"/>
                                          </p:val>
                                        </p:tav>
                                        <p:tav tm="100000">
                                          <p:val>
                                            <p:strVal val="#ppt_y"/>
                                          </p:val>
                                        </p:tav>
                                      </p:tavLst>
                                    </p:anim>
                                  </p:childTnLst>
                                </p:cTn>
                              </p:par>
                            </p:childTnLst>
                          </p:cTn>
                        </p:par>
                        <p:par>
                          <p:cTn id="94" fill="hold">
                            <p:stCondLst>
                              <p:cond delay="2000"/>
                            </p:stCondLst>
                            <p:childTnLst>
                              <p:par>
                                <p:cTn id="95" presetID="22" presetClass="entr" presetSubtype="2"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right)">
                                      <p:cBhvr>
                                        <p:cTn id="97" dur="500"/>
                                        <p:tgtEl>
                                          <p:spTgt spid="25"/>
                                        </p:tgtEl>
                                      </p:cBhvr>
                                    </p:animEffect>
                                  </p:childTnLst>
                                </p:cTn>
                              </p:par>
                            </p:childTnLst>
                          </p:cTn>
                        </p:par>
                        <p:par>
                          <p:cTn id="98" fill="hold">
                            <p:stCondLst>
                              <p:cond delay="2500"/>
                            </p:stCondLst>
                            <p:childTnLst>
                              <p:par>
                                <p:cTn id="99" presetID="2" presetClass="entr" presetSubtype="2" decel="100000" fill="hold" grpId="0" nodeType="afterEffect">
                                  <p:stCondLst>
                                    <p:cond delay="250"/>
                                  </p:stCondLst>
                                  <p:childTnLst>
                                    <p:set>
                                      <p:cBhvr>
                                        <p:cTn id="100" dur="1" fill="hold">
                                          <p:stCondLst>
                                            <p:cond delay="0"/>
                                          </p:stCondLst>
                                        </p:cTn>
                                        <p:tgtEl>
                                          <p:spTgt spid="35">
                                            <p:txEl>
                                              <p:pRg st="0" end="0"/>
                                            </p:txEl>
                                          </p:spTgt>
                                        </p:tgtEl>
                                        <p:attrNameLst>
                                          <p:attrName>style.visibility</p:attrName>
                                        </p:attrNameLst>
                                      </p:cBhvr>
                                      <p:to>
                                        <p:strVal val="visible"/>
                                      </p:to>
                                    </p:set>
                                    <p:anim calcmode="lin" valueType="num">
                                      <p:cBhvr additive="base">
                                        <p:cTn id="101"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35">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4" decel="100000" fill="hold" grpId="0" nodeType="withEffect">
                                  <p:stCondLst>
                                    <p:cond delay="250"/>
                                  </p:stCondLst>
                                  <p:childTnLst>
                                    <p:set>
                                      <p:cBhvr>
                                        <p:cTn id="104" dur="1" fill="hold">
                                          <p:stCondLst>
                                            <p:cond delay="0"/>
                                          </p:stCondLst>
                                        </p:cTn>
                                        <p:tgtEl>
                                          <p:spTgt spid="38"/>
                                        </p:tgtEl>
                                        <p:attrNameLst>
                                          <p:attrName>style.visibility</p:attrName>
                                        </p:attrNameLst>
                                      </p:cBhvr>
                                      <p:to>
                                        <p:strVal val="visible"/>
                                      </p:to>
                                    </p:set>
                                    <p:anim calcmode="lin" valueType="num">
                                      <p:cBhvr additive="base">
                                        <p:cTn id="105" dur="500" fill="hold"/>
                                        <p:tgtEl>
                                          <p:spTgt spid="38"/>
                                        </p:tgtEl>
                                        <p:attrNameLst>
                                          <p:attrName>ppt_x</p:attrName>
                                        </p:attrNameLst>
                                      </p:cBhvr>
                                      <p:tavLst>
                                        <p:tav tm="0">
                                          <p:val>
                                            <p:strVal val="#ppt_x"/>
                                          </p:val>
                                        </p:tav>
                                        <p:tav tm="100000">
                                          <p:val>
                                            <p:strVal val="#ppt_x"/>
                                          </p:val>
                                        </p:tav>
                                      </p:tavLst>
                                    </p:anim>
                                    <p:anim calcmode="lin" valueType="num">
                                      <p:cBhvr additive="base">
                                        <p:cTn id="106" dur="500" fill="hold"/>
                                        <p:tgtEl>
                                          <p:spTgt spid="38"/>
                                        </p:tgtEl>
                                        <p:attrNameLst>
                                          <p:attrName>ppt_y</p:attrName>
                                        </p:attrNameLst>
                                      </p:cBhvr>
                                      <p:tavLst>
                                        <p:tav tm="0">
                                          <p:val>
                                            <p:strVal val="1+#ppt_h/2"/>
                                          </p:val>
                                        </p:tav>
                                        <p:tav tm="100000">
                                          <p:val>
                                            <p:strVal val="#ppt_y"/>
                                          </p:val>
                                        </p:tav>
                                      </p:tavLst>
                                    </p:anim>
                                  </p:childTnLst>
                                </p:cTn>
                              </p:par>
                            </p:childTnLst>
                          </p:cTn>
                        </p:par>
                        <p:par>
                          <p:cTn id="107" fill="hold">
                            <p:stCondLst>
                              <p:cond delay="3250"/>
                            </p:stCondLst>
                            <p:childTnLst>
                              <p:par>
                                <p:cTn id="108" presetID="22" presetClass="entr" presetSubtype="8"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left)">
                                      <p:cBhvr>
                                        <p:cTn id="110" dur="500"/>
                                        <p:tgtEl>
                                          <p:spTgt spid="32"/>
                                        </p:tgtEl>
                                      </p:cBhvr>
                                    </p:animEffect>
                                  </p:childTnLst>
                                </p:cTn>
                              </p:par>
                            </p:childTnLst>
                          </p:cTn>
                        </p:par>
                        <p:par>
                          <p:cTn id="111" fill="hold">
                            <p:stCondLst>
                              <p:cond delay="3750"/>
                            </p:stCondLst>
                            <p:childTnLst>
                              <p:par>
                                <p:cTn id="112" presetID="2" presetClass="entr" presetSubtype="8" decel="100000" fill="hold" grpId="0" nodeType="afterEffect">
                                  <p:stCondLst>
                                    <p:cond delay="250"/>
                                  </p:stCondLst>
                                  <p:childTnLst>
                                    <p:set>
                                      <p:cBhvr>
                                        <p:cTn id="113" dur="1" fill="hold">
                                          <p:stCondLst>
                                            <p:cond delay="0"/>
                                          </p:stCondLst>
                                        </p:cTn>
                                        <p:tgtEl>
                                          <p:spTgt spid="43">
                                            <p:txEl>
                                              <p:pRg st="0" end="0"/>
                                            </p:txEl>
                                          </p:spTgt>
                                        </p:tgtEl>
                                        <p:attrNameLst>
                                          <p:attrName>style.visibility</p:attrName>
                                        </p:attrNameLst>
                                      </p:cBhvr>
                                      <p:to>
                                        <p:strVal val="visible"/>
                                      </p:to>
                                    </p:set>
                                    <p:anim calcmode="lin" valueType="num">
                                      <p:cBhvr additive="base">
                                        <p:cTn id="114" dur="500" fill="hold"/>
                                        <p:tgtEl>
                                          <p:spTgt spid="43">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43">
                                            <p:txEl>
                                              <p:pRg st="0" end="0"/>
                                            </p:txEl>
                                          </p:spTgt>
                                        </p:tgtEl>
                                        <p:attrNameLst>
                                          <p:attrName>ppt_y</p:attrName>
                                        </p:attrNameLst>
                                      </p:cBhvr>
                                      <p:tavLst>
                                        <p:tav tm="0">
                                          <p:val>
                                            <p:strVal val="#ppt_y"/>
                                          </p:val>
                                        </p:tav>
                                        <p:tav tm="100000">
                                          <p:val>
                                            <p:strVal val="#ppt_y"/>
                                          </p:val>
                                        </p:tav>
                                      </p:tavLst>
                                    </p:anim>
                                  </p:childTnLst>
                                </p:cTn>
                              </p:par>
                              <p:par>
                                <p:cTn id="116" presetID="2" presetClass="entr" presetSubtype="4" decel="100000" fill="hold" grpId="0" nodeType="withEffect">
                                  <p:stCondLst>
                                    <p:cond delay="25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childTnLst>
                          </p:cTn>
                        </p:par>
                        <p:par>
                          <p:cTn id="120" fill="hold">
                            <p:stCondLst>
                              <p:cond delay="4500"/>
                            </p:stCondLst>
                            <p:childTnLst>
                              <p:par>
                                <p:cTn id="121" presetID="22" presetClass="entr" presetSubtype="2" fill="hold" grpId="0" nodeType="after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wipe(right)">
                                      <p:cBhvr>
                                        <p:cTn id="123" dur="500"/>
                                        <p:tgtEl>
                                          <p:spTgt spid="42"/>
                                        </p:tgtEl>
                                      </p:cBhvr>
                                    </p:animEffect>
                                  </p:childTnLst>
                                </p:cTn>
                              </p:par>
                            </p:childTnLst>
                          </p:cTn>
                        </p:par>
                        <p:par>
                          <p:cTn id="124" fill="hold">
                            <p:stCondLst>
                              <p:cond delay="5000"/>
                            </p:stCondLst>
                            <p:childTnLst>
                              <p:par>
                                <p:cTn id="125" presetID="2" presetClass="entr" presetSubtype="2" decel="100000" fill="hold" grpId="0" nodeType="afterEffect">
                                  <p:stCondLst>
                                    <p:cond delay="25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4" decel="100000" fill="hold" grpId="0" nodeType="withEffect">
                                  <p:stCondLst>
                                    <p:cond delay="25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par>
                          <p:cTn id="133" fill="hold">
                            <p:stCondLst>
                              <p:cond delay="5750"/>
                            </p:stCondLst>
                            <p:childTnLst>
                              <p:par>
                                <p:cTn id="134" presetID="22" presetClass="entr" presetSubtype="8" fill="hold" grpId="0" nodeType="after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left)">
                                      <p:cBhvr>
                                        <p:cTn id="13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1" grpId="0" build="p">
        <p:tmplLst>
          <p:tmpl lvl="1">
            <p:tnLst>
              <p:par>
                <p:cTn presetID="2" presetClass="entr" presetSubtype="6"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1" grpId="1" build="p">
        <p:tmplLst>
          <p:tmpl lvl="1">
            <p:tnLst>
              <p:par>
                <p:cTn presetID="49" presetClass="entr" presetSubtype="0"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 calcmode="lin" valueType="num">
                      <p:cBhvr>
                        <p:cTn dur="500" fill="hold"/>
                        <p:tgtEl>
                          <p:spTgt spid="21"/>
                        </p:tgtEl>
                        <p:attrNameLst>
                          <p:attrName>style.rotation</p:attrName>
                        </p:attrNameLst>
                      </p:cBhvr>
                      <p:tavLst>
                        <p:tav tm="0">
                          <p:val>
                            <p:fltVal val="360"/>
                          </p:val>
                        </p:tav>
                        <p:tav tm="100000">
                          <p:val>
                            <p:fltVal val="0"/>
                          </p:val>
                        </p:tav>
                      </p:tavLst>
                    </p:anim>
                    <p:animEffect transition="in" filter="fade">
                      <p:cBhvr>
                        <p:cTn dur="500"/>
                        <p:tgtEl>
                          <p:spTgt spid="21"/>
                        </p:tgtEl>
                      </p:cBhvr>
                    </p:animEffect>
                  </p:childTnLst>
                </p:cTn>
              </p:par>
            </p:tnLst>
          </p:tmpl>
        </p:tmplLst>
      </p:bldP>
      <p:bldP spid="25" grpId="0">
        <p:tmplLst>
          <p:tmpl>
            <p:tnLst>
              <p:par>
                <p:cTn presetID="22" presetClass="entr" presetSubtype="2"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right)">
                      <p:cBhvr>
                        <p:cTn dur="500"/>
                        <p:tgtEl>
                          <p:spTgt spid="25"/>
                        </p:tgtEl>
                      </p:cBhvr>
                    </p:animEffect>
                  </p:childTnLst>
                </p:cTn>
              </p:par>
            </p:tnLst>
          </p:tmpl>
        </p:tmplLst>
      </p:bldP>
      <p:bldP spid="26" grpId="0" build="p">
        <p:tmplLst>
          <p:tmpl lvl="1">
            <p:tnLst>
              <p:par>
                <p:cTn presetID="2" presetClass="entr" presetSubtype="8"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animBg="1"/>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5" grpId="0" build="p">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8" grpId="0" animBg="1"/>
      <p:bldP spid="42" grpId="0">
        <p:tmplLst>
          <p:tmpl>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2" presetClass="entr" presetSubtype="8" decel="100000" fill="hold" nodeType="after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0-#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animBg="1"/>
      <p:bldP spid="17" grpId="0" animBg="1"/>
      <p:bldP spid="17" grpId="1" animBg="1"/>
      <p:bldP spid="22" grpId="0" build="p">
        <p:tmplLst>
          <p:tmpl lvl="1">
            <p:tnLst>
              <p:par>
                <p:cTn presetID="2" presetClass="entr" presetSubtype="1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 calcmode="lin" valueType="num">
                      <p:cBhvr>
                        <p:cTn dur="500" fill="hold"/>
                        <p:tgtEl>
                          <p:spTgt spid="22"/>
                        </p:tgtEl>
                        <p:attrNameLst>
                          <p:attrName>style.rotation</p:attrName>
                        </p:attrNameLst>
                      </p:cBhvr>
                      <p:tavLst>
                        <p:tav tm="0">
                          <p:val>
                            <p:fltVal val="360"/>
                          </p:val>
                        </p:tav>
                        <p:tav tm="100000">
                          <p:val>
                            <p:fltVal val="0"/>
                          </p:val>
                        </p:tav>
                      </p:tavLst>
                    </p:anim>
                    <p:animEffect transition="in" filter="fade">
                      <p:cBhvr>
                        <p:cTn dur="500"/>
                        <p:tgtEl>
                          <p:spTgt spid="22"/>
                        </p:tgtEl>
                      </p:cBhvr>
                    </p:animEffect>
                  </p:childTnLst>
                </p:cTn>
              </p:par>
            </p:tnLst>
          </p:tmpl>
        </p:tmplLst>
      </p:bldP>
      <p:bldP spid="19" grpId="0" animBg="1"/>
      <p:bldP spid="19" grpId="1" animBg="1"/>
      <p:bldP spid="23" grpId="0" build="p">
        <p:tmplLst>
          <p:tmpl lvl="1">
            <p:tnLst>
              <p:par>
                <p:cTn presetID="2" presetClass="entr" presetSubtype="3"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49" presetClass="entr" presetSubtype="0"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p:cTn dur="500" fill="hold"/>
                        <p:tgtEl>
                          <p:spTgt spid="23"/>
                        </p:tgtEl>
                        <p:attrNameLst>
                          <p:attrName>ppt_w</p:attrName>
                        </p:attrNameLst>
                      </p:cBhvr>
                      <p:tavLst>
                        <p:tav tm="0">
                          <p:val>
                            <p:fltVal val="0"/>
                          </p:val>
                        </p:tav>
                        <p:tav tm="100000">
                          <p:val>
                            <p:strVal val="#ppt_w"/>
                          </p:val>
                        </p:tav>
                      </p:tavLst>
                    </p:anim>
                    <p:anim calcmode="lin" valueType="num">
                      <p:cBhvr>
                        <p:cTn dur="500" fill="hold"/>
                        <p:tgtEl>
                          <p:spTgt spid="23"/>
                        </p:tgtEl>
                        <p:attrNameLst>
                          <p:attrName>ppt_h</p:attrName>
                        </p:attrNameLst>
                      </p:cBhvr>
                      <p:tavLst>
                        <p:tav tm="0">
                          <p:val>
                            <p:fltVal val="0"/>
                          </p:val>
                        </p:tav>
                        <p:tav tm="100000">
                          <p:val>
                            <p:strVal val="#ppt_h"/>
                          </p:val>
                        </p:tav>
                      </p:tavLst>
                    </p:anim>
                    <p:anim calcmode="lin" valueType="num">
                      <p:cBhvr>
                        <p:cTn dur="500" fill="hold"/>
                        <p:tgtEl>
                          <p:spTgt spid="23"/>
                        </p:tgtEl>
                        <p:attrNameLst>
                          <p:attrName>style.rotation</p:attrName>
                        </p:attrNameLst>
                      </p:cBhvr>
                      <p:tavLst>
                        <p:tav tm="0">
                          <p:val>
                            <p:fltVal val="360"/>
                          </p:val>
                        </p:tav>
                        <p:tav tm="100000">
                          <p:val>
                            <p:fltVal val="0"/>
                          </p:val>
                        </p:tav>
                      </p:tavLst>
                    </p:anim>
                    <p:animEffect transition="in" filter="fade">
                      <p:cBhvr>
                        <p:cTn dur="500"/>
                        <p:tgtEl>
                          <p:spTgt spid="23"/>
                        </p:tgtEl>
                      </p:cBhvr>
                    </p:animEffect>
                  </p:childTnLst>
                </p:cTn>
              </p:par>
            </p:tnLst>
          </p:tmpl>
        </p:tmplLst>
      </p:bldP>
      <p:bldP spid="20" grpId="0" animBg="1"/>
      <p:bldP spid="20" grpId="1" animBg="1"/>
      <p:bldP spid="24" grpId="0" build="p">
        <p:tmplLst>
          <p:tmpl lvl="1">
            <p:tnLst>
              <p:par>
                <p:cTn presetID="2" presetClass="entr" presetSubtype="9"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49" presetClass="entr" presetSubtype="0" decel="10000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 calcmode="lin" valueType="num">
                      <p:cBhvr>
                        <p:cTn dur="500" fill="hold"/>
                        <p:tgtEl>
                          <p:spTgt spid="24"/>
                        </p:tgtEl>
                        <p:attrNameLst>
                          <p:attrName>style.rotation</p:attrName>
                        </p:attrNameLst>
                      </p:cBhvr>
                      <p:tavLst>
                        <p:tav tm="0">
                          <p:val>
                            <p:fltVal val="360"/>
                          </p:val>
                        </p:tav>
                        <p:tav tm="100000">
                          <p:val>
                            <p:fltVal val="0"/>
                          </p:val>
                        </p:tav>
                      </p:tavLst>
                    </p:anim>
                    <p:animEffect transition="in" filter="fade">
                      <p:cBhvr>
                        <p:cTn dur="500"/>
                        <p:tgtEl>
                          <p:spTgt spid="24"/>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anim calcmode="lin" valueType="num">
                                      <p:cBhvr>
                                        <p:cTn id="10" dur="500" fill="hold"/>
                                        <p:tgtEl>
                                          <p:spTgt spid="52"/>
                                        </p:tgtEl>
                                        <p:attrNameLst>
                                          <p:attrName>ppt_x</p:attrName>
                                        </p:attrNameLst>
                                      </p:cBhvr>
                                      <p:tavLst>
                                        <p:tav tm="0">
                                          <p:val>
                                            <p:fltVal val="0.5"/>
                                          </p:val>
                                        </p:tav>
                                        <p:tav tm="100000">
                                          <p:val>
                                            <p:strVal val="#ppt_x"/>
                                          </p:val>
                                        </p:tav>
                                      </p:tavLst>
                                    </p:anim>
                                    <p:anim calcmode="lin" valueType="num">
                                      <p:cBhvr>
                                        <p:cTn id="11" dur="500" fill="hold"/>
                                        <p:tgtEl>
                                          <p:spTgt spid="52"/>
                                        </p:tgtEl>
                                        <p:attrNameLst>
                                          <p:attrName>ppt_y</p:attrName>
                                        </p:attrNameLst>
                                      </p:cBhvr>
                                      <p:tavLst>
                                        <p:tav tm="0">
                                          <p:val>
                                            <p:fltVal val="0.5"/>
                                          </p:val>
                                        </p:tav>
                                        <p:tav tm="100000">
                                          <p:val>
                                            <p:strVal val="#ppt_y"/>
                                          </p:val>
                                        </p:tav>
                                      </p:tavLst>
                                    </p:anim>
                                  </p:childTnLst>
                                </p:cTn>
                              </p:par>
                              <p:par>
                                <p:cTn id="12" presetID="49" presetClass="entr" presetSubtype="0" decel="100000" fill="hold" grpId="1" nodeType="with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 calcmode="lin" valueType="num">
                                      <p:cBhvr>
                                        <p:cTn id="16" dur="500" fill="hold"/>
                                        <p:tgtEl>
                                          <p:spTgt spid="52"/>
                                        </p:tgtEl>
                                        <p:attrNameLst>
                                          <p:attrName>style.rotation</p:attrName>
                                        </p:attrNameLst>
                                      </p:cBhvr>
                                      <p:tavLst>
                                        <p:tav tm="0">
                                          <p:val>
                                            <p:fltVal val="360"/>
                                          </p:val>
                                        </p:tav>
                                        <p:tav tm="100000">
                                          <p:val>
                                            <p:fltVal val="0"/>
                                          </p:val>
                                        </p:tav>
                                      </p:tavLst>
                                    </p:anim>
                                    <p:animEffect transition="in" filter="fade">
                                      <p:cBhvr>
                                        <p:cTn id="17" dur="500"/>
                                        <p:tgtEl>
                                          <p:spTgt spid="52"/>
                                        </p:tgtEl>
                                      </p:cBhvr>
                                    </p:animEffect>
                                  </p:childTnLst>
                                </p:cTn>
                              </p:par>
                              <p:par>
                                <p:cTn id="18" presetID="53" presetClass="entr" presetSubtype="528"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anim calcmode="lin" valueType="num">
                                      <p:cBhvr>
                                        <p:cTn id="23" dur="500" fill="hold"/>
                                        <p:tgtEl>
                                          <p:spTgt spid="71"/>
                                        </p:tgtEl>
                                        <p:attrNameLst>
                                          <p:attrName>ppt_x</p:attrName>
                                        </p:attrNameLst>
                                      </p:cBhvr>
                                      <p:tavLst>
                                        <p:tav tm="0">
                                          <p:val>
                                            <p:fltVal val="0.5"/>
                                          </p:val>
                                        </p:tav>
                                        <p:tav tm="100000">
                                          <p:val>
                                            <p:strVal val="#ppt_x"/>
                                          </p:val>
                                        </p:tav>
                                      </p:tavLst>
                                    </p:anim>
                                    <p:anim calcmode="lin" valueType="num">
                                      <p:cBhvr>
                                        <p:cTn id="24" dur="500" fill="hold"/>
                                        <p:tgtEl>
                                          <p:spTgt spid="71"/>
                                        </p:tgtEl>
                                        <p:attrNameLst>
                                          <p:attrName>ppt_y</p:attrName>
                                        </p:attrNameLst>
                                      </p:cBhvr>
                                      <p:tavLst>
                                        <p:tav tm="0">
                                          <p:val>
                                            <p:fltVal val="0.5"/>
                                          </p:val>
                                        </p:tav>
                                        <p:tav tm="100000">
                                          <p:val>
                                            <p:strVal val="#ppt_y"/>
                                          </p:val>
                                        </p:tav>
                                      </p:tavLst>
                                    </p:anim>
                                  </p:childTnLst>
                                </p:cTn>
                              </p:par>
                            </p:childTnLst>
                          </p:cTn>
                        </p:par>
                        <p:par>
                          <p:cTn id="25" fill="hold">
                            <p:stCondLst>
                              <p:cond delay="500"/>
                            </p:stCondLst>
                            <p:childTnLst>
                              <p:par>
                                <p:cTn id="26" presetID="2" presetClass="entr" presetSubtype="2" decel="100000" fill="hold" grpId="0" nodeType="afterEffect">
                                  <p:stCondLst>
                                    <p:cond delay="250"/>
                                  </p:stCondLst>
                                  <p:childTnLst>
                                    <p:set>
                                      <p:cBhvr>
                                        <p:cTn id="27" dur="1" fill="hold">
                                          <p:stCondLst>
                                            <p:cond delay="0"/>
                                          </p:stCondLst>
                                        </p:cTn>
                                        <p:tgtEl>
                                          <p:spTgt spid="57">
                                            <p:txEl>
                                              <p:pRg st="0" end="0"/>
                                            </p:txEl>
                                          </p:spTgt>
                                        </p:tgtEl>
                                        <p:attrNameLst>
                                          <p:attrName>style.visibility</p:attrName>
                                        </p:attrNameLst>
                                      </p:cBhvr>
                                      <p:to>
                                        <p:strVal val="visible"/>
                                      </p:to>
                                    </p:set>
                                    <p:anim calcmode="lin" valueType="num">
                                      <p:cBhvr additive="base">
                                        <p:cTn id="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7">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25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ppt_x"/>
                                          </p:val>
                                        </p:tav>
                                        <p:tav tm="100000">
                                          <p:val>
                                            <p:strVal val="#ppt_x"/>
                                          </p:val>
                                        </p:tav>
                                      </p:tavLst>
                                    </p:anim>
                                    <p:anim calcmode="lin" valueType="num">
                                      <p:cBhvr additive="base">
                                        <p:cTn id="33" dur="500" fill="hold"/>
                                        <p:tgtEl>
                                          <p:spTgt spid="58"/>
                                        </p:tgtEl>
                                        <p:attrNameLst>
                                          <p:attrName>ppt_y</p:attrName>
                                        </p:attrNameLst>
                                      </p:cBhvr>
                                      <p:tavLst>
                                        <p:tav tm="0">
                                          <p:val>
                                            <p:strVal val="1+#ppt_h/2"/>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par>
                          <p:cTn id="38" fill="hold">
                            <p:stCondLst>
                              <p:cond delay="1750"/>
                            </p:stCondLst>
                            <p:childTnLst>
                              <p:par>
                                <p:cTn id="39" presetID="53" presetClass="entr" presetSubtype="528"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anim calcmode="lin" valueType="num">
                                      <p:cBhvr>
                                        <p:cTn id="44" dur="500" fill="hold"/>
                                        <p:tgtEl>
                                          <p:spTgt spid="53"/>
                                        </p:tgtEl>
                                        <p:attrNameLst>
                                          <p:attrName>ppt_x</p:attrName>
                                        </p:attrNameLst>
                                      </p:cBhvr>
                                      <p:tavLst>
                                        <p:tav tm="0">
                                          <p:val>
                                            <p:fltVal val="0.5"/>
                                          </p:val>
                                        </p:tav>
                                        <p:tav tm="100000">
                                          <p:val>
                                            <p:strVal val="#ppt_x"/>
                                          </p:val>
                                        </p:tav>
                                      </p:tavLst>
                                    </p:anim>
                                    <p:anim calcmode="lin" valueType="num">
                                      <p:cBhvr>
                                        <p:cTn id="45" dur="500" fill="hold"/>
                                        <p:tgtEl>
                                          <p:spTgt spid="53"/>
                                        </p:tgtEl>
                                        <p:attrNameLst>
                                          <p:attrName>ppt_y</p:attrName>
                                        </p:attrNameLst>
                                      </p:cBhvr>
                                      <p:tavLst>
                                        <p:tav tm="0">
                                          <p:val>
                                            <p:fltVal val="0.5"/>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fltVal val="0"/>
                                          </p:val>
                                        </p:tav>
                                        <p:tav tm="100000">
                                          <p:val>
                                            <p:strVal val="#ppt_w"/>
                                          </p:val>
                                        </p:tav>
                                      </p:tavLst>
                                    </p:anim>
                                    <p:anim calcmode="lin" valueType="num">
                                      <p:cBhvr>
                                        <p:cTn id="49" dur="500" fill="hold"/>
                                        <p:tgtEl>
                                          <p:spTgt spid="53"/>
                                        </p:tgtEl>
                                        <p:attrNameLst>
                                          <p:attrName>ppt_h</p:attrName>
                                        </p:attrNameLst>
                                      </p:cBhvr>
                                      <p:tavLst>
                                        <p:tav tm="0">
                                          <p:val>
                                            <p:fltVal val="0"/>
                                          </p:val>
                                        </p:tav>
                                        <p:tav tm="100000">
                                          <p:val>
                                            <p:strVal val="#ppt_h"/>
                                          </p:val>
                                        </p:tav>
                                      </p:tavLst>
                                    </p:anim>
                                    <p:anim calcmode="lin" valueType="num">
                                      <p:cBhvr>
                                        <p:cTn id="50" dur="500" fill="hold"/>
                                        <p:tgtEl>
                                          <p:spTgt spid="53"/>
                                        </p:tgtEl>
                                        <p:attrNameLst>
                                          <p:attrName>style.rotation</p:attrName>
                                        </p:attrNameLst>
                                      </p:cBhvr>
                                      <p:tavLst>
                                        <p:tav tm="0">
                                          <p:val>
                                            <p:fltVal val="360"/>
                                          </p:val>
                                        </p:tav>
                                        <p:tav tm="100000">
                                          <p:val>
                                            <p:fltVal val="0"/>
                                          </p:val>
                                        </p:tav>
                                      </p:tavLst>
                                    </p:anim>
                                    <p:animEffect transition="in" filter="fade">
                                      <p:cBhvr>
                                        <p:cTn id="51" dur="500"/>
                                        <p:tgtEl>
                                          <p:spTgt spid="53"/>
                                        </p:tgtEl>
                                      </p:cBhvr>
                                    </p:animEffect>
                                  </p:childTnLst>
                                </p:cTn>
                              </p:par>
                              <p:par>
                                <p:cTn id="52" presetID="53" presetClass="entr" presetSubtype="528" fill="hold" grpId="0" nodeType="with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500" fill="hold"/>
                                        <p:tgtEl>
                                          <p:spTgt spid="72"/>
                                        </p:tgtEl>
                                        <p:attrNameLst>
                                          <p:attrName>ppt_w</p:attrName>
                                        </p:attrNameLst>
                                      </p:cBhvr>
                                      <p:tavLst>
                                        <p:tav tm="0">
                                          <p:val>
                                            <p:fltVal val="0"/>
                                          </p:val>
                                        </p:tav>
                                        <p:tav tm="100000">
                                          <p:val>
                                            <p:strVal val="#ppt_w"/>
                                          </p:val>
                                        </p:tav>
                                      </p:tavLst>
                                    </p:anim>
                                    <p:anim calcmode="lin" valueType="num">
                                      <p:cBhvr>
                                        <p:cTn id="55" dur="500" fill="hold"/>
                                        <p:tgtEl>
                                          <p:spTgt spid="72"/>
                                        </p:tgtEl>
                                        <p:attrNameLst>
                                          <p:attrName>ppt_h</p:attrName>
                                        </p:attrNameLst>
                                      </p:cBhvr>
                                      <p:tavLst>
                                        <p:tav tm="0">
                                          <p:val>
                                            <p:fltVal val="0"/>
                                          </p:val>
                                        </p:tav>
                                        <p:tav tm="100000">
                                          <p:val>
                                            <p:strVal val="#ppt_h"/>
                                          </p:val>
                                        </p:tav>
                                      </p:tavLst>
                                    </p:anim>
                                    <p:animEffect transition="in" filter="fade">
                                      <p:cBhvr>
                                        <p:cTn id="56" dur="500"/>
                                        <p:tgtEl>
                                          <p:spTgt spid="72"/>
                                        </p:tgtEl>
                                      </p:cBhvr>
                                    </p:animEffect>
                                    <p:anim calcmode="lin" valueType="num">
                                      <p:cBhvr>
                                        <p:cTn id="57" dur="500" fill="hold"/>
                                        <p:tgtEl>
                                          <p:spTgt spid="72"/>
                                        </p:tgtEl>
                                        <p:attrNameLst>
                                          <p:attrName>ppt_x</p:attrName>
                                        </p:attrNameLst>
                                      </p:cBhvr>
                                      <p:tavLst>
                                        <p:tav tm="0">
                                          <p:val>
                                            <p:fltVal val="0.5"/>
                                          </p:val>
                                        </p:tav>
                                        <p:tav tm="100000">
                                          <p:val>
                                            <p:strVal val="#ppt_x"/>
                                          </p:val>
                                        </p:tav>
                                      </p:tavLst>
                                    </p:anim>
                                    <p:anim calcmode="lin" valueType="num">
                                      <p:cBhvr>
                                        <p:cTn id="58" dur="500" fill="hold"/>
                                        <p:tgtEl>
                                          <p:spTgt spid="72"/>
                                        </p:tgtEl>
                                        <p:attrNameLst>
                                          <p:attrName>ppt_y</p:attrName>
                                        </p:attrNameLst>
                                      </p:cBhvr>
                                      <p:tavLst>
                                        <p:tav tm="0">
                                          <p:val>
                                            <p:fltVal val="0.5"/>
                                          </p:val>
                                        </p:tav>
                                        <p:tav tm="100000">
                                          <p:val>
                                            <p:strVal val="#ppt_y"/>
                                          </p:val>
                                        </p:tav>
                                      </p:tavLst>
                                    </p:anim>
                                  </p:childTnLst>
                                </p:cTn>
                              </p:par>
                            </p:childTnLst>
                          </p:cTn>
                        </p:par>
                        <p:par>
                          <p:cTn id="59" fill="hold">
                            <p:stCondLst>
                              <p:cond delay="2250"/>
                            </p:stCondLst>
                            <p:childTnLst>
                              <p:par>
                                <p:cTn id="60" presetID="2" presetClass="entr" presetSubtype="2" decel="100000" fill="hold" grpId="0" nodeType="afterEffect">
                                  <p:stCondLst>
                                    <p:cond delay="250"/>
                                  </p:stCondLst>
                                  <p:childTnLst>
                                    <p:set>
                                      <p:cBhvr>
                                        <p:cTn id="61" dur="1" fill="hold">
                                          <p:stCondLst>
                                            <p:cond delay="0"/>
                                          </p:stCondLst>
                                        </p:cTn>
                                        <p:tgtEl>
                                          <p:spTgt spid="60">
                                            <p:txEl>
                                              <p:pRg st="0" end="0"/>
                                            </p:txEl>
                                          </p:spTgt>
                                        </p:tgtEl>
                                        <p:attrNameLst>
                                          <p:attrName>style.visibility</p:attrName>
                                        </p:attrNameLst>
                                      </p:cBhvr>
                                      <p:to>
                                        <p:strVal val="visible"/>
                                      </p:to>
                                    </p:set>
                                    <p:anim calcmode="lin" valueType="num">
                                      <p:cBhvr additive="base">
                                        <p:cTn id="62"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60">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22" presetClass="entr" presetSubtype="8"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3500"/>
                            </p:stCondLst>
                            <p:childTnLst>
                              <p:par>
                                <p:cTn id="73" presetID="53" presetClass="entr" presetSubtype="528"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animEffect transition="in" filter="fade">
                                      <p:cBhvr>
                                        <p:cTn id="77" dur="500"/>
                                        <p:tgtEl>
                                          <p:spTgt spid="54"/>
                                        </p:tgtEl>
                                      </p:cBhvr>
                                    </p:animEffect>
                                    <p:anim calcmode="lin" valueType="num">
                                      <p:cBhvr>
                                        <p:cTn id="78" dur="500" fill="hold"/>
                                        <p:tgtEl>
                                          <p:spTgt spid="54"/>
                                        </p:tgtEl>
                                        <p:attrNameLst>
                                          <p:attrName>ppt_x</p:attrName>
                                        </p:attrNameLst>
                                      </p:cBhvr>
                                      <p:tavLst>
                                        <p:tav tm="0">
                                          <p:val>
                                            <p:fltVal val="0.5"/>
                                          </p:val>
                                        </p:tav>
                                        <p:tav tm="100000">
                                          <p:val>
                                            <p:strVal val="#ppt_x"/>
                                          </p:val>
                                        </p:tav>
                                      </p:tavLst>
                                    </p:anim>
                                    <p:anim calcmode="lin" valueType="num">
                                      <p:cBhvr>
                                        <p:cTn id="79" dur="500" fill="hold"/>
                                        <p:tgtEl>
                                          <p:spTgt spid="54"/>
                                        </p:tgtEl>
                                        <p:attrNameLst>
                                          <p:attrName>ppt_y</p:attrName>
                                        </p:attrNameLst>
                                      </p:cBhvr>
                                      <p:tavLst>
                                        <p:tav tm="0">
                                          <p:val>
                                            <p:fltVal val="0.5"/>
                                          </p:val>
                                        </p:tav>
                                        <p:tav tm="100000">
                                          <p:val>
                                            <p:strVal val="#ppt_y"/>
                                          </p:val>
                                        </p:tav>
                                      </p:tavLst>
                                    </p:anim>
                                  </p:childTnLst>
                                </p:cTn>
                              </p:par>
                              <p:par>
                                <p:cTn id="80" presetID="49" presetClass="entr" presetSubtype="0" decel="100000" fill="hold" grpId="1"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 calcmode="lin" valueType="num">
                                      <p:cBhvr>
                                        <p:cTn id="84" dur="500" fill="hold"/>
                                        <p:tgtEl>
                                          <p:spTgt spid="54"/>
                                        </p:tgtEl>
                                        <p:attrNameLst>
                                          <p:attrName>style.rotation</p:attrName>
                                        </p:attrNameLst>
                                      </p:cBhvr>
                                      <p:tavLst>
                                        <p:tav tm="0">
                                          <p:val>
                                            <p:fltVal val="360"/>
                                          </p:val>
                                        </p:tav>
                                        <p:tav tm="100000">
                                          <p:val>
                                            <p:fltVal val="0"/>
                                          </p:val>
                                        </p:tav>
                                      </p:tavLst>
                                    </p:anim>
                                    <p:animEffect transition="in" filter="fade">
                                      <p:cBhvr>
                                        <p:cTn id="85" dur="500"/>
                                        <p:tgtEl>
                                          <p:spTgt spid="54"/>
                                        </p:tgtEl>
                                      </p:cBhvr>
                                    </p:animEffect>
                                  </p:childTnLst>
                                </p:cTn>
                              </p:par>
                              <p:par>
                                <p:cTn id="86" presetID="53" presetClass="entr" presetSubtype="528" fill="hold" grpId="0" nodeType="with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anim calcmode="lin" valueType="num">
                                      <p:cBhvr>
                                        <p:cTn id="91" dur="500" fill="hold"/>
                                        <p:tgtEl>
                                          <p:spTgt spid="73"/>
                                        </p:tgtEl>
                                        <p:attrNameLst>
                                          <p:attrName>ppt_x</p:attrName>
                                        </p:attrNameLst>
                                      </p:cBhvr>
                                      <p:tavLst>
                                        <p:tav tm="0">
                                          <p:val>
                                            <p:fltVal val="0.5"/>
                                          </p:val>
                                        </p:tav>
                                        <p:tav tm="100000">
                                          <p:val>
                                            <p:strVal val="#ppt_x"/>
                                          </p:val>
                                        </p:tav>
                                      </p:tavLst>
                                    </p:anim>
                                    <p:anim calcmode="lin" valueType="num">
                                      <p:cBhvr>
                                        <p:cTn id="92" dur="500" fill="hold"/>
                                        <p:tgtEl>
                                          <p:spTgt spid="73"/>
                                        </p:tgtEl>
                                        <p:attrNameLst>
                                          <p:attrName>ppt_y</p:attrName>
                                        </p:attrNameLst>
                                      </p:cBhvr>
                                      <p:tavLst>
                                        <p:tav tm="0">
                                          <p:val>
                                            <p:fltVal val="0.5"/>
                                          </p:val>
                                        </p:tav>
                                        <p:tav tm="100000">
                                          <p:val>
                                            <p:strVal val="#ppt_y"/>
                                          </p:val>
                                        </p:tav>
                                      </p:tavLst>
                                    </p:anim>
                                  </p:childTnLst>
                                </p:cTn>
                              </p:par>
                            </p:childTnLst>
                          </p:cTn>
                        </p:par>
                        <p:par>
                          <p:cTn id="93" fill="hold">
                            <p:stCondLst>
                              <p:cond delay="4000"/>
                            </p:stCondLst>
                            <p:childTnLst>
                              <p:par>
                                <p:cTn id="94" presetID="2" presetClass="entr" presetSubtype="8" decel="100000" fill="hold" grpId="0" nodeType="afterEffect">
                                  <p:stCondLst>
                                    <p:cond delay="250"/>
                                  </p:stCondLst>
                                  <p:childTnLst>
                                    <p:set>
                                      <p:cBhvr>
                                        <p:cTn id="95" dur="1" fill="hold">
                                          <p:stCondLst>
                                            <p:cond delay="0"/>
                                          </p:stCondLst>
                                        </p:cTn>
                                        <p:tgtEl>
                                          <p:spTgt spid="63">
                                            <p:txEl>
                                              <p:pRg st="0" end="0"/>
                                            </p:txEl>
                                          </p:spTgt>
                                        </p:tgtEl>
                                        <p:attrNameLst>
                                          <p:attrName>style.visibility</p:attrName>
                                        </p:attrNameLst>
                                      </p:cBhvr>
                                      <p:to>
                                        <p:strVal val="visible"/>
                                      </p:to>
                                    </p:set>
                                    <p:anim calcmode="lin" valueType="num">
                                      <p:cBhvr additive="base">
                                        <p:cTn id="96"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63">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4" decel="100000" fill="hold" grpId="0" nodeType="withEffect">
                                  <p:stCondLst>
                                    <p:cond delay="25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childTnLst>
                          </p:cTn>
                        </p:par>
                        <p:par>
                          <p:cTn id="102" fill="hold">
                            <p:stCondLst>
                              <p:cond delay="4750"/>
                            </p:stCondLst>
                            <p:childTnLst>
                              <p:par>
                                <p:cTn id="103" presetID="2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right)">
                                      <p:cBhvr>
                                        <p:cTn id="105" dur="500"/>
                                        <p:tgtEl>
                                          <p:spTgt spid="62"/>
                                        </p:tgtEl>
                                      </p:cBhvr>
                                    </p:animEffect>
                                  </p:childTnLst>
                                </p:cTn>
                              </p:par>
                            </p:childTnLst>
                          </p:cTn>
                        </p:par>
                        <p:par>
                          <p:cTn id="106" fill="hold">
                            <p:stCondLst>
                              <p:cond delay="5250"/>
                            </p:stCondLst>
                            <p:childTnLst>
                              <p:par>
                                <p:cTn id="107" presetID="53" presetClass="entr" presetSubtype="528"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animEffect transition="in" filter="fade">
                                      <p:cBhvr>
                                        <p:cTn id="111" dur="500"/>
                                        <p:tgtEl>
                                          <p:spTgt spid="55"/>
                                        </p:tgtEl>
                                      </p:cBhvr>
                                    </p:animEffect>
                                    <p:anim calcmode="lin" valueType="num">
                                      <p:cBhvr>
                                        <p:cTn id="112" dur="500" fill="hold"/>
                                        <p:tgtEl>
                                          <p:spTgt spid="55"/>
                                        </p:tgtEl>
                                        <p:attrNameLst>
                                          <p:attrName>ppt_x</p:attrName>
                                        </p:attrNameLst>
                                      </p:cBhvr>
                                      <p:tavLst>
                                        <p:tav tm="0">
                                          <p:val>
                                            <p:fltVal val="0.5"/>
                                          </p:val>
                                        </p:tav>
                                        <p:tav tm="100000">
                                          <p:val>
                                            <p:strVal val="#ppt_x"/>
                                          </p:val>
                                        </p:tav>
                                      </p:tavLst>
                                    </p:anim>
                                    <p:anim calcmode="lin" valueType="num">
                                      <p:cBhvr>
                                        <p:cTn id="113" dur="500" fill="hold"/>
                                        <p:tgtEl>
                                          <p:spTgt spid="55"/>
                                        </p:tgtEl>
                                        <p:attrNameLst>
                                          <p:attrName>ppt_y</p:attrName>
                                        </p:attrNameLst>
                                      </p:cBhvr>
                                      <p:tavLst>
                                        <p:tav tm="0">
                                          <p:val>
                                            <p:fltVal val="0.5"/>
                                          </p:val>
                                        </p:tav>
                                        <p:tav tm="100000">
                                          <p:val>
                                            <p:strVal val="#ppt_y"/>
                                          </p:val>
                                        </p:tav>
                                      </p:tavLst>
                                    </p:anim>
                                  </p:childTnLst>
                                </p:cTn>
                              </p:par>
                              <p:par>
                                <p:cTn id="114" presetID="49" presetClass="entr" presetSubtype="0" decel="100000" fill="hold" grpId="1" nodeType="with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p:cTn id="116" dur="500" fill="hold"/>
                                        <p:tgtEl>
                                          <p:spTgt spid="55"/>
                                        </p:tgtEl>
                                        <p:attrNameLst>
                                          <p:attrName>ppt_w</p:attrName>
                                        </p:attrNameLst>
                                      </p:cBhvr>
                                      <p:tavLst>
                                        <p:tav tm="0">
                                          <p:val>
                                            <p:fltVal val="0"/>
                                          </p:val>
                                        </p:tav>
                                        <p:tav tm="100000">
                                          <p:val>
                                            <p:strVal val="#ppt_w"/>
                                          </p:val>
                                        </p:tav>
                                      </p:tavLst>
                                    </p:anim>
                                    <p:anim calcmode="lin" valueType="num">
                                      <p:cBhvr>
                                        <p:cTn id="117" dur="500" fill="hold"/>
                                        <p:tgtEl>
                                          <p:spTgt spid="55"/>
                                        </p:tgtEl>
                                        <p:attrNameLst>
                                          <p:attrName>ppt_h</p:attrName>
                                        </p:attrNameLst>
                                      </p:cBhvr>
                                      <p:tavLst>
                                        <p:tav tm="0">
                                          <p:val>
                                            <p:fltVal val="0"/>
                                          </p:val>
                                        </p:tav>
                                        <p:tav tm="100000">
                                          <p:val>
                                            <p:strVal val="#ppt_h"/>
                                          </p:val>
                                        </p:tav>
                                      </p:tavLst>
                                    </p:anim>
                                    <p:anim calcmode="lin" valueType="num">
                                      <p:cBhvr>
                                        <p:cTn id="118" dur="500" fill="hold"/>
                                        <p:tgtEl>
                                          <p:spTgt spid="55"/>
                                        </p:tgtEl>
                                        <p:attrNameLst>
                                          <p:attrName>style.rotation</p:attrName>
                                        </p:attrNameLst>
                                      </p:cBhvr>
                                      <p:tavLst>
                                        <p:tav tm="0">
                                          <p:val>
                                            <p:fltVal val="360"/>
                                          </p:val>
                                        </p:tav>
                                        <p:tav tm="100000">
                                          <p:val>
                                            <p:fltVal val="0"/>
                                          </p:val>
                                        </p:tav>
                                      </p:tavLst>
                                    </p:anim>
                                    <p:animEffect transition="in" filter="fade">
                                      <p:cBhvr>
                                        <p:cTn id="119" dur="500"/>
                                        <p:tgtEl>
                                          <p:spTgt spid="55"/>
                                        </p:tgtEl>
                                      </p:cBhvr>
                                    </p:animEffect>
                                  </p:childTnLst>
                                </p:cTn>
                              </p:par>
                              <p:par>
                                <p:cTn id="120" presetID="53" presetClass="entr" presetSubtype="528" fill="hold" grpId="0" nodeType="withEffect">
                                  <p:stCondLst>
                                    <p:cond delay="0"/>
                                  </p:stCondLst>
                                  <p:childTnLst>
                                    <p:set>
                                      <p:cBhvr>
                                        <p:cTn id="121" dur="1" fill="hold">
                                          <p:stCondLst>
                                            <p:cond delay="0"/>
                                          </p:stCondLst>
                                        </p:cTn>
                                        <p:tgtEl>
                                          <p:spTgt spid="74"/>
                                        </p:tgtEl>
                                        <p:attrNameLst>
                                          <p:attrName>style.visibility</p:attrName>
                                        </p:attrNameLst>
                                      </p:cBhvr>
                                      <p:to>
                                        <p:strVal val="visible"/>
                                      </p:to>
                                    </p:set>
                                    <p:anim calcmode="lin" valueType="num">
                                      <p:cBhvr>
                                        <p:cTn id="122" dur="500" fill="hold"/>
                                        <p:tgtEl>
                                          <p:spTgt spid="74"/>
                                        </p:tgtEl>
                                        <p:attrNameLst>
                                          <p:attrName>ppt_w</p:attrName>
                                        </p:attrNameLst>
                                      </p:cBhvr>
                                      <p:tavLst>
                                        <p:tav tm="0">
                                          <p:val>
                                            <p:fltVal val="0"/>
                                          </p:val>
                                        </p:tav>
                                        <p:tav tm="100000">
                                          <p:val>
                                            <p:strVal val="#ppt_w"/>
                                          </p:val>
                                        </p:tav>
                                      </p:tavLst>
                                    </p:anim>
                                    <p:anim calcmode="lin" valueType="num">
                                      <p:cBhvr>
                                        <p:cTn id="123" dur="500" fill="hold"/>
                                        <p:tgtEl>
                                          <p:spTgt spid="74"/>
                                        </p:tgtEl>
                                        <p:attrNameLst>
                                          <p:attrName>ppt_h</p:attrName>
                                        </p:attrNameLst>
                                      </p:cBhvr>
                                      <p:tavLst>
                                        <p:tav tm="0">
                                          <p:val>
                                            <p:fltVal val="0"/>
                                          </p:val>
                                        </p:tav>
                                        <p:tav tm="100000">
                                          <p:val>
                                            <p:strVal val="#ppt_h"/>
                                          </p:val>
                                        </p:tav>
                                      </p:tavLst>
                                    </p:anim>
                                    <p:animEffect transition="in" filter="fade">
                                      <p:cBhvr>
                                        <p:cTn id="124" dur="500"/>
                                        <p:tgtEl>
                                          <p:spTgt spid="74"/>
                                        </p:tgtEl>
                                      </p:cBhvr>
                                    </p:animEffect>
                                    <p:anim calcmode="lin" valueType="num">
                                      <p:cBhvr>
                                        <p:cTn id="125" dur="500" fill="hold"/>
                                        <p:tgtEl>
                                          <p:spTgt spid="74"/>
                                        </p:tgtEl>
                                        <p:attrNameLst>
                                          <p:attrName>ppt_x</p:attrName>
                                        </p:attrNameLst>
                                      </p:cBhvr>
                                      <p:tavLst>
                                        <p:tav tm="0">
                                          <p:val>
                                            <p:fltVal val="0.5"/>
                                          </p:val>
                                        </p:tav>
                                        <p:tav tm="100000">
                                          <p:val>
                                            <p:strVal val="#ppt_x"/>
                                          </p:val>
                                        </p:tav>
                                      </p:tavLst>
                                    </p:anim>
                                    <p:anim calcmode="lin" valueType="num">
                                      <p:cBhvr>
                                        <p:cTn id="126" dur="500" fill="hold"/>
                                        <p:tgtEl>
                                          <p:spTgt spid="74"/>
                                        </p:tgtEl>
                                        <p:attrNameLst>
                                          <p:attrName>ppt_y</p:attrName>
                                        </p:attrNameLst>
                                      </p:cBhvr>
                                      <p:tavLst>
                                        <p:tav tm="0">
                                          <p:val>
                                            <p:fltVal val="0.5"/>
                                          </p:val>
                                        </p:tav>
                                        <p:tav tm="100000">
                                          <p:val>
                                            <p:strVal val="#ppt_y"/>
                                          </p:val>
                                        </p:tav>
                                      </p:tavLst>
                                    </p:anim>
                                  </p:childTnLst>
                                </p:cTn>
                              </p:par>
                            </p:childTnLst>
                          </p:cTn>
                        </p:par>
                        <p:par>
                          <p:cTn id="127" fill="hold">
                            <p:stCondLst>
                              <p:cond delay="5750"/>
                            </p:stCondLst>
                            <p:childTnLst>
                              <p:par>
                                <p:cTn id="128" presetID="2" presetClass="entr" presetSubtype="8" decel="100000" fill="hold" grpId="0" nodeType="afterEffect">
                                  <p:stCondLst>
                                    <p:cond delay="250"/>
                                  </p:stCondLst>
                                  <p:childTnLst>
                                    <p:set>
                                      <p:cBhvr>
                                        <p:cTn id="129" dur="1" fill="hold">
                                          <p:stCondLst>
                                            <p:cond delay="0"/>
                                          </p:stCondLst>
                                        </p:cTn>
                                        <p:tgtEl>
                                          <p:spTgt spid="69">
                                            <p:txEl>
                                              <p:pRg st="0" end="0"/>
                                            </p:txEl>
                                          </p:spTgt>
                                        </p:tgtEl>
                                        <p:attrNameLst>
                                          <p:attrName>style.visibility</p:attrName>
                                        </p:attrNameLst>
                                      </p:cBhvr>
                                      <p:to>
                                        <p:strVal val="visible"/>
                                      </p:to>
                                    </p:set>
                                    <p:anim calcmode="lin" valueType="num">
                                      <p:cBhvr additive="base">
                                        <p:cTn id="130" dur="500" fill="hold"/>
                                        <p:tgtEl>
                                          <p:spTgt spid="69">
                                            <p:txEl>
                                              <p:pRg st="0" end="0"/>
                                            </p:txEl>
                                          </p:spTgt>
                                        </p:tgtEl>
                                        <p:attrNameLst>
                                          <p:attrName>ppt_x</p:attrName>
                                        </p:attrNameLst>
                                      </p:cBhvr>
                                      <p:tavLst>
                                        <p:tav tm="0">
                                          <p:val>
                                            <p:strVal val="0-#ppt_w/2"/>
                                          </p:val>
                                        </p:tav>
                                        <p:tav tm="100000">
                                          <p:val>
                                            <p:strVal val="#ppt_x"/>
                                          </p:val>
                                        </p:tav>
                                      </p:tavLst>
                                    </p:anim>
                                    <p:anim calcmode="lin" valueType="num">
                                      <p:cBhvr additive="base">
                                        <p:cTn id="131" dur="500" fill="hold"/>
                                        <p:tgtEl>
                                          <p:spTgt spid="69">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additive="base">
                                        <p:cTn id="134" dur="500" fill="hold"/>
                                        <p:tgtEl>
                                          <p:spTgt spid="70"/>
                                        </p:tgtEl>
                                        <p:attrNameLst>
                                          <p:attrName>ppt_x</p:attrName>
                                        </p:attrNameLst>
                                      </p:cBhvr>
                                      <p:tavLst>
                                        <p:tav tm="0">
                                          <p:val>
                                            <p:strVal val="#ppt_x"/>
                                          </p:val>
                                        </p:tav>
                                        <p:tav tm="100000">
                                          <p:val>
                                            <p:strVal val="#ppt_x"/>
                                          </p:val>
                                        </p:tav>
                                      </p:tavLst>
                                    </p:anim>
                                    <p:anim calcmode="lin" valueType="num">
                                      <p:cBhvr additive="base">
                                        <p:cTn id="135" dur="500" fill="hold"/>
                                        <p:tgtEl>
                                          <p:spTgt spid="70"/>
                                        </p:tgtEl>
                                        <p:attrNameLst>
                                          <p:attrName>ppt_y</p:attrName>
                                        </p:attrNameLst>
                                      </p:cBhvr>
                                      <p:tavLst>
                                        <p:tav tm="0">
                                          <p:val>
                                            <p:strVal val="1+#ppt_h/2"/>
                                          </p:val>
                                        </p:tav>
                                        <p:tav tm="100000">
                                          <p:val>
                                            <p:strVal val="#ppt_y"/>
                                          </p:val>
                                        </p:tav>
                                      </p:tavLst>
                                    </p:anim>
                                  </p:childTnLst>
                                </p:cTn>
                              </p:par>
                            </p:childTnLst>
                          </p:cTn>
                        </p:par>
                        <p:par>
                          <p:cTn id="136" fill="hold">
                            <p:stCondLst>
                              <p:cond delay="6500"/>
                            </p:stCondLst>
                            <p:childTnLst>
                              <p:par>
                                <p:cTn id="137" presetID="22" presetClass="entr" presetSubtype="2" fill="hold" grpId="0"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right)">
                                      <p:cBhvr>
                                        <p:cTn id="1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4" grpId="0" animBg="1"/>
      <p:bldP spid="54" grpId="1" animBg="1"/>
      <p:bldP spid="55" grpId="0" animBg="1"/>
      <p:bldP spid="55" grpId="1" animBg="1"/>
      <p:bldP spid="56" grpId="0">
        <p:tmplLst>
          <p:tmpl>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 presetClass="entr" presetSubtype="2" decel="100000" fill="hold" nodeType="after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P spid="59" grpId="0">
        <p:tmplLst>
          <p:tmpl>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bldP spid="62" grpId="0">
        <p:tmplLst>
          <p:tmpl>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animBg="1"/>
      <p:bldP spid="68" grpId="0">
        <p:tmplLst>
          <p:tmpl>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P spid="69" grpId="0" build="p">
        <p:tmplLst>
          <p:tmpl lvl="1">
            <p:tnLst>
              <p:par>
                <p:cTn presetID="2" presetClass="entr" presetSubtype="8"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0-#ppt_w/2"/>
                          </p:val>
                        </p:tav>
                        <p:tav tm="100000">
                          <p:val>
                            <p:strVal val="#ppt_x"/>
                          </p:val>
                        </p:tav>
                      </p:tavLst>
                    </p:anim>
                    <p:anim calcmode="lin" valueType="num">
                      <p:cBhvr additive="base">
                        <p:cTn dur="500" fill="hold"/>
                        <p:tgtEl>
                          <p:spTgt spid="69"/>
                        </p:tgtEl>
                        <p:attrNameLst>
                          <p:attrName>ppt_y</p:attrName>
                        </p:attrNameLst>
                      </p:cBhvr>
                      <p:tavLst>
                        <p:tav tm="0">
                          <p:val>
                            <p:strVal val="#ppt_y"/>
                          </p:val>
                        </p:tav>
                        <p:tav tm="100000">
                          <p:val>
                            <p:strVal val="#ppt_y"/>
                          </p:val>
                        </p:tav>
                      </p:tavLst>
                    </p:anim>
                  </p:childTnLst>
                </p:cTn>
              </p:par>
            </p:tnLst>
          </p:tmpl>
        </p:tmplLst>
      </p:bldP>
      <p:bldP spid="70" grpId="0" animBg="1"/>
      <p:bldP spid="71" grpId="0"/>
      <p:bldP spid="72" grpId="0"/>
      <p:bldP spid="73" grpId="0"/>
      <p:bldP spid="74"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4">
                                            <p:txEl>
                                              <p:pRg st="0" end="0"/>
                                            </p:txEl>
                                          </p:spTgt>
                                        </p:tgtEl>
                                        <p:attrNameLst>
                                          <p:attrName>style.visibility</p:attrName>
                                        </p:attrNameLst>
                                      </p:cBhvr>
                                      <p:to>
                                        <p:strVal val="visible"/>
                                      </p:to>
                                    </p:set>
                                    <p:anim calcmode="lin" valueType="num">
                                      <p:cBhvr additive="base">
                                        <p:cTn id="11" dur="75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54">
                                            <p:txEl>
                                              <p:pRg st="0" end="0"/>
                                            </p:txEl>
                                          </p:spTgt>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3">
                                            <p:txEl>
                                              <p:pRg st="0" end="0"/>
                                            </p:txEl>
                                          </p:spTgt>
                                        </p:tgtEl>
                                        <p:attrNameLst>
                                          <p:attrName>style.visibility</p:attrName>
                                        </p:attrNameLst>
                                      </p:cBhvr>
                                      <p:to>
                                        <p:strVal val="visible"/>
                                      </p:to>
                                    </p:set>
                                    <p:animEffect transition="in" filter="wipe(left)">
                                      <p:cBhvr>
                                        <p:cTn id="16" dur="500"/>
                                        <p:tgtEl>
                                          <p:spTgt spid="53">
                                            <p:txEl>
                                              <p:pRg st="0" end="0"/>
                                            </p:txEl>
                                          </p:spTgt>
                                        </p:tgtEl>
                                      </p:cBhvr>
                                    </p:animEffect>
                                  </p:childTnLst>
                                </p:cTn>
                              </p:par>
                            </p:childTnLst>
                          </p:cTn>
                        </p:par>
                        <p:par>
                          <p:cTn id="17" fill="hold">
                            <p:stCondLst>
                              <p:cond delay="1250"/>
                            </p:stCondLst>
                            <p:childTnLst>
                              <p:par>
                                <p:cTn id="18" presetID="2" presetClass="entr" presetSubtype="8" decel="100000" fill="hold" grpId="0" nodeType="afterEffect">
                                  <p:stCondLst>
                                    <p:cond delay="25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750" fill="hold"/>
                                        <p:tgtEl>
                                          <p:spTgt spid="50"/>
                                        </p:tgtEl>
                                        <p:attrNameLst>
                                          <p:attrName>ppt_x</p:attrName>
                                        </p:attrNameLst>
                                      </p:cBhvr>
                                      <p:tavLst>
                                        <p:tav tm="0">
                                          <p:val>
                                            <p:strVal val="0-#ppt_w/2"/>
                                          </p:val>
                                        </p:tav>
                                        <p:tav tm="100000">
                                          <p:val>
                                            <p:strVal val="#ppt_x"/>
                                          </p:val>
                                        </p:tav>
                                      </p:tavLst>
                                    </p:anim>
                                    <p:anim calcmode="lin" valueType="num">
                                      <p:cBhvr additive="base">
                                        <p:cTn id="21" dur="75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1" decel="100000" fill="hold" grpId="0" nodeType="withEffect">
                                  <p:stCondLst>
                                    <p:cond delay="250"/>
                                  </p:stCondLst>
                                  <p:childTnLst>
                                    <p:set>
                                      <p:cBhvr>
                                        <p:cTn id="23" dur="1" fill="hold">
                                          <p:stCondLst>
                                            <p:cond delay="0"/>
                                          </p:stCondLst>
                                        </p:cTn>
                                        <p:tgtEl>
                                          <p:spTgt spid="56">
                                            <p:txEl>
                                              <p:pRg st="0" end="0"/>
                                            </p:txEl>
                                          </p:spTgt>
                                        </p:tgtEl>
                                        <p:attrNameLst>
                                          <p:attrName>style.visibility</p:attrName>
                                        </p:attrNameLst>
                                      </p:cBhvr>
                                      <p:to>
                                        <p:strVal val="visible"/>
                                      </p:to>
                                    </p:set>
                                    <p:anim calcmode="lin" valueType="num">
                                      <p:cBhvr additive="base">
                                        <p:cTn id="24" dur="75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55">
                                            <p:txEl>
                                              <p:pRg st="0" end="0"/>
                                            </p:txEl>
                                          </p:spTgt>
                                        </p:tgtEl>
                                        <p:attrNameLst>
                                          <p:attrName>style.visibility</p:attrName>
                                        </p:attrNameLst>
                                      </p:cBhvr>
                                      <p:to>
                                        <p:strVal val="visible"/>
                                      </p:to>
                                    </p:set>
                                    <p:animEffect transition="in" filter="wipe(left)">
                                      <p:cBhvr>
                                        <p:cTn id="29" dur="500"/>
                                        <p:tgtEl>
                                          <p:spTgt spid="55">
                                            <p:txEl>
                                              <p:pRg st="0" end="0"/>
                                            </p:txEl>
                                          </p:spTgt>
                                        </p:tgtEl>
                                      </p:cBhvr>
                                    </p:animEffect>
                                  </p:childTnLst>
                                </p:cTn>
                              </p:par>
                            </p:childTnLst>
                          </p:cTn>
                        </p:par>
                        <p:par>
                          <p:cTn id="30" fill="hold">
                            <p:stCondLst>
                              <p:cond delay="2750"/>
                            </p:stCondLst>
                            <p:childTnLst>
                              <p:par>
                                <p:cTn id="31" presetID="2" presetClass="entr" presetSubtype="8" decel="100000" fill="hold" grpId="0" nodeType="after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750" fill="hold"/>
                                        <p:tgtEl>
                                          <p:spTgt spid="51"/>
                                        </p:tgtEl>
                                        <p:attrNameLst>
                                          <p:attrName>ppt_x</p:attrName>
                                        </p:attrNameLst>
                                      </p:cBhvr>
                                      <p:tavLst>
                                        <p:tav tm="0">
                                          <p:val>
                                            <p:strVal val="0-#ppt_w/2"/>
                                          </p:val>
                                        </p:tav>
                                        <p:tav tm="100000">
                                          <p:val>
                                            <p:strVal val="#ppt_x"/>
                                          </p:val>
                                        </p:tav>
                                      </p:tavLst>
                                    </p:anim>
                                    <p:anim calcmode="lin" valueType="num">
                                      <p:cBhvr additive="base">
                                        <p:cTn id="34" dur="75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1" decel="100000" fill="hold" grpId="0" nodeType="withEffect">
                                  <p:stCondLst>
                                    <p:cond delay="250"/>
                                  </p:stCondLst>
                                  <p:childTnLst>
                                    <p:set>
                                      <p:cBhvr>
                                        <p:cTn id="36" dur="1" fill="hold">
                                          <p:stCondLst>
                                            <p:cond delay="0"/>
                                          </p:stCondLst>
                                        </p:cTn>
                                        <p:tgtEl>
                                          <p:spTgt spid="58">
                                            <p:txEl>
                                              <p:pRg st="0" end="0"/>
                                            </p:txEl>
                                          </p:spTgt>
                                        </p:tgtEl>
                                        <p:attrNameLst>
                                          <p:attrName>style.visibility</p:attrName>
                                        </p:attrNameLst>
                                      </p:cBhvr>
                                      <p:to>
                                        <p:strVal val="visible"/>
                                      </p:to>
                                    </p:set>
                                    <p:anim calcmode="lin" valueType="num">
                                      <p:cBhvr additive="base">
                                        <p:cTn id="37"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2" presetClass="entr" presetSubtype="8" fill="hold" grpId="0" nodeType="afterEffect">
                                  <p:stCondLst>
                                    <p:cond delay="0"/>
                                  </p:stCondLst>
                                  <p:childTnLst>
                                    <p:set>
                                      <p:cBhvr>
                                        <p:cTn id="41" dur="1" fill="hold">
                                          <p:stCondLst>
                                            <p:cond delay="0"/>
                                          </p:stCondLst>
                                        </p:cTn>
                                        <p:tgtEl>
                                          <p:spTgt spid="57">
                                            <p:txEl>
                                              <p:pRg st="0" end="0"/>
                                            </p:txEl>
                                          </p:spTgt>
                                        </p:tgtEl>
                                        <p:attrNameLst>
                                          <p:attrName>style.visibility</p:attrName>
                                        </p:attrNameLst>
                                      </p:cBhvr>
                                      <p:to>
                                        <p:strVal val="visible"/>
                                      </p:to>
                                    </p:set>
                                    <p:animEffect transition="in" filter="wipe(left)">
                                      <p:cBhvr>
                                        <p:cTn id="42" dur="500"/>
                                        <p:tgtEl>
                                          <p:spTgt spid="57">
                                            <p:txEl>
                                              <p:pRg st="0" end="0"/>
                                            </p:txEl>
                                          </p:spTgt>
                                        </p:tgtEl>
                                      </p:cBhvr>
                                    </p:animEffect>
                                  </p:childTnLst>
                                </p:cTn>
                              </p:par>
                            </p:childTnLst>
                          </p:cTn>
                        </p:par>
                        <p:par>
                          <p:cTn id="43" fill="hold">
                            <p:stCondLst>
                              <p:cond delay="4250"/>
                            </p:stCondLst>
                            <p:childTnLst>
                              <p:par>
                                <p:cTn id="44" presetID="2" presetClass="entr" presetSubtype="8" decel="100000" fill="hold" grpId="0" nodeType="afterEffect">
                                  <p:stCondLst>
                                    <p:cond delay="25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750" fill="hold"/>
                                        <p:tgtEl>
                                          <p:spTgt spid="52"/>
                                        </p:tgtEl>
                                        <p:attrNameLst>
                                          <p:attrName>ppt_x</p:attrName>
                                        </p:attrNameLst>
                                      </p:cBhvr>
                                      <p:tavLst>
                                        <p:tav tm="0">
                                          <p:val>
                                            <p:strVal val="0-#ppt_w/2"/>
                                          </p:val>
                                        </p:tav>
                                        <p:tav tm="100000">
                                          <p:val>
                                            <p:strVal val="#ppt_x"/>
                                          </p:val>
                                        </p:tav>
                                      </p:tavLst>
                                    </p:anim>
                                    <p:anim calcmode="lin" valueType="num">
                                      <p:cBhvr additive="base">
                                        <p:cTn id="47" dur="750" fill="hold"/>
                                        <p:tgtEl>
                                          <p:spTgt spid="52"/>
                                        </p:tgtEl>
                                        <p:attrNameLst>
                                          <p:attrName>ppt_y</p:attrName>
                                        </p:attrNameLst>
                                      </p:cBhvr>
                                      <p:tavLst>
                                        <p:tav tm="0">
                                          <p:val>
                                            <p:strVal val="#ppt_y"/>
                                          </p:val>
                                        </p:tav>
                                        <p:tav tm="100000">
                                          <p:val>
                                            <p:strVal val="#ppt_y"/>
                                          </p:val>
                                        </p:tav>
                                      </p:tavLst>
                                    </p:anim>
                                  </p:childTnLst>
                                </p:cTn>
                              </p:par>
                              <p:par>
                                <p:cTn id="48" presetID="2" presetClass="entr" presetSubtype="1" decel="100000" fill="hold" grpId="0" nodeType="withEffect">
                                  <p:stCondLst>
                                    <p:cond delay="250"/>
                                  </p:stCondLst>
                                  <p:childTnLst>
                                    <p:set>
                                      <p:cBhvr>
                                        <p:cTn id="49" dur="1" fill="hold">
                                          <p:stCondLst>
                                            <p:cond delay="0"/>
                                          </p:stCondLst>
                                        </p:cTn>
                                        <p:tgtEl>
                                          <p:spTgt spid="60">
                                            <p:txEl>
                                              <p:pRg st="0" end="0"/>
                                            </p:txEl>
                                          </p:spTgt>
                                        </p:tgtEl>
                                        <p:attrNameLst>
                                          <p:attrName>style.visibility</p:attrName>
                                        </p:attrNameLst>
                                      </p:cBhvr>
                                      <p:to>
                                        <p:strVal val="visible"/>
                                      </p:to>
                                    </p:set>
                                    <p:anim calcmode="lin" valueType="num">
                                      <p:cBhvr additive="base">
                                        <p:cTn id="50" dur="75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51" dur="750" fill="hold"/>
                                        <p:tgtEl>
                                          <p:spTgt spid="60">
                                            <p:txEl>
                                              <p:pRg st="0" end="0"/>
                                            </p:txEl>
                                          </p:spTgt>
                                        </p:tgtEl>
                                        <p:attrNameLst>
                                          <p:attrName>ppt_y</p:attrName>
                                        </p:attrNameLst>
                                      </p:cBhvr>
                                      <p:tavLst>
                                        <p:tav tm="0">
                                          <p:val>
                                            <p:strVal val="0-#ppt_h/2"/>
                                          </p:val>
                                        </p:tav>
                                        <p:tav tm="100000">
                                          <p:val>
                                            <p:strVal val="#ppt_y"/>
                                          </p:val>
                                        </p:tav>
                                      </p:tavLst>
                                    </p:anim>
                                  </p:childTnLst>
                                </p:cTn>
                              </p:par>
                            </p:childTnLst>
                          </p:cTn>
                        </p:par>
                        <p:par>
                          <p:cTn id="52" fill="hold">
                            <p:stCondLst>
                              <p:cond delay="5250"/>
                            </p:stCondLst>
                            <p:childTnLst>
                              <p:par>
                                <p:cTn id="53" presetID="22" presetClass="entr" presetSubtype="8" fill="hold" grpId="0" nodeType="afterEffect">
                                  <p:stCondLst>
                                    <p:cond delay="0"/>
                                  </p:stCondLst>
                                  <p:childTnLst>
                                    <p:set>
                                      <p:cBhvr>
                                        <p:cTn id="54" dur="1" fill="hold">
                                          <p:stCondLst>
                                            <p:cond delay="0"/>
                                          </p:stCondLst>
                                        </p:cTn>
                                        <p:tgtEl>
                                          <p:spTgt spid="59">
                                            <p:txEl>
                                              <p:pRg st="0" end="0"/>
                                            </p:txEl>
                                          </p:spTgt>
                                        </p:tgtEl>
                                        <p:attrNameLst>
                                          <p:attrName>style.visibility</p:attrName>
                                        </p:attrNameLst>
                                      </p:cBhvr>
                                      <p:to>
                                        <p:strVal val="visible"/>
                                      </p:to>
                                    </p:set>
                                    <p:animEffect transition="in" filter="wipe(left)">
                                      <p:cBhvr>
                                        <p:cTn id="5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animBg="1"/>
      <p:bldP spid="52" grpId="0" animBg="1"/>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 presetClass="entr" presetSubtype="1" decel="10000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750" fill="hold"/>
                        <p:tgtEl>
                          <p:spTgt spid="54"/>
                        </p:tgtEl>
                        <p:attrNameLst>
                          <p:attrName>ppt_x</p:attrName>
                        </p:attrNameLst>
                      </p:cBhvr>
                      <p:tavLst>
                        <p:tav tm="0">
                          <p:val>
                            <p:strVal val="#ppt_x"/>
                          </p:val>
                        </p:tav>
                        <p:tav tm="100000">
                          <p:val>
                            <p:strVal val="#ppt_x"/>
                          </p:val>
                        </p:tav>
                      </p:tavLst>
                    </p:anim>
                    <p:anim calcmode="lin" valueType="num">
                      <p:cBhvr additive="base">
                        <p:cTn dur="75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build="p">
        <p:tmplLst>
          <p:tmpl lvl="1">
            <p:tnLst>
              <p:par>
                <p:cTn presetID="2" presetClass="entr" presetSubtype="1"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50" fill="hold"/>
                        <p:tgtEl>
                          <p:spTgt spid="56"/>
                        </p:tgtEl>
                        <p:attrNameLst>
                          <p:attrName>ppt_x</p:attrName>
                        </p:attrNameLst>
                      </p:cBhvr>
                      <p:tavLst>
                        <p:tav tm="0">
                          <p:val>
                            <p:strVal val="#ppt_x"/>
                          </p:val>
                        </p:tav>
                        <p:tav tm="100000">
                          <p:val>
                            <p:strVal val="#ppt_x"/>
                          </p:val>
                        </p:tav>
                      </p:tavLst>
                    </p:anim>
                    <p:anim calcmode="lin" valueType="num">
                      <p:cBhvr additive="base">
                        <p:cTn dur="750" fill="hold"/>
                        <p:tgtEl>
                          <p:spTgt spid="56"/>
                        </p:tgtEl>
                        <p:attrNameLst>
                          <p:attrName>ppt_y</p:attrName>
                        </p:attrNameLst>
                      </p:cBhvr>
                      <p:tavLst>
                        <p:tav tm="0">
                          <p:val>
                            <p:strVal val="0-#ppt_h/2"/>
                          </p:val>
                        </p:tav>
                        <p:tav tm="100000">
                          <p:val>
                            <p:strVal val="#ppt_y"/>
                          </p:val>
                        </p:tav>
                      </p:tavLst>
                    </p:anim>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 presetClass="entr" presetSubtype="1" decel="100000" fill="hold" nodeType="with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750" fill="hold"/>
                        <p:tgtEl>
                          <p:spTgt spid="60"/>
                        </p:tgtEl>
                        <p:attrNameLst>
                          <p:attrName>ppt_x</p:attrName>
                        </p:attrNameLst>
                      </p:cBhvr>
                      <p:tavLst>
                        <p:tav tm="0">
                          <p:val>
                            <p:strVal val="#ppt_x"/>
                          </p:val>
                        </p:tav>
                        <p:tav tm="100000">
                          <p:val>
                            <p:strVal val="#ppt_x"/>
                          </p:val>
                        </p:tav>
                      </p:tavLst>
                    </p:anim>
                    <p:anim calcmode="lin" valueType="num">
                      <p:cBhvr additive="base">
                        <p:cTn dur="750" fill="hold"/>
                        <p:tgtEl>
                          <p:spTgt spid="6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ppt_x"/>
                                          </p:val>
                                        </p:tav>
                                        <p:tav tm="100000">
                                          <p:val>
                                            <p:strVal val="#ppt_x"/>
                                          </p:val>
                                        </p:tav>
                                      </p:tavLst>
                                    </p:anim>
                                    <p:anim calcmode="lin" valueType="num">
                                      <p:cBhvr additive="base">
                                        <p:cTn id="13" dur="750" fill="hold"/>
                                        <p:tgtEl>
                                          <p:spTgt spid="37"/>
                                        </p:tgtEl>
                                        <p:attrNameLst>
                                          <p:attrName>ppt_y</p:attrName>
                                        </p:attrNameLst>
                                      </p:cBhvr>
                                      <p:tavLst>
                                        <p:tav tm="0">
                                          <p:val>
                                            <p:strVal val="0-#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750" fill="hold"/>
                                        <p:tgtEl>
                                          <p:spTgt spid="38"/>
                                        </p:tgtEl>
                                        <p:attrNameLst>
                                          <p:attrName>ppt_x</p:attrName>
                                        </p:attrNameLst>
                                      </p:cBhvr>
                                      <p:tavLst>
                                        <p:tav tm="0">
                                          <p:val>
                                            <p:strVal val="#ppt_x"/>
                                          </p:val>
                                        </p:tav>
                                        <p:tav tm="100000">
                                          <p:val>
                                            <p:strVal val="#ppt_x"/>
                                          </p:val>
                                        </p:tav>
                                      </p:tavLst>
                                    </p:anim>
                                    <p:anim calcmode="lin" valueType="num">
                                      <p:cBhvr additive="base">
                                        <p:cTn id="17" dur="750" fill="hold"/>
                                        <p:tgtEl>
                                          <p:spTgt spid="38"/>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1" decel="100000" fill="hold" grpId="0" nodeType="afterEffect">
                                  <p:stCondLst>
                                    <p:cond delay="0"/>
                                  </p:stCondLst>
                                  <p:childTnLst>
                                    <p:set>
                                      <p:cBhvr>
                                        <p:cTn id="20" dur="1" fill="hold">
                                          <p:stCondLst>
                                            <p:cond delay="0"/>
                                          </p:stCondLst>
                                        </p:cTn>
                                        <p:tgtEl>
                                          <p:spTgt spid="35">
                                            <p:txEl>
                                              <p:pRg st="0" end="0"/>
                                            </p:txEl>
                                          </p:spTgt>
                                        </p:tgtEl>
                                        <p:attrNameLst>
                                          <p:attrName>style.visibility</p:attrName>
                                        </p:attrNameLst>
                                      </p:cBhvr>
                                      <p:to>
                                        <p:strVal val="visible"/>
                                      </p:to>
                                    </p:set>
                                    <p:anim calcmode="lin" valueType="num">
                                      <p:cBhvr additive="base">
                                        <p:cTn id="21"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childTnLst>
                          </p:cTn>
                        </p:par>
                        <p:par>
                          <p:cTn id="31" fill="hold">
                            <p:stCondLst>
                              <p:cond delay="2750"/>
                            </p:stCondLst>
                            <p:childTnLst>
                              <p:par>
                                <p:cTn id="32" presetID="2" presetClass="entr" presetSubtype="1" decel="10000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ppt_x"/>
                                          </p:val>
                                        </p:tav>
                                        <p:tav tm="100000">
                                          <p:val>
                                            <p:strVal val="#ppt_x"/>
                                          </p:val>
                                        </p:tav>
                                      </p:tavLst>
                                    </p:anim>
                                    <p:anim calcmode="lin" valueType="num">
                                      <p:cBhvr additive="base">
                                        <p:cTn id="35" dur="750" fill="hold"/>
                                        <p:tgtEl>
                                          <p:spTgt spid="39"/>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ppt_x"/>
                                          </p:val>
                                        </p:tav>
                                        <p:tav tm="100000">
                                          <p:val>
                                            <p:strVal val="#ppt_x"/>
                                          </p:val>
                                        </p:tav>
                                      </p:tavLst>
                                    </p:anim>
                                    <p:anim calcmode="lin" valueType="num">
                                      <p:cBhvr additive="base">
                                        <p:cTn id="39" dur="750" fill="hold"/>
                                        <p:tgtEl>
                                          <p:spTgt spid="4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 presetClass="entr" presetSubtype="2" decel="10000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 calcmode="lin" valueType="num">
                                      <p:cBhvr additive="base">
                                        <p:cTn id="43"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4">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par>
                          <p:cTn id="53" fill="hold">
                            <p:stCondLst>
                              <p:cond delay="4500"/>
                            </p:stCondLst>
                            <p:childTnLst>
                              <p:par>
                                <p:cTn id="54" presetID="2" presetClass="entr" presetSubtype="1" decel="100000" fill="hold" grpId="0" nodeType="after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750" fill="hold"/>
                                        <p:tgtEl>
                                          <p:spTgt spid="46"/>
                                        </p:tgtEl>
                                        <p:attrNameLst>
                                          <p:attrName>ppt_x</p:attrName>
                                        </p:attrNameLst>
                                      </p:cBhvr>
                                      <p:tavLst>
                                        <p:tav tm="0">
                                          <p:val>
                                            <p:strVal val="#ppt_x"/>
                                          </p:val>
                                        </p:tav>
                                        <p:tav tm="100000">
                                          <p:val>
                                            <p:strVal val="#ppt_x"/>
                                          </p:val>
                                        </p:tav>
                                      </p:tavLst>
                                    </p:anim>
                                    <p:anim calcmode="lin" valueType="num">
                                      <p:cBhvr additive="base">
                                        <p:cTn id="57" dur="750" fill="hold"/>
                                        <p:tgtEl>
                                          <p:spTgt spid="46"/>
                                        </p:tgtEl>
                                        <p:attrNameLst>
                                          <p:attrName>ppt_y</p:attrName>
                                        </p:attrNameLst>
                                      </p:cBhvr>
                                      <p:tavLst>
                                        <p:tav tm="0">
                                          <p:val>
                                            <p:strVal val="0-#ppt_h/2"/>
                                          </p:val>
                                        </p:tav>
                                        <p:tav tm="100000">
                                          <p:val>
                                            <p:strVal val="#ppt_y"/>
                                          </p:val>
                                        </p:tav>
                                      </p:tavLst>
                                    </p:anim>
                                  </p:childTnLst>
                                </p:cTn>
                              </p:par>
                              <p:par>
                                <p:cTn id="58" presetID="2" presetClass="entr" presetSubtype="1" decel="10000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additive="base">
                                        <p:cTn id="60" dur="750" fill="hold"/>
                                        <p:tgtEl>
                                          <p:spTgt spid="47"/>
                                        </p:tgtEl>
                                        <p:attrNameLst>
                                          <p:attrName>ppt_x</p:attrName>
                                        </p:attrNameLst>
                                      </p:cBhvr>
                                      <p:tavLst>
                                        <p:tav tm="0">
                                          <p:val>
                                            <p:strVal val="#ppt_x"/>
                                          </p:val>
                                        </p:tav>
                                        <p:tav tm="100000">
                                          <p:val>
                                            <p:strVal val="#ppt_x"/>
                                          </p:val>
                                        </p:tav>
                                      </p:tavLst>
                                    </p:anim>
                                    <p:anim calcmode="lin" valueType="num">
                                      <p:cBhvr additive="base">
                                        <p:cTn id="61" dur="750" fill="hold"/>
                                        <p:tgtEl>
                                          <p:spTgt spid="47"/>
                                        </p:tgtEl>
                                        <p:attrNameLst>
                                          <p:attrName>ppt_y</p:attrName>
                                        </p:attrNameLst>
                                      </p:cBhvr>
                                      <p:tavLst>
                                        <p:tav tm="0">
                                          <p:val>
                                            <p:strVal val="0-#ppt_h/2"/>
                                          </p:val>
                                        </p:tav>
                                        <p:tav tm="100000">
                                          <p:val>
                                            <p:strVal val="#ppt_y"/>
                                          </p:val>
                                        </p:tav>
                                      </p:tavLst>
                                    </p:anim>
                                  </p:childTnLst>
                                </p:cTn>
                              </p:par>
                            </p:childTnLst>
                          </p:cTn>
                        </p:par>
                        <p:par>
                          <p:cTn id="62" fill="hold">
                            <p:stCondLst>
                              <p:cond delay="5250"/>
                            </p:stCondLst>
                            <p:childTnLst>
                              <p:par>
                                <p:cTn id="63" presetID="2" presetClass="entr" presetSubtype="8" decel="100000" fill="hold" grpId="0" nodeType="after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 calcmode="lin" valueType="num">
                                      <p:cBhvr additive="base">
                                        <p:cTn id="65"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9">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childTnLst>
                          </p:cTn>
                        </p:par>
                        <p:par>
                          <p:cTn id="71" fill="hold">
                            <p:stCondLst>
                              <p:cond delay="5750"/>
                            </p:stCondLst>
                            <p:childTnLst>
                              <p:par>
                                <p:cTn id="72" presetID="22" presetClass="entr" presetSubtype="2" fill="hold" grpId="0" nodeType="after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wipe(right)">
                                      <p:cBhvr>
                                        <p:cTn id="74" dur="500"/>
                                        <p:tgtEl>
                                          <p:spTgt spid="48"/>
                                        </p:tgtEl>
                                      </p:cBhvr>
                                    </p:animEffect>
                                  </p:childTnLst>
                                </p:cTn>
                              </p:par>
                            </p:childTnLst>
                          </p:cTn>
                        </p:par>
                        <p:par>
                          <p:cTn id="75" fill="hold">
                            <p:stCondLst>
                              <p:cond delay="6250"/>
                            </p:stCondLst>
                            <p:childTnLst>
                              <p:par>
                                <p:cTn id="76" presetID="2" presetClass="entr" presetSubtype="1" decel="10000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 calcmode="lin" valueType="num">
                                      <p:cBhvr additive="base">
                                        <p:cTn id="78" dur="750" fill="hold"/>
                                        <p:tgtEl>
                                          <p:spTgt spid="62"/>
                                        </p:tgtEl>
                                        <p:attrNameLst>
                                          <p:attrName>ppt_x</p:attrName>
                                        </p:attrNameLst>
                                      </p:cBhvr>
                                      <p:tavLst>
                                        <p:tav tm="0">
                                          <p:val>
                                            <p:strVal val="#ppt_x"/>
                                          </p:val>
                                        </p:tav>
                                        <p:tav tm="100000">
                                          <p:val>
                                            <p:strVal val="#ppt_x"/>
                                          </p:val>
                                        </p:tav>
                                      </p:tavLst>
                                    </p:anim>
                                    <p:anim calcmode="lin" valueType="num">
                                      <p:cBhvr additive="base">
                                        <p:cTn id="79" dur="750" fill="hold"/>
                                        <p:tgtEl>
                                          <p:spTgt spid="6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 calcmode="lin" valueType="num">
                                      <p:cBhvr additive="base">
                                        <p:cTn id="82" dur="750" fill="hold"/>
                                        <p:tgtEl>
                                          <p:spTgt spid="63"/>
                                        </p:tgtEl>
                                        <p:attrNameLst>
                                          <p:attrName>ppt_x</p:attrName>
                                        </p:attrNameLst>
                                      </p:cBhvr>
                                      <p:tavLst>
                                        <p:tav tm="0">
                                          <p:val>
                                            <p:strVal val="#ppt_x"/>
                                          </p:val>
                                        </p:tav>
                                        <p:tav tm="100000">
                                          <p:val>
                                            <p:strVal val="#ppt_x"/>
                                          </p:val>
                                        </p:tav>
                                      </p:tavLst>
                                    </p:anim>
                                    <p:anim calcmode="lin" valueType="num">
                                      <p:cBhvr additive="base">
                                        <p:cTn id="83" dur="750" fill="hold"/>
                                        <p:tgtEl>
                                          <p:spTgt spid="63"/>
                                        </p:tgtEl>
                                        <p:attrNameLst>
                                          <p:attrName>ppt_y</p:attrName>
                                        </p:attrNameLst>
                                      </p:cBhvr>
                                      <p:tavLst>
                                        <p:tav tm="0">
                                          <p:val>
                                            <p:strVal val="0-#ppt_h/2"/>
                                          </p:val>
                                        </p:tav>
                                        <p:tav tm="100000">
                                          <p:val>
                                            <p:strVal val="#ppt_y"/>
                                          </p:val>
                                        </p:tav>
                                      </p:tavLst>
                                    </p:anim>
                                  </p:childTnLst>
                                </p:cTn>
                              </p:par>
                            </p:childTnLst>
                          </p:cTn>
                        </p:par>
                        <p:par>
                          <p:cTn id="84" fill="hold">
                            <p:stCondLst>
                              <p:cond delay="7000"/>
                            </p:stCondLst>
                            <p:childTnLst>
                              <p:par>
                                <p:cTn id="85" presetID="2" presetClass="entr" presetSubtype="2" decel="100000" fill="hold" grpId="0" nodeType="afterEffect">
                                  <p:stCondLst>
                                    <p:cond delay="0"/>
                                  </p:stCondLst>
                                  <p:childTnLst>
                                    <p:set>
                                      <p:cBhvr>
                                        <p:cTn id="86" dur="1" fill="hold">
                                          <p:stCondLst>
                                            <p:cond delay="0"/>
                                          </p:stCondLst>
                                        </p:cTn>
                                        <p:tgtEl>
                                          <p:spTgt spid="65">
                                            <p:txEl>
                                              <p:pRg st="0" end="0"/>
                                            </p:txEl>
                                          </p:spTgt>
                                        </p:tgtEl>
                                        <p:attrNameLst>
                                          <p:attrName>style.visibility</p:attrName>
                                        </p:attrNameLst>
                                      </p:cBhvr>
                                      <p:to>
                                        <p:strVal val="visible"/>
                                      </p:to>
                                    </p:set>
                                    <p:anim calcmode="lin" valueType="num">
                                      <p:cBhvr additive="base">
                                        <p:cTn id="87" dur="500" fill="hold"/>
                                        <p:tgtEl>
                                          <p:spTgt spid="65">
                                            <p:txEl>
                                              <p:pRg st="0" end="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65">
                                            <p:txEl>
                                              <p:pRg st="0" end="0"/>
                                            </p:txEl>
                                          </p:spTgt>
                                        </p:tgtEl>
                                        <p:attrNameLst>
                                          <p:attrName>ppt_y</p:attrName>
                                        </p:attrNameLst>
                                      </p:cBhvr>
                                      <p:tavLst>
                                        <p:tav tm="0">
                                          <p:val>
                                            <p:strVal val="#ppt_y"/>
                                          </p:val>
                                        </p:tav>
                                        <p:tav tm="100000">
                                          <p:val>
                                            <p:strVal val="#ppt_y"/>
                                          </p:val>
                                        </p:tav>
                                      </p:tavLst>
                                    </p:anim>
                                  </p:childTnLst>
                                </p:cTn>
                              </p:par>
                              <p:par>
                                <p:cTn id="89" presetID="2" presetClass="entr" presetSubtype="4" decel="10000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par>
                          <p:cTn id="97" fill="hold">
                            <p:stCondLst>
                              <p:cond delay="8000"/>
                            </p:stCondLst>
                            <p:childTnLst>
                              <p:par>
                                <p:cTn id="98" presetID="2" presetClass="entr" presetSubtype="1" decel="10000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750" fill="hold"/>
                                        <p:tgtEl>
                                          <p:spTgt spid="67"/>
                                        </p:tgtEl>
                                        <p:attrNameLst>
                                          <p:attrName>ppt_x</p:attrName>
                                        </p:attrNameLst>
                                      </p:cBhvr>
                                      <p:tavLst>
                                        <p:tav tm="0">
                                          <p:val>
                                            <p:strVal val="#ppt_x"/>
                                          </p:val>
                                        </p:tav>
                                        <p:tav tm="100000">
                                          <p:val>
                                            <p:strVal val="#ppt_x"/>
                                          </p:val>
                                        </p:tav>
                                      </p:tavLst>
                                    </p:anim>
                                    <p:anim calcmode="lin" valueType="num">
                                      <p:cBhvr additive="base">
                                        <p:cTn id="101" dur="750" fill="hold"/>
                                        <p:tgtEl>
                                          <p:spTgt spid="6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750" fill="hold"/>
                                        <p:tgtEl>
                                          <p:spTgt spid="68"/>
                                        </p:tgtEl>
                                        <p:attrNameLst>
                                          <p:attrName>ppt_x</p:attrName>
                                        </p:attrNameLst>
                                      </p:cBhvr>
                                      <p:tavLst>
                                        <p:tav tm="0">
                                          <p:val>
                                            <p:strVal val="#ppt_x"/>
                                          </p:val>
                                        </p:tav>
                                        <p:tav tm="100000">
                                          <p:val>
                                            <p:strVal val="#ppt_x"/>
                                          </p:val>
                                        </p:tav>
                                      </p:tavLst>
                                    </p:anim>
                                    <p:anim calcmode="lin" valueType="num">
                                      <p:cBhvr additive="base">
                                        <p:cTn id="105" dur="750" fill="hold"/>
                                        <p:tgtEl>
                                          <p:spTgt spid="68"/>
                                        </p:tgtEl>
                                        <p:attrNameLst>
                                          <p:attrName>ppt_y</p:attrName>
                                        </p:attrNameLst>
                                      </p:cBhvr>
                                      <p:tavLst>
                                        <p:tav tm="0">
                                          <p:val>
                                            <p:strVal val="0-#ppt_h/2"/>
                                          </p:val>
                                        </p:tav>
                                        <p:tav tm="100000">
                                          <p:val>
                                            <p:strVal val="#ppt_y"/>
                                          </p:val>
                                        </p:tav>
                                      </p:tavLst>
                                    </p:anim>
                                  </p:childTnLst>
                                </p:cTn>
                              </p:par>
                            </p:childTnLst>
                          </p:cTn>
                        </p:par>
                        <p:par>
                          <p:cTn id="106" fill="hold">
                            <p:stCondLst>
                              <p:cond delay="8750"/>
                            </p:stCondLst>
                            <p:childTnLst>
                              <p:par>
                                <p:cTn id="107" presetID="2" presetClass="entr" presetSubtype="8" decel="100000" fill="hold" grpId="0" nodeType="afterEffect">
                                  <p:stCondLst>
                                    <p:cond delay="0"/>
                                  </p:stCondLst>
                                  <p:childTnLst>
                                    <p:set>
                                      <p:cBhvr>
                                        <p:cTn id="108" dur="1" fill="hold">
                                          <p:stCondLst>
                                            <p:cond delay="0"/>
                                          </p:stCondLst>
                                        </p:cTn>
                                        <p:tgtEl>
                                          <p:spTgt spid="70">
                                            <p:txEl>
                                              <p:pRg st="0" end="0"/>
                                            </p:txEl>
                                          </p:spTgt>
                                        </p:tgtEl>
                                        <p:attrNameLst>
                                          <p:attrName>style.visibility</p:attrName>
                                        </p:attrNameLst>
                                      </p:cBhvr>
                                      <p:to>
                                        <p:strVal val="visible"/>
                                      </p:to>
                                    </p:set>
                                    <p:anim calcmode="lin" valueType="num">
                                      <p:cBhvr additive="base">
                                        <p:cTn id="109" dur="500" fill="hold"/>
                                        <p:tgtEl>
                                          <p:spTgt spid="70">
                                            <p:txEl>
                                              <p:pRg st="0" end="0"/>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0">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fill="hold"/>
                                        <p:tgtEl>
                                          <p:spTgt spid="71"/>
                                        </p:tgtEl>
                                        <p:attrNameLst>
                                          <p:attrName>ppt_x</p:attrName>
                                        </p:attrNameLst>
                                      </p:cBhvr>
                                      <p:tavLst>
                                        <p:tav tm="0">
                                          <p:val>
                                            <p:strVal val="#ppt_x"/>
                                          </p:val>
                                        </p:tav>
                                        <p:tav tm="100000">
                                          <p:val>
                                            <p:strVal val="#ppt_x"/>
                                          </p:val>
                                        </p:tav>
                                      </p:tavLst>
                                    </p:anim>
                                    <p:anim calcmode="lin" valueType="num">
                                      <p:cBhvr additive="base">
                                        <p:cTn id="114" dur="500" fill="hold"/>
                                        <p:tgtEl>
                                          <p:spTgt spid="71"/>
                                        </p:tgtEl>
                                        <p:attrNameLst>
                                          <p:attrName>ppt_y</p:attrName>
                                        </p:attrNameLst>
                                      </p:cBhvr>
                                      <p:tavLst>
                                        <p:tav tm="0">
                                          <p:val>
                                            <p:strVal val="1+#ppt_h/2"/>
                                          </p:val>
                                        </p:tav>
                                        <p:tav tm="100000">
                                          <p:val>
                                            <p:strVal val="#ppt_y"/>
                                          </p:val>
                                        </p:tav>
                                      </p:tavLst>
                                    </p:anim>
                                  </p:childTnLst>
                                </p:cTn>
                              </p:par>
                            </p:childTnLst>
                          </p:cTn>
                        </p:par>
                        <p:par>
                          <p:cTn id="115" fill="hold">
                            <p:stCondLst>
                              <p:cond delay="9250"/>
                            </p:stCondLst>
                            <p:childTnLst>
                              <p:par>
                                <p:cTn id="116" presetID="22" presetClass="entr" presetSubtype="2"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righ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animBg="1"/>
      <p:bldP spid="37" grpId="0" animBg="1"/>
      <p:bldP spid="38" grpId="0"/>
      <p:bldP spid="39" grpId="0" animBg="1"/>
      <p:bldP spid="40" grpId="0"/>
      <p:bldP spid="43" grpId="0">
        <p:tmplLst>
          <p:tmpl>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build="p">
        <p:tmplLst>
          <p:tmpl lvl="1">
            <p:tnLst>
              <p:par>
                <p:cTn presetID="2" presetClass="entr" presetSubtype="2"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46" grpId="0" animBg="1"/>
      <p:bldP spid="47" grpId="0"/>
      <p:bldP spid="48" grpId="0">
        <p:tmplLst>
          <p:tmpl>
            <p:tnLst>
              <p:par>
                <p:cTn presetID="22" presetClass="entr" presetSubtype="2"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49" grpId="0" build="p">
        <p:tmplLst>
          <p:tmpl lvl="1">
            <p:tnLst>
              <p:par>
                <p:cTn presetID="2" presetClass="entr" presetSubtype="8" decel="10000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61" grpId="0" animBg="1"/>
      <p:bldP spid="62" grpId="0" animBg="1"/>
      <p:bldP spid="63" grpId="0"/>
      <p:bldP spid="64" grpId="0">
        <p:tmplLst>
          <p:tmpl>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 presetClass="entr" presetSubtype="2"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1+#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animBg="1"/>
      <p:bldP spid="67" grpId="0" animBg="1"/>
      <p:bldP spid="68" grpId="0"/>
      <p:bldP spid="69" grpId="0">
        <p:tmplLst>
          <p:tmpl>
            <p:tnLst>
              <p:par>
                <p:cTn presetID="22" presetClass="entr" presetSubtype="2"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wipe(right)">
                      <p:cBhvr>
                        <p:cTn dur="500"/>
                        <p:tgtEl>
                          <p:spTgt spid="69"/>
                        </p:tgtEl>
                      </p:cBhvr>
                    </p:animEffect>
                  </p:childTnLst>
                </p:cTn>
              </p:par>
            </p:tnLst>
          </p:tmpl>
        </p:tmplLst>
      </p:bldP>
      <p:bldP spid="70" grpId="0" build="p">
        <p:tmplLst>
          <p:tmpl lvl="1">
            <p:tnLst>
              <p:par>
                <p:cTn presetID="2" presetClass="entr" presetSubtype="8" decel="100000"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0-#ppt_w/2"/>
                          </p:val>
                        </p:tav>
                        <p:tav tm="100000">
                          <p:val>
                            <p:strVal val="#ppt_x"/>
                          </p:val>
                        </p:tav>
                      </p:tavLst>
                    </p:anim>
                    <p:anim calcmode="lin" valueType="num">
                      <p:cBhvr additive="base">
                        <p:cTn dur="500" fill="hold"/>
                        <p:tgtEl>
                          <p:spTgt spid="70"/>
                        </p:tgtEl>
                        <p:attrNameLst>
                          <p:attrName>ppt_y</p:attrName>
                        </p:attrNameLst>
                      </p:cBhvr>
                      <p:tavLst>
                        <p:tav tm="0">
                          <p:val>
                            <p:strVal val="#ppt_y"/>
                          </p:val>
                        </p:tav>
                        <p:tav tm="100000">
                          <p:val>
                            <p:strVal val="#ppt_y"/>
                          </p:val>
                        </p:tav>
                      </p:tavLst>
                    </p:anim>
                  </p:childTnLst>
                </p:cTn>
              </p:par>
            </p:tnLst>
          </p:tmpl>
        </p:tmplLst>
      </p:bldP>
      <p:bldP spid="71" grpId="0" animBg="1"/>
    </p:bldLst>
  </p:timing>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2">
                                            <p:txEl>
                                              <p:pRg st="0" end="0"/>
                                            </p:txEl>
                                          </p:spTgt>
                                        </p:tgtEl>
                                        <p:attrNameLst>
                                          <p:attrName>style.visibility</p:attrName>
                                        </p:attrNameLst>
                                      </p:cBhvr>
                                      <p:to>
                                        <p:strVal val="visible"/>
                                      </p:to>
                                    </p:set>
                                    <p:anim calcmode="lin" valueType="num">
                                      <p:cBhvr additive="base">
                                        <p:cTn id="7"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1" decel="10000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50" fill="hold"/>
                                        <p:tgtEl>
                                          <p:spTgt spid="18"/>
                                        </p:tgtEl>
                                        <p:attrNameLst>
                                          <p:attrName>ppt_x</p:attrName>
                                        </p:attrNameLst>
                                      </p:cBhvr>
                                      <p:tavLst>
                                        <p:tav tm="0">
                                          <p:val>
                                            <p:strVal val="#ppt_x"/>
                                          </p:val>
                                        </p:tav>
                                        <p:tav tm="100000">
                                          <p:val>
                                            <p:strVal val="#ppt_x"/>
                                          </p:val>
                                        </p:tav>
                                      </p:tavLst>
                                    </p:anim>
                                    <p:anim calcmode="lin" valueType="num">
                                      <p:cBhvr additive="base">
                                        <p:cTn id="13" dur="750" fill="hold"/>
                                        <p:tgtEl>
                                          <p:spTgt spid="18"/>
                                        </p:tgtEl>
                                        <p:attrNameLst>
                                          <p:attrName>ppt_y</p:attrName>
                                        </p:attrNameLst>
                                      </p:cBhvr>
                                      <p:tavLst>
                                        <p:tav tm="0">
                                          <p:val>
                                            <p:strVal val="0-#ppt_h/2"/>
                                          </p:val>
                                        </p:tav>
                                        <p:tav tm="100000">
                                          <p:val>
                                            <p:strVal val="#ppt_y"/>
                                          </p:val>
                                        </p:tav>
                                      </p:tavLst>
                                    </p:anim>
                                  </p:childTnLst>
                                </p:cTn>
                              </p:par>
                              <p:par>
                                <p:cTn id="14" presetID="2" presetClass="entr" presetSubtype="8" decel="100000" fill="hold" grpId="0" nodeType="withEffect">
                                  <p:stCondLst>
                                    <p:cond delay="0"/>
                                  </p:stCondLst>
                                  <p:iterate type="lt">
                                    <p:tmPct val="10000"/>
                                  </p:iterate>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0-#ppt_w/2"/>
                                          </p:val>
                                        </p:tav>
                                        <p:tav tm="100000">
                                          <p:val>
                                            <p:strVal val="#ppt_x"/>
                                          </p:val>
                                        </p:tav>
                                      </p:tavLst>
                                    </p:anim>
                                    <p:anim calcmode="lin" valueType="num">
                                      <p:cBhvr additive="base">
                                        <p:cTn id="17" dur="75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2225"/>
                            </p:stCondLst>
                            <p:childTnLst>
                              <p:par>
                                <p:cTn id="23" presetID="2" presetClass="entr" presetSubtype="1" decel="10000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750" fill="hold"/>
                                        <p:tgtEl>
                                          <p:spTgt spid="21"/>
                                        </p:tgtEl>
                                        <p:attrNameLst>
                                          <p:attrName>ppt_x</p:attrName>
                                        </p:attrNameLst>
                                      </p:cBhvr>
                                      <p:tavLst>
                                        <p:tav tm="0">
                                          <p:val>
                                            <p:strVal val="#ppt_x"/>
                                          </p:val>
                                        </p:tav>
                                        <p:tav tm="100000">
                                          <p:val>
                                            <p:strVal val="#ppt_x"/>
                                          </p:val>
                                        </p:tav>
                                      </p:tavLst>
                                    </p:anim>
                                    <p:anim calcmode="lin" valueType="num">
                                      <p:cBhvr additive="base">
                                        <p:cTn id="26" dur="750" fill="hold"/>
                                        <p:tgtEl>
                                          <p:spTgt spid="21"/>
                                        </p:tgtEl>
                                        <p:attrNameLst>
                                          <p:attrName>ppt_y</p:attrName>
                                        </p:attrNameLst>
                                      </p:cBhvr>
                                      <p:tavLst>
                                        <p:tav tm="0">
                                          <p:val>
                                            <p:strVal val="0-#ppt_h/2"/>
                                          </p:val>
                                        </p:tav>
                                        <p:tav tm="100000">
                                          <p:val>
                                            <p:strVal val="#ppt_y"/>
                                          </p:val>
                                        </p:tav>
                                      </p:tavLst>
                                    </p:anim>
                                  </p:childTnLst>
                                </p:cTn>
                              </p:par>
                              <p:par>
                                <p:cTn id="27" presetID="2" presetClass="entr" presetSubtype="8" decel="100000" fill="hold" grpId="0" nodeType="withEffect">
                                  <p:stCondLst>
                                    <p:cond delay="0"/>
                                  </p:stCondLst>
                                  <p:iterate type="lt">
                                    <p:tmPct val="1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750" fill="hold"/>
                                        <p:tgtEl>
                                          <p:spTgt spid="22"/>
                                        </p:tgtEl>
                                        <p:attrNameLst>
                                          <p:attrName>ppt_x</p:attrName>
                                        </p:attrNameLst>
                                      </p:cBhvr>
                                      <p:tavLst>
                                        <p:tav tm="0">
                                          <p:val>
                                            <p:strVal val="0-#ppt_w/2"/>
                                          </p:val>
                                        </p:tav>
                                        <p:tav tm="100000">
                                          <p:val>
                                            <p:strVal val="#ppt_x"/>
                                          </p:val>
                                        </p:tav>
                                      </p:tavLst>
                                    </p:anim>
                                    <p:anim calcmode="lin" valueType="num">
                                      <p:cBhvr additive="base">
                                        <p:cTn id="30" dur="75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3050"/>
                            </p:stCondLst>
                            <p:childTnLst>
                              <p:par>
                                <p:cTn id="32" presetID="2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3550"/>
                            </p:stCondLst>
                            <p:childTnLst>
                              <p:par>
                                <p:cTn id="36" presetID="2" presetClass="entr" presetSubtype="1" decel="10000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fill="hold"/>
                                        <p:tgtEl>
                                          <p:spTgt spid="24"/>
                                        </p:tgtEl>
                                        <p:attrNameLst>
                                          <p:attrName>ppt_x</p:attrName>
                                        </p:attrNameLst>
                                      </p:cBhvr>
                                      <p:tavLst>
                                        <p:tav tm="0">
                                          <p:val>
                                            <p:strVal val="#ppt_x"/>
                                          </p:val>
                                        </p:tav>
                                        <p:tav tm="100000">
                                          <p:val>
                                            <p:strVal val="#ppt_x"/>
                                          </p:val>
                                        </p:tav>
                                      </p:tavLst>
                                    </p:anim>
                                    <p:anim calcmode="lin" valueType="num">
                                      <p:cBhvr additive="base">
                                        <p:cTn id="39" dur="750" fill="hold"/>
                                        <p:tgtEl>
                                          <p:spTgt spid="24"/>
                                        </p:tgtEl>
                                        <p:attrNameLst>
                                          <p:attrName>ppt_y</p:attrName>
                                        </p:attrNameLst>
                                      </p:cBhvr>
                                      <p:tavLst>
                                        <p:tav tm="0">
                                          <p:val>
                                            <p:strVal val="0-#ppt_h/2"/>
                                          </p:val>
                                        </p:tav>
                                        <p:tav tm="100000">
                                          <p:val>
                                            <p:strVal val="#ppt_y"/>
                                          </p:val>
                                        </p:tav>
                                      </p:tavLst>
                                    </p:anim>
                                  </p:childTnLst>
                                </p:cTn>
                              </p:par>
                              <p:par>
                                <p:cTn id="40" presetID="2" presetClass="entr" presetSubtype="8" decel="100000" fill="hold" grpId="0" nodeType="withEffect">
                                  <p:stCondLst>
                                    <p:cond delay="0"/>
                                  </p:stCondLst>
                                  <p:iterate type="lt">
                                    <p:tmPct val="10000"/>
                                  </p:iterate>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750" fill="hold"/>
                                        <p:tgtEl>
                                          <p:spTgt spid="25"/>
                                        </p:tgtEl>
                                        <p:attrNameLst>
                                          <p:attrName>ppt_x</p:attrName>
                                        </p:attrNameLst>
                                      </p:cBhvr>
                                      <p:tavLst>
                                        <p:tav tm="0">
                                          <p:val>
                                            <p:strVal val="0-#ppt_w/2"/>
                                          </p:val>
                                        </p:tav>
                                        <p:tav tm="100000">
                                          <p:val>
                                            <p:strVal val="#ppt_x"/>
                                          </p:val>
                                        </p:tav>
                                      </p:tavLst>
                                    </p:anim>
                                    <p:anim calcmode="lin" valueType="num">
                                      <p:cBhvr additive="base">
                                        <p:cTn id="43" dur="75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4375"/>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4875"/>
                            </p:stCondLst>
                            <p:childTnLst>
                              <p:par>
                                <p:cTn id="49" presetID="2" presetClass="entr" presetSubtype="1"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50" fill="hold"/>
                                        <p:tgtEl>
                                          <p:spTgt spid="27"/>
                                        </p:tgtEl>
                                        <p:attrNameLst>
                                          <p:attrName>ppt_x</p:attrName>
                                        </p:attrNameLst>
                                      </p:cBhvr>
                                      <p:tavLst>
                                        <p:tav tm="0">
                                          <p:val>
                                            <p:strVal val="#ppt_x"/>
                                          </p:val>
                                        </p:tav>
                                        <p:tav tm="100000">
                                          <p:val>
                                            <p:strVal val="#ppt_x"/>
                                          </p:val>
                                        </p:tav>
                                      </p:tavLst>
                                    </p:anim>
                                    <p:anim calcmode="lin" valueType="num">
                                      <p:cBhvr additive="base">
                                        <p:cTn id="52" dur="750" fill="hold"/>
                                        <p:tgtEl>
                                          <p:spTgt spid="27"/>
                                        </p:tgtEl>
                                        <p:attrNameLst>
                                          <p:attrName>ppt_y</p:attrName>
                                        </p:attrNameLst>
                                      </p:cBhvr>
                                      <p:tavLst>
                                        <p:tav tm="0">
                                          <p:val>
                                            <p:strVal val="0-#ppt_h/2"/>
                                          </p:val>
                                        </p:tav>
                                        <p:tav tm="100000">
                                          <p:val>
                                            <p:strVal val="#ppt_y"/>
                                          </p:val>
                                        </p:tav>
                                      </p:tavLst>
                                    </p:anim>
                                  </p:childTnLst>
                                </p:cTn>
                              </p:par>
                              <p:par>
                                <p:cTn id="53" presetID="2" presetClass="entr" presetSubtype="8" decel="10000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750" fill="hold"/>
                                        <p:tgtEl>
                                          <p:spTgt spid="28"/>
                                        </p:tgtEl>
                                        <p:attrNameLst>
                                          <p:attrName>ppt_x</p:attrName>
                                        </p:attrNameLst>
                                      </p:cBhvr>
                                      <p:tavLst>
                                        <p:tav tm="0">
                                          <p:val>
                                            <p:strVal val="0-#ppt_w/2"/>
                                          </p:val>
                                        </p:tav>
                                        <p:tav tm="100000">
                                          <p:val>
                                            <p:strVal val="#ppt_x"/>
                                          </p:val>
                                        </p:tav>
                                      </p:tavLst>
                                    </p:anim>
                                    <p:anim calcmode="lin" valueType="num">
                                      <p:cBhvr additive="base">
                                        <p:cTn id="56" dur="750" fill="hold"/>
                                        <p:tgtEl>
                                          <p:spTgt spid="28"/>
                                        </p:tgtEl>
                                        <p:attrNameLst>
                                          <p:attrName>ppt_y</p:attrName>
                                        </p:attrNameLst>
                                      </p:cBhvr>
                                      <p:tavLst>
                                        <p:tav tm="0">
                                          <p:val>
                                            <p:strVal val="#ppt_y"/>
                                          </p:val>
                                        </p:tav>
                                        <p:tav tm="100000">
                                          <p:val>
                                            <p:strVal val="#ppt_y"/>
                                          </p:val>
                                        </p:tav>
                                      </p:tavLst>
                                    </p:anim>
                                  </p:childTnLst>
                                </p:cTn>
                              </p:par>
                            </p:childTnLst>
                          </p:cTn>
                        </p:par>
                        <p:par>
                          <p:cTn id="57" fill="hold">
                            <p:stCondLst>
                              <p:cond delay="57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6200"/>
                            </p:stCondLst>
                            <p:childTnLst>
                              <p:par>
                                <p:cTn id="62" presetID="2" presetClass="entr" presetSubtype="1" decel="10000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750" fill="hold"/>
                                        <p:tgtEl>
                                          <p:spTgt spid="30"/>
                                        </p:tgtEl>
                                        <p:attrNameLst>
                                          <p:attrName>ppt_x</p:attrName>
                                        </p:attrNameLst>
                                      </p:cBhvr>
                                      <p:tavLst>
                                        <p:tav tm="0">
                                          <p:val>
                                            <p:strVal val="#ppt_x"/>
                                          </p:val>
                                        </p:tav>
                                        <p:tav tm="100000">
                                          <p:val>
                                            <p:strVal val="#ppt_x"/>
                                          </p:val>
                                        </p:tav>
                                      </p:tavLst>
                                    </p:anim>
                                    <p:anim calcmode="lin" valueType="num">
                                      <p:cBhvr additive="base">
                                        <p:cTn id="65" dur="750" fill="hold"/>
                                        <p:tgtEl>
                                          <p:spTgt spid="30"/>
                                        </p:tgtEl>
                                        <p:attrNameLst>
                                          <p:attrName>ppt_y</p:attrName>
                                        </p:attrNameLst>
                                      </p:cBhvr>
                                      <p:tavLst>
                                        <p:tav tm="0">
                                          <p:val>
                                            <p:strVal val="0-#ppt_h/2"/>
                                          </p:val>
                                        </p:tav>
                                        <p:tav tm="100000">
                                          <p:val>
                                            <p:strVal val="#ppt_y"/>
                                          </p:val>
                                        </p:tav>
                                      </p:tavLst>
                                    </p:anim>
                                  </p:childTnLst>
                                </p:cTn>
                              </p:par>
                              <p:par>
                                <p:cTn id="66" presetID="2" presetClass="entr" presetSubtype="8" decel="100000" fill="hold" grpId="0" nodeType="withEffect">
                                  <p:stCondLst>
                                    <p:cond delay="0"/>
                                  </p:stCondLst>
                                  <p:iterate type="lt">
                                    <p:tmPct val="10000"/>
                                  </p:iterate>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750" fill="hold"/>
                                        <p:tgtEl>
                                          <p:spTgt spid="31"/>
                                        </p:tgtEl>
                                        <p:attrNameLst>
                                          <p:attrName>ppt_x</p:attrName>
                                        </p:attrNameLst>
                                      </p:cBhvr>
                                      <p:tavLst>
                                        <p:tav tm="0">
                                          <p:val>
                                            <p:strVal val="0-#ppt_w/2"/>
                                          </p:val>
                                        </p:tav>
                                        <p:tav tm="100000">
                                          <p:val>
                                            <p:strVal val="#ppt_x"/>
                                          </p:val>
                                        </p:tav>
                                      </p:tavLst>
                                    </p:anim>
                                    <p:anim calcmode="lin" valueType="num">
                                      <p:cBhvr additive="base">
                                        <p:cTn id="69" dur="750" fill="hold"/>
                                        <p:tgtEl>
                                          <p:spTgt spid="31"/>
                                        </p:tgtEl>
                                        <p:attrNameLst>
                                          <p:attrName>ppt_y</p:attrName>
                                        </p:attrNameLst>
                                      </p:cBhvr>
                                      <p:tavLst>
                                        <p:tav tm="0">
                                          <p:val>
                                            <p:strVal val="#ppt_y"/>
                                          </p:val>
                                        </p:tav>
                                        <p:tav tm="100000">
                                          <p:val>
                                            <p:strVal val="#ppt_y"/>
                                          </p:val>
                                        </p:tav>
                                      </p:tavLst>
                                    </p:anim>
                                  </p:childTnLst>
                                </p:cTn>
                              </p:par>
                            </p:childTnLst>
                          </p:cTn>
                        </p:par>
                        <p:par>
                          <p:cTn id="70" fill="hold">
                            <p:stCondLst>
                              <p:cond delay="7025"/>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bldP spid="29" grpId="0">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bldP spid="32" grpId="0" build="p">
        <p:tmplLst>
          <p:tmpl lvl="1">
            <p:tnLst>
              <p:par>
                <p:cTn presetID="2" presetClass="entr" presetSubtype="4"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 calcmode="lin" valueType="num">
                                      <p:cBhvr additive="base">
                                        <p:cTn id="11"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49">
                                            <p:txEl>
                                              <p:pRg st="0" end="0"/>
                                            </p:txEl>
                                          </p:spTgt>
                                        </p:tgtEl>
                                        <p:attrNameLst>
                                          <p:attrName>style.visibility</p:attrName>
                                        </p:attrNameLst>
                                      </p:cBhvr>
                                      <p:to>
                                        <p:strVal val="visible"/>
                                      </p:to>
                                    </p:set>
                                    <p:anim calcmode="lin" valueType="num">
                                      <p:cBhvr additive="base">
                                        <p:cTn id="19"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50">
                                            <p:txEl>
                                              <p:pRg st="0" end="0"/>
                                            </p:txEl>
                                          </p:spTgt>
                                        </p:tgtEl>
                                        <p:attrNameLst>
                                          <p:attrName>style.visibility</p:attrName>
                                        </p:attrNameLst>
                                      </p:cBhvr>
                                      <p:to>
                                        <p:strVal val="visible"/>
                                      </p:to>
                                    </p:set>
                                    <p:anim calcmode="lin" valueType="num">
                                      <p:cBhvr additive="base">
                                        <p:cTn id="27" dur="500" fill="hold"/>
                                        <p:tgtEl>
                                          <p:spTgt spid="5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0-#ppt_w/2"/>
                                          </p:val>
                                        </p:tav>
                                        <p:tav tm="100000">
                                          <p:val>
                                            <p:strVal val="#ppt_x"/>
                                          </p:val>
                                        </p:tav>
                                      </p:tavLst>
                                    </p:anim>
                                    <p:anim calcmode="lin" valueType="num">
                                      <p:cBhvr additive="base">
                                        <p:cTn id="36" dur="500" fill="hold"/>
                                        <p:tgtEl>
                                          <p:spTgt spid="43"/>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2" presetClass="entr" presetSubtype="8" fill="hold" grpId="0" nodeType="afterEffect">
                                  <p:stCondLst>
                                    <p:cond delay="25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3" grpId="0" animBg="1"/>
      <p:bldP spid="44" grpId="0" animBg="1"/>
      <p:bldP spid="45" grpId="0" build="p">
        <p:tmplLst>
          <p:tmpl lvl="1">
            <p:tnLst>
              <p:par>
                <p:cTn presetID="2" presetClass="entr" presetSubtype="8"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0" grpId="0" build="p">
        <p:tmplLst>
          <p:tmpl lvl="1">
            <p:tnLst>
              <p:par>
                <p:cTn presetID="2" presetClass="entr" presetSubtype="8" decel="10000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0-#ppt_w/2"/>
                          </p:val>
                        </p:tav>
                        <p:tav tm="100000">
                          <p:val>
                            <p:strVal val="#ppt_x"/>
                          </p:val>
                        </p:tav>
                      </p:tavLst>
                    </p:anim>
                    <p:anim calcmode="lin" valueType="num">
                      <p:cBhvr additive="base">
                        <p:cTn dur="500" fill="hold"/>
                        <p:tgtEl>
                          <p:spTgt spid="50"/>
                        </p:tgtEl>
                        <p:attrNameLst>
                          <p:attrName>ppt_y</p:attrName>
                        </p:attrNameLst>
                      </p:cBhvr>
                      <p:tavLst>
                        <p:tav tm="0">
                          <p:val>
                            <p:strVal val="#ppt_y"/>
                          </p:val>
                        </p:tav>
                        <p:tav tm="100000">
                          <p:val>
                            <p:strVal val="#ppt_y"/>
                          </p:val>
                        </p:tav>
                      </p:tavLst>
                    </p:anim>
                  </p:childTnLst>
                </p:cTn>
              </p:par>
            </p:tnLst>
          </p:tmpl>
        </p:tmplLst>
      </p:bldP>
      <p:bldP spid="51" grpId="0">
        <p:tmplLst>
          <p:tmpl>
            <p:tnLst>
              <p:par>
                <p:cTn presetID="22" presetClass="entr" presetSubtype="8" fill="hold" nodeType="after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7">
                                            <p:txEl>
                                              <p:pRg st="0" end="0"/>
                                            </p:txEl>
                                          </p:spTgt>
                                        </p:tgtEl>
                                        <p:attrNameLst>
                                          <p:attrName>style.visibility</p:attrName>
                                        </p:attrNameLst>
                                      </p:cBhvr>
                                      <p:to>
                                        <p:strVal val="visible"/>
                                      </p:to>
                                    </p:set>
                                    <p:anim calcmode="lin" valueType="num">
                                      <p:cBhvr additive="base">
                                        <p:cTn id="19"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500"/>
                                  </p:stCondLst>
                                  <p:childTnLst>
                                    <p:set>
                                      <p:cBhvr>
                                        <p:cTn id="26" dur="1" fill="hold">
                                          <p:stCondLst>
                                            <p:cond delay="0"/>
                                          </p:stCondLst>
                                        </p:cTn>
                                        <p:tgtEl>
                                          <p:spTgt spid="31">
                                            <p:txEl>
                                              <p:pRg st="0" end="0"/>
                                            </p:txEl>
                                          </p:spTgt>
                                        </p:tgtEl>
                                        <p:attrNameLst>
                                          <p:attrName>style.visibility</p:attrName>
                                        </p:attrNameLst>
                                      </p:cBhvr>
                                      <p:to>
                                        <p:strVal val="visible"/>
                                      </p:to>
                                    </p:set>
                                    <p:anim calcmode="lin" valueType="num">
                                      <p:cBhvr additive="base">
                                        <p:cTn id="27"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1">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0-#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childTnLst>
                          </p:cTn>
                        </p:par>
                        <p:par>
                          <p:cTn id="41" fill="hold">
                            <p:stCondLst>
                              <p:cond delay="175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par>
                          <p:cTn id="45" fill="hold">
                            <p:stCondLst>
                              <p:cond delay="2250"/>
                            </p:stCondLst>
                            <p:childTnLst>
                              <p:par>
                                <p:cTn id="46" presetID="22" presetClass="entr" presetSubtype="8" fill="hold" grpId="0" nodeType="afterEffect">
                                  <p:stCondLst>
                                    <p:cond delay="0"/>
                                  </p:stCondLst>
                                  <p:childTnLst>
                                    <p:set>
                                      <p:cBhvr>
                                        <p:cTn id="47" dur="1" fill="hold">
                                          <p:stCondLst>
                                            <p:cond delay="0"/>
                                          </p:stCondLst>
                                        </p:cTn>
                                        <p:tgtEl>
                                          <p:spTgt spid="36">
                                            <p:txEl>
                                              <p:pRg st="0" end="0"/>
                                            </p:txEl>
                                          </p:spTgt>
                                        </p:tgtEl>
                                        <p:attrNameLst>
                                          <p:attrName>style.visibility</p:attrName>
                                        </p:attrNameLst>
                                      </p:cBhvr>
                                      <p:to>
                                        <p:strVal val="visible"/>
                                      </p:to>
                                    </p:set>
                                    <p:animEffect transition="in" filter="wipe(left)">
                                      <p:cBhvr>
                                        <p:cTn id="48" dur="500"/>
                                        <p:tgtEl>
                                          <p:spTgt spid="36">
                                            <p:txEl>
                                              <p:pRg st="0" end="0"/>
                                            </p:txEl>
                                          </p:spTgt>
                                        </p:tgtEl>
                                      </p:cBhvr>
                                    </p:animEffect>
                                  </p:childTnLst>
                                </p:cTn>
                              </p:par>
                            </p:childTnLst>
                          </p:cTn>
                        </p:par>
                        <p:par>
                          <p:cTn id="49" fill="hold">
                            <p:stCondLst>
                              <p:cond delay="2750"/>
                            </p:stCondLst>
                            <p:childTnLst>
                              <p:par>
                                <p:cTn id="50" presetID="22" presetClass="entr" presetSubtype="8" fill="hold" grpId="0" nodeType="afterEffect">
                                  <p:stCondLst>
                                    <p:cond delay="0"/>
                                  </p:stCondLst>
                                  <p:childTnLst>
                                    <p:set>
                                      <p:cBhvr>
                                        <p:cTn id="51" dur="1" fill="hold">
                                          <p:stCondLst>
                                            <p:cond delay="0"/>
                                          </p:stCondLst>
                                        </p:cTn>
                                        <p:tgtEl>
                                          <p:spTgt spid="37">
                                            <p:txEl>
                                              <p:pRg st="0" end="0"/>
                                            </p:txEl>
                                          </p:spTgt>
                                        </p:tgtEl>
                                        <p:attrNameLst>
                                          <p:attrName>style.visibility</p:attrName>
                                        </p:attrNameLst>
                                      </p:cBhvr>
                                      <p:to>
                                        <p:strVal val="visible"/>
                                      </p:to>
                                    </p:set>
                                    <p:animEffect transition="in" filter="wipe(left)">
                                      <p:cBhvr>
                                        <p:cTn id="52"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3" grpId="0" build="p">
        <p:tmplLst>
          <p:tmpl lvl="1">
            <p:tnLst>
              <p:par>
                <p:cTn presetID="2" presetClass="entr" presetSubtype="8"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8"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23">
                                            <p:txEl>
                                              <p:pRg st="0" end="0"/>
                                            </p:txEl>
                                          </p:spTgt>
                                        </p:tgtEl>
                                        <p:attrNameLst>
                                          <p:attrName>style.visibility</p:attrName>
                                        </p:attrNameLst>
                                      </p:cBhvr>
                                      <p:to>
                                        <p:strVal val="visible"/>
                                      </p:to>
                                    </p:set>
                                    <p:anim calcmode="lin" valueType="num">
                                      <p:cBhvr additive="base">
                                        <p:cTn id="1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53">
                                            <p:txEl>
                                              <p:pRg st="0" end="0"/>
                                            </p:txEl>
                                          </p:spTgt>
                                        </p:tgtEl>
                                        <p:attrNameLst>
                                          <p:attrName>style.visibility</p:attrName>
                                        </p:attrNameLst>
                                      </p:cBhvr>
                                      <p:to>
                                        <p:strVal val="visible"/>
                                      </p:to>
                                    </p:set>
                                    <p:animEffect transition="in" filter="wipe(left)">
                                      <p:cBhvr>
                                        <p:cTn id="20" dur="500"/>
                                        <p:tgtEl>
                                          <p:spTgt spid="53">
                                            <p:txEl>
                                              <p:pRg st="0" end="0"/>
                                            </p:txEl>
                                          </p:spTgt>
                                        </p:tgtEl>
                                      </p:cBhvr>
                                    </p:animEffect>
                                  </p:childTnLst>
                                </p:cTn>
                              </p:par>
                            </p:childTnLst>
                          </p:cTn>
                        </p:par>
                        <p:par>
                          <p:cTn id="21" fill="hold">
                            <p:stCondLst>
                              <p:cond delay="1600"/>
                            </p:stCondLst>
                            <p:childTnLst>
                              <p:par>
                                <p:cTn id="22" presetID="2" presetClass="entr" presetSubtype="8" decel="10000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10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200"/>
                            </p:stCondLst>
                            <p:childTnLst>
                              <p:par>
                                <p:cTn id="31" presetID="14" presetClass="entr" presetSubtype="10"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randombar(horizontal)">
                                      <p:cBhvr>
                                        <p:cTn id="33" dur="500"/>
                                        <p:tgtEl>
                                          <p:spTgt spid="42"/>
                                        </p:tgtEl>
                                      </p:cBhvr>
                                    </p:animEffect>
                                  </p:childTnLst>
                                </p:cTn>
                              </p:par>
                            </p:childTnLst>
                          </p:cTn>
                        </p:par>
                        <p:par>
                          <p:cTn id="34" fill="hold">
                            <p:stCondLst>
                              <p:cond delay="2700"/>
                            </p:stCondLst>
                            <p:childTnLst>
                              <p:par>
                                <p:cTn id="35" presetID="22" presetClass="entr" presetSubtype="8" fill="hold" grpId="0" nodeType="afterEffect">
                                  <p:stCondLst>
                                    <p:cond delay="0"/>
                                  </p:stCondLst>
                                  <p:childTnLst>
                                    <p:set>
                                      <p:cBhvr>
                                        <p:cTn id="36" dur="1" fill="hold">
                                          <p:stCondLst>
                                            <p:cond delay="0"/>
                                          </p:stCondLst>
                                        </p:cTn>
                                        <p:tgtEl>
                                          <p:spTgt spid="54">
                                            <p:txEl>
                                              <p:pRg st="0" end="0"/>
                                            </p:txEl>
                                          </p:spTgt>
                                        </p:tgtEl>
                                        <p:attrNameLst>
                                          <p:attrName>style.visibility</p:attrName>
                                        </p:attrNameLst>
                                      </p:cBhvr>
                                      <p:to>
                                        <p:strVal val="visible"/>
                                      </p:to>
                                    </p:set>
                                    <p:animEffect transition="in" filter="wipe(left)">
                                      <p:cBhvr>
                                        <p:cTn id="37" dur="500"/>
                                        <p:tgtEl>
                                          <p:spTgt spid="54">
                                            <p:txEl>
                                              <p:pRg st="0" end="0"/>
                                            </p:txEl>
                                          </p:spTgt>
                                        </p:tgtEl>
                                      </p:cBhvr>
                                    </p:animEffect>
                                  </p:childTnLst>
                                </p:cTn>
                              </p:par>
                            </p:childTnLst>
                          </p:cTn>
                        </p:par>
                        <p:par>
                          <p:cTn id="38" fill="hold">
                            <p:stCondLst>
                              <p:cond delay="3200"/>
                            </p:stCondLst>
                            <p:childTnLst>
                              <p:par>
                                <p:cTn id="39" presetID="2" presetClass="entr" presetSubtype="8" decel="10000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500" fill="hold"/>
                                        <p:tgtEl>
                                          <p:spTgt spid="61"/>
                                        </p:tgtEl>
                                        <p:attrNameLst>
                                          <p:attrName>ppt_x</p:attrName>
                                        </p:attrNameLst>
                                      </p:cBhvr>
                                      <p:tavLst>
                                        <p:tav tm="0">
                                          <p:val>
                                            <p:strVal val="0-#ppt_w/2"/>
                                          </p:val>
                                        </p:tav>
                                        <p:tav tm="100000">
                                          <p:val>
                                            <p:strVal val="#ppt_x"/>
                                          </p:val>
                                        </p:tav>
                                      </p:tavLst>
                                    </p:anim>
                                    <p:anim calcmode="lin" valueType="num">
                                      <p:cBhvr additive="base">
                                        <p:cTn id="42" dur="5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100"/>
                                  </p:stCondLst>
                                  <p:childTnLst>
                                    <p:set>
                                      <p:cBhvr>
                                        <p:cTn id="44" dur="1" fill="hold">
                                          <p:stCondLst>
                                            <p:cond delay="0"/>
                                          </p:stCondLst>
                                        </p:cTn>
                                        <p:tgtEl>
                                          <p:spTgt spid="52">
                                            <p:txEl>
                                              <p:pRg st="0" end="0"/>
                                            </p:txEl>
                                          </p:spTgt>
                                        </p:tgtEl>
                                        <p:attrNameLst>
                                          <p:attrName>style.visibility</p:attrName>
                                        </p:attrNameLst>
                                      </p:cBhvr>
                                      <p:to>
                                        <p:strVal val="visible"/>
                                      </p:to>
                                    </p:set>
                                    <p:anim calcmode="lin" valueType="num">
                                      <p:cBhvr additive="base">
                                        <p:cTn id="45"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2">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3800"/>
                            </p:stCondLst>
                            <p:childTnLst>
                              <p:par>
                                <p:cTn id="48" presetID="14" presetClass="entr" presetSubtype="10" fill="hold" grpId="0" nodeType="after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randombar(horizontal)">
                                      <p:cBhvr>
                                        <p:cTn id="50" dur="500"/>
                                        <p:tgtEl>
                                          <p:spTgt spid="49"/>
                                        </p:tgtEl>
                                      </p:cBhvr>
                                    </p:animEffect>
                                  </p:childTnLst>
                                </p:cTn>
                              </p:par>
                            </p:childTnLst>
                          </p:cTn>
                        </p:par>
                        <p:par>
                          <p:cTn id="51" fill="hold">
                            <p:stCondLst>
                              <p:cond delay="4300"/>
                            </p:stCondLst>
                            <p:childTnLst>
                              <p:par>
                                <p:cTn id="52" presetID="22" presetClass="entr" presetSubtype="8"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Effect transition="in" filter="wipe(left)">
                                      <p:cBhvr>
                                        <p:cTn id="54"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9" grpId="0"/>
      <p:bldP spid="59" grpId="0" animBg="1">
        <p:tmplLst>
          <p:tmpl>
            <p:tnLst>
              <p:par>
                <p:cTn presetID="2" presetClass="entr" presetSubtype="8"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animBg="1">
        <p:tmplLst>
          <p:tmpl>
            <p:tnLst>
              <p:par>
                <p:cTn presetID="2" presetClass="entr" presetSubtype="8" decel="100000"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0-#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1" grpId="0" animBg="1">
        <p:tmplLst>
          <p:tmpl>
            <p:tnLst>
              <p:par>
                <p:cTn presetID="2" presetClass="entr" presetSubtype="8"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0-#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8"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10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0-#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withEffect">
                  <p:stCondLst>
                    <p:cond delay="1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‹N°›</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6">
                                            <p:txEl>
                                              <p:pRg st="0" end="0"/>
                                            </p:txEl>
                                          </p:spTgt>
                                        </p:tgtEl>
                                        <p:attrNameLst>
                                          <p:attrName>style.visibility</p:attrName>
                                        </p:attrNameLst>
                                      </p:cBhvr>
                                      <p:to>
                                        <p:strVal val="visible"/>
                                      </p:to>
                                    </p:set>
                                    <p:anim calcmode="lin" valueType="num">
                                      <p:cBhvr additive="base">
                                        <p:cTn id="15" dur="500" fill="hold"/>
                                        <p:tgtEl>
                                          <p:spTgt spid="5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57">
                                            <p:txEl>
                                              <p:pRg st="0" end="0"/>
                                            </p:txEl>
                                          </p:spTgt>
                                        </p:tgtEl>
                                        <p:attrNameLst>
                                          <p:attrName>style.visibility</p:attrName>
                                        </p:attrNameLst>
                                      </p:cBhvr>
                                      <p:to>
                                        <p:strVal val="visible"/>
                                      </p:to>
                                    </p:set>
                                    <p:anim calcmode="lin" valueType="num">
                                      <p:cBhvr additive="base">
                                        <p:cTn id="23" dur="500" fill="hold"/>
                                        <p:tgtEl>
                                          <p:spTgt spid="5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750"/>
                                  </p:st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0"/>
                                  </p:stCondLst>
                                  <p:childTnLst>
                                    <p:set>
                                      <p:cBhvr>
                                        <p:cTn id="34" dur="1" fill="hold">
                                          <p:stCondLst>
                                            <p:cond delay="0"/>
                                          </p:stCondLst>
                                        </p:cTn>
                                        <p:tgtEl>
                                          <p:spTgt spid="59">
                                            <p:txEl>
                                              <p:pRg st="0" end="0"/>
                                            </p:txEl>
                                          </p:spTgt>
                                        </p:tgtEl>
                                        <p:attrNameLst>
                                          <p:attrName>style.visibility</p:attrName>
                                        </p:attrNameLst>
                                      </p:cBhvr>
                                      <p:to>
                                        <p:strVal val="visible"/>
                                      </p:to>
                                    </p:set>
                                    <p:anim calcmode="lin" valueType="num">
                                      <p:cBhvr additive="base">
                                        <p:cTn id="35"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9">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125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0-#ppt_w/2"/>
                                          </p:val>
                                        </p:tav>
                                        <p:tav tm="100000">
                                          <p:val>
                                            <p:strVal val="#ppt_x"/>
                                          </p:val>
                                        </p:tav>
                                      </p:tavLst>
                                    </p:anim>
                                    <p:anim calcmode="lin" valueType="num">
                                      <p:cBhvr additive="base">
                                        <p:cTn id="40" dur="50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par>
                                <p:cTn id="45" presetID="2" presetClass="entr" presetSubtype="8" decel="100000" fill="hold" grpId="0" nodeType="withEffect">
                                  <p:stCondLst>
                                    <p:cond delay="175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0-#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200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60">
                                            <p:txEl>
                                              <p:pRg st="0" end="0"/>
                                            </p:txEl>
                                          </p:spTgt>
                                        </p:tgtEl>
                                        <p:attrNameLst>
                                          <p:attrName>style.visibility</p:attrName>
                                        </p:attrNameLst>
                                      </p:cBhvr>
                                      <p:to>
                                        <p:strVal val="visible"/>
                                      </p:to>
                                    </p:set>
                                    <p:animEffect transition="in" filter="wipe(left)">
                                      <p:cBhvr>
                                        <p:cTn id="56" dur="500"/>
                                        <p:tgtEl>
                                          <p:spTgt spid="60">
                                            <p:txEl>
                                              <p:pRg st="0" end="0"/>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wipe(left)">
                                      <p:cBhvr>
                                        <p:cTn id="64" dur="500"/>
                                        <p:tgtEl>
                                          <p:spTgt spid="62">
                                            <p:txEl>
                                              <p:pRg st="0" end="0"/>
                                            </p:txEl>
                                          </p:spTgt>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63">
                                            <p:txEl>
                                              <p:pRg st="0" end="0"/>
                                            </p:txEl>
                                          </p:spTgt>
                                        </p:tgtEl>
                                        <p:attrNameLst>
                                          <p:attrName>style.visibility</p:attrName>
                                        </p:attrNameLst>
                                      </p:cBhvr>
                                      <p:to>
                                        <p:strVal val="visible"/>
                                      </p:to>
                                    </p:set>
                                    <p:animEffect transition="in" filter="wipe(left)">
                                      <p:cBhvr>
                                        <p:cTn id="6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6" grpId="0" build="p">
        <p:tmplLst>
          <p:tmpl lvl="1">
            <p:tnLst>
              <p:par>
                <p:cTn presetID="2" presetClass="entr" presetSubtype="8" decel="100000"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0-#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7" grpId="0" build="p">
        <p:tmplLst>
          <p:tmpl lvl="1">
            <p:tnLst>
              <p:par>
                <p:cTn presetID="2" presetClass="entr" presetSubtype="8"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0-#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8" decel="100000" fill="hold" nodeType="withEffect">
                  <p:stCondLst>
                    <p:cond delay="7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0-#ppt_w/2"/>
                          </p:val>
                        </p:tav>
                        <p:tav tm="100000">
                          <p:val>
                            <p:strVal val="#ppt_x"/>
                          </p:val>
                        </p:tav>
                      </p:tavLst>
                    </p:anim>
                    <p:anim calcmode="lin" valueType="num">
                      <p:cBhvr additive="base">
                        <p:cTn dur="500" fill="hold"/>
                        <p:tgtEl>
                          <p:spTgt spid="58"/>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8" decel="100000" fill="hold" nodeType="withEffect">
                  <p:stCondLst>
                    <p:cond delay="100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0-#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animBg="1"/>
    </p:bldLst>
  </p:timing>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45"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250"/>
                                        <p:tgtEl>
                                          <p:spTgt spid="10"/>
                                        </p:tgtEl>
                                      </p:cBhvr>
                                    </p:animEffect>
                                    <p:anim calcmode="lin" valueType="num">
                                      <p:cBhvr>
                                        <p:cTn id="12" dur="1250" fill="hold"/>
                                        <p:tgtEl>
                                          <p:spTgt spid="10"/>
                                        </p:tgtEl>
                                        <p:attrNameLst>
                                          <p:attrName>ppt_w</p:attrName>
                                        </p:attrNameLst>
                                      </p:cBhvr>
                                      <p:tavLst>
                                        <p:tav tm="0" fmla="#ppt_w*sin(2.5*pi*$)">
                                          <p:val>
                                            <p:fltVal val="0"/>
                                          </p:val>
                                        </p:tav>
                                        <p:tav tm="100000">
                                          <p:val>
                                            <p:fltVal val="1"/>
                                          </p:val>
                                        </p:tav>
                                      </p:tavLst>
                                    </p:anim>
                                    <p:anim calcmode="lin" valueType="num">
                                      <p:cBhvr>
                                        <p:cTn id="13" dur="1250" fill="hold"/>
                                        <p:tgtEl>
                                          <p:spTgt spid="10"/>
                                        </p:tgtEl>
                                        <p:attrNameLst>
                                          <p:attrName>ppt_h</p:attrName>
                                        </p:attrNameLst>
                                      </p:cBhvr>
                                      <p:tavLst>
                                        <p:tav tm="0">
                                          <p:val>
                                            <p:strVal val="#ppt_h"/>
                                          </p:val>
                                        </p:tav>
                                        <p:tav tm="100000">
                                          <p:val>
                                            <p:strVal val="#ppt_h"/>
                                          </p:val>
                                        </p:tav>
                                      </p:tavLst>
                                    </p:anim>
                                  </p:childTnLst>
                                </p:cTn>
                              </p:par>
                              <p:par>
                                <p:cTn id="14" presetID="2" presetClass="entr" presetSubtype="3" decel="100000" fill="hold" grpId="0" nodeType="withEffect">
                                  <p:stCondLst>
                                    <p:cond delay="1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1+#ppt_w/2"/>
                                          </p:val>
                                        </p:tav>
                                        <p:tav tm="100000">
                                          <p:val>
                                            <p:strVal val="#ppt_x"/>
                                          </p:val>
                                        </p:tav>
                                      </p:tavLst>
                                    </p:anim>
                                    <p:anim calcmode="lin" valueType="num">
                                      <p:cBhvr additive="base">
                                        <p:cTn id="17" dur="1000" fill="hold"/>
                                        <p:tgtEl>
                                          <p:spTgt spid="13"/>
                                        </p:tgtEl>
                                        <p:attrNameLst>
                                          <p:attrName>ppt_y</p:attrName>
                                        </p:attrNameLst>
                                      </p:cBhvr>
                                      <p:tavLst>
                                        <p:tav tm="0">
                                          <p:val>
                                            <p:strVal val="0-#ppt_h/2"/>
                                          </p:val>
                                        </p:tav>
                                        <p:tav tm="100000">
                                          <p:val>
                                            <p:strVal val="#ppt_y"/>
                                          </p:val>
                                        </p:tav>
                                      </p:tavLst>
                                    </p:anim>
                                  </p:childTnLst>
                                </p:cTn>
                              </p:par>
                              <p:par>
                                <p:cTn id="18" presetID="45" presetClass="entr" presetSubtype="0" fill="hold" grpId="1" nodeType="withEffect">
                                  <p:stCondLst>
                                    <p:cond delay="10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250"/>
                                        <p:tgtEl>
                                          <p:spTgt spid="13"/>
                                        </p:tgtEl>
                                      </p:cBhvr>
                                    </p:animEffect>
                                    <p:anim calcmode="lin" valueType="num">
                                      <p:cBhvr>
                                        <p:cTn id="21" dur="1250" fill="hold"/>
                                        <p:tgtEl>
                                          <p:spTgt spid="13"/>
                                        </p:tgtEl>
                                        <p:attrNameLst>
                                          <p:attrName>ppt_w</p:attrName>
                                        </p:attrNameLst>
                                      </p:cBhvr>
                                      <p:tavLst>
                                        <p:tav tm="0" fmla="#ppt_w*sin(2.5*pi*$)">
                                          <p:val>
                                            <p:fltVal val="0"/>
                                          </p:val>
                                        </p:tav>
                                        <p:tav tm="100000">
                                          <p:val>
                                            <p:fltVal val="1"/>
                                          </p:val>
                                        </p:tav>
                                      </p:tavLst>
                                    </p:anim>
                                    <p:anim calcmode="lin" valueType="num">
                                      <p:cBhvr>
                                        <p:cTn id="22" dur="1250" fill="hold"/>
                                        <p:tgtEl>
                                          <p:spTgt spid="13"/>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1000" fill="hold"/>
                                        <p:tgtEl>
                                          <p:spTgt spid="14"/>
                                        </p:tgtEl>
                                        <p:attrNameLst>
                                          <p:attrName>ppt_x</p:attrName>
                                        </p:attrNameLst>
                                      </p:cBhvr>
                                      <p:tavLst>
                                        <p:tav tm="0">
                                          <p:val>
                                            <p:strVal val="0-#ppt_w/2"/>
                                          </p:val>
                                        </p:tav>
                                        <p:tav tm="100000">
                                          <p:val>
                                            <p:strVal val="#ppt_x"/>
                                          </p:val>
                                        </p:tav>
                                      </p:tavLst>
                                    </p:anim>
                                    <p:anim calcmode="lin" valueType="num">
                                      <p:cBhvr additive="base">
                                        <p:cTn id="26" dur="1000" fill="hold"/>
                                        <p:tgtEl>
                                          <p:spTgt spid="14"/>
                                        </p:tgtEl>
                                        <p:attrNameLst>
                                          <p:attrName>ppt_y</p:attrName>
                                        </p:attrNameLst>
                                      </p:cBhvr>
                                      <p:tavLst>
                                        <p:tav tm="0">
                                          <p:val>
                                            <p:strVal val="0-#ppt_h/2"/>
                                          </p:val>
                                        </p:tav>
                                        <p:tav tm="100000">
                                          <p:val>
                                            <p:strVal val="#ppt_y"/>
                                          </p:val>
                                        </p:tav>
                                      </p:tavLst>
                                    </p:anim>
                                  </p:childTnLst>
                                </p:cTn>
                              </p:par>
                              <p:par>
                                <p:cTn id="27" presetID="45" presetClass="entr" presetSubtype="0" fill="hold" grpId="1"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250"/>
                                        <p:tgtEl>
                                          <p:spTgt spid="14"/>
                                        </p:tgtEl>
                                      </p:cBhvr>
                                    </p:animEffect>
                                    <p:anim calcmode="lin" valueType="num">
                                      <p:cBhvr>
                                        <p:cTn id="30" dur="1250" fill="hold"/>
                                        <p:tgtEl>
                                          <p:spTgt spid="14"/>
                                        </p:tgtEl>
                                        <p:attrNameLst>
                                          <p:attrName>ppt_w</p:attrName>
                                        </p:attrNameLst>
                                      </p:cBhvr>
                                      <p:tavLst>
                                        <p:tav tm="0" fmla="#ppt_w*sin(2.5*pi*$)">
                                          <p:val>
                                            <p:fltVal val="0"/>
                                          </p:val>
                                        </p:tav>
                                        <p:tav tm="100000">
                                          <p:val>
                                            <p:fltVal val="1"/>
                                          </p:val>
                                        </p:tav>
                                      </p:tavLst>
                                    </p:anim>
                                    <p:anim calcmode="lin" valueType="num">
                                      <p:cBhvr>
                                        <p:cTn id="31" dur="1250" fill="hold"/>
                                        <p:tgtEl>
                                          <p:spTgt spid="14"/>
                                        </p:tgtEl>
                                        <p:attrNameLst>
                                          <p:attrName>ppt_h</p:attrName>
                                        </p:attrNameLst>
                                      </p:cBhvr>
                                      <p:tavLst>
                                        <p:tav tm="0">
                                          <p:val>
                                            <p:strVal val="#ppt_h"/>
                                          </p:val>
                                        </p:tav>
                                        <p:tav tm="100000">
                                          <p:val>
                                            <p:strVal val="#ppt_h"/>
                                          </p:val>
                                        </p:tav>
                                      </p:tavLst>
                                    </p:anim>
                                  </p:childTnLst>
                                </p:cTn>
                              </p:par>
                            </p:childTnLst>
                          </p:cTn>
                        </p:par>
                        <p:par>
                          <p:cTn id="32" fill="hold">
                            <p:stCondLst>
                              <p:cond delay="14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195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450"/>
                            </p:stCondLst>
                            <p:childTnLst>
                              <p:par>
                                <p:cTn id="41" presetID="2" presetClass="entr" presetSubtype="2"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295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345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3950"/>
                            </p:stCondLst>
                            <p:childTnLst>
                              <p:par>
                                <p:cTn id="58" presetID="22" presetClass="entr" presetSubtype="2"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right)">
                                      <p:cBhvr>
                                        <p:cTn id="60" dur="500"/>
                                        <p:tgtEl>
                                          <p:spTgt spid="33"/>
                                        </p:tgtEl>
                                      </p:cBhvr>
                                    </p:animEffect>
                                  </p:childTnLst>
                                </p:cTn>
                              </p:par>
                            </p:childTnLst>
                          </p:cTn>
                        </p:par>
                        <p:par>
                          <p:cTn id="61" fill="hold">
                            <p:stCondLst>
                              <p:cond delay="4450"/>
                            </p:stCondLst>
                            <p:childTnLst>
                              <p:par>
                                <p:cTn id="62" presetID="2" presetClass="entr" presetSubtype="8" decel="100000" fill="hold" grpId="0" nodeType="afterEffect">
                                  <p:stCondLst>
                                    <p:cond delay="250"/>
                                  </p:stCondLst>
                                  <p:childTnLst>
                                    <p:set>
                                      <p:cBhvr>
                                        <p:cTn id="63" dur="1" fill="hold">
                                          <p:stCondLst>
                                            <p:cond delay="0"/>
                                          </p:stCondLst>
                                        </p:cTn>
                                        <p:tgtEl>
                                          <p:spTgt spid="22">
                                            <p:txEl>
                                              <p:pRg st="0" end="0"/>
                                            </p:txEl>
                                          </p:spTgt>
                                        </p:tgtEl>
                                        <p:attrNameLst>
                                          <p:attrName>style.visibility</p:attrName>
                                        </p:attrNameLst>
                                      </p:cBhvr>
                                      <p:to>
                                        <p:strVal val="visible"/>
                                      </p:to>
                                    </p:set>
                                    <p:anim calcmode="lin" valueType="num">
                                      <p:cBhvr additive="base">
                                        <p:cTn id="64"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2">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4" decel="100000" fill="hold" grpId="0" nodeType="withEffect">
                                  <p:stCondLst>
                                    <p:cond delay="25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par>
                          <p:cTn id="70" fill="hold">
                            <p:stCondLst>
                              <p:cond delay="5200"/>
                            </p:stCondLst>
                            <p:childTnLst>
                              <p:par>
                                <p:cTn id="71" presetID="22" presetClass="entr" presetSubtype="2"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right)">
                                      <p:cBhvr>
                                        <p:cTn id="73" dur="500"/>
                                        <p:tgtEl>
                                          <p:spTgt spid="21"/>
                                        </p:tgtEl>
                                      </p:cBhvr>
                                    </p:animEffect>
                                  </p:childTnLst>
                                </p:cTn>
                              </p:par>
                            </p:childTnLst>
                          </p:cTn>
                        </p:par>
                        <p:par>
                          <p:cTn id="74" fill="hold">
                            <p:stCondLst>
                              <p:cond delay="57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6200"/>
                            </p:stCondLst>
                            <p:childTnLst>
                              <p:par>
                                <p:cTn id="79" presetID="22" presetClass="entr" presetSubtype="8"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par>
                          <p:cTn id="82" fill="hold">
                            <p:stCondLst>
                              <p:cond delay="6700"/>
                            </p:stCondLst>
                            <p:childTnLst>
                              <p:par>
                                <p:cTn id="83" presetID="2" presetClass="entr" presetSubtype="2" decel="100000" fill="hold" grpId="0" nodeType="afterEffect">
                                  <p:stCondLst>
                                    <p:cond delay="0"/>
                                  </p:stCondLst>
                                  <p:childTnLst>
                                    <p:set>
                                      <p:cBhvr>
                                        <p:cTn id="84" dur="1" fill="hold">
                                          <p:stCondLst>
                                            <p:cond delay="0"/>
                                          </p:stCondLst>
                                        </p:cTn>
                                        <p:tgtEl>
                                          <p:spTgt spid="25">
                                            <p:txEl>
                                              <p:pRg st="0" end="0"/>
                                            </p:txEl>
                                          </p:spTgt>
                                        </p:tgtEl>
                                        <p:attrNameLst>
                                          <p:attrName>style.visibility</p:attrName>
                                        </p:attrNameLst>
                                      </p:cBhvr>
                                      <p:to>
                                        <p:strVal val="visible"/>
                                      </p:to>
                                    </p:set>
                                    <p:anim calcmode="lin" valueType="num">
                                      <p:cBhvr additive="base">
                                        <p:cTn id="85"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5">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ppt_x"/>
                                          </p:val>
                                        </p:tav>
                                        <p:tav tm="100000">
                                          <p:val>
                                            <p:strVal val="#ppt_x"/>
                                          </p:val>
                                        </p:tav>
                                      </p:tavLst>
                                    </p:anim>
                                    <p:anim calcmode="lin" valueType="num">
                                      <p:cBhvr additive="base">
                                        <p:cTn id="90" dur="500" fill="hold"/>
                                        <p:tgtEl>
                                          <p:spTgt spid="26"/>
                                        </p:tgtEl>
                                        <p:attrNameLst>
                                          <p:attrName>ppt_y</p:attrName>
                                        </p:attrNameLst>
                                      </p:cBhvr>
                                      <p:tavLst>
                                        <p:tav tm="0">
                                          <p:val>
                                            <p:strVal val="1+#ppt_h/2"/>
                                          </p:val>
                                        </p:tav>
                                        <p:tav tm="100000">
                                          <p:val>
                                            <p:strVal val="#ppt_y"/>
                                          </p:val>
                                        </p:tav>
                                      </p:tavLst>
                                    </p:anim>
                                  </p:childTnLst>
                                </p:cTn>
                              </p:par>
                            </p:childTnLst>
                          </p:cTn>
                        </p:par>
                        <p:par>
                          <p:cTn id="91" fill="hold">
                            <p:stCondLst>
                              <p:cond delay="72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P spid="14" grpId="0" animBg="1"/>
      <p:bldP spid="14" grpId="1" animBg="1"/>
      <p:bldP spid="15" grpId="0" animBg="1"/>
      <p:bldP spid="16" grpId="0" animBg="1"/>
      <p:bldP spid="17" grpId="0" animBg="1"/>
      <p:bldP spid="18" grpId="0">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22" grpId="0" build="p">
        <p:tmplLst>
          <p:tmpl lvl="1">
            <p:tnLst>
              <p:par>
                <p:cTn presetID="2" presetClass="entr" presetSubtype="8"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4" grpId="0">
        <p:tmplLst>
          <p:tmpl>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2" presetClass="entr" presetSubtype="8" fill="hold" grpId="0" nodeType="after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wipe(left)">
                                      <p:cBhvr>
                                        <p:cTn id="1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ppt_x"/>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750" fill="hold"/>
                                        <p:tgtEl>
                                          <p:spTgt spid="27"/>
                                        </p:tgtEl>
                                        <p:attrNameLst>
                                          <p:attrName>ppt_x</p:attrName>
                                        </p:attrNameLst>
                                      </p:cBhvr>
                                      <p:tavLst>
                                        <p:tav tm="0">
                                          <p:val>
                                            <p:strVal val="#ppt_x"/>
                                          </p:val>
                                        </p:tav>
                                        <p:tav tm="100000">
                                          <p:val>
                                            <p:strVal val="#ppt_x"/>
                                          </p:val>
                                        </p:tav>
                                      </p:tavLst>
                                    </p:anim>
                                    <p:anim calcmode="lin" valueType="num">
                                      <p:cBhvr additive="base">
                                        <p:cTn id="16" dur="750" fill="hold"/>
                                        <p:tgtEl>
                                          <p:spTgt spid="27"/>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9">
                                            <p:txEl>
                                              <p:pRg st="0" end="0"/>
                                            </p:txEl>
                                          </p:spTgt>
                                        </p:tgtEl>
                                        <p:attrNameLst>
                                          <p:attrName>style.visibility</p:attrName>
                                        </p:attrNameLst>
                                      </p:cBhvr>
                                      <p:to>
                                        <p:strVal val="visible"/>
                                      </p:to>
                                    </p:set>
                                    <p:anim calcmode="lin" valueType="num">
                                      <p:cBhvr additive="base">
                                        <p:cTn id="23"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4"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par>
                                <p:cTn id="33" presetID="22" presetClass="entr" presetSubtype="8" fill="hold" grpId="0" nodeType="withEffect">
                                  <p:stCondLst>
                                    <p:cond delay="100"/>
                                  </p:stCondLst>
                                  <p:childTnLst>
                                    <p:set>
                                      <p:cBhvr>
                                        <p:cTn id="34" dur="1" fill="hold">
                                          <p:stCondLst>
                                            <p:cond delay="0"/>
                                          </p:stCondLst>
                                        </p:cTn>
                                        <p:tgtEl>
                                          <p:spTgt spid="30">
                                            <p:txEl>
                                              <p:pRg st="0" end="0"/>
                                            </p:txEl>
                                          </p:spTgt>
                                        </p:tgtEl>
                                        <p:attrNameLst>
                                          <p:attrName>style.visibility</p:attrName>
                                        </p:attrNameLst>
                                      </p:cBhvr>
                                      <p:to>
                                        <p:strVal val="visible"/>
                                      </p:to>
                                    </p:set>
                                    <p:animEffect transition="in" filter="wipe(left)">
                                      <p:cBhvr>
                                        <p:cTn id="35" dur="500"/>
                                        <p:tgtEl>
                                          <p:spTgt spid="30">
                                            <p:txEl>
                                              <p:pRg st="0" end="0"/>
                                            </p:txEl>
                                          </p:spTgt>
                                        </p:tgtEl>
                                      </p:cBhvr>
                                    </p:animEffect>
                                  </p:childTnLst>
                                </p:cTn>
                              </p:par>
                              <p:par>
                                <p:cTn id="36" presetID="22" presetClass="entr" presetSubtype="8" fill="hold" grpId="0" nodeType="withEffect">
                                  <p:stCondLst>
                                    <p:cond delay="200"/>
                                  </p:stCondLst>
                                  <p:childTnLst>
                                    <p:set>
                                      <p:cBhvr>
                                        <p:cTn id="37" dur="1" fill="hold">
                                          <p:stCondLst>
                                            <p:cond delay="0"/>
                                          </p:stCondLst>
                                        </p:cTn>
                                        <p:tgtEl>
                                          <p:spTgt spid="31">
                                            <p:txEl>
                                              <p:pRg st="0" end="0"/>
                                            </p:txEl>
                                          </p:spTgt>
                                        </p:tgtEl>
                                        <p:attrNameLst>
                                          <p:attrName>style.visibility</p:attrName>
                                        </p:attrNameLst>
                                      </p:cBhvr>
                                      <p:to>
                                        <p:strVal val="visible"/>
                                      </p:to>
                                    </p:set>
                                    <p:animEffect transition="in" filter="wipe(left)">
                                      <p:cBhvr>
                                        <p:cTn id="38" dur="500"/>
                                        <p:tgtEl>
                                          <p:spTgt spid="31">
                                            <p:txEl>
                                              <p:pRg st="0" end="0"/>
                                            </p:txEl>
                                          </p:spTgt>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left)">
                                      <p:cBhvr>
                                        <p:cTn id="41" dur="500"/>
                                        <p:tgtEl>
                                          <p:spTgt spid="32">
                                            <p:txEl>
                                              <p:pRg st="0" end="0"/>
                                            </p:txEl>
                                          </p:spTgt>
                                        </p:tgtEl>
                                      </p:cBhvr>
                                    </p:animEffect>
                                  </p:childTnLst>
                                </p:cTn>
                              </p:par>
                            </p:childTnLst>
                          </p:cTn>
                        </p:par>
                        <p:par>
                          <p:cTn id="42" fill="hold">
                            <p:stCondLst>
                              <p:cond delay="1550"/>
                            </p:stCondLst>
                            <p:childTnLst>
                              <p:par>
                                <p:cTn id="43" presetID="2" presetClass="entr" presetSubtype="1" decel="100000" fill="hold" grpId="0" nodeType="afterEffect">
                                  <p:stCondLst>
                                    <p:cond delay="25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750" fill="hold"/>
                                        <p:tgtEl>
                                          <p:spTgt spid="33"/>
                                        </p:tgtEl>
                                        <p:attrNameLst>
                                          <p:attrName>ppt_x</p:attrName>
                                        </p:attrNameLst>
                                      </p:cBhvr>
                                      <p:tavLst>
                                        <p:tav tm="0">
                                          <p:val>
                                            <p:strVal val="#ppt_x"/>
                                          </p:val>
                                        </p:tav>
                                        <p:tav tm="100000">
                                          <p:val>
                                            <p:strVal val="#ppt_x"/>
                                          </p:val>
                                        </p:tav>
                                      </p:tavLst>
                                    </p:anim>
                                    <p:anim calcmode="lin" valueType="num">
                                      <p:cBhvr additive="base">
                                        <p:cTn id="46" dur="750" fill="hold"/>
                                        <p:tgtEl>
                                          <p:spTgt spid="33"/>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25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750" fill="hold"/>
                                        <p:tgtEl>
                                          <p:spTgt spid="34"/>
                                        </p:tgtEl>
                                        <p:attrNameLst>
                                          <p:attrName>ppt_x</p:attrName>
                                        </p:attrNameLst>
                                      </p:cBhvr>
                                      <p:tavLst>
                                        <p:tav tm="0">
                                          <p:val>
                                            <p:strVal val="#ppt_x"/>
                                          </p:val>
                                        </p:tav>
                                        <p:tav tm="100000">
                                          <p:val>
                                            <p:strVal val="#ppt_x"/>
                                          </p:val>
                                        </p:tav>
                                      </p:tavLst>
                                    </p:anim>
                                    <p:anim calcmode="lin" valueType="num">
                                      <p:cBhvr additive="base">
                                        <p:cTn id="50" dur="750" fill="hold"/>
                                        <p:tgtEl>
                                          <p:spTgt spid="34"/>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750" fill="hold"/>
                                        <p:tgtEl>
                                          <p:spTgt spid="35"/>
                                        </p:tgtEl>
                                        <p:attrNameLst>
                                          <p:attrName>ppt_x</p:attrName>
                                        </p:attrNameLst>
                                      </p:cBhvr>
                                      <p:tavLst>
                                        <p:tav tm="0">
                                          <p:val>
                                            <p:strVal val="#ppt_x"/>
                                          </p:val>
                                        </p:tav>
                                        <p:tav tm="100000">
                                          <p:val>
                                            <p:strVal val="#ppt_x"/>
                                          </p:val>
                                        </p:tav>
                                      </p:tavLst>
                                    </p:anim>
                                    <p:anim calcmode="lin" valueType="num">
                                      <p:cBhvr additive="base">
                                        <p:cTn id="54" dur="75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25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750" fill="hold"/>
                                        <p:tgtEl>
                                          <p:spTgt spid="36"/>
                                        </p:tgtEl>
                                        <p:attrNameLst>
                                          <p:attrName>ppt_x</p:attrName>
                                        </p:attrNameLst>
                                      </p:cBhvr>
                                      <p:tavLst>
                                        <p:tav tm="0">
                                          <p:val>
                                            <p:strVal val="#ppt_x"/>
                                          </p:val>
                                        </p:tav>
                                        <p:tav tm="100000">
                                          <p:val>
                                            <p:strVal val="#ppt_x"/>
                                          </p:val>
                                        </p:tav>
                                      </p:tavLst>
                                    </p:anim>
                                    <p:anim calcmode="lin" valueType="num">
                                      <p:cBhvr additive="base">
                                        <p:cTn id="58" dur="75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1" decel="100000" fill="hold" grpId="0" nodeType="withEffect">
                                  <p:stCondLst>
                                    <p:cond delay="250"/>
                                  </p:stCondLst>
                                  <p:childTnLst>
                                    <p:set>
                                      <p:cBhvr>
                                        <p:cTn id="60" dur="1" fill="hold">
                                          <p:stCondLst>
                                            <p:cond delay="0"/>
                                          </p:stCondLst>
                                        </p:cTn>
                                        <p:tgtEl>
                                          <p:spTgt spid="37">
                                            <p:txEl>
                                              <p:pRg st="0" end="0"/>
                                            </p:txEl>
                                          </p:spTgt>
                                        </p:tgtEl>
                                        <p:attrNameLst>
                                          <p:attrName>style.visibility</p:attrName>
                                        </p:attrNameLst>
                                      </p:cBhvr>
                                      <p:to>
                                        <p:strVal val="visible"/>
                                      </p:to>
                                    </p:set>
                                    <p:anim calcmode="lin" valueType="num">
                                      <p:cBhvr additive="base">
                                        <p:cTn id="61" dur="75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62" dur="750" fill="hold"/>
                                        <p:tgtEl>
                                          <p:spTgt spid="37">
                                            <p:txEl>
                                              <p:pRg st="0" end="0"/>
                                            </p:txEl>
                                          </p:spTgt>
                                        </p:tgtEl>
                                        <p:attrNameLst>
                                          <p:attrName>ppt_y</p:attrName>
                                        </p:attrNameLst>
                                      </p:cBhvr>
                                      <p:tavLst>
                                        <p:tav tm="0">
                                          <p:val>
                                            <p:strVal val="0-#ppt_h/2"/>
                                          </p:val>
                                        </p:tav>
                                        <p:tav tm="100000">
                                          <p:val>
                                            <p:strVal val="#ppt_y"/>
                                          </p:val>
                                        </p:tav>
                                      </p:tavLst>
                                    </p:anim>
                                  </p:childTnLst>
                                </p:cTn>
                              </p:par>
                              <p:par>
                                <p:cTn id="63" presetID="2" presetClass="entr" presetSubtype="1" decel="100000" fill="hold" grpId="0" nodeType="withEffect">
                                  <p:stCondLst>
                                    <p:cond delay="250"/>
                                  </p:stCondLst>
                                  <p:childTnLst>
                                    <p:set>
                                      <p:cBhvr>
                                        <p:cTn id="64" dur="1" fill="hold">
                                          <p:stCondLst>
                                            <p:cond delay="0"/>
                                          </p:stCondLst>
                                        </p:cTn>
                                        <p:tgtEl>
                                          <p:spTgt spid="38">
                                            <p:txEl>
                                              <p:pRg st="0" end="0"/>
                                            </p:txEl>
                                          </p:spTgt>
                                        </p:tgtEl>
                                        <p:attrNameLst>
                                          <p:attrName>style.visibility</p:attrName>
                                        </p:attrNameLst>
                                      </p:cBhvr>
                                      <p:to>
                                        <p:strVal val="visible"/>
                                      </p:to>
                                    </p:set>
                                    <p:anim calcmode="lin" valueType="num">
                                      <p:cBhvr additive="base">
                                        <p:cTn id="65"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6" dur="75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9">
                                            <p:txEl>
                                              <p:pRg st="0" end="0"/>
                                            </p:txEl>
                                          </p:spTgt>
                                        </p:tgtEl>
                                        <p:attrNameLst>
                                          <p:attrName>style.visibility</p:attrName>
                                        </p:attrNameLst>
                                      </p:cBhvr>
                                      <p:to>
                                        <p:strVal val="visible"/>
                                      </p:to>
                                    </p:set>
                                    <p:animEffect transition="in" filter="wipe(left)">
                                      <p:cBhvr>
                                        <p:cTn id="70" dur="500"/>
                                        <p:tgtEl>
                                          <p:spTgt spid="39">
                                            <p:txEl>
                                              <p:pRg st="0" end="0"/>
                                            </p:txEl>
                                          </p:spTgt>
                                        </p:tgtEl>
                                      </p:cBhvr>
                                    </p:animEffect>
                                  </p:childTnLst>
                                </p:cTn>
                              </p:par>
                              <p:par>
                                <p:cTn id="71" presetID="22" presetClass="entr" presetSubtype="8" fill="hold" grpId="0" nodeType="withEffect">
                                  <p:stCondLst>
                                    <p:cond delay="100"/>
                                  </p:stCondLst>
                                  <p:childTnLst>
                                    <p:set>
                                      <p:cBhvr>
                                        <p:cTn id="72" dur="1" fill="hold">
                                          <p:stCondLst>
                                            <p:cond delay="0"/>
                                          </p:stCondLst>
                                        </p:cTn>
                                        <p:tgtEl>
                                          <p:spTgt spid="40">
                                            <p:txEl>
                                              <p:pRg st="0" end="0"/>
                                            </p:txEl>
                                          </p:spTgt>
                                        </p:tgtEl>
                                        <p:attrNameLst>
                                          <p:attrName>style.visibility</p:attrName>
                                        </p:attrNameLst>
                                      </p:cBhvr>
                                      <p:to>
                                        <p:strVal val="visible"/>
                                      </p:to>
                                    </p:set>
                                    <p:animEffect transition="in" filter="wipe(left)">
                                      <p:cBhvr>
                                        <p:cTn id="73" dur="500"/>
                                        <p:tgtEl>
                                          <p:spTgt spid="40">
                                            <p:txEl>
                                              <p:pRg st="0" end="0"/>
                                            </p:txEl>
                                          </p:spTgt>
                                        </p:tgtEl>
                                      </p:cBhvr>
                                    </p:animEffect>
                                  </p:childTnLst>
                                </p:cTn>
                              </p:par>
                              <p:par>
                                <p:cTn id="74" presetID="22" presetClass="entr" presetSubtype="8" fill="hold" grpId="0" nodeType="withEffect">
                                  <p:stCondLst>
                                    <p:cond delay="200"/>
                                  </p:stCondLst>
                                  <p:childTnLst>
                                    <p:set>
                                      <p:cBhvr>
                                        <p:cTn id="75" dur="1" fill="hold">
                                          <p:stCondLst>
                                            <p:cond delay="0"/>
                                          </p:stCondLst>
                                        </p:cTn>
                                        <p:tgtEl>
                                          <p:spTgt spid="41">
                                            <p:txEl>
                                              <p:pRg st="0" end="0"/>
                                            </p:txEl>
                                          </p:spTgt>
                                        </p:tgtEl>
                                        <p:attrNameLst>
                                          <p:attrName>style.visibility</p:attrName>
                                        </p:attrNameLst>
                                      </p:cBhvr>
                                      <p:to>
                                        <p:strVal val="visible"/>
                                      </p:to>
                                    </p:set>
                                    <p:animEffect transition="in" filter="wipe(left)">
                                      <p:cBhvr>
                                        <p:cTn id="76" dur="500"/>
                                        <p:tgtEl>
                                          <p:spTgt spid="41">
                                            <p:txEl>
                                              <p:pRg st="0" end="0"/>
                                            </p:txEl>
                                          </p:spTgt>
                                        </p:tgtEl>
                                      </p:cBhvr>
                                    </p:animEffect>
                                  </p:childTnLst>
                                </p:cTn>
                              </p:par>
                              <p:par>
                                <p:cTn id="77" presetID="22" presetClass="entr" presetSubtype="8" fill="hold" grpId="0" nodeType="withEffect">
                                  <p:stCondLst>
                                    <p:cond delay="30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wipe(left)">
                                      <p:cBhvr>
                                        <p:cTn id="79" dur="500"/>
                                        <p:tgtEl>
                                          <p:spTgt spid="42">
                                            <p:txEl>
                                              <p:pRg st="0" end="0"/>
                                            </p:txEl>
                                          </p:spTgt>
                                        </p:tgtEl>
                                      </p:cBhvr>
                                    </p:animEffect>
                                  </p:childTnLst>
                                </p:cTn>
                              </p:par>
                            </p:childTnLst>
                          </p:cTn>
                        </p:par>
                        <p:par>
                          <p:cTn id="80" fill="hold">
                            <p:stCondLst>
                              <p:cond delay="3350"/>
                            </p:stCondLst>
                            <p:childTnLst>
                              <p:par>
                                <p:cTn id="81" presetID="2" presetClass="entr" presetSubtype="1" decel="100000" fill="hold" grpId="0" nodeType="afterEffect">
                                  <p:stCondLst>
                                    <p:cond delay="25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750" fill="hold"/>
                                        <p:tgtEl>
                                          <p:spTgt spid="43"/>
                                        </p:tgtEl>
                                        <p:attrNameLst>
                                          <p:attrName>ppt_x</p:attrName>
                                        </p:attrNameLst>
                                      </p:cBhvr>
                                      <p:tavLst>
                                        <p:tav tm="0">
                                          <p:val>
                                            <p:strVal val="#ppt_x"/>
                                          </p:val>
                                        </p:tav>
                                        <p:tav tm="100000">
                                          <p:val>
                                            <p:strVal val="#ppt_x"/>
                                          </p:val>
                                        </p:tav>
                                      </p:tavLst>
                                    </p:anim>
                                    <p:anim calcmode="lin" valueType="num">
                                      <p:cBhvr additive="base">
                                        <p:cTn id="84" dur="75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grpId="0" nodeType="withEffect">
                                  <p:stCondLst>
                                    <p:cond delay="25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750" fill="hold"/>
                                        <p:tgtEl>
                                          <p:spTgt spid="44"/>
                                        </p:tgtEl>
                                        <p:attrNameLst>
                                          <p:attrName>ppt_x</p:attrName>
                                        </p:attrNameLst>
                                      </p:cBhvr>
                                      <p:tavLst>
                                        <p:tav tm="0">
                                          <p:val>
                                            <p:strVal val="#ppt_x"/>
                                          </p:val>
                                        </p:tav>
                                        <p:tav tm="100000">
                                          <p:val>
                                            <p:strVal val="#ppt_x"/>
                                          </p:val>
                                        </p:tav>
                                      </p:tavLst>
                                    </p:anim>
                                    <p:anim calcmode="lin" valueType="num">
                                      <p:cBhvr additive="base">
                                        <p:cTn id="88" dur="750" fill="hold"/>
                                        <p:tgtEl>
                                          <p:spTgt spid="44"/>
                                        </p:tgtEl>
                                        <p:attrNameLst>
                                          <p:attrName>ppt_y</p:attrName>
                                        </p:attrNameLst>
                                      </p:cBhvr>
                                      <p:tavLst>
                                        <p:tav tm="0">
                                          <p:val>
                                            <p:strVal val="0-#ppt_h/2"/>
                                          </p:val>
                                        </p:tav>
                                        <p:tav tm="100000">
                                          <p:val>
                                            <p:strVal val="#ppt_y"/>
                                          </p:val>
                                        </p:tav>
                                      </p:tavLst>
                                    </p:anim>
                                  </p:childTnLst>
                                </p:cTn>
                              </p:par>
                              <p:par>
                                <p:cTn id="89" presetID="2" presetClass="entr" presetSubtype="1"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additive="base">
                                        <p:cTn id="91" dur="750" fill="hold"/>
                                        <p:tgtEl>
                                          <p:spTgt spid="45"/>
                                        </p:tgtEl>
                                        <p:attrNameLst>
                                          <p:attrName>ppt_x</p:attrName>
                                        </p:attrNameLst>
                                      </p:cBhvr>
                                      <p:tavLst>
                                        <p:tav tm="0">
                                          <p:val>
                                            <p:strVal val="#ppt_x"/>
                                          </p:val>
                                        </p:tav>
                                        <p:tav tm="100000">
                                          <p:val>
                                            <p:strVal val="#ppt_x"/>
                                          </p:val>
                                        </p:tav>
                                      </p:tavLst>
                                    </p:anim>
                                    <p:anim calcmode="lin" valueType="num">
                                      <p:cBhvr additive="base">
                                        <p:cTn id="92" dur="750" fill="hold"/>
                                        <p:tgtEl>
                                          <p:spTgt spid="45"/>
                                        </p:tgtEl>
                                        <p:attrNameLst>
                                          <p:attrName>ppt_y</p:attrName>
                                        </p:attrNameLst>
                                      </p:cBhvr>
                                      <p:tavLst>
                                        <p:tav tm="0">
                                          <p:val>
                                            <p:strVal val="0-#ppt_h/2"/>
                                          </p:val>
                                        </p:tav>
                                        <p:tav tm="100000">
                                          <p:val>
                                            <p:strVal val="#ppt_y"/>
                                          </p:val>
                                        </p:tav>
                                      </p:tavLst>
                                    </p:anim>
                                  </p:childTnLst>
                                </p:cTn>
                              </p:par>
                              <p:par>
                                <p:cTn id="93" presetID="2" presetClass="entr" presetSubtype="4" decel="100000" fill="hold" grpId="0" nodeType="withEffect">
                                  <p:stCondLst>
                                    <p:cond delay="250"/>
                                  </p:stCondLst>
                                  <p:childTnLst>
                                    <p:set>
                                      <p:cBhvr>
                                        <p:cTn id="94" dur="1" fill="hold">
                                          <p:stCondLst>
                                            <p:cond delay="0"/>
                                          </p:stCondLst>
                                        </p:cTn>
                                        <p:tgtEl>
                                          <p:spTgt spid="46"/>
                                        </p:tgtEl>
                                        <p:attrNameLst>
                                          <p:attrName>style.visibility</p:attrName>
                                        </p:attrNameLst>
                                      </p:cBhvr>
                                      <p:to>
                                        <p:strVal val="visible"/>
                                      </p:to>
                                    </p:set>
                                    <p:anim calcmode="lin" valueType="num">
                                      <p:cBhvr additive="base">
                                        <p:cTn id="95" dur="750" fill="hold"/>
                                        <p:tgtEl>
                                          <p:spTgt spid="46"/>
                                        </p:tgtEl>
                                        <p:attrNameLst>
                                          <p:attrName>ppt_x</p:attrName>
                                        </p:attrNameLst>
                                      </p:cBhvr>
                                      <p:tavLst>
                                        <p:tav tm="0">
                                          <p:val>
                                            <p:strVal val="#ppt_x"/>
                                          </p:val>
                                        </p:tav>
                                        <p:tav tm="100000">
                                          <p:val>
                                            <p:strVal val="#ppt_x"/>
                                          </p:val>
                                        </p:tav>
                                      </p:tavLst>
                                    </p:anim>
                                    <p:anim calcmode="lin" valueType="num">
                                      <p:cBhvr additive="base">
                                        <p:cTn id="96" dur="750" fill="hold"/>
                                        <p:tgtEl>
                                          <p:spTgt spid="46"/>
                                        </p:tgtEl>
                                        <p:attrNameLst>
                                          <p:attrName>ppt_y</p:attrName>
                                        </p:attrNameLst>
                                      </p:cBhvr>
                                      <p:tavLst>
                                        <p:tav tm="0">
                                          <p:val>
                                            <p:strVal val="1+#ppt_h/2"/>
                                          </p:val>
                                        </p:tav>
                                        <p:tav tm="100000">
                                          <p:val>
                                            <p:strVal val="#ppt_y"/>
                                          </p:val>
                                        </p:tav>
                                      </p:tavLst>
                                    </p:anim>
                                  </p:childTnLst>
                                </p:cTn>
                              </p:par>
                              <p:par>
                                <p:cTn id="97" presetID="2" presetClass="entr" presetSubtype="1" decel="100000" fill="hold" grpId="0" nodeType="withEffect">
                                  <p:stCondLst>
                                    <p:cond delay="250"/>
                                  </p:stCondLst>
                                  <p:childTnLst>
                                    <p:set>
                                      <p:cBhvr>
                                        <p:cTn id="98" dur="1" fill="hold">
                                          <p:stCondLst>
                                            <p:cond delay="0"/>
                                          </p:stCondLst>
                                        </p:cTn>
                                        <p:tgtEl>
                                          <p:spTgt spid="47">
                                            <p:txEl>
                                              <p:pRg st="0" end="0"/>
                                            </p:txEl>
                                          </p:spTgt>
                                        </p:tgtEl>
                                        <p:attrNameLst>
                                          <p:attrName>style.visibility</p:attrName>
                                        </p:attrNameLst>
                                      </p:cBhvr>
                                      <p:to>
                                        <p:strVal val="visible"/>
                                      </p:to>
                                    </p:set>
                                    <p:anim calcmode="lin" valueType="num">
                                      <p:cBhvr additive="base">
                                        <p:cTn id="99" dur="75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00" dur="750" fill="hold"/>
                                        <p:tgtEl>
                                          <p:spTgt spid="4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250"/>
                                  </p:stCondLst>
                                  <p:childTnLst>
                                    <p:set>
                                      <p:cBhvr>
                                        <p:cTn id="102" dur="1" fill="hold">
                                          <p:stCondLst>
                                            <p:cond delay="0"/>
                                          </p:stCondLst>
                                        </p:cTn>
                                        <p:tgtEl>
                                          <p:spTgt spid="48">
                                            <p:txEl>
                                              <p:pRg st="0" end="0"/>
                                            </p:txEl>
                                          </p:spTgt>
                                        </p:tgtEl>
                                        <p:attrNameLst>
                                          <p:attrName>style.visibility</p:attrName>
                                        </p:attrNameLst>
                                      </p:cBhvr>
                                      <p:to>
                                        <p:strVal val="visible"/>
                                      </p:to>
                                    </p:set>
                                    <p:anim calcmode="lin" valueType="num">
                                      <p:cBhvr additive="base">
                                        <p:cTn id="103"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4" dur="750" fill="hold"/>
                                        <p:tgtEl>
                                          <p:spTgt spid="48">
                                            <p:txEl>
                                              <p:pRg st="0" end="0"/>
                                            </p:txEl>
                                          </p:spTgt>
                                        </p:tgtEl>
                                        <p:attrNameLst>
                                          <p:attrName>ppt_y</p:attrName>
                                        </p:attrNameLst>
                                      </p:cBhvr>
                                      <p:tavLst>
                                        <p:tav tm="0">
                                          <p:val>
                                            <p:strVal val="0-#ppt_h/2"/>
                                          </p:val>
                                        </p:tav>
                                        <p:tav tm="100000">
                                          <p:val>
                                            <p:strVal val="#ppt_y"/>
                                          </p:val>
                                        </p:tav>
                                      </p:tavLst>
                                    </p:anim>
                                  </p:childTnLst>
                                </p:cTn>
                              </p:par>
                            </p:childTnLst>
                          </p:cTn>
                        </p:par>
                        <p:par>
                          <p:cTn id="105" fill="hold">
                            <p:stCondLst>
                              <p:cond delay="4350"/>
                            </p:stCondLst>
                            <p:childTnLst>
                              <p:par>
                                <p:cTn id="106" presetID="22" presetClass="entr" presetSubtype="8" fill="hold" grpId="0" nodeType="afterEffect">
                                  <p:stCondLst>
                                    <p:cond delay="0"/>
                                  </p:stCondLst>
                                  <p:childTnLst>
                                    <p:set>
                                      <p:cBhvr>
                                        <p:cTn id="107" dur="1" fill="hold">
                                          <p:stCondLst>
                                            <p:cond delay="0"/>
                                          </p:stCondLst>
                                        </p:cTn>
                                        <p:tgtEl>
                                          <p:spTgt spid="49">
                                            <p:txEl>
                                              <p:pRg st="0" end="0"/>
                                            </p:txEl>
                                          </p:spTgt>
                                        </p:tgtEl>
                                        <p:attrNameLst>
                                          <p:attrName>style.visibility</p:attrName>
                                        </p:attrNameLst>
                                      </p:cBhvr>
                                      <p:to>
                                        <p:strVal val="visible"/>
                                      </p:to>
                                    </p:set>
                                    <p:animEffect transition="in" filter="wipe(left)">
                                      <p:cBhvr>
                                        <p:cTn id="108" dur="500"/>
                                        <p:tgtEl>
                                          <p:spTgt spid="49">
                                            <p:txEl>
                                              <p:pRg st="0" end="0"/>
                                            </p:txEl>
                                          </p:spTgt>
                                        </p:tgtEl>
                                      </p:cBhvr>
                                    </p:animEffect>
                                  </p:childTnLst>
                                </p:cTn>
                              </p:par>
                              <p:par>
                                <p:cTn id="109" presetID="22" presetClass="entr" presetSubtype="8" fill="hold" grpId="0" nodeType="withEffect">
                                  <p:stCondLst>
                                    <p:cond delay="100"/>
                                  </p:stCondLst>
                                  <p:childTnLst>
                                    <p:set>
                                      <p:cBhvr>
                                        <p:cTn id="110" dur="1" fill="hold">
                                          <p:stCondLst>
                                            <p:cond delay="0"/>
                                          </p:stCondLst>
                                        </p:cTn>
                                        <p:tgtEl>
                                          <p:spTgt spid="50">
                                            <p:txEl>
                                              <p:pRg st="0" end="0"/>
                                            </p:txEl>
                                          </p:spTgt>
                                        </p:tgtEl>
                                        <p:attrNameLst>
                                          <p:attrName>style.visibility</p:attrName>
                                        </p:attrNameLst>
                                      </p:cBhvr>
                                      <p:to>
                                        <p:strVal val="visible"/>
                                      </p:to>
                                    </p:set>
                                    <p:animEffect transition="in" filter="wipe(left)">
                                      <p:cBhvr>
                                        <p:cTn id="111" dur="500"/>
                                        <p:tgtEl>
                                          <p:spTgt spid="50">
                                            <p:txEl>
                                              <p:pRg st="0" end="0"/>
                                            </p:txEl>
                                          </p:spTgt>
                                        </p:tgtEl>
                                      </p:cBhvr>
                                    </p:animEffect>
                                  </p:childTnLst>
                                </p:cTn>
                              </p:par>
                              <p:par>
                                <p:cTn id="112" presetID="22" presetClass="entr" presetSubtype="8" fill="hold" grpId="0" nodeType="withEffect">
                                  <p:stCondLst>
                                    <p:cond delay="200"/>
                                  </p:stCondLst>
                                  <p:childTnLst>
                                    <p:set>
                                      <p:cBhvr>
                                        <p:cTn id="113" dur="1" fill="hold">
                                          <p:stCondLst>
                                            <p:cond delay="0"/>
                                          </p:stCondLst>
                                        </p:cTn>
                                        <p:tgtEl>
                                          <p:spTgt spid="51">
                                            <p:txEl>
                                              <p:pRg st="0" end="0"/>
                                            </p:txEl>
                                          </p:spTgt>
                                        </p:tgtEl>
                                        <p:attrNameLst>
                                          <p:attrName>style.visibility</p:attrName>
                                        </p:attrNameLst>
                                      </p:cBhvr>
                                      <p:to>
                                        <p:strVal val="visible"/>
                                      </p:to>
                                    </p:set>
                                    <p:animEffect transition="in" filter="wipe(left)">
                                      <p:cBhvr>
                                        <p:cTn id="114" dur="500"/>
                                        <p:tgtEl>
                                          <p:spTgt spid="51">
                                            <p:txEl>
                                              <p:pRg st="0" end="0"/>
                                            </p:txEl>
                                          </p:spTgt>
                                        </p:tgtEl>
                                      </p:cBhvr>
                                    </p:animEffect>
                                  </p:childTnLst>
                                </p:cTn>
                              </p:par>
                              <p:par>
                                <p:cTn id="115" presetID="22" presetClass="entr" presetSubtype="8" fill="hold" grpId="0" nodeType="withEffect">
                                  <p:stCondLst>
                                    <p:cond delay="300"/>
                                  </p:stCondLst>
                                  <p:childTnLst>
                                    <p:set>
                                      <p:cBhvr>
                                        <p:cTn id="116" dur="1" fill="hold">
                                          <p:stCondLst>
                                            <p:cond delay="0"/>
                                          </p:stCondLst>
                                        </p:cTn>
                                        <p:tgtEl>
                                          <p:spTgt spid="52">
                                            <p:txEl>
                                              <p:pRg st="0" end="0"/>
                                            </p:txEl>
                                          </p:spTgt>
                                        </p:tgtEl>
                                        <p:attrNameLst>
                                          <p:attrName>style.visibility</p:attrName>
                                        </p:attrNameLst>
                                      </p:cBhvr>
                                      <p:to>
                                        <p:strVal val="visible"/>
                                      </p:to>
                                    </p:set>
                                    <p:animEffect transition="in" filter="wipe(left)">
                                      <p:cBhvr>
                                        <p:cTn id="117" dur="500"/>
                                        <p:tgtEl>
                                          <p:spTgt spid="52">
                                            <p:txEl>
                                              <p:pRg st="0" end="0"/>
                                            </p:txEl>
                                          </p:spTgt>
                                        </p:tgtEl>
                                      </p:cBhvr>
                                    </p:animEffect>
                                  </p:childTnLst>
                                </p:cTn>
                              </p:par>
                            </p:childTnLst>
                          </p:cTn>
                        </p:par>
                        <p:par>
                          <p:cTn id="118" fill="hold">
                            <p:stCondLst>
                              <p:cond delay="5150"/>
                            </p:stCondLst>
                            <p:childTnLst>
                              <p:par>
                                <p:cTn id="119" presetID="2" presetClass="entr" presetSubtype="1" decel="100000" fill="hold" grpId="0" nodeType="afterEffect">
                                  <p:stCondLst>
                                    <p:cond delay="250"/>
                                  </p:stCondLst>
                                  <p:childTnLst>
                                    <p:set>
                                      <p:cBhvr>
                                        <p:cTn id="120" dur="1" fill="hold">
                                          <p:stCondLst>
                                            <p:cond delay="0"/>
                                          </p:stCondLst>
                                        </p:cTn>
                                        <p:tgtEl>
                                          <p:spTgt spid="53"/>
                                        </p:tgtEl>
                                        <p:attrNameLst>
                                          <p:attrName>style.visibility</p:attrName>
                                        </p:attrNameLst>
                                      </p:cBhvr>
                                      <p:to>
                                        <p:strVal val="visible"/>
                                      </p:to>
                                    </p:set>
                                    <p:anim calcmode="lin" valueType="num">
                                      <p:cBhvr additive="base">
                                        <p:cTn id="121" dur="750" fill="hold"/>
                                        <p:tgtEl>
                                          <p:spTgt spid="53"/>
                                        </p:tgtEl>
                                        <p:attrNameLst>
                                          <p:attrName>ppt_x</p:attrName>
                                        </p:attrNameLst>
                                      </p:cBhvr>
                                      <p:tavLst>
                                        <p:tav tm="0">
                                          <p:val>
                                            <p:strVal val="#ppt_x"/>
                                          </p:val>
                                        </p:tav>
                                        <p:tav tm="100000">
                                          <p:val>
                                            <p:strVal val="#ppt_x"/>
                                          </p:val>
                                        </p:tav>
                                      </p:tavLst>
                                    </p:anim>
                                    <p:anim calcmode="lin" valueType="num">
                                      <p:cBhvr additive="base">
                                        <p:cTn id="122" dur="750" fill="hold"/>
                                        <p:tgtEl>
                                          <p:spTgt spid="53"/>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250"/>
                                  </p:stCondLst>
                                  <p:childTnLst>
                                    <p:set>
                                      <p:cBhvr>
                                        <p:cTn id="124" dur="1" fill="hold">
                                          <p:stCondLst>
                                            <p:cond delay="0"/>
                                          </p:stCondLst>
                                        </p:cTn>
                                        <p:tgtEl>
                                          <p:spTgt spid="54"/>
                                        </p:tgtEl>
                                        <p:attrNameLst>
                                          <p:attrName>style.visibility</p:attrName>
                                        </p:attrNameLst>
                                      </p:cBhvr>
                                      <p:to>
                                        <p:strVal val="visible"/>
                                      </p:to>
                                    </p:set>
                                    <p:anim calcmode="lin" valueType="num">
                                      <p:cBhvr additive="base">
                                        <p:cTn id="125" dur="750" fill="hold"/>
                                        <p:tgtEl>
                                          <p:spTgt spid="54"/>
                                        </p:tgtEl>
                                        <p:attrNameLst>
                                          <p:attrName>ppt_x</p:attrName>
                                        </p:attrNameLst>
                                      </p:cBhvr>
                                      <p:tavLst>
                                        <p:tav tm="0">
                                          <p:val>
                                            <p:strVal val="#ppt_x"/>
                                          </p:val>
                                        </p:tav>
                                        <p:tav tm="100000">
                                          <p:val>
                                            <p:strVal val="#ppt_x"/>
                                          </p:val>
                                        </p:tav>
                                      </p:tavLst>
                                    </p:anim>
                                    <p:anim calcmode="lin" valueType="num">
                                      <p:cBhvr additive="base">
                                        <p:cTn id="126" dur="750" fill="hold"/>
                                        <p:tgtEl>
                                          <p:spTgt spid="54"/>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25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750" fill="hold"/>
                                        <p:tgtEl>
                                          <p:spTgt spid="55"/>
                                        </p:tgtEl>
                                        <p:attrNameLst>
                                          <p:attrName>ppt_x</p:attrName>
                                        </p:attrNameLst>
                                      </p:cBhvr>
                                      <p:tavLst>
                                        <p:tav tm="0">
                                          <p:val>
                                            <p:strVal val="#ppt_x"/>
                                          </p:val>
                                        </p:tav>
                                        <p:tav tm="100000">
                                          <p:val>
                                            <p:strVal val="#ppt_x"/>
                                          </p:val>
                                        </p:tav>
                                      </p:tavLst>
                                    </p:anim>
                                    <p:anim calcmode="lin" valueType="num">
                                      <p:cBhvr additive="base">
                                        <p:cTn id="130" dur="750" fill="hold"/>
                                        <p:tgtEl>
                                          <p:spTgt spid="55"/>
                                        </p:tgtEl>
                                        <p:attrNameLst>
                                          <p:attrName>ppt_y</p:attrName>
                                        </p:attrNameLst>
                                      </p:cBhvr>
                                      <p:tavLst>
                                        <p:tav tm="0">
                                          <p:val>
                                            <p:strVal val="0-#ppt_h/2"/>
                                          </p:val>
                                        </p:tav>
                                        <p:tav tm="100000">
                                          <p:val>
                                            <p:strVal val="#ppt_y"/>
                                          </p:val>
                                        </p:tav>
                                      </p:tavLst>
                                    </p:anim>
                                  </p:childTnLst>
                                </p:cTn>
                              </p:par>
                              <p:par>
                                <p:cTn id="131" presetID="2" presetClass="entr" presetSubtype="4" decel="100000" fill="hold" grpId="0" nodeType="withEffect">
                                  <p:stCondLst>
                                    <p:cond delay="250"/>
                                  </p:stCondLst>
                                  <p:childTnLst>
                                    <p:set>
                                      <p:cBhvr>
                                        <p:cTn id="132" dur="1" fill="hold">
                                          <p:stCondLst>
                                            <p:cond delay="0"/>
                                          </p:stCondLst>
                                        </p:cTn>
                                        <p:tgtEl>
                                          <p:spTgt spid="56"/>
                                        </p:tgtEl>
                                        <p:attrNameLst>
                                          <p:attrName>style.visibility</p:attrName>
                                        </p:attrNameLst>
                                      </p:cBhvr>
                                      <p:to>
                                        <p:strVal val="visible"/>
                                      </p:to>
                                    </p:set>
                                    <p:anim calcmode="lin" valueType="num">
                                      <p:cBhvr additive="base">
                                        <p:cTn id="133" dur="750" fill="hold"/>
                                        <p:tgtEl>
                                          <p:spTgt spid="56"/>
                                        </p:tgtEl>
                                        <p:attrNameLst>
                                          <p:attrName>ppt_x</p:attrName>
                                        </p:attrNameLst>
                                      </p:cBhvr>
                                      <p:tavLst>
                                        <p:tav tm="0">
                                          <p:val>
                                            <p:strVal val="#ppt_x"/>
                                          </p:val>
                                        </p:tav>
                                        <p:tav tm="100000">
                                          <p:val>
                                            <p:strVal val="#ppt_x"/>
                                          </p:val>
                                        </p:tav>
                                      </p:tavLst>
                                    </p:anim>
                                    <p:anim calcmode="lin" valueType="num">
                                      <p:cBhvr additive="base">
                                        <p:cTn id="134" dur="750" fill="hold"/>
                                        <p:tgtEl>
                                          <p:spTgt spid="56"/>
                                        </p:tgtEl>
                                        <p:attrNameLst>
                                          <p:attrName>ppt_y</p:attrName>
                                        </p:attrNameLst>
                                      </p:cBhvr>
                                      <p:tavLst>
                                        <p:tav tm="0">
                                          <p:val>
                                            <p:strVal val="1+#ppt_h/2"/>
                                          </p:val>
                                        </p:tav>
                                        <p:tav tm="100000">
                                          <p:val>
                                            <p:strVal val="#ppt_y"/>
                                          </p:val>
                                        </p:tav>
                                      </p:tavLst>
                                    </p:anim>
                                  </p:childTnLst>
                                </p:cTn>
                              </p:par>
                              <p:par>
                                <p:cTn id="135" presetID="2" presetClass="entr" presetSubtype="1" decel="100000" fill="hold" grpId="0" nodeType="withEffect">
                                  <p:stCondLst>
                                    <p:cond delay="250"/>
                                  </p:stCondLst>
                                  <p:childTnLst>
                                    <p:set>
                                      <p:cBhvr>
                                        <p:cTn id="136" dur="1" fill="hold">
                                          <p:stCondLst>
                                            <p:cond delay="0"/>
                                          </p:stCondLst>
                                        </p:cTn>
                                        <p:tgtEl>
                                          <p:spTgt spid="57">
                                            <p:txEl>
                                              <p:pRg st="0" end="0"/>
                                            </p:txEl>
                                          </p:spTgt>
                                        </p:tgtEl>
                                        <p:attrNameLst>
                                          <p:attrName>style.visibility</p:attrName>
                                        </p:attrNameLst>
                                      </p:cBhvr>
                                      <p:to>
                                        <p:strVal val="visible"/>
                                      </p:to>
                                    </p:set>
                                    <p:anim calcmode="lin" valueType="num">
                                      <p:cBhvr additive="base">
                                        <p:cTn id="137"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38" dur="750" fill="hold"/>
                                        <p:tgtEl>
                                          <p:spTgt spid="57">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50"/>
                                  </p:stCondLst>
                                  <p:childTnLst>
                                    <p:set>
                                      <p:cBhvr>
                                        <p:cTn id="140" dur="1" fill="hold">
                                          <p:stCondLst>
                                            <p:cond delay="0"/>
                                          </p:stCondLst>
                                        </p:cTn>
                                        <p:tgtEl>
                                          <p:spTgt spid="58">
                                            <p:txEl>
                                              <p:pRg st="0" end="0"/>
                                            </p:txEl>
                                          </p:spTgt>
                                        </p:tgtEl>
                                        <p:attrNameLst>
                                          <p:attrName>style.visibility</p:attrName>
                                        </p:attrNameLst>
                                      </p:cBhvr>
                                      <p:to>
                                        <p:strVal val="visible"/>
                                      </p:to>
                                    </p:set>
                                    <p:anim calcmode="lin" valueType="num">
                                      <p:cBhvr additive="base">
                                        <p:cTn id="141" dur="75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42" dur="750" fill="hold"/>
                                        <p:tgtEl>
                                          <p:spTgt spid="58">
                                            <p:txEl>
                                              <p:pRg st="0" end="0"/>
                                            </p:txEl>
                                          </p:spTgt>
                                        </p:tgtEl>
                                        <p:attrNameLst>
                                          <p:attrName>ppt_y</p:attrName>
                                        </p:attrNameLst>
                                      </p:cBhvr>
                                      <p:tavLst>
                                        <p:tav tm="0">
                                          <p:val>
                                            <p:strVal val="0-#ppt_h/2"/>
                                          </p:val>
                                        </p:tav>
                                        <p:tav tm="100000">
                                          <p:val>
                                            <p:strVal val="#ppt_y"/>
                                          </p:val>
                                        </p:tav>
                                      </p:tavLst>
                                    </p:anim>
                                  </p:childTnLst>
                                </p:cTn>
                              </p:par>
                            </p:childTnLst>
                          </p:cTn>
                        </p:par>
                        <p:par>
                          <p:cTn id="143" fill="hold">
                            <p:stCondLst>
                              <p:cond delay="6150"/>
                            </p:stCondLst>
                            <p:childTnLst>
                              <p:par>
                                <p:cTn id="144" presetID="22" presetClass="entr" presetSubtype="8" fill="hold" grpId="0" nodeType="afterEffect">
                                  <p:stCondLst>
                                    <p:cond delay="0"/>
                                  </p:stCondLst>
                                  <p:childTnLst>
                                    <p:set>
                                      <p:cBhvr>
                                        <p:cTn id="145" dur="1" fill="hold">
                                          <p:stCondLst>
                                            <p:cond delay="0"/>
                                          </p:stCondLst>
                                        </p:cTn>
                                        <p:tgtEl>
                                          <p:spTgt spid="59">
                                            <p:txEl>
                                              <p:pRg st="0" end="0"/>
                                            </p:txEl>
                                          </p:spTgt>
                                        </p:tgtEl>
                                        <p:attrNameLst>
                                          <p:attrName>style.visibility</p:attrName>
                                        </p:attrNameLst>
                                      </p:cBhvr>
                                      <p:to>
                                        <p:strVal val="visible"/>
                                      </p:to>
                                    </p:set>
                                    <p:animEffect transition="in" filter="wipe(left)">
                                      <p:cBhvr>
                                        <p:cTn id="146" dur="500"/>
                                        <p:tgtEl>
                                          <p:spTgt spid="59">
                                            <p:txEl>
                                              <p:pRg st="0" end="0"/>
                                            </p:txEl>
                                          </p:spTgt>
                                        </p:tgtEl>
                                      </p:cBhvr>
                                    </p:animEffect>
                                  </p:childTnLst>
                                </p:cTn>
                              </p:par>
                              <p:par>
                                <p:cTn id="147" presetID="22" presetClass="entr" presetSubtype="8" fill="hold" grpId="0" nodeType="withEffect">
                                  <p:stCondLst>
                                    <p:cond delay="100"/>
                                  </p:stCondLst>
                                  <p:childTnLst>
                                    <p:set>
                                      <p:cBhvr>
                                        <p:cTn id="148" dur="1" fill="hold">
                                          <p:stCondLst>
                                            <p:cond delay="0"/>
                                          </p:stCondLst>
                                        </p:cTn>
                                        <p:tgtEl>
                                          <p:spTgt spid="60">
                                            <p:txEl>
                                              <p:pRg st="0" end="0"/>
                                            </p:txEl>
                                          </p:spTgt>
                                        </p:tgtEl>
                                        <p:attrNameLst>
                                          <p:attrName>style.visibility</p:attrName>
                                        </p:attrNameLst>
                                      </p:cBhvr>
                                      <p:to>
                                        <p:strVal val="visible"/>
                                      </p:to>
                                    </p:set>
                                    <p:animEffect transition="in" filter="wipe(left)">
                                      <p:cBhvr>
                                        <p:cTn id="149" dur="500"/>
                                        <p:tgtEl>
                                          <p:spTgt spid="60">
                                            <p:txEl>
                                              <p:pRg st="0" end="0"/>
                                            </p:txEl>
                                          </p:spTgt>
                                        </p:tgtEl>
                                      </p:cBhvr>
                                    </p:animEffect>
                                  </p:childTnLst>
                                </p:cTn>
                              </p:par>
                              <p:par>
                                <p:cTn id="150" presetID="22" presetClass="entr" presetSubtype="8" fill="hold" grpId="0" nodeType="withEffect">
                                  <p:stCondLst>
                                    <p:cond delay="200"/>
                                  </p:stCondLst>
                                  <p:childTnLst>
                                    <p:set>
                                      <p:cBhvr>
                                        <p:cTn id="151" dur="1" fill="hold">
                                          <p:stCondLst>
                                            <p:cond delay="0"/>
                                          </p:stCondLst>
                                        </p:cTn>
                                        <p:tgtEl>
                                          <p:spTgt spid="61">
                                            <p:txEl>
                                              <p:pRg st="0" end="0"/>
                                            </p:txEl>
                                          </p:spTgt>
                                        </p:tgtEl>
                                        <p:attrNameLst>
                                          <p:attrName>style.visibility</p:attrName>
                                        </p:attrNameLst>
                                      </p:cBhvr>
                                      <p:to>
                                        <p:strVal val="visible"/>
                                      </p:to>
                                    </p:set>
                                    <p:animEffect transition="in" filter="wipe(left)">
                                      <p:cBhvr>
                                        <p:cTn id="152" dur="500"/>
                                        <p:tgtEl>
                                          <p:spTgt spid="61">
                                            <p:txEl>
                                              <p:pRg st="0" end="0"/>
                                            </p:txEl>
                                          </p:spTgt>
                                        </p:tgtEl>
                                      </p:cBhvr>
                                    </p:animEffect>
                                  </p:childTnLst>
                                </p:cTn>
                              </p:par>
                              <p:par>
                                <p:cTn id="153" presetID="22" presetClass="entr" presetSubtype="8" fill="hold" grpId="0" nodeType="withEffect">
                                  <p:stCondLst>
                                    <p:cond delay="300"/>
                                  </p:stCondLst>
                                  <p:childTnLst>
                                    <p:set>
                                      <p:cBhvr>
                                        <p:cTn id="154" dur="1" fill="hold">
                                          <p:stCondLst>
                                            <p:cond delay="0"/>
                                          </p:stCondLst>
                                        </p:cTn>
                                        <p:tgtEl>
                                          <p:spTgt spid="62">
                                            <p:txEl>
                                              <p:pRg st="0" end="0"/>
                                            </p:txEl>
                                          </p:spTgt>
                                        </p:tgtEl>
                                        <p:attrNameLst>
                                          <p:attrName>style.visibility</p:attrName>
                                        </p:attrNameLst>
                                      </p:cBhvr>
                                      <p:to>
                                        <p:strVal val="visible"/>
                                      </p:to>
                                    </p:set>
                                    <p:animEffect transition="in" filter="wipe(left)">
                                      <p:cBhvr>
                                        <p:cTn id="155" dur="500"/>
                                        <p:tgtEl>
                                          <p:spTgt spid="62">
                                            <p:txEl>
                                              <p:pRg st="0" end="0"/>
                                            </p:txEl>
                                          </p:spTgt>
                                        </p:tgtEl>
                                      </p:cBhvr>
                                    </p:animEffect>
                                  </p:childTnLst>
                                </p:cTn>
                              </p:par>
                            </p:childTnLst>
                          </p:cTn>
                        </p:par>
                        <p:par>
                          <p:cTn id="156" fill="hold">
                            <p:stCondLst>
                              <p:cond delay="6950"/>
                            </p:stCondLst>
                            <p:childTnLst>
                              <p:par>
                                <p:cTn id="157" presetID="22" presetClass="entr" presetSubtype="8" fill="hold" grpId="0" nodeType="afterEffect">
                                  <p:stCondLst>
                                    <p:cond delay="0"/>
                                  </p:stCondLst>
                                  <p:childTnLst>
                                    <p:set>
                                      <p:cBhvr>
                                        <p:cTn id="158" dur="1" fill="hold">
                                          <p:stCondLst>
                                            <p:cond delay="0"/>
                                          </p:stCondLst>
                                        </p:cTn>
                                        <p:tgtEl>
                                          <p:spTgt spid="23"/>
                                        </p:tgtEl>
                                        <p:attrNameLst>
                                          <p:attrName>style.visibility</p:attrName>
                                        </p:attrNameLst>
                                      </p:cBhvr>
                                      <p:to>
                                        <p:strVal val="visible"/>
                                      </p:to>
                                    </p:set>
                                    <p:animEffect transition="in" filter="wipe(left)">
                                      <p:cBhvr>
                                        <p:cTn id="1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5" grpId="0" animBg="1"/>
      <p:bldP spid="26" grpId="0" animBg="1"/>
      <p:bldP spid="27" grpId="0" animBg="1"/>
      <p:bldP spid="28" grpId="0" animBg="1"/>
      <p:bldP spid="29" grpId="0" build="p">
        <p:tmplLst>
          <p:tmpl lvl="1">
            <p:tnLst>
              <p:par>
                <p:cTn presetID="2" presetClass="entr" presetSubtype="1"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30" grpId="0" build="p">
        <p:tmplLst>
          <p:tmpl lvl="1">
            <p:tnLst>
              <p:par>
                <p:cTn presetID="22" presetClass="entr" presetSubtype="8"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30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animBg="1"/>
      <p:bldP spid="35" grpId="0" animBg="1"/>
      <p:bldP spid="36" grpId="0" animBg="1"/>
      <p:bldP spid="37" grpId="0" build="p">
        <p:tmplLst>
          <p:tmpl lvl="1">
            <p:tnLst>
              <p:par>
                <p:cTn presetID="2" presetClass="entr" presetSubtype="1"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ppt_x"/>
                          </p:val>
                        </p:tav>
                        <p:tav tm="100000">
                          <p:val>
                            <p:strVal val="#ppt_x"/>
                          </p:val>
                        </p:tav>
                      </p:tavLst>
                    </p:anim>
                    <p:anim calcmode="lin" valueType="num">
                      <p:cBhvr additive="base">
                        <p:cTn dur="75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1" de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3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animBg="1"/>
      <p:bldP spid="44" grpId="0" animBg="1"/>
      <p:bldP spid="45" grpId="0" animBg="1"/>
      <p:bldP spid="46" grpId="0" animBg="1"/>
      <p:bldP spid="47" grpId="0" build="p">
        <p:tmplLst>
          <p:tmpl lvl="1">
            <p:tnLst>
              <p:par>
                <p:cTn presetID="2" presetClass="entr" presetSubtype="1"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750" fill="hold"/>
                        <p:tgtEl>
                          <p:spTgt spid="47"/>
                        </p:tgtEl>
                        <p:attrNameLst>
                          <p:attrName>ppt_x</p:attrName>
                        </p:attrNameLst>
                      </p:cBhvr>
                      <p:tavLst>
                        <p:tav tm="0">
                          <p:val>
                            <p:strVal val="#ppt_x"/>
                          </p:val>
                        </p:tav>
                        <p:tav tm="100000">
                          <p:val>
                            <p:strVal val="#ppt_x"/>
                          </p:val>
                        </p:tav>
                      </p:tavLst>
                    </p:anim>
                    <p:anim calcmode="lin" valueType="num">
                      <p:cBhvr additive="base">
                        <p:cTn dur="75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0-#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withEffect">
                  <p:stCondLst>
                    <p:cond delay="10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build="p">
        <p:tmplLst>
          <p:tmpl lvl="1">
            <p:tnLst>
              <p:par>
                <p:cTn presetID="22" presetClass="entr" presetSubtype="8"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2" presetClass="entr" presetSubtype="8" fill="hold" nodeType="withEffect">
                  <p:stCondLst>
                    <p:cond delay="30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animBg="1"/>
      <p:bldP spid="54" grpId="0" animBg="1"/>
      <p:bldP spid="55" grpId="0" animBg="1"/>
      <p:bldP spid="56" grpId="0" animBg="1"/>
      <p:bldP spid="57" grpId="0" build="p">
        <p:tmplLst>
          <p:tmpl lvl="1">
            <p:tnLst>
              <p:par>
                <p:cTn presetID="2" presetClass="entr" presetSubtype="1" decel="100000" fill="hold" nodeType="withEffect">
                  <p:stCondLst>
                    <p:cond delay="25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50" fill="hold"/>
                        <p:tgtEl>
                          <p:spTgt spid="57"/>
                        </p:tgtEl>
                        <p:attrNameLst>
                          <p:attrName>ppt_x</p:attrName>
                        </p:attrNameLst>
                      </p:cBhvr>
                      <p:tavLst>
                        <p:tav tm="0">
                          <p:val>
                            <p:strVal val="#ppt_x"/>
                          </p:val>
                        </p:tav>
                        <p:tav tm="100000">
                          <p:val>
                            <p:strVal val="#ppt_x"/>
                          </p:val>
                        </p:tav>
                      </p:tavLst>
                    </p:anim>
                    <p:anim calcmode="lin" valueType="num">
                      <p:cBhvr additive="base">
                        <p:cTn dur="750" fill="hold"/>
                        <p:tgtEl>
                          <p:spTgt spid="57"/>
                        </p:tgtEl>
                        <p:attrNameLst>
                          <p:attrName>ppt_y</p:attrName>
                        </p:attrNameLst>
                      </p:cBhvr>
                      <p:tavLst>
                        <p:tav tm="0">
                          <p:val>
                            <p:strVal val="0-#ppt_h/2"/>
                          </p:val>
                        </p:tav>
                        <p:tav tm="100000">
                          <p:val>
                            <p:strVal val="#ppt_y"/>
                          </p:val>
                        </p:tav>
                      </p:tavLst>
                    </p:anim>
                  </p:childTnLst>
                </p:cTn>
              </p:par>
            </p:tnLst>
          </p:tmpl>
        </p:tmplLst>
      </p:bldP>
      <p:bldP spid="58" grpId="0" build="p">
        <p:tmplLst>
          <p:tmpl lvl="1">
            <p:tnLst>
              <p:par>
                <p:cTn presetID="2" presetClass="entr" presetSubtype="1" decel="100000"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50" fill="hold"/>
                        <p:tgtEl>
                          <p:spTgt spid="58"/>
                        </p:tgtEl>
                        <p:attrNameLst>
                          <p:attrName>ppt_x</p:attrName>
                        </p:attrNameLst>
                      </p:cBhvr>
                      <p:tavLst>
                        <p:tav tm="0">
                          <p:val>
                            <p:strVal val="#ppt_x"/>
                          </p:val>
                        </p:tav>
                        <p:tav tm="100000">
                          <p:val>
                            <p:strVal val="#ppt_x"/>
                          </p:val>
                        </p:tav>
                      </p:tavLst>
                    </p:anim>
                    <p:anim calcmode="lin" valueType="num">
                      <p:cBhvr additive="base">
                        <p:cTn dur="750" fill="hold"/>
                        <p:tgtEl>
                          <p:spTgt spid="58"/>
                        </p:tgtEl>
                        <p:attrNameLst>
                          <p:attrName>ppt_y</p:attrName>
                        </p:attrNameLst>
                      </p:cBhvr>
                      <p:tavLst>
                        <p:tav tm="0">
                          <p:val>
                            <p:strVal val="0-#ppt_h/2"/>
                          </p:val>
                        </p:tav>
                        <p:tav tm="100000">
                          <p:val>
                            <p:strVal val="#ppt_y"/>
                          </p:val>
                        </p:tav>
                      </p:tavLst>
                    </p:anim>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build="p">
        <p:tmplLst>
          <p:tmpl lvl="1">
            <p:tnLst>
              <p:par>
                <p:cTn presetID="22" presetClass="entr" presetSubtype="8" fill="hold" nodeType="withEffect">
                  <p:stCondLst>
                    <p:cond delay="10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2" presetClass="entr" presetSubtype="8"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2" presetClass="entr" presetSubtype="8" fill="hold" nodeType="withEffect">
                  <p:stCondLst>
                    <p:cond delay="30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additive="base">
                                        <p:cTn id="3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8"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2" presetClass="entr" presetSubtype="8" decel="10000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1+#ppt_w/2"/>
                                          </p:val>
                                        </p:tav>
                                        <p:tav tm="100000">
                                          <p:val>
                                            <p:strVal val="#ppt_x"/>
                                          </p:val>
                                        </p:tav>
                                      </p:tavLst>
                                    </p:anim>
                                    <p:anim calcmode="lin" valueType="num">
                                      <p:cBhvr additive="base">
                                        <p:cTn id="8" dur="10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1000" fill="hold"/>
                                        <p:tgtEl>
                                          <p:spTgt spid="47"/>
                                        </p:tgtEl>
                                        <p:attrNameLst>
                                          <p:attrName>ppt_x</p:attrName>
                                        </p:attrNameLst>
                                      </p:cBhvr>
                                      <p:tavLst>
                                        <p:tav tm="0">
                                          <p:val>
                                            <p:strVal val="1+#ppt_w/2"/>
                                          </p:val>
                                        </p:tav>
                                        <p:tav tm="100000">
                                          <p:val>
                                            <p:strVal val="#ppt_x"/>
                                          </p:val>
                                        </p:tav>
                                      </p:tavLst>
                                    </p:anim>
                                    <p:anim calcmode="lin" valueType="num">
                                      <p:cBhvr additive="base">
                                        <p:cTn id="12" dur="1000" fill="hold"/>
                                        <p:tgtEl>
                                          <p:spTgt spid="47"/>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1000" fill="hold"/>
                                        <p:tgtEl>
                                          <p:spTgt spid="48"/>
                                        </p:tgtEl>
                                        <p:attrNameLst>
                                          <p:attrName>ppt_x</p:attrName>
                                        </p:attrNameLst>
                                      </p:cBhvr>
                                      <p:tavLst>
                                        <p:tav tm="0">
                                          <p:val>
                                            <p:strVal val="0-#ppt_w/2"/>
                                          </p:val>
                                        </p:tav>
                                        <p:tav tm="100000">
                                          <p:val>
                                            <p:strVal val="#ppt_x"/>
                                          </p:val>
                                        </p:tav>
                                      </p:tavLst>
                                    </p:anim>
                                    <p:anim calcmode="lin" valueType="num">
                                      <p:cBhvr additive="base">
                                        <p:cTn id="20" dur="1000" fill="hold"/>
                                        <p:tgtEl>
                                          <p:spTgt spid="48"/>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1000" fill="hold"/>
                                        <p:tgtEl>
                                          <p:spTgt spid="46"/>
                                        </p:tgtEl>
                                        <p:attrNameLst>
                                          <p:attrName>ppt_w</p:attrName>
                                        </p:attrNameLst>
                                      </p:cBhvr>
                                      <p:tavLst>
                                        <p:tav tm="0">
                                          <p:val>
                                            <p:fltVal val="0"/>
                                          </p:val>
                                        </p:tav>
                                        <p:tav tm="100000">
                                          <p:val>
                                            <p:strVal val="#ppt_w"/>
                                          </p:val>
                                        </p:tav>
                                      </p:tavLst>
                                    </p:anim>
                                    <p:anim calcmode="lin" valueType="num">
                                      <p:cBhvr>
                                        <p:cTn id="24" dur="1000" fill="hold"/>
                                        <p:tgtEl>
                                          <p:spTgt spid="46"/>
                                        </p:tgtEl>
                                        <p:attrNameLst>
                                          <p:attrName>ppt_h</p:attrName>
                                        </p:attrNameLst>
                                      </p:cBhvr>
                                      <p:tavLst>
                                        <p:tav tm="0">
                                          <p:val>
                                            <p:fltVal val="0"/>
                                          </p:val>
                                        </p:tav>
                                        <p:tav tm="100000">
                                          <p:val>
                                            <p:strVal val="#ppt_h"/>
                                          </p:val>
                                        </p:tav>
                                      </p:tavLst>
                                    </p:anim>
                                    <p:anim calcmode="lin" valueType="num">
                                      <p:cBhvr>
                                        <p:cTn id="25" dur="1000" fill="hold"/>
                                        <p:tgtEl>
                                          <p:spTgt spid="46"/>
                                        </p:tgtEl>
                                        <p:attrNameLst>
                                          <p:attrName>style.rotation</p:attrName>
                                        </p:attrNameLst>
                                      </p:cBhvr>
                                      <p:tavLst>
                                        <p:tav tm="0">
                                          <p:val>
                                            <p:fltVal val="360"/>
                                          </p:val>
                                        </p:tav>
                                        <p:tav tm="100000">
                                          <p:val>
                                            <p:fltVal val="0"/>
                                          </p:val>
                                        </p:tav>
                                      </p:tavLst>
                                    </p:anim>
                                    <p:animEffect transition="in" filter="fade">
                                      <p:cBhvr>
                                        <p:cTn id="26" dur="1000"/>
                                        <p:tgtEl>
                                          <p:spTgt spid="46"/>
                                        </p:tgtEl>
                                      </p:cBhvr>
                                    </p:animEffect>
                                  </p:childTnLst>
                                </p:cTn>
                              </p:par>
                              <p:par>
                                <p:cTn id="27" presetID="49" presetClass="entr" presetSubtype="0" decel="100000" fill="hold" grpId="1"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1000" fill="hold"/>
                                        <p:tgtEl>
                                          <p:spTgt spid="47"/>
                                        </p:tgtEl>
                                        <p:attrNameLst>
                                          <p:attrName>ppt_w</p:attrName>
                                        </p:attrNameLst>
                                      </p:cBhvr>
                                      <p:tavLst>
                                        <p:tav tm="0">
                                          <p:val>
                                            <p:fltVal val="0"/>
                                          </p:val>
                                        </p:tav>
                                        <p:tav tm="100000">
                                          <p:val>
                                            <p:strVal val="#ppt_w"/>
                                          </p:val>
                                        </p:tav>
                                      </p:tavLst>
                                    </p:anim>
                                    <p:anim calcmode="lin" valueType="num">
                                      <p:cBhvr>
                                        <p:cTn id="30" dur="1000" fill="hold"/>
                                        <p:tgtEl>
                                          <p:spTgt spid="47"/>
                                        </p:tgtEl>
                                        <p:attrNameLst>
                                          <p:attrName>ppt_h</p:attrName>
                                        </p:attrNameLst>
                                      </p:cBhvr>
                                      <p:tavLst>
                                        <p:tav tm="0">
                                          <p:val>
                                            <p:fltVal val="0"/>
                                          </p:val>
                                        </p:tav>
                                        <p:tav tm="100000">
                                          <p:val>
                                            <p:strVal val="#ppt_h"/>
                                          </p:val>
                                        </p:tav>
                                      </p:tavLst>
                                    </p:anim>
                                    <p:anim calcmode="lin" valueType="num">
                                      <p:cBhvr>
                                        <p:cTn id="31" dur="1000" fill="hold"/>
                                        <p:tgtEl>
                                          <p:spTgt spid="47"/>
                                        </p:tgtEl>
                                        <p:attrNameLst>
                                          <p:attrName>style.rotation</p:attrName>
                                        </p:attrNameLst>
                                      </p:cBhvr>
                                      <p:tavLst>
                                        <p:tav tm="0">
                                          <p:val>
                                            <p:fltVal val="360"/>
                                          </p:val>
                                        </p:tav>
                                        <p:tav tm="100000">
                                          <p:val>
                                            <p:fltVal val="0"/>
                                          </p:val>
                                        </p:tav>
                                      </p:tavLst>
                                    </p:anim>
                                    <p:animEffect transition="in" filter="fade">
                                      <p:cBhvr>
                                        <p:cTn id="32" dur="1000"/>
                                        <p:tgtEl>
                                          <p:spTgt spid="47"/>
                                        </p:tgtEl>
                                      </p:cBhvr>
                                    </p:animEffect>
                                  </p:childTnLst>
                                </p:cTn>
                              </p:par>
                              <p:par>
                                <p:cTn id="33" presetID="49" presetClass="entr" presetSubtype="0" decel="100000" fill="hold" grpId="1"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anim calcmode="lin" valueType="num">
                                      <p:cBhvr>
                                        <p:cTn id="37" dur="1000" fill="hold"/>
                                        <p:tgtEl>
                                          <p:spTgt spid="49"/>
                                        </p:tgtEl>
                                        <p:attrNameLst>
                                          <p:attrName>style.rotation</p:attrName>
                                        </p:attrNameLst>
                                      </p:cBhvr>
                                      <p:tavLst>
                                        <p:tav tm="0">
                                          <p:val>
                                            <p:fltVal val="360"/>
                                          </p:val>
                                        </p:tav>
                                        <p:tav tm="100000">
                                          <p:val>
                                            <p:fltVal val="0"/>
                                          </p:val>
                                        </p:tav>
                                      </p:tavLst>
                                    </p:anim>
                                    <p:animEffect transition="in" filter="fade">
                                      <p:cBhvr>
                                        <p:cTn id="38" dur="1000"/>
                                        <p:tgtEl>
                                          <p:spTgt spid="49"/>
                                        </p:tgtEl>
                                      </p:cBhvr>
                                    </p:animEffect>
                                  </p:childTnLst>
                                </p:cTn>
                              </p:par>
                              <p:par>
                                <p:cTn id="39" presetID="49" presetClass="entr" presetSubtype="0" decel="10000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1000" fill="hold"/>
                                        <p:tgtEl>
                                          <p:spTgt spid="48"/>
                                        </p:tgtEl>
                                        <p:attrNameLst>
                                          <p:attrName>ppt_w</p:attrName>
                                        </p:attrNameLst>
                                      </p:cBhvr>
                                      <p:tavLst>
                                        <p:tav tm="0">
                                          <p:val>
                                            <p:fltVal val="0"/>
                                          </p:val>
                                        </p:tav>
                                        <p:tav tm="100000">
                                          <p:val>
                                            <p:strVal val="#ppt_w"/>
                                          </p:val>
                                        </p:tav>
                                      </p:tavLst>
                                    </p:anim>
                                    <p:anim calcmode="lin" valueType="num">
                                      <p:cBhvr>
                                        <p:cTn id="42" dur="1000" fill="hold"/>
                                        <p:tgtEl>
                                          <p:spTgt spid="48"/>
                                        </p:tgtEl>
                                        <p:attrNameLst>
                                          <p:attrName>ppt_h</p:attrName>
                                        </p:attrNameLst>
                                      </p:cBhvr>
                                      <p:tavLst>
                                        <p:tav tm="0">
                                          <p:val>
                                            <p:fltVal val="0"/>
                                          </p:val>
                                        </p:tav>
                                        <p:tav tm="100000">
                                          <p:val>
                                            <p:strVal val="#ppt_h"/>
                                          </p:val>
                                        </p:tav>
                                      </p:tavLst>
                                    </p:anim>
                                    <p:anim calcmode="lin" valueType="num">
                                      <p:cBhvr>
                                        <p:cTn id="43" dur="1000" fill="hold"/>
                                        <p:tgtEl>
                                          <p:spTgt spid="48"/>
                                        </p:tgtEl>
                                        <p:attrNameLst>
                                          <p:attrName>style.rotation</p:attrName>
                                        </p:attrNameLst>
                                      </p:cBhvr>
                                      <p:tavLst>
                                        <p:tav tm="0">
                                          <p:val>
                                            <p:fltVal val="360"/>
                                          </p:val>
                                        </p:tav>
                                        <p:tav tm="100000">
                                          <p:val>
                                            <p:fltVal val="0"/>
                                          </p:val>
                                        </p:tav>
                                      </p:tavLst>
                                    </p:anim>
                                    <p:animEffect transition="in" filter="fade">
                                      <p:cBhvr>
                                        <p:cTn id="44" dur="1000"/>
                                        <p:tgtEl>
                                          <p:spTgt spid="48"/>
                                        </p:tgtEl>
                                      </p:cBhvr>
                                    </p:animEffect>
                                  </p:childTnLst>
                                </p:cTn>
                              </p:par>
                              <p:par>
                                <p:cTn id="45" presetID="53" presetClass="entr" presetSubtype="16" fill="hold" grpId="2"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750" fill="hold"/>
                                        <p:tgtEl>
                                          <p:spTgt spid="46"/>
                                        </p:tgtEl>
                                        <p:attrNameLst>
                                          <p:attrName>ppt_w</p:attrName>
                                        </p:attrNameLst>
                                      </p:cBhvr>
                                      <p:tavLst>
                                        <p:tav tm="0">
                                          <p:val>
                                            <p:fltVal val="0"/>
                                          </p:val>
                                        </p:tav>
                                        <p:tav tm="100000">
                                          <p:val>
                                            <p:strVal val="#ppt_w"/>
                                          </p:val>
                                        </p:tav>
                                      </p:tavLst>
                                    </p:anim>
                                    <p:anim calcmode="lin" valueType="num">
                                      <p:cBhvr>
                                        <p:cTn id="48" dur="750" fill="hold"/>
                                        <p:tgtEl>
                                          <p:spTgt spid="46"/>
                                        </p:tgtEl>
                                        <p:attrNameLst>
                                          <p:attrName>ppt_h</p:attrName>
                                        </p:attrNameLst>
                                      </p:cBhvr>
                                      <p:tavLst>
                                        <p:tav tm="0">
                                          <p:val>
                                            <p:fltVal val="0"/>
                                          </p:val>
                                        </p:tav>
                                        <p:tav tm="100000">
                                          <p:val>
                                            <p:strVal val="#ppt_h"/>
                                          </p:val>
                                        </p:tav>
                                      </p:tavLst>
                                    </p:anim>
                                    <p:animEffect transition="in" filter="fade">
                                      <p:cBhvr>
                                        <p:cTn id="49" dur="750"/>
                                        <p:tgtEl>
                                          <p:spTgt spid="46"/>
                                        </p:tgtEl>
                                      </p:cBhvr>
                                    </p:animEffect>
                                  </p:childTnLst>
                                </p:cTn>
                              </p:par>
                              <p:par>
                                <p:cTn id="50" presetID="53" presetClass="entr" presetSubtype="16" fill="hold" grpId="2"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750" fill="hold"/>
                                        <p:tgtEl>
                                          <p:spTgt spid="47"/>
                                        </p:tgtEl>
                                        <p:attrNameLst>
                                          <p:attrName>ppt_w</p:attrName>
                                        </p:attrNameLst>
                                      </p:cBhvr>
                                      <p:tavLst>
                                        <p:tav tm="0">
                                          <p:val>
                                            <p:fltVal val="0"/>
                                          </p:val>
                                        </p:tav>
                                        <p:tav tm="100000">
                                          <p:val>
                                            <p:strVal val="#ppt_w"/>
                                          </p:val>
                                        </p:tav>
                                      </p:tavLst>
                                    </p:anim>
                                    <p:anim calcmode="lin" valueType="num">
                                      <p:cBhvr>
                                        <p:cTn id="53" dur="750" fill="hold"/>
                                        <p:tgtEl>
                                          <p:spTgt spid="47"/>
                                        </p:tgtEl>
                                        <p:attrNameLst>
                                          <p:attrName>ppt_h</p:attrName>
                                        </p:attrNameLst>
                                      </p:cBhvr>
                                      <p:tavLst>
                                        <p:tav tm="0">
                                          <p:val>
                                            <p:fltVal val="0"/>
                                          </p:val>
                                        </p:tav>
                                        <p:tav tm="100000">
                                          <p:val>
                                            <p:strVal val="#ppt_h"/>
                                          </p:val>
                                        </p:tav>
                                      </p:tavLst>
                                    </p:anim>
                                    <p:animEffect transition="in" filter="fade">
                                      <p:cBhvr>
                                        <p:cTn id="54" dur="750"/>
                                        <p:tgtEl>
                                          <p:spTgt spid="47"/>
                                        </p:tgtEl>
                                      </p:cBhvr>
                                    </p:animEffect>
                                  </p:childTnLst>
                                </p:cTn>
                              </p:par>
                              <p:par>
                                <p:cTn id="55" presetID="53" presetClass="entr" presetSubtype="16" fill="hold" grpId="2"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750" fill="hold"/>
                                        <p:tgtEl>
                                          <p:spTgt spid="49"/>
                                        </p:tgtEl>
                                        <p:attrNameLst>
                                          <p:attrName>ppt_w</p:attrName>
                                        </p:attrNameLst>
                                      </p:cBhvr>
                                      <p:tavLst>
                                        <p:tav tm="0">
                                          <p:val>
                                            <p:fltVal val="0"/>
                                          </p:val>
                                        </p:tav>
                                        <p:tav tm="100000">
                                          <p:val>
                                            <p:strVal val="#ppt_w"/>
                                          </p:val>
                                        </p:tav>
                                      </p:tavLst>
                                    </p:anim>
                                    <p:anim calcmode="lin" valueType="num">
                                      <p:cBhvr>
                                        <p:cTn id="58" dur="750" fill="hold"/>
                                        <p:tgtEl>
                                          <p:spTgt spid="49"/>
                                        </p:tgtEl>
                                        <p:attrNameLst>
                                          <p:attrName>ppt_h</p:attrName>
                                        </p:attrNameLst>
                                      </p:cBhvr>
                                      <p:tavLst>
                                        <p:tav tm="0">
                                          <p:val>
                                            <p:fltVal val="0"/>
                                          </p:val>
                                        </p:tav>
                                        <p:tav tm="100000">
                                          <p:val>
                                            <p:strVal val="#ppt_h"/>
                                          </p:val>
                                        </p:tav>
                                      </p:tavLst>
                                    </p:anim>
                                    <p:animEffect transition="in" filter="fade">
                                      <p:cBhvr>
                                        <p:cTn id="59" dur="750"/>
                                        <p:tgtEl>
                                          <p:spTgt spid="49"/>
                                        </p:tgtEl>
                                      </p:cBhvr>
                                    </p:animEffect>
                                  </p:childTnLst>
                                </p:cTn>
                              </p:par>
                              <p:par>
                                <p:cTn id="60" presetID="53" presetClass="entr" presetSubtype="16" fill="hold" grpId="2" nodeType="withEffect">
                                  <p:stCondLst>
                                    <p:cond delay="0"/>
                                  </p:stCondLst>
                                  <p:childTnLst>
                                    <p:set>
                                      <p:cBhvr>
                                        <p:cTn id="61" dur="1" fill="hold">
                                          <p:stCondLst>
                                            <p:cond delay="0"/>
                                          </p:stCondLst>
                                        </p:cTn>
                                        <p:tgtEl>
                                          <p:spTgt spid="48"/>
                                        </p:tgtEl>
                                        <p:attrNameLst>
                                          <p:attrName>style.visibility</p:attrName>
                                        </p:attrNameLst>
                                      </p:cBhvr>
                                      <p:to>
                                        <p:strVal val="visible"/>
                                      </p:to>
                                    </p:set>
                                    <p:anim calcmode="lin" valueType="num">
                                      <p:cBhvr>
                                        <p:cTn id="62" dur="750" fill="hold"/>
                                        <p:tgtEl>
                                          <p:spTgt spid="48"/>
                                        </p:tgtEl>
                                        <p:attrNameLst>
                                          <p:attrName>ppt_w</p:attrName>
                                        </p:attrNameLst>
                                      </p:cBhvr>
                                      <p:tavLst>
                                        <p:tav tm="0">
                                          <p:val>
                                            <p:fltVal val="0"/>
                                          </p:val>
                                        </p:tav>
                                        <p:tav tm="100000">
                                          <p:val>
                                            <p:strVal val="#ppt_w"/>
                                          </p:val>
                                        </p:tav>
                                      </p:tavLst>
                                    </p:anim>
                                    <p:anim calcmode="lin" valueType="num">
                                      <p:cBhvr>
                                        <p:cTn id="63" dur="750" fill="hold"/>
                                        <p:tgtEl>
                                          <p:spTgt spid="48"/>
                                        </p:tgtEl>
                                        <p:attrNameLst>
                                          <p:attrName>ppt_h</p:attrName>
                                        </p:attrNameLst>
                                      </p:cBhvr>
                                      <p:tavLst>
                                        <p:tav tm="0">
                                          <p:val>
                                            <p:fltVal val="0"/>
                                          </p:val>
                                        </p:tav>
                                        <p:tav tm="100000">
                                          <p:val>
                                            <p:strVal val="#ppt_h"/>
                                          </p:val>
                                        </p:tav>
                                      </p:tavLst>
                                    </p:anim>
                                    <p:animEffect transition="in" filter="fade">
                                      <p:cBhvr>
                                        <p:cTn id="64" dur="750"/>
                                        <p:tgtEl>
                                          <p:spTgt spid="48"/>
                                        </p:tgtEl>
                                      </p:cBhvr>
                                    </p:animEffect>
                                  </p:childTnLst>
                                </p:cTn>
                              </p:par>
                            </p:childTnLst>
                          </p:cTn>
                        </p:par>
                        <p:par>
                          <p:cTn id="65" fill="hold">
                            <p:stCondLst>
                              <p:cond delay="1000"/>
                            </p:stCondLst>
                            <p:childTnLst>
                              <p:par>
                                <p:cTn id="66" presetID="2" presetClass="entr" presetSubtype="8" decel="100000" fill="hold" grpId="0" nodeType="after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 calcmode="lin" valueType="num">
                                      <p:cBhvr additive="base">
                                        <p:cTn id="6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animEffect transition="in" filter="wipe(right)">
                                      <p:cBhvr>
                                        <p:cTn id="73" dur="500"/>
                                        <p:tgtEl>
                                          <p:spTgt spid="14">
                                            <p:txEl>
                                              <p:pRg st="0" end="0"/>
                                            </p:txEl>
                                          </p:spTgt>
                                        </p:tgtEl>
                                      </p:cBhvr>
                                    </p:animEffect>
                                  </p:childTnLst>
                                </p:cTn>
                              </p:par>
                            </p:childTnLst>
                          </p:cTn>
                        </p:par>
                        <p:par>
                          <p:cTn id="74" fill="hold">
                            <p:stCondLst>
                              <p:cond delay="2000"/>
                            </p:stCondLst>
                            <p:childTnLst>
                              <p:par>
                                <p:cTn id="75" presetID="2" presetClass="entr" presetSubtype="2" decel="100000" fill="hold" grpId="0" nodeType="after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 calcmode="lin" valueType="num">
                                      <p:cBhvr additive="base">
                                        <p:cTn id="7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500"/>
                            </p:stCondLst>
                            <p:childTnLst>
                              <p:par>
                                <p:cTn id="80" presetID="22" presetClass="entr" presetSubtype="8" fill="hold" grpId="0" nodeType="after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par>
                          <p:cTn id="83" fill="hold">
                            <p:stCondLst>
                              <p:cond delay="3000"/>
                            </p:stCondLst>
                            <p:childTnLst>
                              <p:par>
                                <p:cTn id="84" presetID="2" presetClass="entr" presetSubtype="2" decel="100000" fill="hold" grpId="0" nodeType="after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 calcmode="lin" valueType="num">
                                      <p:cBhvr additive="base">
                                        <p:cTn id="86"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16">
                                            <p:txEl>
                                              <p:pRg st="0" end="0"/>
                                            </p:txEl>
                                          </p:spTgt>
                                        </p:tgtEl>
                                        <p:attrNameLst>
                                          <p:attrName>style.visibility</p:attrName>
                                        </p:attrNameLst>
                                      </p:cBhvr>
                                      <p:to>
                                        <p:strVal val="visible"/>
                                      </p:to>
                                    </p:set>
                                    <p:animEffect transition="in" filter="wipe(left)">
                                      <p:cBhvr>
                                        <p:cTn id="91" dur="500"/>
                                        <p:tgtEl>
                                          <p:spTgt spid="16">
                                            <p:txEl>
                                              <p:pRg st="0" end="0"/>
                                            </p:txEl>
                                          </p:spTgt>
                                        </p:tgtEl>
                                      </p:cBhvr>
                                    </p:animEffect>
                                  </p:childTnLst>
                                </p:cTn>
                              </p:par>
                            </p:childTnLst>
                          </p:cTn>
                        </p:par>
                        <p:par>
                          <p:cTn id="92" fill="hold">
                            <p:stCondLst>
                              <p:cond delay="4000"/>
                            </p:stCondLst>
                            <p:childTnLst>
                              <p:par>
                                <p:cTn id="93" presetID="2" presetClass="entr" presetSubtype="8" decel="100000" fill="hold" grpId="0" nodeType="after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97" fill="hold">
                            <p:stCondLst>
                              <p:cond delay="4500"/>
                            </p:stCondLst>
                            <p:childTnLst>
                              <p:par>
                                <p:cTn id="98" presetID="22" presetClass="entr" presetSubtype="2" fill="hold" grpId="0" nodeType="afterEffect">
                                  <p:stCondLst>
                                    <p:cond delay="0"/>
                                  </p:stCondLst>
                                  <p:childTnLst>
                                    <p:set>
                                      <p:cBhvr>
                                        <p:cTn id="99" dur="1" fill="hold">
                                          <p:stCondLst>
                                            <p:cond delay="0"/>
                                          </p:stCondLst>
                                        </p:cTn>
                                        <p:tgtEl>
                                          <p:spTgt spid="15">
                                            <p:txEl>
                                              <p:pRg st="0" end="0"/>
                                            </p:txEl>
                                          </p:spTgt>
                                        </p:tgtEl>
                                        <p:attrNameLst>
                                          <p:attrName>style.visibility</p:attrName>
                                        </p:attrNameLst>
                                      </p:cBhvr>
                                      <p:to>
                                        <p:strVal val="visible"/>
                                      </p:to>
                                    </p:set>
                                    <p:animEffect transition="in" filter="wipe(right)">
                                      <p:cBhvr>
                                        <p:cTn id="100" dur="500"/>
                                        <p:tgtEl>
                                          <p:spTgt spid="15">
                                            <p:txEl>
                                              <p:pRg st="0" end="0"/>
                                            </p:txEl>
                                          </p:spTgt>
                                        </p:tgtEl>
                                      </p:cBhvr>
                                    </p:animEffect>
                                  </p:childTnLst>
                                </p:cTn>
                              </p:par>
                            </p:childTnLst>
                          </p:cTn>
                        </p:par>
                        <p:par>
                          <p:cTn id="101" fill="hold">
                            <p:stCondLst>
                              <p:cond delay="5000"/>
                            </p:stCondLst>
                            <p:childTnLst>
                              <p:par>
                                <p:cTn id="102" presetID="22" presetClass="entr" presetSubtype="8" fill="hold" grpId="0" nodeType="afterEffect">
                                  <p:stCondLst>
                                    <p:cond delay="250"/>
                                  </p:stCondLst>
                                  <p:childTnLst>
                                    <p:set>
                                      <p:cBhvr>
                                        <p:cTn id="103" dur="1" fill="hold">
                                          <p:stCondLst>
                                            <p:cond delay="0"/>
                                          </p:stCondLst>
                                        </p:cTn>
                                        <p:tgtEl>
                                          <p:spTgt spid="22"/>
                                        </p:tgtEl>
                                        <p:attrNameLst>
                                          <p:attrName>style.visibility</p:attrName>
                                        </p:attrNameLst>
                                      </p:cBhvr>
                                      <p:to>
                                        <p:strVal val="visible"/>
                                      </p:to>
                                    </p:set>
                                    <p:animEffect transition="in" filter="wipe(left)">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6" grpId="0" animBg="1"/>
      <p:bldP spid="46" grpId="1" animBg="1"/>
      <p:bldP spid="46" grpId="2" animBg="1"/>
      <p:bldP spid="47" grpId="0" animBg="1"/>
      <p:bldP spid="47" grpId="1" animBg="1"/>
      <p:bldP spid="47" grpId="2" animBg="1"/>
      <p:bldP spid="49" grpId="0" animBg="1"/>
      <p:bldP spid="49" grpId="1" animBg="1"/>
      <p:bldP spid="49" grpId="2" animBg="1"/>
      <p:bldP spid="13" grpId="0" build="p">
        <p:tmplLst>
          <p:tmpl lvl="1">
            <p:tnLst>
              <p:par>
                <p:cTn presetID="2" presetClass="entr" presetSubtype="8"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2" presetClass="entr" presetSubtype="2"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10" dur="500"/>
                                        <p:tgtEl>
                                          <p:spTgt spid="3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13" dur="500"/>
                                        <p:tgtEl>
                                          <p:spTgt spid="40">
                                            <p:txEl>
                                              <p:pRg st="0" end="0"/>
                                            </p:txEl>
                                          </p:spTgt>
                                        </p:tgtEl>
                                      </p:cBhvr>
                                    </p:animEffect>
                                  </p:childTnLst>
                                </p:cTn>
                              </p:par>
                              <p:par>
                                <p:cTn id="14" presetID="14" presetClass="entr" presetSubtype="10" fill="hold" grpId="0" nodeType="withEffect">
                                  <p:stCondLst>
                                    <p:cond delay="250"/>
                                  </p:stCondLst>
                                  <p:childTnLst>
                                    <p:set>
                                      <p:cBhvr>
                                        <p:cTn id="15"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16" dur="500"/>
                                        <p:tgtEl>
                                          <p:spTgt spid="39">
                                            <p:txEl>
                                              <p:pRg st="0" end="0"/>
                                            </p:txEl>
                                          </p:spTgt>
                                        </p:tgtEl>
                                      </p:cBhvr>
                                    </p:animEffect>
                                  </p:childTnLst>
                                </p:cTn>
                              </p:par>
                              <p:par>
                                <p:cTn id="17" presetID="14" presetClass="entr" presetSubtype="10" fill="hold" grpId="0" nodeType="withEffect">
                                  <p:stCondLst>
                                    <p:cond delay="250"/>
                                  </p:stCondLst>
                                  <p:childTnLst>
                                    <p:set>
                                      <p:cBhvr>
                                        <p:cTn id="18"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19" dur="500"/>
                                        <p:tgtEl>
                                          <p:spTgt spid="41">
                                            <p:txEl>
                                              <p:pRg st="0" end="0"/>
                                            </p:txEl>
                                          </p:spTgt>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5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28" dur="500"/>
                                        <p:tgtEl>
                                          <p:spTgt spid="44">
                                            <p:txEl>
                                              <p:pRg st="0" end="0"/>
                                            </p:txEl>
                                          </p:spTgt>
                                        </p:tgtEl>
                                      </p:cBhvr>
                                    </p:animEffect>
                                  </p:childTnLst>
                                </p:cTn>
                              </p:par>
                              <p:par>
                                <p:cTn id="29" presetID="14" presetClass="entr" presetSubtype="10" fill="hold" grpId="0" nodeType="withEffect">
                                  <p:stCondLst>
                                    <p:cond delay="75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14" presetClass="entr" presetSubtype="10" fill="hold" grpId="0" nodeType="withEffect">
                                  <p:stCondLst>
                                    <p:cond delay="750"/>
                                  </p:stCondLst>
                                  <p:childTnLst>
                                    <p:set>
                                      <p:cBhvr>
                                        <p:cTn id="33" dur="1" fill="hold">
                                          <p:stCondLst>
                                            <p:cond delay="0"/>
                                          </p:stCondLst>
                                        </p:cTn>
                                        <p:tgtEl>
                                          <p:spTgt spid="38">
                                            <p:txEl>
                                              <p:pRg st="0" end="0"/>
                                            </p:txEl>
                                          </p:spTgt>
                                        </p:tgtEl>
                                        <p:attrNameLst>
                                          <p:attrName>style.visibility</p:attrName>
                                        </p:attrNameLst>
                                      </p:cBhvr>
                                      <p:to>
                                        <p:strVal val="visible"/>
                                      </p:to>
                                    </p:set>
                                    <p:animEffect transition="in" filter="randombar(horizontal)">
                                      <p:cBhvr>
                                        <p:cTn id="34" dur="500"/>
                                        <p:tgtEl>
                                          <p:spTgt spid="38">
                                            <p:txEl>
                                              <p:pRg st="0" end="0"/>
                                            </p:txEl>
                                          </p:spTgt>
                                        </p:tgtEl>
                                      </p:cBhvr>
                                    </p:animEffect>
                                  </p:childTnLst>
                                </p:cTn>
                              </p:par>
                              <p:par>
                                <p:cTn id="35" presetID="14" presetClass="entr" presetSubtype="10" fill="hold" grpId="0" nodeType="withEffect">
                                  <p:stCondLst>
                                    <p:cond delay="7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randombar(horizontal)">
                                      <p:cBhvr>
                                        <p:cTn id="37" dur="500"/>
                                        <p:tgtEl>
                                          <p:spTgt spid="42">
                                            <p:txEl>
                                              <p:pRg st="0" end="0"/>
                                            </p:txEl>
                                          </p:spTgt>
                                        </p:tgtEl>
                                      </p:cBhvr>
                                    </p:animEffect>
                                  </p:childTnLst>
                                </p:cTn>
                              </p:par>
                              <p:par>
                                <p:cTn id="38" presetID="14" presetClass="entr" presetSubtype="10" fill="hold" grpId="0" nodeType="withEffect">
                                  <p:stCondLst>
                                    <p:cond delay="100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grpId="0" nodeType="withEffect">
                                  <p:stCondLst>
                                    <p:cond delay="100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1000"/>
                                  </p:stCondLst>
                                  <p:childTnLst>
                                    <p:set>
                                      <p:cBhvr>
                                        <p:cTn id="45" dur="1" fill="hold">
                                          <p:stCondLst>
                                            <p:cond delay="0"/>
                                          </p:stCondLst>
                                        </p:cTn>
                                        <p:tgtEl>
                                          <p:spTgt spid="43">
                                            <p:txEl>
                                              <p:pRg st="0" end="0"/>
                                            </p:txEl>
                                          </p:spTgt>
                                        </p:tgtEl>
                                        <p:attrNameLst>
                                          <p:attrName>style.visibility</p:attrName>
                                        </p:attrNameLst>
                                      </p:cBhvr>
                                      <p:to>
                                        <p:strVal val="visible"/>
                                      </p:to>
                                    </p:set>
                                    <p:animEffect transition="in" filter="randombar(horizontal)">
                                      <p:cBhvr>
                                        <p:cTn id="46" dur="500"/>
                                        <p:tgtEl>
                                          <p:spTgt spid="43">
                                            <p:txEl>
                                              <p:pRg st="0" end="0"/>
                                            </p:txEl>
                                          </p:spTgt>
                                        </p:tgtEl>
                                      </p:cBhvr>
                                    </p:animEffect>
                                  </p:childTnLst>
                                </p:cTn>
                              </p:par>
                              <p:par>
                                <p:cTn id="47" presetID="14" presetClass="entr" presetSubtype="10" fill="hold" grpId="0" nodeType="withEffect">
                                  <p:stCondLst>
                                    <p:cond delay="125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49" dur="500"/>
                                        <p:tgtEl>
                                          <p:spTgt spid="50">
                                            <p:txEl>
                                              <p:pRg st="0" end="0"/>
                                            </p:txEl>
                                          </p:spTgt>
                                        </p:tgtEl>
                                      </p:cBhvr>
                                    </p:animEffect>
                                  </p:childTnLst>
                                </p:cTn>
                              </p:par>
                              <p:par>
                                <p:cTn id="50" presetID="14" presetClass="entr" presetSubtype="10" fill="hold" grpId="0" nodeType="withEffect">
                                  <p:stCondLst>
                                    <p:cond delay="125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250"/>
                                  </p:stCondLst>
                                  <p:childTnLst>
                                    <p:set>
                                      <p:cBhvr>
                                        <p:cTn id="54" dur="1" fill="hold">
                                          <p:stCondLst>
                                            <p:cond delay="0"/>
                                          </p:stCondLst>
                                        </p:cTn>
                                        <p:tgtEl>
                                          <p:spTgt spid="32"/>
                                        </p:tgtEl>
                                        <p:attrNameLst>
                                          <p:attrName>style.visibility</p:attrName>
                                        </p:attrNameLst>
                                      </p:cBhvr>
                                      <p:to>
                                        <p:strVal val="visible"/>
                                      </p:to>
                                    </p:set>
                                    <p:animEffect transition="in" filter="randombar(horizontal)">
                                      <p:cBhvr>
                                        <p:cTn id="55" dur="500"/>
                                        <p:tgtEl>
                                          <p:spTgt spid="32"/>
                                        </p:tgtEl>
                                      </p:cBhvr>
                                    </p:animEffect>
                                  </p:childTnLst>
                                </p:cTn>
                              </p:par>
                              <p:par>
                                <p:cTn id="56" presetID="14" presetClass="entr" presetSubtype="10" fill="hold" grpId="0" nodeType="withEffect">
                                  <p:stCondLst>
                                    <p:cond delay="1500"/>
                                  </p:stCondLst>
                                  <p:childTnLst>
                                    <p:set>
                                      <p:cBhvr>
                                        <p:cTn id="57" dur="1" fill="hold">
                                          <p:stCondLst>
                                            <p:cond delay="0"/>
                                          </p:stCondLst>
                                        </p:cTn>
                                        <p:tgtEl>
                                          <p:spTgt spid="35"/>
                                        </p:tgtEl>
                                        <p:attrNameLst>
                                          <p:attrName>style.visibility</p:attrName>
                                        </p:attrNameLst>
                                      </p:cBhvr>
                                      <p:to>
                                        <p:strVal val="visible"/>
                                      </p:to>
                                    </p:set>
                                    <p:animEffect transition="in" filter="randombar(horizontal)">
                                      <p:cBhvr>
                                        <p:cTn id="58" dur="500"/>
                                        <p:tgtEl>
                                          <p:spTgt spid="35"/>
                                        </p:tgtEl>
                                      </p:cBhvr>
                                    </p:animEffect>
                                  </p:childTnLst>
                                </p:cTn>
                              </p:par>
                              <p:par>
                                <p:cTn id="59" presetID="14" presetClass="entr" presetSubtype="10" fill="hold" grpId="0" nodeType="withEffect">
                                  <p:stCondLst>
                                    <p:cond delay="1750"/>
                                  </p:stCondLst>
                                  <p:childTnLst>
                                    <p:set>
                                      <p:cBhvr>
                                        <p:cTn id="60" dur="1" fill="hold">
                                          <p:stCondLst>
                                            <p:cond delay="0"/>
                                          </p:stCondLst>
                                        </p:cTn>
                                        <p:tgtEl>
                                          <p:spTgt spid="30"/>
                                        </p:tgtEl>
                                        <p:attrNameLst>
                                          <p:attrName>style.visibility</p:attrName>
                                        </p:attrNameLst>
                                      </p:cBhvr>
                                      <p:to>
                                        <p:strVal val="visible"/>
                                      </p:to>
                                    </p:set>
                                    <p:animEffect transition="in" filter="randombar(horizontal)">
                                      <p:cBhvr>
                                        <p:cTn id="61" dur="500"/>
                                        <p:tgtEl>
                                          <p:spTgt spid="30"/>
                                        </p:tgtEl>
                                      </p:cBhvr>
                                    </p:animEffect>
                                  </p:childTnLst>
                                </p:cTn>
                              </p:par>
                              <p:par>
                                <p:cTn id="62" presetID="14" presetClass="entr" presetSubtype="10" fill="hold" grpId="0" nodeType="withEffect">
                                  <p:stCondLst>
                                    <p:cond delay="2000"/>
                                  </p:stCondLst>
                                  <p:childTnLst>
                                    <p:set>
                                      <p:cBhvr>
                                        <p:cTn id="63" dur="1" fill="hold">
                                          <p:stCondLst>
                                            <p:cond delay="0"/>
                                          </p:stCondLst>
                                        </p:cTn>
                                        <p:tgtEl>
                                          <p:spTgt spid="29"/>
                                        </p:tgtEl>
                                        <p:attrNameLst>
                                          <p:attrName>style.visibility</p:attrName>
                                        </p:attrNameLst>
                                      </p:cBhvr>
                                      <p:to>
                                        <p:strVal val="visible"/>
                                      </p:to>
                                    </p:set>
                                    <p:animEffect transition="in" filter="randombar(horizontal)">
                                      <p:cBhvr>
                                        <p:cTn id="64" dur="500"/>
                                        <p:tgtEl>
                                          <p:spTgt spid="29"/>
                                        </p:tgtEl>
                                      </p:cBhvr>
                                    </p:animEffect>
                                  </p:childTnLst>
                                </p:cTn>
                              </p:par>
                              <p:par>
                                <p:cTn id="65" presetID="14" presetClass="entr" presetSubtype="10" fill="hold" grpId="0" nodeType="withEffect">
                                  <p:stCondLst>
                                    <p:cond delay="2250"/>
                                  </p:stCondLst>
                                  <p:childTnLst>
                                    <p:set>
                                      <p:cBhvr>
                                        <p:cTn id="66" dur="1" fill="hold">
                                          <p:stCondLst>
                                            <p:cond delay="0"/>
                                          </p:stCondLst>
                                        </p:cTn>
                                        <p:tgtEl>
                                          <p:spTgt spid="28"/>
                                        </p:tgtEl>
                                        <p:attrNameLst>
                                          <p:attrName>style.visibility</p:attrName>
                                        </p:attrNameLst>
                                      </p:cBhvr>
                                      <p:to>
                                        <p:strVal val="visible"/>
                                      </p:to>
                                    </p:set>
                                    <p:animEffect transition="in" filter="randombar(horizontal)">
                                      <p:cBhvr>
                                        <p:cTn id="67" dur="500"/>
                                        <p:tgtEl>
                                          <p:spTgt spid="28"/>
                                        </p:tgtEl>
                                      </p:cBhvr>
                                    </p:animEffect>
                                  </p:childTnLst>
                                </p:cTn>
                              </p:par>
                              <p:par>
                                <p:cTn id="68" presetID="14" presetClass="entr" presetSubtype="10" fill="hold" grpId="0" nodeType="withEffect">
                                  <p:stCondLst>
                                    <p:cond delay="2500"/>
                                  </p:stCondLst>
                                  <p:childTnLst>
                                    <p:set>
                                      <p:cBhvr>
                                        <p:cTn id="69" dur="1" fill="hold">
                                          <p:stCondLst>
                                            <p:cond delay="0"/>
                                          </p:stCondLst>
                                        </p:cTn>
                                        <p:tgtEl>
                                          <p:spTgt spid="34"/>
                                        </p:tgtEl>
                                        <p:attrNameLst>
                                          <p:attrName>style.visibility</p:attrName>
                                        </p:attrNameLst>
                                      </p:cBhvr>
                                      <p:to>
                                        <p:strVal val="visible"/>
                                      </p:to>
                                    </p:set>
                                    <p:animEffect transition="in" filter="randombar(horizontal)">
                                      <p:cBhvr>
                                        <p:cTn id="70" dur="500"/>
                                        <p:tgtEl>
                                          <p:spTgt spid="34"/>
                                        </p:tgtEl>
                                      </p:cBhvr>
                                    </p:animEffect>
                                  </p:childTnLst>
                                </p:cTn>
                              </p:par>
                              <p:par>
                                <p:cTn id="71" presetID="14" presetClass="entr" presetSubtype="10" fill="hold" grpId="0" nodeType="withEffect">
                                  <p:stCondLst>
                                    <p:cond delay="275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4" presetClass="entr" presetSubtype="10" fill="hold" grpId="0" nodeType="withEffect">
                                  <p:stCondLst>
                                    <p:cond delay="300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par>
                                <p:cTn id="77" presetID="14" presetClass="entr" presetSubtype="10" fill="hold" grpId="0" nodeType="withEffect">
                                  <p:stCondLst>
                                    <p:cond delay="325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24" grpId="0" animBg="1"/>
      <p:bldP spid="31" grpId="0" animBg="1"/>
      <p:bldP spid="30" grpId="0" animBg="1"/>
      <p:bldP spid="5" grpId="0" animBg="1"/>
      <p:bldP spid="19" grpId="0" animBg="1"/>
      <p:bldP spid="23" grpId="0" animBg="1"/>
      <p:bldP spid="25" grpId="0" animBg="1"/>
      <p:bldP spid="26" grpId="0" animBg="1"/>
      <p:bldP spid="27" grpId="0" animBg="1"/>
      <p:bldP spid="28" grpId="0" animBg="1"/>
      <p:bldP spid="29" grpId="0" animBg="1"/>
      <p:bldP spid="32" grpId="0" animBg="1"/>
      <p:bldP spid="34" grpId="0" animBg="1"/>
      <p:bldP spid="36" grpId="0" build="p">
        <p:tmplLst>
          <p:tmpl lvl="1">
            <p:tnLst>
              <p:par>
                <p:cTn presetID="14" presetClass="entr" presetSubtype="1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randombar(horizontal)">
                      <p:cBhvr>
                        <p:cTn dur="500"/>
                        <p:tgtEl>
                          <p:spTgt spid="36"/>
                        </p:tgtEl>
                      </p:cBhvr>
                    </p:animEffect>
                  </p:childTnLst>
                </p:cTn>
              </p:par>
            </p:tnLst>
          </p:tmpl>
        </p:tmplLst>
      </p:bldP>
      <p:bldP spid="37" grpId="0" build="p">
        <p:tmplLst>
          <p:tmpl lvl="1">
            <p:tnLst>
              <p:par>
                <p:cTn presetID="14" presetClass="entr" presetSubtype="10" fill="hold" nodeType="withEffect">
                  <p:stCondLst>
                    <p:cond delay="1000"/>
                  </p:stCondLst>
                  <p:childTnLst>
                    <p:set>
                      <p:cBhvr>
                        <p:cTn dur="1" fill="hold">
                          <p:stCondLst>
                            <p:cond delay="0"/>
                          </p:stCondLst>
                        </p:cTn>
                        <p:tgtEl>
                          <p:spTgt spid="37"/>
                        </p:tgtEl>
                        <p:attrNameLst>
                          <p:attrName>style.visibility</p:attrName>
                        </p:attrNameLst>
                      </p:cBhvr>
                      <p:to>
                        <p:strVal val="visible"/>
                      </p:to>
                    </p:set>
                    <p:animEffect transition="in" filter="randombar(horizontal)">
                      <p:cBhvr>
                        <p:cTn dur="500"/>
                        <p:tgtEl>
                          <p:spTgt spid="37"/>
                        </p:tgtEl>
                      </p:cBhvr>
                    </p:animEffect>
                  </p:childTnLst>
                </p:cTn>
              </p:par>
            </p:tnLst>
          </p:tmpl>
        </p:tmplLst>
      </p:bldP>
      <p:bldP spid="38" grpId="0" build="p">
        <p:tmplLst>
          <p:tmpl lvl="1">
            <p:tnLst>
              <p:par>
                <p:cTn presetID="14" presetClass="entr" presetSubtype="10"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randombar(horizontal)">
                      <p:cBhvr>
                        <p:cTn dur="500"/>
                        <p:tgtEl>
                          <p:spTgt spid="38"/>
                        </p:tgtEl>
                      </p:cBhvr>
                    </p:animEffect>
                  </p:childTnLst>
                </p:cTn>
              </p:par>
            </p:tnLst>
          </p:tmpl>
        </p:tmplLst>
      </p:bldP>
      <p:bldP spid="39" grpId="0" build="p">
        <p:tmplLst>
          <p:tmpl lvl="1">
            <p:tnLst>
              <p:par>
                <p:cTn presetID="14" presetClass="entr" presetSubtype="1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randombar(horizontal)">
                      <p:cBhvr>
                        <p:cTn dur="500"/>
                        <p:tgtEl>
                          <p:spTgt spid="39"/>
                        </p:tgtEl>
                      </p:cBhvr>
                    </p:animEffect>
                  </p:childTnLst>
                </p:cTn>
              </p:par>
            </p:tnLst>
          </p:tmpl>
        </p:tmplLst>
      </p:bldP>
      <p:bldP spid="40" grpId="0" build="p">
        <p:tmplLst>
          <p:tmpl lvl="1">
            <p:tnLst>
              <p:par>
                <p:cTn presetID="14" presetClass="entr" presetSubtype="1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randombar(horizontal)">
                      <p:cBhvr>
                        <p:cTn dur="500"/>
                        <p:tgtEl>
                          <p:spTgt spid="40"/>
                        </p:tgtEl>
                      </p:cBhvr>
                    </p:animEffect>
                  </p:childTnLst>
                </p:cTn>
              </p:par>
            </p:tnLst>
          </p:tmpl>
        </p:tmplLst>
      </p:bldP>
      <p:bldP spid="41" grpId="0" build="p">
        <p:tmplLst>
          <p:tmpl lvl="1">
            <p:tnLst>
              <p:par>
                <p:cTn presetID="14" presetClass="entr" presetSubtype="1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randombar(horizontal)">
                      <p:cBhvr>
                        <p:cTn dur="500"/>
                        <p:tgtEl>
                          <p:spTgt spid="41"/>
                        </p:tgtEl>
                      </p:cBhvr>
                    </p:animEffect>
                  </p:childTnLst>
                </p:cTn>
              </p:par>
            </p:tnLst>
          </p:tmpl>
        </p:tmplLst>
      </p:bldP>
      <p:bldP spid="42" grpId="0" build="p">
        <p:tmplLst>
          <p:tmpl lvl="1">
            <p:tnLst>
              <p:par>
                <p:cTn presetID="14" presetClass="entr" presetSubtype="1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randombar(horizontal)">
                      <p:cBhvr>
                        <p:cTn dur="500"/>
                        <p:tgtEl>
                          <p:spTgt spid="42"/>
                        </p:tgtEl>
                      </p:cBhvr>
                    </p:animEffect>
                  </p:childTnLst>
                </p:cTn>
              </p:par>
            </p:tnLst>
          </p:tmpl>
        </p:tmplLst>
      </p:bldP>
      <p:bldP spid="43" grpId="0" build="p">
        <p:tmplLst>
          <p:tmpl lvl="1">
            <p:tnLst>
              <p:par>
                <p:cTn presetID="14" presetClass="entr" presetSubtype="10" fill="hold" nodeType="withEffect">
                  <p:stCondLst>
                    <p:cond delay="1000"/>
                  </p:stCondLst>
                  <p:childTnLst>
                    <p:set>
                      <p:cBhvr>
                        <p:cTn dur="1" fill="hold">
                          <p:stCondLst>
                            <p:cond delay="0"/>
                          </p:stCondLst>
                        </p:cTn>
                        <p:tgtEl>
                          <p:spTgt spid="43"/>
                        </p:tgtEl>
                        <p:attrNameLst>
                          <p:attrName>style.visibility</p:attrName>
                        </p:attrNameLst>
                      </p:cBhvr>
                      <p:to>
                        <p:strVal val="visible"/>
                      </p:to>
                    </p:set>
                    <p:animEffect transition="in" filter="randombar(horizontal)">
                      <p:cBhvr>
                        <p:cTn dur="500"/>
                        <p:tgtEl>
                          <p:spTgt spid="43"/>
                        </p:tgtEl>
                      </p:cBhvr>
                    </p:animEffect>
                  </p:childTnLst>
                </p:cTn>
              </p:par>
            </p:tnLst>
          </p:tmpl>
        </p:tmplLst>
      </p:bldP>
      <p:bldP spid="44" grpId="0" build="p">
        <p:tmplLst>
          <p:tmpl lvl="1">
            <p:tnLst>
              <p:par>
                <p:cTn presetID="14" presetClass="entr" presetSubtype="10"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Effect transition="in" filter="randombar(horizontal)">
                      <p:cBhvr>
                        <p:cTn dur="500"/>
                        <p:tgtEl>
                          <p:spTgt spid="44"/>
                        </p:tgtEl>
                      </p:cBhvr>
                    </p:animEffect>
                  </p:childTnLst>
                </p:cTn>
              </p:par>
            </p:tnLst>
          </p:tmpl>
        </p:tmplLst>
      </p:bldP>
      <p:bldP spid="50" grpId="0" build="p">
        <p:tmplLst>
          <p:tmpl lvl="1">
            <p:tnLst>
              <p:par>
                <p:cTn presetID="14" presetClass="entr" presetSubtype="10" fill="hold" nodeType="withEffect">
                  <p:stCondLst>
                    <p:cond delay="1250"/>
                  </p:stCondLst>
                  <p:childTnLst>
                    <p:set>
                      <p:cBhvr>
                        <p:cTn dur="1" fill="hold">
                          <p:stCondLst>
                            <p:cond delay="0"/>
                          </p:stCondLst>
                        </p:cTn>
                        <p:tgtEl>
                          <p:spTgt spid="50"/>
                        </p:tgtEl>
                        <p:attrNameLst>
                          <p:attrName>style.visibility</p:attrName>
                        </p:attrNameLst>
                      </p:cBhvr>
                      <p:to>
                        <p:strVal val="visible"/>
                      </p:to>
                    </p:set>
                    <p:animEffect transition="in" filter="randombar(horizontal)">
                      <p:cBhvr>
                        <p:cTn dur="500"/>
                        <p:tgtEl>
                          <p:spTgt spid="5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250"/>
                            </p:stCondLst>
                            <p:childTnLst>
                              <p:par>
                                <p:cTn id="22" presetID="22" presetClass="entr" presetSubtype="2"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right)">
                                      <p:cBhvr>
                                        <p:cTn id="27" dur="500"/>
                                        <p:tgtEl>
                                          <p:spTgt spid="17">
                                            <p:txEl>
                                              <p:pRg st="0" end="0"/>
                                            </p:txEl>
                                          </p:spTgt>
                                        </p:tgtEl>
                                      </p:cBhvr>
                                    </p:animEffect>
                                  </p:childTnLst>
                                </p:cTn>
                              </p:par>
                            </p:childTnLst>
                          </p:cTn>
                        </p:par>
                        <p:par>
                          <p:cTn id="28" fill="hold">
                            <p:stCondLst>
                              <p:cond delay="2750"/>
                            </p:stCondLst>
                            <p:childTnLst>
                              <p:par>
                                <p:cTn id="29" presetID="2" presetClass="entr" presetSubtype="8" decel="100000" fill="hold" grpId="0" nodeType="after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 calcmode="lin" valueType="num">
                                      <p:cBhvr additive="base">
                                        <p:cTn id="3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par>
                          <p:cTn id="37" fill="hold">
                            <p:stCondLst>
                              <p:cond delay="3250"/>
                            </p:stCondLst>
                            <p:childTnLst>
                              <p:par>
                                <p:cTn id="38" presetID="22" presetClass="entr" presetSubtype="2" fill="hold" grpId="0" nodeType="after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wipe(right)">
                                      <p:cBhvr>
                                        <p:cTn id="40" dur="500"/>
                                        <p:tgtEl>
                                          <p:spTgt spid="19">
                                            <p:txEl>
                                              <p:pRg st="0" end="0"/>
                                            </p:txEl>
                                          </p:spTgt>
                                        </p:tgtEl>
                                      </p:cBhvr>
                                    </p:animEffect>
                                  </p:childTnLst>
                                </p:cTn>
                              </p:par>
                            </p:childTnLst>
                          </p:cTn>
                        </p:par>
                        <p:par>
                          <p:cTn id="41" fill="hold">
                            <p:stCondLst>
                              <p:cond delay="3750"/>
                            </p:stCondLst>
                            <p:childTnLst>
                              <p:par>
                                <p:cTn id="42" presetID="22" presetClass="entr" presetSubtype="1"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par>
                          <p:cTn id="45" fill="hold">
                            <p:stCondLst>
                              <p:cond delay="425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wipe(left)">
                                      <p:cBhvr>
                                        <p:cTn id="59" dur="500"/>
                                        <p:tgtEl>
                                          <p:spTgt spid="28">
                                            <p:txEl>
                                              <p:pRg st="0" end="0"/>
                                            </p:txEl>
                                          </p:spTgt>
                                        </p:tgtEl>
                                      </p:cBhvr>
                                    </p:animEffect>
                                  </p:childTnLst>
                                </p:cTn>
                              </p:par>
                            </p:childTnLst>
                          </p:cTn>
                        </p:par>
                        <p:par>
                          <p:cTn id="60" fill="hold">
                            <p:stCondLst>
                              <p:cond delay="5750"/>
                            </p:stCondLst>
                            <p:childTnLst>
                              <p:par>
                                <p:cTn id="61" presetID="2" presetClass="entr" presetSubtype="2" decel="100000" fill="hold" grpId="0" nodeType="afterEffect">
                                  <p:stCondLst>
                                    <p:cond delay="0"/>
                                  </p:stCondLst>
                                  <p:childTnLst>
                                    <p:set>
                                      <p:cBhvr>
                                        <p:cTn id="62" dur="1" fill="hold">
                                          <p:stCondLst>
                                            <p:cond delay="0"/>
                                          </p:stCondLst>
                                        </p:cTn>
                                        <p:tgtEl>
                                          <p:spTgt spid="38">
                                            <p:txEl>
                                              <p:pRg st="0" end="0"/>
                                            </p:txEl>
                                          </p:spTgt>
                                        </p:tgtEl>
                                        <p:attrNameLst>
                                          <p:attrName>style.visibility</p:attrName>
                                        </p:attrNameLst>
                                      </p:cBhvr>
                                      <p:to>
                                        <p:strVal val="visible"/>
                                      </p:to>
                                    </p:set>
                                    <p:anim calcmode="lin" valueType="num">
                                      <p:cBhvr additive="base">
                                        <p:cTn id="63"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8">
                                            <p:txEl>
                                              <p:pRg st="0" end="0"/>
                                            </p:txEl>
                                          </p:spTgt>
                                        </p:tgtEl>
                                        <p:attrNameLst>
                                          <p:attrName>ppt_y</p:attrName>
                                        </p:attrNameLst>
                                      </p:cBhvr>
                                      <p:tavLst>
                                        <p:tav tm="0">
                                          <p:val>
                                            <p:strVal val="#ppt_y"/>
                                          </p:val>
                                        </p:tav>
                                        <p:tav tm="100000">
                                          <p:val>
                                            <p:strVal val="#ppt_y"/>
                                          </p:val>
                                        </p:tav>
                                      </p:tavLst>
                                    </p:anim>
                                  </p:childTnLst>
                                </p:cTn>
                              </p:par>
                              <p:par>
                                <p:cTn id="65" presetID="2" presetClass="entr" presetSubtype="4" decel="10000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22" presetClass="entr" presetSubtype="8" fill="hold" grpId="0" nodeType="afterEffect">
                                  <p:stCondLst>
                                    <p:cond delay="0"/>
                                  </p:stCondLst>
                                  <p:childTnLst>
                                    <p:set>
                                      <p:cBhvr>
                                        <p:cTn id="71" dur="1" fill="hold">
                                          <p:stCondLst>
                                            <p:cond delay="0"/>
                                          </p:stCondLst>
                                        </p:cTn>
                                        <p:tgtEl>
                                          <p:spTgt spid="37">
                                            <p:txEl>
                                              <p:pRg st="0" end="0"/>
                                            </p:txEl>
                                          </p:spTgt>
                                        </p:tgtEl>
                                        <p:attrNameLst>
                                          <p:attrName>style.visibility</p:attrName>
                                        </p:attrNameLst>
                                      </p:cBhvr>
                                      <p:to>
                                        <p:strVal val="visible"/>
                                      </p:to>
                                    </p:set>
                                    <p:animEffect transition="in" filter="wipe(left)">
                                      <p:cBhvr>
                                        <p:cTn id="72" dur="500"/>
                                        <p:tgtEl>
                                          <p:spTgt spid="37">
                                            <p:txEl>
                                              <p:pRg st="0" end="0"/>
                                            </p:txEl>
                                          </p:spTgt>
                                        </p:tgtEl>
                                      </p:cBhvr>
                                    </p:animEffect>
                                  </p:childTnLst>
                                </p:cTn>
                              </p:par>
                            </p:childTnLst>
                          </p:cTn>
                        </p:par>
                        <p:par>
                          <p:cTn id="73" fill="hold">
                            <p:stCondLst>
                              <p:cond delay="6750"/>
                            </p:stCondLst>
                            <p:childTnLst>
                              <p:par>
                                <p:cTn id="74" presetID="22" presetClass="entr" presetSubtype="1"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up)">
                                      <p:cBhvr>
                                        <p:cTn id="76" dur="500"/>
                                        <p:tgtEl>
                                          <p:spTgt spid="46"/>
                                        </p:tgtEl>
                                      </p:cBhvr>
                                    </p:animEffect>
                                  </p:childTnLst>
                                </p:cTn>
                              </p:par>
                            </p:childTnLst>
                          </p:cTn>
                        </p:par>
                        <p:par>
                          <p:cTn id="77" fill="hold">
                            <p:stCondLst>
                              <p:cond delay="725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7750"/>
                            </p:stCondLst>
                            <p:childTnLst>
                              <p:par>
                                <p:cTn id="82" presetID="22" presetClass="entr" presetSubtype="2"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wipe(right)">
                                      <p:cBhvr>
                                        <p:cTn id="84" dur="500"/>
                                        <p:tgtEl>
                                          <p:spTgt spid="41"/>
                                        </p:tgtEl>
                                      </p:cBhvr>
                                    </p:animEffect>
                                  </p:childTnLst>
                                </p:cTn>
                              </p:par>
                            </p:childTnLst>
                          </p:cTn>
                        </p:par>
                        <p:par>
                          <p:cTn id="85" fill="hold">
                            <p:stCondLst>
                              <p:cond delay="8250"/>
                            </p:stCondLst>
                            <p:childTnLst>
                              <p:par>
                                <p:cTn id="86" presetID="22" presetClass="entr" presetSubtype="2" fill="hold" grpId="0" nodeType="after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42">
                                            <p:txEl>
                                              <p:pRg st="0" end="0"/>
                                            </p:txEl>
                                          </p:spTgt>
                                        </p:tgtEl>
                                        <p:attrNameLst>
                                          <p:attrName>style.visibility</p:attrName>
                                        </p:attrNameLst>
                                      </p:cBhvr>
                                      <p:to>
                                        <p:strVal val="visible"/>
                                      </p:to>
                                    </p:set>
                                    <p:animEffect transition="in" filter="wipe(right)">
                                      <p:cBhvr>
                                        <p:cTn id="91" dur="500"/>
                                        <p:tgtEl>
                                          <p:spTgt spid="42">
                                            <p:txEl>
                                              <p:pRg st="0" end="0"/>
                                            </p:txEl>
                                          </p:spTgt>
                                        </p:tgtEl>
                                      </p:cBhvr>
                                    </p:animEffect>
                                  </p:childTnLst>
                                </p:cTn>
                              </p:par>
                            </p:childTnLst>
                          </p:cTn>
                        </p:par>
                        <p:par>
                          <p:cTn id="92" fill="hold">
                            <p:stCondLst>
                              <p:cond delay="9250"/>
                            </p:stCondLst>
                            <p:childTnLst>
                              <p:par>
                                <p:cTn id="93" presetID="2" presetClass="entr" presetSubtype="8" decel="100000" fill="hold" grpId="0" nodeType="afterEffect">
                                  <p:stCondLst>
                                    <p:cond delay="0"/>
                                  </p:stCondLst>
                                  <p:childTnLst>
                                    <p:set>
                                      <p:cBhvr>
                                        <p:cTn id="94" dur="1" fill="hold">
                                          <p:stCondLst>
                                            <p:cond delay="0"/>
                                          </p:stCondLst>
                                        </p:cTn>
                                        <p:tgtEl>
                                          <p:spTgt spid="44">
                                            <p:txEl>
                                              <p:pRg st="0" end="0"/>
                                            </p:txEl>
                                          </p:spTgt>
                                        </p:tgtEl>
                                        <p:attrNameLst>
                                          <p:attrName>style.visibility</p:attrName>
                                        </p:attrNameLst>
                                      </p:cBhvr>
                                      <p:to>
                                        <p:strVal val="visible"/>
                                      </p:to>
                                    </p:set>
                                    <p:anim calcmode="lin" valueType="num">
                                      <p:cBhvr additive="base">
                                        <p:cTn id="9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44">
                                            <p:txEl>
                                              <p:pRg st="0" end="0"/>
                                            </p:txEl>
                                          </p:spTgt>
                                        </p:tgtEl>
                                        <p:attrNameLst>
                                          <p:attrName>ppt_y</p:attrName>
                                        </p:attrNameLst>
                                      </p:cBhvr>
                                      <p:tavLst>
                                        <p:tav tm="0">
                                          <p:val>
                                            <p:strVal val="#ppt_y"/>
                                          </p:val>
                                        </p:tav>
                                        <p:tav tm="100000">
                                          <p:val>
                                            <p:strVal val="#ppt_y"/>
                                          </p:val>
                                        </p:tav>
                                      </p:tavLst>
                                    </p:anim>
                                  </p:childTnLst>
                                </p:cTn>
                              </p:par>
                              <p:par>
                                <p:cTn id="97" presetID="2" presetClass="entr" presetSubtype="4" decel="10000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par>
                          <p:cTn id="101" fill="hold">
                            <p:stCondLst>
                              <p:cond delay="9750"/>
                            </p:stCondLst>
                            <p:childTnLst>
                              <p:par>
                                <p:cTn id="102" presetID="22" presetClass="entr" presetSubtype="2" fill="hold" grpId="0" nodeType="afterEffect">
                                  <p:stCondLst>
                                    <p:cond delay="0"/>
                                  </p:stCondLst>
                                  <p:childTnLst>
                                    <p:set>
                                      <p:cBhvr>
                                        <p:cTn id="103" dur="1" fill="hold">
                                          <p:stCondLst>
                                            <p:cond delay="0"/>
                                          </p:stCondLst>
                                        </p:cTn>
                                        <p:tgtEl>
                                          <p:spTgt spid="43">
                                            <p:txEl>
                                              <p:pRg st="0" end="0"/>
                                            </p:txEl>
                                          </p:spTgt>
                                        </p:tgtEl>
                                        <p:attrNameLst>
                                          <p:attrName>style.visibility</p:attrName>
                                        </p:attrNameLst>
                                      </p:cBhvr>
                                      <p:to>
                                        <p:strVal val="visible"/>
                                      </p:to>
                                    </p:set>
                                    <p:animEffect transition="in" filter="wipe(right)">
                                      <p:cBhvr>
                                        <p:cTn id="104" dur="500"/>
                                        <p:tgtEl>
                                          <p:spTgt spid="43">
                                            <p:txEl>
                                              <p:pRg st="0" end="0"/>
                                            </p:txEl>
                                          </p:spTgt>
                                        </p:tgtEl>
                                      </p:cBhvr>
                                    </p:animEffect>
                                  </p:childTnLst>
                                </p:cTn>
                              </p:par>
                            </p:childTnLst>
                          </p:cTn>
                        </p:par>
                        <p:par>
                          <p:cTn id="105" fill="hold">
                            <p:stCondLst>
                              <p:cond delay="10250"/>
                            </p:stCondLst>
                            <p:childTnLst>
                              <p:par>
                                <p:cTn id="106" presetID="22" presetClass="entr" presetSubtype="1"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up)">
                                      <p:cBhvr>
                                        <p:cTn id="10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8" grpId="0" animBg="1"/>
      <p:bldP spid="24" grpId="0" animBg="1"/>
      <p:bldP spid="40"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7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4" decel="10000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4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1+#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5"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‹N°›</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iterate type="wd">
                                    <p:tmPct val="10000"/>
                                  </p:iterate>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1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600"/>
                            </p:stCondLst>
                            <p:childTnLst>
                              <p:par>
                                <p:cTn id="23" presetID="22" presetClass="entr" presetSubtype="8" fill="hold" grpId="0" nodeType="after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3" grpId="0">
        <p:tmplLst>
          <p:tmpl>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250"/>
                                  </p:stCondLst>
                                  <p:iterate type="wd">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650"/>
                            </p:stCondLst>
                            <p:childTnLst>
                              <p:par>
                                <p:cTn id="18" presetID="22" presetClass="entr" presetSubtype="4" fill="hold" grpId="0" nodeType="afterEffect">
                                  <p:stCondLst>
                                    <p:cond delay="0"/>
                                  </p:stCondLst>
                                  <p:iterate type="lt">
                                    <p:tmPct val="3000"/>
                                  </p:iterate>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par>
                          <p:cTn id="21" fill="hold">
                            <p:stCondLst>
                              <p:cond delay="2315"/>
                            </p:stCondLst>
                            <p:childTnLst>
                              <p:par>
                                <p:cTn id="22" presetID="22" presetClass="entr" presetSubtype="8"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3065"/>
                            </p:stCondLst>
                            <p:childTnLst>
                              <p:par>
                                <p:cTn id="26" presetID="49"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 calcmode="lin" valueType="num">
                                      <p:cBhvr>
                                        <p:cTn id="30" dur="500" fill="hold"/>
                                        <p:tgtEl>
                                          <p:spTgt spid="11"/>
                                        </p:tgtEl>
                                        <p:attrNameLst>
                                          <p:attrName>style.rotation</p:attrName>
                                        </p:attrNameLst>
                                      </p:cBhvr>
                                      <p:tavLst>
                                        <p:tav tm="0">
                                          <p:val>
                                            <p:fltVal val="360"/>
                                          </p:val>
                                        </p:tav>
                                        <p:tav tm="100000">
                                          <p:val>
                                            <p:fltVal val="0"/>
                                          </p:val>
                                        </p:tav>
                                      </p:tavLst>
                                    </p:anim>
                                    <p:animEffect transition="in" filter="fade">
                                      <p:cBhvr>
                                        <p:cTn id="31" dur="500"/>
                                        <p:tgtEl>
                                          <p:spTgt spid="11"/>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 calcmode="lin" valueType="num">
                                      <p:cBhvr>
                                        <p:cTn id="36" dur="500" fill="hold"/>
                                        <p:tgtEl>
                                          <p:spTgt spid="12"/>
                                        </p:tgtEl>
                                        <p:attrNameLst>
                                          <p:attrName>style.rotation</p:attrName>
                                        </p:attrNameLst>
                                      </p:cBhvr>
                                      <p:tavLst>
                                        <p:tav tm="0">
                                          <p:val>
                                            <p:fltVal val="360"/>
                                          </p:val>
                                        </p:tav>
                                        <p:tav tm="100000">
                                          <p:val>
                                            <p:fltVal val="0"/>
                                          </p:val>
                                        </p:tav>
                                      </p:tavLst>
                                    </p:anim>
                                    <p:animEffect transition="in" filter="fade">
                                      <p:cBhvr>
                                        <p:cTn id="37" dur="500"/>
                                        <p:tgtEl>
                                          <p:spTgt spid="12"/>
                                        </p:tgtEl>
                                      </p:cBhvr>
                                    </p:animEffect>
                                  </p:childTnLst>
                                </p:cTn>
                              </p:par>
                            </p:childTnLst>
                          </p:cTn>
                        </p:par>
                        <p:par>
                          <p:cTn id="38" fill="hold">
                            <p:stCondLst>
                              <p:cond delay="3565"/>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par>
                          <p:cTn id="42" fill="hold">
                            <p:stCondLst>
                              <p:cond delay="4065"/>
                            </p:stCondLst>
                            <p:childTnLst>
                              <p:par>
                                <p:cTn id="43" presetID="10" presetClass="entr" presetSubtype="0" fill="hold" grpId="0" nodeType="after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fade">
                                      <p:cBhvr>
                                        <p:cTn id="45" dur="500"/>
                                        <p:tgtEl>
                                          <p:spTgt spid="13">
                                            <p:txEl>
                                              <p:pRg st="0" end="0"/>
                                            </p:txEl>
                                          </p:spTgt>
                                        </p:tgtEl>
                                      </p:cBhvr>
                                    </p:animEffect>
                                  </p:childTnLst>
                                </p:cTn>
                              </p:par>
                            </p:childTnLst>
                          </p:cTn>
                        </p:par>
                        <p:par>
                          <p:cTn id="46" fill="hold">
                            <p:stCondLst>
                              <p:cond delay="4565"/>
                            </p:stCondLst>
                            <p:childTnLst>
                              <p:par>
                                <p:cTn id="47" presetID="49" presetClass="entr" presetSubtype="0" decel="10000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childTnLst>
                          </p:cTn>
                        </p:par>
                        <p:par>
                          <p:cTn id="59" fill="hold">
                            <p:stCondLst>
                              <p:cond delay="5065"/>
                            </p:stCondLst>
                            <p:childTnLst>
                              <p:par>
                                <p:cTn id="60" presetID="10" presetClass="entr" presetSubtype="0"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par>
                          <p:cTn id="63" fill="hold">
                            <p:stCondLst>
                              <p:cond delay="5565"/>
                            </p:stCondLst>
                            <p:childTnLst>
                              <p:par>
                                <p:cTn id="64" presetID="10" presetClass="entr" presetSubtype="0" fill="hold" grpId="0" nodeType="afterEffect">
                                  <p:stCondLst>
                                    <p:cond delay="0"/>
                                  </p:stCondLst>
                                  <p:childTnLst>
                                    <p:set>
                                      <p:cBhvr>
                                        <p:cTn id="65" dur="1" fill="hold">
                                          <p:stCondLst>
                                            <p:cond delay="0"/>
                                          </p:stCondLst>
                                        </p:cTn>
                                        <p:tgtEl>
                                          <p:spTgt spid="17">
                                            <p:txEl>
                                              <p:pRg st="0" end="0"/>
                                            </p:txEl>
                                          </p:spTgt>
                                        </p:tgtEl>
                                        <p:attrNameLst>
                                          <p:attrName>style.visibility</p:attrName>
                                        </p:attrNameLst>
                                      </p:cBhvr>
                                      <p:to>
                                        <p:strVal val="visible"/>
                                      </p:to>
                                    </p:set>
                                    <p:animEffect transition="in" filter="fade">
                                      <p:cBhvr>
                                        <p:cTn id="66" dur="500"/>
                                        <p:tgtEl>
                                          <p:spTgt spid="17">
                                            <p:txEl>
                                              <p:pRg st="0" end="0"/>
                                            </p:txEl>
                                          </p:spTgt>
                                        </p:tgtEl>
                                      </p:cBhvr>
                                    </p:animEffect>
                                  </p:childTnLst>
                                </p:cTn>
                              </p:par>
                            </p:childTnLst>
                          </p:cTn>
                        </p:par>
                        <p:par>
                          <p:cTn id="67" fill="hold">
                            <p:stCondLst>
                              <p:cond delay="6065"/>
                            </p:stCondLst>
                            <p:childTnLst>
                              <p:par>
                                <p:cTn id="68" presetID="49" presetClass="entr" presetSubtype="0" decel="100000"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 calcmode="lin" valueType="num">
                                      <p:cBhvr>
                                        <p:cTn id="72" dur="500" fill="hold"/>
                                        <p:tgtEl>
                                          <p:spTgt spid="19"/>
                                        </p:tgtEl>
                                        <p:attrNameLst>
                                          <p:attrName>style.rotation</p:attrName>
                                        </p:attrNameLst>
                                      </p:cBhvr>
                                      <p:tavLst>
                                        <p:tav tm="0">
                                          <p:val>
                                            <p:fltVal val="360"/>
                                          </p:val>
                                        </p:tav>
                                        <p:tav tm="100000">
                                          <p:val>
                                            <p:fltVal val="0"/>
                                          </p:val>
                                        </p:tav>
                                      </p:tavLst>
                                    </p:anim>
                                    <p:animEffect transition="in" filter="fade">
                                      <p:cBhvr>
                                        <p:cTn id="73" dur="500"/>
                                        <p:tgtEl>
                                          <p:spTgt spid="19"/>
                                        </p:tgtEl>
                                      </p:cBhvr>
                                    </p:animEffect>
                                  </p:childTnLst>
                                </p:cTn>
                              </p:par>
                              <p:par>
                                <p:cTn id="74" presetID="49" presetClass="entr" presetSubtype="0" decel="10000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 calcmode="lin" valueType="num">
                                      <p:cBhvr>
                                        <p:cTn id="78" dur="500" fill="hold"/>
                                        <p:tgtEl>
                                          <p:spTgt spid="20"/>
                                        </p:tgtEl>
                                        <p:attrNameLst>
                                          <p:attrName>style.rotation</p:attrName>
                                        </p:attrNameLst>
                                      </p:cBhvr>
                                      <p:tavLst>
                                        <p:tav tm="0">
                                          <p:val>
                                            <p:fltVal val="360"/>
                                          </p:val>
                                        </p:tav>
                                        <p:tav tm="100000">
                                          <p:val>
                                            <p:fltVal val="0"/>
                                          </p:val>
                                        </p:tav>
                                      </p:tavLst>
                                    </p:anim>
                                    <p:animEffect transition="in" filter="fade">
                                      <p:cBhvr>
                                        <p:cTn id="79" dur="500"/>
                                        <p:tgtEl>
                                          <p:spTgt spid="20"/>
                                        </p:tgtEl>
                                      </p:cBhvr>
                                    </p:animEffect>
                                  </p:childTnLst>
                                </p:cTn>
                              </p:par>
                            </p:childTnLst>
                          </p:cTn>
                        </p:par>
                        <p:par>
                          <p:cTn id="80" fill="hold">
                            <p:stCondLst>
                              <p:cond delay="6565"/>
                            </p:stCondLst>
                            <p:childTnLst>
                              <p:par>
                                <p:cTn id="81" presetID="10" presetClass="entr" presetSubtype="0" fill="hold" grpId="0" nodeType="afterEffect">
                                  <p:stCondLst>
                                    <p:cond delay="0"/>
                                  </p:stCondLst>
                                  <p:childTnLst>
                                    <p:set>
                                      <p:cBhvr>
                                        <p:cTn id="82" dur="1" fill="hold">
                                          <p:stCondLst>
                                            <p:cond delay="0"/>
                                          </p:stCondLst>
                                        </p:cTn>
                                        <p:tgtEl>
                                          <p:spTgt spid="22">
                                            <p:txEl>
                                              <p:pRg st="0" end="0"/>
                                            </p:txEl>
                                          </p:spTgt>
                                        </p:tgtEl>
                                        <p:attrNameLst>
                                          <p:attrName>style.visibility</p:attrName>
                                        </p:attrNameLst>
                                      </p:cBhvr>
                                      <p:to>
                                        <p:strVal val="visible"/>
                                      </p:to>
                                    </p:set>
                                    <p:animEffect transition="in" filter="fade">
                                      <p:cBhvr>
                                        <p:cTn id="83" dur="500"/>
                                        <p:tgtEl>
                                          <p:spTgt spid="22">
                                            <p:txEl>
                                              <p:pRg st="0" end="0"/>
                                            </p:txEl>
                                          </p:spTgt>
                                        </p:tgtEl>
                                      </p:cBhvr>
                                    </p:animEffect>
                                  </p:childTnLst>
                                </p:cTn>
                              </p:par>
                            </p:childTnLst>
                          </p:cTn>
                        </p:par>
                        <p:par>
                          <p:cTn id="84" fill="hold">
                            <p:stCondLst>
                              <p:cond delay="7065"/>
                            </p:stCondLst>
                            <p:childTnLst>
                              <p:par>
                                <p:cTn id="85" presetID="10" presetClass="entr" presetSubtype="0" fill="hold" grpId="0" nodeType="afterEffect">
                                  <p:stCondLst>
                                    <p:cond delay="0"/>
                                  </p:stCondLst>
                                  <p:childTnLst>
                                    <p:set>
                                      <p:cBhvr>
                                        <p:cTn id="86" dur="1" fill="hold">
                                          <p:stCondLst>
                                            <p:cond delay="0"/>
                                          </p:stCondLst>
                                        </p:cTn>
                                        <p:tgtEl>
                                          <p:spTgt spid="21">
                                            <p:txEl>
                                              <p:pRg st="0" end="0"/>
                                            </p:txEl>
                                          </p:spTgt>
                                        </p:tgtEl>
                                        <p:attrNameLst>
                                          <p:attrName>style.visibility</p:attrName>
                                        </p:attrNameLst>
                                      </p:cBhvr>
                                      <p:to>
                                        <p:strVal val="visible"/>
                                      </p:to>
                                    </p:set>
                                    <p:animEffect transition="in" filter="fade">
                                      <p:cBhvr>
                                        <p:cTn id="8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2" presetClass="entr" presetSubtype="3" decel="100000" fill="hold" grpId="0" nodeType="withEffect">
                                  <p:stCondLst>
                                    <p:cond delay="250"/>
                                  </p:stCondLst>
                                  <p:iterate type="wd">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6" fill="hold">
                            <p:stCondLst>
                              <p:cond delay="1650"/>
                            </p:stCondLst>
                            <p:childTnLst>
                              <p:par>
                                <p:cTn id="17" presetID="22" presetClass="entr" presetSubtype="4" fill="hold" grpId="0" nodeType="afterEffect">
                                  <p:stCondLst>
                                    <p:cond delay="0"/>
                                  </p:stCondLst>
                                  <p:iterate type="lt">
                                    <p:tmPct val="3000"/>
                                  </p:iterate>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315"/>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3065"/>
                            </p:stCondLst>
                            <p:childTnLst>
                              <p:par>
                                <p:cTn id="25" presetID="49" presetClass="entr" presetSubtype="0" decel="100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3565"/>
                            </p:stCondLst>
                            <p:childTnLst>
                              <p:par>
                                <p:cTn id="38" presetID="10" presetClass="entr" presetSubtype="0" fill="hold" grpId="0" nodeType="after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par>
                          <p:cTn id="41" fill="hold">
                            <p:stCondLst>
                              <p:cond delay="4065"/>
                            </p:stCondLst>
                            <p:childTnLst>
                              <p:par>
                                <p:cTn id="42" presetID="10" presetClass="entr" presetSubtype="0" fill="hold" grpId="0" nodeType="after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par>
                          <p:cTn id="45" fill="hold">
                            <p:stCondLst>
                              <p:cond delay="4565"/>
                            </p:stCondLst>
                            <p:childTnLst>
                              <p:par>
                                <p:cTn id="46" presetID="49" presetClass="entr" presetSubtype="0"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 calcmode="lin" valueType="num">
                                      <p:cBhvr>
                                        <p:cTn id="56" dur="500" fill="hold"/>
                                        <p:tgtEl>
                                          <p:spTgt spid="16"/>
                                        </p:tgtEl>
                                        <p:attrNameLst>
                                          <p:attrName>style.rotation</p:attrName>
                                        </p:attrNameLst>
                                      </p:cBhvr>
                                      <p:tavLst>
                                        <p:tav tm="0">
                                          <p:val>
                                            <p:fltVal val="360"/>
                                          </p:val>
                                        </p:tav>
                                        <p:tav tm="100000">
                                          <p:val>
                                            <p:fltVal val="0"/>
                                          </p:val>
                                        </p:tav>
                                      </p:tavLst>
                                    </p:anim>
                                    <p:animEffect transition="in" filter="fade">
                                      <p:cBhvr>
                                        <p:cTn id="57" dur="500"/>
                                        <p:tgtEl>
                                          <p:spTgt spid="16"/>
                                        </p:tgtEl>
                                      </p:cBhvr>
                                    </p:animEffect>
                                  </p:childTnLst>
                                </p:cTn>
                              </p:par>
                            </p:childTnLst>
                          </p:cTn>
                        </p:par>
                        <p:par>
                          <p:cTn id="58" fill="hold">
                            <p:stCondLst>
                              <p:cond delay="5065"/>
                            </p:stCondLst>
                            <p:childTnLst>
                              <p:par>
                                <p:cTn id="59" presetID="10" presetClass="entr" presetSubtype="0" fill="hold" grpId="0" nodeType="after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animEffect transition="in" filter="fade">
                                      <p:cBhvr>
                                        <p:cTn id="61" dur="500"/>
                                        <p:tgtEl>
                                          <p:spTgt spid="18">
                                            <p:txEl>
                                              <p:pRg st="0" end="0"/>
                                            </p:txEl>
                                          </p:spTgt>
                                        </p:tgtEl>
                                      </p:cBhvr>
                                    </p:animEffect>
                                  </p:childTnLst>
                                </p:cTn>
                              </p:par>
                            </p:childTnLst>
                          </p:cTn>
                        </p:par>
                        <p:par>
                          <p:cTn id="62" fill="hold">
                            <p:stCondLst>
                              <p:cond delay="5565"/>
                            </p:stCondLst>
                            <p:childTnLst>
                              <p:par>
                                <p:cTn id="63" presetID="10" presetClass="entr" presetSubtype="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500"/>
                                        <p:tgtEl>
                                          <p:spTgt spid="17">
                                            <p:txEl>
                                              <p:pRg st="0" end="0"/>
                                            </p:txEl>
                                          </p:spTgt>
                                        </p:tgtEl>
                                      </p:cBhvr>
                                    </p:animEffect>
                                  </p:childTnLst>
                                </p:cTn>
                              </p:par>
                            </p:childTnLst>
                          </p:cTn>
                        </p:par>
                        <p:par>
                          <p:cTn id="66" fill="hold">
                            <p:stCondLst>
                              <p:cond delay="6065"/>
                            </p:stCondLst>
                            <p:childTnLst>
                              <p:par>
                                <p:cTn id="67" presetID="49" presetClass="entr" presetSubtype="0" decel="10000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 calcmode="lin" valueType="num">
                                      <p:cBhvr>
                                        <p:cTn id="71" dur="500" fill="hold"/>
                                        <p:tgtEl>
                                          <p:spTgt spid="19"/>
                                        </p:tgtEl>
                                        <p:attrNameLst>
                                          <p:attrName>style.rotation</p:attrName>
                                        </p:attrNameLst>
                                      </p:cBhvr>
                                      <p:tavLst>
                                        <p:tav tm="0">
                                          <p:val>
                                            <p:fltVal val="360"/>
                                          </p:val>
                                        </p:tav>
                                        <p:tav tm="100000">
                                          <p:val>
                                            <p:fltVal val="0"/>
                                          </p:val>
                                        </p:tav>
                                      </p:tavLst>
                                    </p:anim>
                                    <p:animEffect transition="in" filter="fade">
                                      <p:cBhvr>
                                        <p:cTn id="72" dur="500"/>
                                        <p:tgtEl>
                                          <p:spTgt spid="19"/>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 calcmode="lin" valueType="num">
                                      <p:cBhvr>
                                        <p:cTn id="77" dur="500" fill="hold"/>
                                        <p:tgtEl>
                                          <p:spTgt spid="20"/>
                                        </p:tgtEl>
                                        <p:attrNameLst>
                                          <p:attrName>style.rotation</p:attrName>
                                        </p:attrNameLst>
                                      </p:cBhvr>
                                      <p:tavLst>
                                        <p:tav tm="0">
                                          <p:val>
                                            <p:fltVal val="360"/>
                                          </p:val>
                                        </p:tav>
                                        <p:tav tm="100000">
                                          <p:val>
                                            <p:fltVal val="0"/>
                                          </p:val>
                                        </p:tav>
                                      </p:tavLst>
                                    </p:anim>
                                    <p:animEffect transition="in" filter="fade">
                                      <p:cBhvr>
                                        <p:cTn id="78" dur="500"/>
                                        <p:tgtEl>
                                          <p:spTgt spid="20"/>
                                        </p:tgtEl>
                                      </p:cBhvr>
                                    </p:animEffect>
                                  </p:childTnLst>
                                </p:cTn>
                              </p:par>
                            </p:childTnLst>
                          </p:cTn>
                        </p:par>
                        <p:par>
                          <p:cTn id="79" fill="hold">
                            <p:stCondLst>
                              <p:cond delay="6565"/>
                            </p:stCondLst>
                            <p:childTnLst>
                              <p:par>
                                <p:cTn id="80" presetID="10" presetClass="entr" presetSubtype="0"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Effect transition="in" filter="fade">
                                      <p:cBhvr>
                                        <p:cTn id="82" dur="500"/>
                                        <p:tgtEl>
                                          <p:spTgt spid="22">
                                            <p:txEl>
                                              <p:pRg st="0" end="0"/>
                                            </p:txEl>
                                          </p:spTgt>
                                        </p:tgtEl>
                                      </p:cBhvr>
                                    </p:animEffect>
                                  </p:childTnLst>
                                </p:cTn>
                              </p:par>
                            </p:childTnLst>
                          </p:cTn>
                        </p:par>
                        <p:par>
                          <p:cTn id="83" fill="hold">
                            <p:stCondLst>
                              <p:cond delay="7065"/>
                            </p:stCondLst>
                            <p:childTnLst>
                              <p:par>
                                <p:cTn id="84" presetID="10" presetClass="entr" presetSubtype="0" fill="hold" grpId="0" nodeType="after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Effect transition="in" filter="fade">
                                      <p:cBhvr>
                                        <p:cTn id="86"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8" grpId="0" build="p">
        <p:tmplLst>
          <p:tmpl lvl="1">
            <p:tnLst>
              <p:par>
                <p:cTn presetID="2" presetClass="entr" presetSubtype="3" decel="100000" fill="hold" nodeType="withEffect">
                  <p:stCondLst>
                    <p:cond delay="2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0" grpId="0">
        <p:tmplLst>
          <p:tmpl>
            <p:tnLst>
              <p:par>
                <p:cTn presetID="22" presetClass="entr" presetSubtype="8"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par>
                                <p:cTn id="12" presetID="2" presetClass="entr" presetSubtype="8" decel="100000" fill="hold" grpId="1"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250"/>
                            </p:stCondLst>
                            <p:childTnLst>
                              <p:par>
                                <p:cTn id="17" presetID="2" presetClass="entr" presetSubtype="3" decel="100000" fill="hold" grpId="0" nodeType="afterEffect">
                                  <p:stCondLst>
                                    <p:cond delay="0"/>
                                  </p:stCondLst>
                                  <p:iterate type="wd">
                                    <p:tmPct val="10000"/>
                                  </p:iterate>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0"/>
                                  </p:stCondLst>
                                  <p:iterate type="lt">
                                    <p:tmPct val="3000"/>
                                  </p:iterate>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6" grpId="1"/>
      <p:bldP spid="23"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10" grpId="0">
        <p:tmplLst>
          <p:tmpl>
            <p:tnLst>
              <p:par>
                <p:cTn presetID="22" presetClass="entr" presetSubtype="4" fill="hold" nodeType="withEffect">
                  <p:stCondLst>
                    <p:cond delay="0"/>
                  </p:stCondLst>
                  <p:iterate type="lt">
                    <p:tmPct val="3000"/>
                  </p:iterate>
                  <p:childTnLst>
                    <p:set>
                      <p:cBhvr>
                        <p:cTn dur="1" fill="hold">
                          <p:stCondLst>
                            <p:cond delay="0"/>
                          </p:stCondLst>
                        </p:cTn>
                        <p:tgtEl>
                          <p:spTgt spid="10"/>
                        </p:tgtEl>
                        <p:attrNameLst>
                          <p:attrName>style.visibility</p:attrName>
                        </p:attrNameLst>
                      </p:cBhvr>
                      <p:to>
                        <p:strVal val="visible"/>
                      </p:to>
                    </p:set>
                    <p:animEffect transition="in" filter="wipe(down)">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48">
                                            <p:txEl>
                                              <p:pRg st="0" end="0"/>
                                            </p:txEl>
                                          </p:spTgt>
                                        </p:tgtEl>
                                        <p:attrNameLst>
                                          <p:attrName>style.visibility</p:attrName>
                                        </p:attrNameLst>
                                      </p:cBhvr>
                                      <p:to>
                                        <p:strVal val="visible"/>
                                      </p:to>
                                    </p:set>
                                    <p:anim calcmode="lin" valueType="num">
                                      <p:cBhvr additive="base">
                                        <p:cTn id="10" dur="75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150"/>
                            </p:stCondLst>
                            <p:childTnLst>
                              <p:par>
                                <p:cTn id="13" presetID="22" presetClass="entr" presetSubtype="4" fill="hold" grpId="0" nodeType="afterEffect">
                                  <p:stCondLst>
                                    <p:cond delay="0"/>
                                  </p:stCondLst>
                                  <p:iterate type="lt">
                                    <p:tmPct val="3000"/>
                                  </p:iterate>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childTnLst>
                          </p:cTn>
                        </p:par>
                        <p:par>
                          <p:cTn id="16" fill="hold">
                            <p:stCondLst>
                              <p:cond delay="1815"/>
                            </p:stCondLst>
                            <p:childTnLst>
                              <p:par>
                                <p:cTn id="17" presetID="2" presetClass="entr" presetSubtype="4" decel="10000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childTnLst>
                          </p:cTn>
                        </p:par>
                        <p:par>
                          <p:cTn id="29" fill="hold">
                            <p:stCondLst>
                              <p:cond delay="2515"/>
                            </p:stCondLst>
                            <p:childTnLst>
                              <p:par>
                                <p:cTn id="30" presetID="22" presetClass="entr" presetSubtype="8" fill="hold" grpId="0" nodeType="afterEffect">
                                  <p:stCondLst>
                                    <p:cond delay="25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750" fill="hold"/>
                        <p:tgtEl>
                          <p:spTgt spid="48"/>
                        </p:tgtEl>
                        <p:attrNameLst>
                          <p:attrName>ppt_x</p:attrName>
                        </p:attrNameLst>
                      </p:cBhvr>
                      <p:tavLst>
                        <p:tav tm="0">
                          <p:val>
                            <p:strVal val="#ppt_x"/>
                          </p:val>
                        </p:tav>
                        <p:tav tm="100000">
                          <p:val>
                            <p:strVal val="#ppt_x"/>
                          </p:val>
                        </p:tav>
                      </p:tavLst>
                    </p:anim>
                    <p:anim calcmode="lin" valueType="num">
                      <p:cBhvr additive="base">
                        <p:cTn dur="750" fill="hold"/>
                        <p:tgtEl>
                          <p:spTgt spid="48"/>
                        </p:tgtEl>
                        <p:attrNameLst>
                          <p:attrName>ppt_y</p:attrName>
                        </p:attrNameLst>
                      </p:cBhvr>
                      <p:tavLst>
                        <p:tav tm="0">
                          <p:val>
                            <p:strVal val="1+#ppt_h/2"/>
                          </p:val>
                        </p:tav>
                        <p:tav tm="100000">
                          <p:val>
                            <p:strVal val="#ppt_y"/>
                          </p:val>
                        </p:tav>
                      </p:tavLst>
                    </p:anim>
                  </p:childTnLst>
                </p:cTn>
              </p:par>
            </p:tnLst>
          </p:tmpl>
        </p:tmplLst>
      </p:bldP>
      <p:bldP spid="49" grpId="0">
        <p:tmplLst>
          <p:tmpl>
            <p:tnLst>
              <p:par>
                <p:cTn presetID="22" presetClass="entr" presetSubtype="4" fill="hold" nodeType="afterEffect">
                  <p:stCondLst>
                    <p:cond delay="0"/>
                  </p:stCondLst>
                  <p:iterate type="lt">
                    <p:tmPct val="3000"/>
                  </p:iterate>
                  <p:childTnLst>
                    <p:set>
                      <p:cBhvr>
                        <p:cTn dur="1" fill="hold">
                          <p:stCondLst>
                            <p:cond delay="0"/>
                          </p:stCondLst>
                        </p:cTn>
                        <p:tgtEl>
                          <p:spTgt spid="49"/>
                        </p:tgtEl>
                        <p:attrNameLst>
                          <p:attrName>style.visibility</p:attrName>
                        </p:attrNameLst>
                      </p:cBhvr>
                      <p:to>
                        <p:strVal val="visible"/>
                      </p:to>
                    </p:set>
                    <p:animEffect transition="in" filter="wipe(down)">
                      <p:cBhvr>
                        <p:cTn dur="500"/>
                        <p:tgtEl>
                          <p:spTgt spid="49"/>
                        </p:tgtEl>
                      </p:cBhvr>
                    </p:animEffect>
                  </p:childTnLst>
                </p:cTn>
              </p:par>
            </p:tnLst>
          </p:tmpl>
        </p:tmplLst>
      </p:bldP>
      <p:bldP spid="50" grpId="0" animBg="1"/>
      <p:bldP spid="51" grpId="0" animBg="1"/>
      <p:bldP spid="52" grpId="0" animBg="1"/>
      <p:bldP spid="53" grpId="0">
        <p:tmplLst>
          <p:tmpl>
            <p:tnLst>
              <p:par>
                <p:cTn presetID="22" presetClass="entr" presetSubtype="8" fill="hold" nodeType="after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 presetClass="entr" presetSubtype="8" decel="100000" fill="hold" grpId="0" nodeType="after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 calcmode="lin" valueType="num">
                                      <p:cBhvr additive="base">
                                        <p:cTn id="20"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21">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250"/>
                            </p:stCondLst>
                            <p:childTnLst>
                              <p:par>
                                <p:cTn id="31" presetID="2" presetClass="entr" presetSubtype="8" decel="100000" fill="hold" grpId="0" nodeType="afterEffect">
                                  <p:stCondLst>
                                    <p:cond delay="250"/>
                                  </p:stCondLst>
                                  <p:childTnLst>
                                    <p:set>
                                      <p:cBhvr>
                                        <p:cTn id="32" dur="1" fill="hold">
                                          <p:stCondLst>
                                            <p:cond delay="0"/>
                                          </p:stCondLst>
                                        </p:cTn>
                                        <p:tgtEl>
                                          <p:spTgt spid="37">
                                            <p:txEl>
                                              <p:pRg st="0" end="0"/>
                                            </p:txEl>
                                          </p:spTgt>
                                        </p:tgtEl>
                                        <p:attrNameLst>
                                          <p:attrName>style.visibility</p:attrName>
                                        </p:attrNameLst>
                                      </p:cBhvr>
                                      <p:to>
                                        <p:strVal val="visible"/>
                                      </p:to>
                                    </p:set>
                                    <p:anim calcmode="lin" valueType="num">
                                      <p:cBhvr additive="base">
                                        <p:cTn id="33"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par>
                          <p:cTn id="43" fill="hold">
                            <p:stCondLst>
                              <p:cond delay="3500"/>
                            </p:stCondLst>
                            <p:childTnLst>
                              <p:par>
                                <p:cTn id="44" presetID="2" presetClass="entr" presetSubtype="8" decel="100000" fill="hold" grpId="0" nodeType="afterEffect">
                                  <p:stCondLst>
                                    <p:cond delay="250"/>
                                  </p:stCondLst>
                                  <p:childTnLst>
                                    <p:set>
                                      <p:cBhvr>
                                        <p:cTn id="45" dur="1" fill="hold">
                                          <p:stCondLst>
                                            <p:cond delay="0"/>
                                          </p:stCondLst>
                                        </p:cTn>
                                        <p:tgtEl>
                                          <p:spTgt spid="42">
                                            <p:txEl>
                                              <p:pRg st="0" end="0"/>
                                            </p:txEl>
                                          </p:spTgt>
                                        </p:tgtEl>
                                        <p:attrNameLst>
                                          <p:attrName>style.visibility</p:attrName>
                                        </p:attrNameLst>
                                      </p:cBhvr>
                                      <p:to>
                                        <p:strVal val="visible"/>
                                      </p:to>
                                    </p:set>
                                    <p:anim calcmode="lin" valueType="num">
                                      <p:cBhvr additive="base">
                                        <p:cTn id="46"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childTnLst>
                          </p:cTn>
                        </p:par>
                        <p:par>
                          <p:cTn id="52" fill="hold">
                            <p:stCondLst>
                              <p:cond delay="425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500"/>
                                        <p:tgtEl>
                                          <p:spTgt spid="7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750" fill="hold"/>
                                        <p:tgtEl>
                                          <p:spTgt spid="41"/>
                                        </p:tgtEl>
                                        <p:attrNameLst>
                                          <p:attrName>ppt_x</p:attrName>
                                        </p:attrNameLst>
                                      </p:cBhvr>
                                      <p:tavLst>
                                        <p:tav tm="0">
                                          <p:val>
                                            <p:strVal val="#ppt_x"/>
                                          </p:val>
                                        </p:tav>
                                        <p:tav tm="100000">
                                          <p:val>
                                            <p:strVal val="#ppt_x"/>
                                          </p:val>
                                        </p:tav>
                                      </p:tavLst>
                                    </p:anim>
                                    <p:anim calcmode="lin" valueType="num">
                                      <p:cBhvr additive="base">
                                        <p:cTn id="16" dur="750" fill="hold"/>
                                        <p:tgtEl>
                                          <p:spTgt spid="41"/>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animEffect transition="in" filter="fade">
                                      <p:cBhvr>
                                        <p:cTn id="20" dur="500"/>
                                        <p:tgtEl>
                                          <p:spTgt spid="43">
                                            <p:txEl>
                                              <p:pRg st="0" end="0"/>
                                            </p:txEl>
                                          </p:spTgt>
                                        </p:tgtEl>
                                      </p:cBhvr>
                                    </p:animEffect>
                                  </p:childTnLst>
                                </p:cTn>
                              </p:par>
                              <p:par>
                                <p:cTn id="21" presetID="2" presetClass="entr" presetSubtype="4" decel="10000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ppt_x"/>
                                          </p:val>
                                        </p:tav>
                                        <p:tav tm="100000">
                                          <p:val>
                                            <p:strVal val="#ppt_x"/>
                                          </p:val>
                                        </p:tav>
                                      </p:tavLst>
                                    </p:anim>
                                    <p:anim calcmode="lin" valueType="num">
                                      <p:cBhvr additive="base">
                                        <p:cTn id="24" dur="500" fill="hold"/>
                                        <p:tgtEl>
                                          <p:spTgt spid="78"/>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42">
                                            <p:txEl>
                                              <p:pRg st="0" end="0"/>
                                            </p:txEl>
                                          </p:spTgt>
                                        </p:tgtEl>
                                        <p:attrNameLst>
                                          <p:attrName>style.visibility</p:attrName>
                                        </p:attrNameLst>
                                      </p:cBhvr>
                                      <p:to>
                                        <p:strVal val="visible"/>
                                      </p:to>
                                    </p:set>
                                    <p:animEffect transition="in" filter="fade">
                                      <p:cBhvr>
                                        <p:cTn id="28" dur="500"/>
                                        <p:tgtEl>
                                          <p:spTgt spid="42">
                                            <p:txEl>
                                              <p:pRg st="0" end="0"/>
                                            </p:txEl>
                                          </p:spTgt>
                                        </p:tgtEl>
                                      </p:cBhvr>
                                    </p:animEffect>
                                  </p:childTnLst>
                                </p:cTn>
                              </p:par>
                            </p:childTnLst>
                          </p:cTn>
                        </p:par>
                        <p:par>
                          <p:cTn id="29" fill="hold">
                            <p:stCondLst>
                              <p:cond delay="2250"/>
                            </p:stCondLst>
                            <p:childTnLst>
                              <p:par>
                                <p:cTn id="30" presetID="2" presetClass="entr" presetSubtype="1" decel="100000" fill="hold" grpId="0" nodeType="after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ppt_x"/>
                                          </p:val>
                                        </p:tav>
                                        <p:tav tm="100000">
                                          <p:val>
                                            <p:strVal val="#ppt_x"/>
                                          </p:val>
                                        </p:tav>
                                      </p:tavLst>
                                    </p:anim>
                                    <p:anim calcmode="lin" valueType="num">
                                      <p:cBhvr additive="base">
                                        <p:cTn id="33" dur="750" fill="hold"/>
                                        <p:tgtEl>
                                          <p:spTgt spid="62"/>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750" fill="hold"/>
                                        <p:tgtEl>
                                          <p:spTgt spid="63"/>
                                        </p:tgtEl>
                                        <p:attrNameLst>
                                          <p:attrName>ppt_x</p:attrName>
                                        </p:attrNameLst>
                                      </p:cBhvr>
                                      <p:tavLst>
                                        <p:tav tm="0">
                                          <p:val>
                                            <p:strVal val="#ppt_x"/>
                                          </p:val>
                                        </p:tav>
                                        <p:tav tm="100000">
                                          <p:val>
                                            <p:strVal val="#ppt_x"/>
                                          </p:val>
                                        </p:tav>
                                      </p:tavLst>
                                    </p:anim>
                                    <p:anim calcmode="lin" valueType="num">
                                      <p:cBhvr additive="base">
                                        <p:cTn id="37" dur="750" fill="hold"/>
                                        <p:tgtEl>
                                          <p:spTgt spid="63"/>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xEl>
                                              <p:pRg st="0" end="0"/>
                                            </p:txEl>
                                          </p:spTgt>
                                        </p:tgtEl>
                                        <p:attrNameLst>
                                          <p:attrName>style.visibility</p:attrName>
                                        </p:attrNameLst>
                                      </p:cBhvr>
                                      <p:to>
                                        <p:strVal val="visible"/>
                                      </p:to>
                                    </p:set>
                                    <p:animEffect transition="in" filter="fade">
                                      <p:cBhvr>
                                        <p:cTn id="41" dur="500"/>
                                        <p:tgtEl>
                                          <p:spTgt spid="65">
                                            <p:txEl>
                                              <p:pRg st="0" end="0"/>
                                            </p:txEl>
                                          </p:spTgt>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64">
                                            <p:txEl>
                                              <p:pRg st="0" end="0"/>
                                            </p:txEl>
                                          </p:spTgt>
                                        </p:tgtEl>
                                        <p:attrNameLst>
                                          <p:attrName>style.visibility</p:attrName>
                                        </p:attrNameLst>
                                      </p:cBhvr>
                                      <p:to>
                                        <p:strVal val="visible"/>
                                      </p:to>
                                    </p:set>
                                    <p:animEffect transition="in" filter="fade">
                                      <p:cBhvr>
                                        <p:cTn id="49" dur="500"/>
                                        <p:tgtEl>
                                          <p:spTgt spid="64">
                                            <p:txEl>
                                              <p:pRg st="0" end="0"/>
                                            </p:txEl>
                                          </p:spTgt>
                                        </p:tgtEl>
                                      </p:cBhvr>
                                    </p:animEffect>
                                  </p:childTnLst>
                                </p:cTn>
                              </p:par>
                            </p:childTnLst>
                          </p:cTn>
                        </p:par>
                        <p:par>
                          <p:cTn id="50" fill="hold">
                            <p:stCondLst>
                              <p:cond delay="4000"/>
                            </p:stCondLst>
                            <p:childTnLst>
                              <p:par>
                                <p:cTn id="51" presetID="2" presetClass="entr" presetSubtype="1" decel="10000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750" fill="hold"/>
                                        <p:tgtEl>
                                          <p:spTgt spid="66"/>
                                        </p:tgtEl>
                                        <p:attrNameLst>
                                          <p:attrName>ppt_x</p:attrName>
                                        </p:attrNameLst>
                                      </p:cBhvr>
                                      <p:tavLst>
                                        <p:tav tm="0">
                                          <p:val>
                                            <p:strVal val="#ppt_x"/>
                                          </p:val>
                                        </p:tav>
                                        <p:tav tm="100000">
                                          <p:val>
                                            <p:strVal val="#ppt_x"/>
                                          </p:val>
                                        </p:tav>
                                      </p:tavLst>
                                    </p:anim>
                                    <p:anim calcmode="lin" valueType="num">
                                      <p:cBhvr additive="base">
                                        <p:cTn id="54" dur="750" fill="hold"/>
                                        <p:tgtEl>
                                          <p:spTgt spid="66"/>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750" fill="hold"/>
                                        <p:tgtEl>
                                          <p:spTgt spid="67"/>
                                        </p:tgtEl>
                                        <p:attrNameLst>
                                          <p:attrName>ppt_x</p:attrName>
                                        </p:attrNameLst>
                                      </p:cBhvr>
                                      <p:tavLst>
                                        <p:tav tm="0">
                                          <p:val>
                                            <p:strVal val="#ppt_x"/>
                                          </p:val>
                                        </p:tav>
                                        <p:tav tm="100000">
                                          <p:val>
                                            <p:strVal val="#ppt_x"/>
                                          </p:val>
                                        </p:tav>
                                      </p:tavLst>
                                    </p:anim>
                                    <p:anim calcmode="lin" valueType="num">
                                      <p:cBhvr additive="base">
                                        <p:cTn id="58" dur="750" fill="hold"/>
                                        <p:tgtEl>
                                          <p:spTgt spid="67"/>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10" presetClass="entr" presetSubtype="0" fill="hold" grpId="0" nodeType="afterEffect">
                                  <p:stCondLst>
                                    <p:cond delay="0"/>
                                  </p:stCondLst>
                                  <p:childTnLst>
                                    <p:set>
                                      <p:cBhvr>
                                        <p:cTn id="61" dur="1" fill="hold">
                                          <p:stCondLst>
                                            <p:cond delay="0"/>
                                          </p:stCondLst>
                                        </p:cTn>
                                        <p:tgtEl>
                                          <p:spTgt spid="69">
                                            <p:txEl>
                                              <p:pRg st="0" end="0"/>
                                            </p:txEl>
                                          </p:spTgt>
                                        </p:tgtEl>
                                        <p:attrNameLst>
                                          <p:attrName>style.visibility</p:attrName>
                                        </p:attrNameLst>
                                      </p:cBhvr>
                                      <p:to>
                                        <p:strVal val="visible"/>
                                      </p:to>
                                    </p:set>
                                    <p:animEffect transition="in" filter="fade">
                                      <p:cBhvr>
                                        <p:cTn id="62" dur="500"/>
                                        <p:tgtEl>
                                          <p:spTgt spid="69">
                                            <p:txEl>
                                              <p:pRg st="0" end="0"/>
                                            </p:txEl>
                                          </p:spTgt>
                                        </p:tgtEl>
                                      </p:cBhvr>
                                    </p:animEffect>
                                  </p:childTnLst>
                                </p:cTn>
                              </p:par>
                              <p:par>
                                <p:cTn id="63" presetID="2" presetClass="entr" presetSubtype="4" decel="10000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anim calcmode="lin" valueType="num">
                                      <p:cBhvr additive="base">
                                        <p:cTn id="65" dur="500" fill="hold"/>
                                        <p:tgtEl>
                                          <p:spTgt spid="80"/>
                                        </p:tgtEl>
                                        <p:attrNameLst>
                                          <p:attrName>ppt_x</p:attrName>
                                        </p:attrNameLst>
                                      </p:cBhvr>
                                      <p:tavLst>
                                        <p:tav tm="0">
                                          <p:val>
                                            <p:strVal val="#ppt_x"/>
                                          </p:val>
                                        </p:tav>
                                        <p:tav tm="100000">
                                          <p:val>
                                            <p:strVal val="#ppt_x"/>
                                          </p:val>
                                        </p:tav>
                                      </p:tavLst>
                                    </p:anim>
                                    <p:anim calcmode="lin" valueType="num">
                                      <p:cBhvr additive="base">
                                        <p:cTn id="66" dur="500" fill="hold"/>
                                        <p:tgtEl>
                                          <p:spTgt spid="80"/>
                                        </p:tgtEl>
                                        <p:attrNameLst>
                                          <p:attrName>ppt_y</p:attrName>
                                        </p:attrNameLst>
                                      </p:cBhvr>
                                      <p:tavLst>
                                        <p:tav tm="0">
                                          <p:val>
                                            <p:strVal val="1+#ppt_h/2"/>
                                          </p:val>
                                        </p:tav>
                                        <p:tav tm="100000">
                                          <p:val>
                                            <p:strVal val="#ppt_y"/>
                                          </p:val>
                                        </p:tav>
                                      </p:tavLst>
                                    </p:anim>
                                  </p:childTnLst>
                                </p:cTn>
                              </p:par>
                            </p:childTnLst>
                          </p:cTn>
                        </p:par>
                        <p:par>
                          <p:cTn id="67" fill="hold">
                            <p:stCondLst>
                              <p:cond delay="5250"/>
                            </p:stCondLst>
                            <p:childTnLst>
                              <p:par>
                                <p:cTn id="68" presetID="10" presetClass="entr" presetSubtype="0" fill="hold" grpId="0" nodeType="afterEffect">
                                  <p:stCondLst>
                                    <p:cond delay="0"/>
                                  </p:stCondLst>
                                  <p:childTnLst>
                                    <p:set>
                                      <p:cBhvr>
                                        <p:cTn id="69" dur="1" fill="hold">
                                          <p:stCondLst>
                                            <p:cond delay="0"/>
                                          </p:stCondLst>
                                        </p:cTn>
                                        <p:tgtEl>
                                          <p:spTgt spid="68">
                                            <p:txEl>
                                              <p:pRg st="0" end="0"/>
                                            </p:txEl>
                                          </p:spTgt>
                                        </p:tgtEl>
                                        <p:attrNameLst>
                                          <p:attrName>style.visibility</p:attrName>
                                        </p:attrNameLst>
                                      </p:cBhvr>
                                      <p:to>
                                        <p:strVal val="visible"/>
                                      </p:to>
                                    </p:set>
                                    <p:animEffect transition="in" filter="fade">
                                      <p:cBhvr>
                                        <p:cTn id="70"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61" grpId="0" animBg="1">
        <p:tmplLst>
          <p:tmpl>
            <p:tnLst>
              <p:par>
                <p:cTn presetID="2" presetClass="entr" presetSubtype="1"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750" fill="hold"/>
                        <p:tgtEl>
                          <p:spTgt spid="61"/>
                        </p:tgtEl>
                        <p:attrNameLst>
                          <p:attrName>ppt_x</p:attrName>
                        </p:attrNameLst>
                      </p:cBhvr>
                      <p:tavLst>
                        <p:tav tm="0">
                          <p:val>
                            <p:strVal val="#ppt_x"/>
                          </p:val>
                        </p:tav>
                        <p:tav tm="100000">
                          <p:val>
                            <p:strVal val="#ppt_x"/>
                          </p:val>
                        </p:tav>
                      </p:tavLst>
                    </p:anim>
                    <p:anim calcmode="lin" valueType="num">
                      <p:cBhvr additive="base">
                        <p:cTn dur="750" fill="hold"/>
                        <p:tgtEl>
                          <p:spTgt spid="61"/>
                        </p:tgtEl>
                        <p:attrNameLst>
                          <p:attrName>ppt_y</p:attrName>
                        </p:attrNameLst>
                      </p:cBhvr>
                      <p:tavLst>
                        <p:tav tm="0">
                          <p:val>
                            <p:strVal val="0-#ppt_h/2"/>
                          </p:val>
                        </p:tav>
                        <p:tav tm="100000">
                          <p:val>
                            <p:strVal val="#ppt_y"/>
                          </p:val>
                        </p:tav>
                      </p:tavLst>
                    </p:anim>
                  </p:childTnLst>
                </p:cTn>
              </p:par>
            </p:tnLst>
          </p:tmpl>
        </p:tmplLst>
      </p:bldP>
      <p:bldP spid="41" grpId="0"/>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2" grpId="0" animBg="1">
        <p:tmplLst>
          <p:tmpl>
            <p:tnLst>
              <p:par>
                <p:cTn presetID="2" presetClass="entr" presetSubtype="1" decel="10000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0-#ppt_h/2"/>
                          </p:val>
                        </p:tav>
                        <p:tav tm="100000">
                          <p:val>
                            <p:strVal val="#ppt_y"/>
                          </p:val>
                        </p:tav>
                      </p:tavLst>
                    </p:anim>
                  </p:childTnLst>
                </p:cTn>
              </p:par>
            </p:tnLst>
          </p:tmpl>
        </p:tmplLst>
      </p:bldP>
      <p:bldP spid="63" grpId="0"/>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animBg="1">
        <p:tmplLst>
          <p:tmpl>
            <p:tnLst>
              <p:par>
                <p:cTn presetID="2" presetClass="entr" presetSubtype="1" decel="10000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fill="hold"/>
                        <p:tgtEl>
                          <p:spTgt spid="66"/>
                        </p:tgtEl>
                        <p:attrNameLst>
                          <p:attrName>ppt_x</p:attrName>
                        </p:attrNameLst>
                      </p:cBhvr>
                      <p:tavLst>
                        <p:tav tm="0">
                          <p:val>
                            <p:strVal val="#ppt_x"/>
                          </p:val>
                        </p:tav>
                        <p:tav tm="100000">
                          <p:val>
                            <p:strVal val="#ppt_x"/>
                          </p:val>
                        </p:tav>
                      </p:tavLst>
                    </p:anim>
                    <p:anim calcmode="lin" valueType="num">
                      <p:cBhvr additive="base">
                        <p:cTn dur="750" fill="hold"/>
                        <p:tgtEl>
                          <p:spTgt spid="66"/>
                        </p:tgtEl>
                        <p:attrNameLst>
                          <p:attrName>ppt_y</p:attrName>
                        </p:attrNameLst>
                      </p:cBhvr>
                      <p:tavLst>
                        <p:tav tm="0">
                          <p:val>
                            <p:strVal val="0-#ppt_h/2"/>
                          </p:val>
                        </p:tav>
                        <p:tav tm="100000">
                          <p:val>
                            <p:strVal val="#ppt_y"/>
                          </p:val>
                        </p:tav>
                      </p:tavLst>
                    </p:anim>
                  </p:childTnLst>
                </p:cTn>
              </p:par>
            </p:tnLst>
          </p:tmpl>
        </p:tmplLst>
      </p:bldP>
      <p:bldP spid="67" grpId="0"/>
      <p:bldP spid="68" grpId="0" build="p">
        <p:tmplLst>
          <p:tmpl lvl="1">
            <p:tnLst>
              <p:par>
                <p:cTn presetID="10"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8" grpId="0" animBg="1"/>
      <p:bldP spid="79" grpId="0" animBg="1"/>
      <p:bldP spid="80" grpId="0" animBg="1"/>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xEl>
                                              <p:pRg st="0" end="0"/>
                                            </p:txEl>
                                          </p:spTgt>
                                        </p:tgtEl>
                                        <p:attrNameLst>
                                          <p:attrName>style.visibility</p:attrName>
                                        </p:attrNameLst>
                                      </p:cBhvr>
                                      <p:to>
                                        <p:strVal val="visible"/>
                                      </p:to>
                                    </p:set>
                                    <p:animEffect transition="in" filter="wipe(left)">
                                      <p:cBhvr>
                                        <p:cTn id="18" dur="500"/>
                                        <p:tgtEl>
                                          <p:spTgt spid="28">
                                            <p:txEl>
                                              <p:pRg st="0" end="0"/>
                                            </p:txEl>
                                          </p:spTgt>
                                        </p:tgtEl>
                                      </p:cBhvr>
                                    </p:animEffect>
                                  </p:childTnLst>
                                </p:cTn>
                              </p:par>
                            </p:childTnLst>
                          </p:cTn>
                        </p:par>
                        <p:par>
                          <p:cTn id="19" fill="hold">
                            <p:stCondLst>
                              <p:cond delay="1500"/>
                            </p:stCondLst>
                            <p:childTnLst>
                              <p:par>
                                <p:cTn id="20" presetID="2" presetClass="entr" presetSubtype="4" decel="10000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ppt_x"/>
                                          </p:val>
                                        </p:tav>
                                        <p:tav tm="100000">
                                          <p:val>
                                            <p:strVal val="#ppt_x"/>
                                          </p:val>
                                        </p:tav>
                                      </p:tavLst>
                                    </p:anim>
                                    <p:anim calcmode="lin" valueType="num">
                                      <p:cBhvr additive="base">
                                        <p:cTn id="23" dur="500" fill="hold"/>
                                        <p:tgtEl>
                                          <p:spTgt spid="39"/>
                                        </p:tgtEl>
                                        <p:attrNameLst>
                                          <p:attrName>ppt_y</p:attrName>
                                        </p:attrNameLst>
                                      </p:cBhvr>
                                      <p:tavLst>
                                        <p:tav tm="0">
                                          <p:val>
                                            <p:strVal val="1+#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38">
                                            <p:txEl>
                                              <p:pRg st="0" end="0"/>
                                            </p:txEl>
                                          </p:spTgt>
                                        </p:tgtEl>
                                        <p:attrNameLst>
                                          <p:attrName>style.visibility</p:attrName>
                                        </p:attrNameLst>
                                      </p:cBhvr>
                                      <p:to>
                                        <p:strVal val="visible"/>
                                      </p:to>
                                    </p:set>
                                    <p:anim calcmode="lin" valueType="num">
                                      <p:cBhvr additive="base">
                                        <p:cTn id="26"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wipe(left)">
                                      <p:cBhvr>
                                        <p:cTn id="31" dur="500"/>
                                        <p:tgtEl>
                                          <p:spTgt spid="37">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500"/>
                                        <p:tgtEl>
                                          <p:spTgt spid="10"/>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wipe(right)">
                                      <p:cBhvr>
                                        <p:cTn id="50" dur="500"/>
                                        <p:tgtEl>
                                          <p:spTgt spid="17">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 calcmode="lin" valueType="num">
                                      <p:cBhvr additive="base">
                                        <p:cTn id="58"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right)">
                                      <p:cBhvr>
                                        <p:cTn id="63" dur="500"/>
                                        <p:tgtEl>
                                          <p:spTgt spid="19">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up)">
                                      <p:cBhvr>
                                        <p:cTn id="67" dur="500"/>
                                        <p:tgtEl>
                                          <p:spTgt spid="64"/>
                                        </p:tgtEl>
                                      </p:cBhvr>
                                    </p:animEffect>
                                  </p:childTnLst>
                                </p:cTn>
                              </p:par>
                            </p:childTnLst>
                          </p:cTn>
                        </p:par>
                        <p:par>
                          <p:cTn id="68" fill="hold">
                            <p:stCondLst>
                              <p:cond delay="6000"/>
                            </p:stCondLst>
                            <p:childTnLst>
                              <p:par>
                                <p:cTn id="69" presetID="10" presetClass="entr" presetSubtype="0" fill="hold" grpId="0"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par>
                          <p:cTn id="72" fill="hold">
                            <p:stCondLst>
                              <p:cond delay="65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7000"/>
                            </p:stCondLst>
                            <p:childTnLst>
                              <p:par>
                                <p:cTn id="77" presetID="22" presetClass="entr" presetSubtype="8"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Effect transition="in" filter="wipe(left)">
                                      <p:cBhvr>
                                        <p:cTn id="82" dur="500"/>
                                        <p:tgtEl>
                                          <p:spTgt spid="52">
                                            <p:txEl>
                                              <p:pRg st="0" end="0"/>
                                            </p:txEl>
                                          </p:spTgt>
                                        </p:tgtEl>
                                      </p:cBhvr>
                                    </p:animEffect>
                                  </p:childTnLst>
                                </p:cTn>
                              </p:par>
                            </p:childTnLst>
                          </p:cTn>
                        </p:par>
                        <p:par>
                          <p:cTn id="83" fill="hold">
                            <p:stCondLst>
                              <p:cond delay="7500"/>
                            </p:stCondLst>
                            <p:childTnLst>
                              <p:par>
                                <p:cTn id="84" presetID="2" presetClass="entr" presetSubtype="2" decel="100000" fill="hold" grpId="0" nodeType="afterEffect">
                                  <p:stCondLst>
                                    <p:cond delay="0"/>
                                  </p:stCondLst>
                                  <p:childTnLst>
                                    <p:set>
                                      <p:cBhvr>
                                        <p:cTn id="85" dur="1" fill="hold">
                                          <p:stCondLst>
                                            <p:cond delay="0"/>
                                          </p:stCondLst>
                                        </p:cTn>
                                        <p:tgtEl>
                                          <p:spTgt spid="55">
                                            <p:txEl>
                                              <p:pRg st="0" end="0"/>
                                            </p:txEl>
                                          </p:spTgt>
                                        </p:tgtEl>
                                        <p:attrNameLst>
                                          <p:attrName>style.visibility</p:attrName>
                                        </p:attrNameLst>
                                      </p:cBhvr>
                                      <p:to>
                                        <p:strVal val="visible"/>
                                      </p:to>
                                    </p:set>
                                    <p:anim calcmode="lin" valueType="num">
                                      <p:cBhvr additive="base">
                                        <p:cTn id="86" dur="500" fill="hold"/>
                                        <p:tgtEl>
                                          <p:spTgt spid="55">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5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additive="base">
                                        <p:cTn id="90" dur="500" fill="hold"/>
                                        <p:tgtEl>
                                          <p:spTgt spid="56"/>
                                        </p:tgtEl>
                                        <p:attrNameLst>
                                          <p:attrName>ppt_x</p:attrName>
                                        </p:attrNameLst>
                                      </p:cBhvr>
                                      <p:tavLst>
                                        <p:tav tm="0">
                                          <p:val>
                                            <p:strVal val="#ppt_x"/>
                                          </p:val>
                                        </p:tav>
                                        <p:tav tm="100000">
                                          <p:val>
                                            <p:strVal val="#ppt_x"/>
                                          </p:val>
                                        </p:tav>
                                      </p:tavLst>
                                    </p:anim>
                                    <p:anim calcmode="lin" valueType="num">
                                      <p:cBhvr additive="base">
                                        <p:cTn id="91" dur="500" fill="hold"/>
                                        <p:tgtEl>
                                          <p:spTgt spid="56"/>
                                        </p:tgtEl>
                                        <p:attrNameLst>
                                          <p:attrName>ppt_y</p:attrName>
                                        </p:attrNameLst>
                                      </p:cBhvr>
                                      <p:tavLst>
                                        <p:tav tm="0">
                                          <p:val>
                                            <p:strVal val="1+#ppt_h/2"/>
                                          </p:val>
                                        </p:tav>
                                        <p:tav tm="100000">
                                          <p:val>
                                            <p:strVal val="#ppt_y"/>
                                          </p:val>
                                        </p:tav>
                                      </p:tavLst>
                                    </p:anim>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53">
                                            <p:txEl>
                                              <p:pRg st="0" end="0"/>
                                            </p:txEl>
                                          </p:spTgt>
                                        </p:tgtEl>
                                        <p:attrNameLst>
                                          <p:attrName>style.visibility</p:attrName>
                                        </p:attrNameLst>
                                      </p:cBhvr>
                                      <p:to>
                                        <p:strVal val="visible"/>
                                      </p:to>
                                    </p:set>
                                    <p:animEffect transition="in" filter="wipe(left)">
                                      <p:cBhvr>
                                        <p:cTn id="95" dur="500"/>
                                        <p:tgtEl>
                                          <p:spTgt spid="53">
                                            <p:txEl>
                                              <p:pRg st="0" end="0"/>
                                            </p:txEl>
                                          </p:spTgt>
                                        </p:tgtEl>
                                      </p:cBhvr>
                                    </p:animEffect>
                                  </p:childTnLst>
                                </p:cTn>
                              </p:par>
                            </p:childTnLst>
                          </p:cTn>
                        </p:par>
                        <p:par>
                          <p:cTn id="96" fill="hold">
                            <p:stCondLst>
                              <p:cond delay="8500"/>
                            </p:stCondLst>
                            <p:childTnLst>
                              <p:par>
                                <p:cTn id="97" presetID="22" presetClass="entr" presetSubtype="1" fill="hold" nodeType="after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9500"/>
                            </p:stCondLst>
                            <p:childTnLst>
                              <p:par>
                                <p:cTn id="105" presetID="22" presetClass="entr" presetSubtype="2" fill="hold"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wipe(right)">
                                      <p:cBhvr>
                                        <p:cTn id="107" dur="500"/>
                                        <p:tgtEl>
                                          <p:spTgt spid="41"/>
                                        </p:tgtEl>
                                      </p:cBhvr>
                                    </p:animEffect>
                                  </p:childTnLst>
                                </p:cTn>
                              </p:par>
                            </p:childTnLst>
                          </p:cTn>
                        </p:par>
                        <p:par>
                          <p:cTn id="108" fill="hold">
                            <p:stCondLst>
                              <p:cond delay="10000"/>
                            </p:stCondLst>
                            <p:childTnLst>
                              <p:par>
                                <p:cTn id="109" presetID="22" presetClass="entr" presetSubtype="2"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right)">
                                      <p:cBhvr>
                                        <p:cTn id="111" dur="500"/>
                                        <p:tgtEl>
                                          <p:spTgt spid="49"/>
                                        </p:tgtEl>
                                      </p:cBhvr>
                                    </p:animEffect>
                                  </p:childTnLst>
                                </p:cTn>
                              </p:par>
                              <p:par>
                                <p:cTn id="112" presetID="22" presetClass="entr" presetSubtype="2" fill="hold" grpId="0" nodeType="withEffect">
                                  <p:stCondLst>
                                    <p:cond delay="0"/>
                                  </p:stCondLst>
                                  <p:childTnLst>
                                    <p:set>
                                      <p:cBhvr>
                                        <p:cTn id="113" dur="1" fill="hold">
                                          <p:stCondLst>
                                            <p:cond delay="0"/>
                                          </p:stCondLst>
                                        </p:cTn>
                                        <p:tgtEl>
                                          <p:spTgt spid="42">
                                            <p:txEl>
                                              <p:pRg st="0" end="0"/>
                                            </p:txEl>
                                          </p:spTgt>
                                        </p:tgtEl>
                                        <p:attrNameLst>
                                          <p:attrName>style.visibility</p:attrName>
                                        </p:attrNameLst>
                                      </p:cBhvr>
                                      <p:to>
                                        <p:strVal val="visible"/>
                                      </p:to>
                                    </p:set>
                                    <p:animEffect transition="in" filter="wipe(right)">
                                      <p:cBhvr>
                                        <p:cTn id="114" dur="500"/>
                                        <p:tgtEl>
                                          <p:spTgt spid="42">
                                            <p:txEl>
                                              <p:pRg st="0" end="0"/>
                                            </p:txEl>
                                          </p:spTgt>
                                        </p:tgtEl>
                                      </p:cBhvr>
                                    </p:animEffect>
                                  </p:childTnLst>
                                </p:cTn>
                              </p:par>
                            </p:childTnLst>
                          </p:cTn>
                        </p:par>
                        <p:par>
                          <p:cTn id="115" fill="hold">
                            <p:stCondLst>
                              <p:cond delay="10500"/>
                            </p:stCondLst>
                            <p:childTnLst>
                              <p:par>
                                <p:cTn id="116" presetID="2" presetClass="entr" presetSubtype="4" decel="10000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8" decel="100000" fill="hold" grpId="0" nodeType="with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 calcmode="lin" valueType="num">
                                      <p:cBhvr additive="base">
                                        <p:cTn id="122"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2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11000"/>
                            </p:stCondLst>
                            <p:childTnLst>
                              <p:par>
                                <p:cTn id="125" presetID="22" presetClass="entr" presetSubtype="2" fill="hold" grpId="0" nodeType="afterEffect">
                                  <p:stCondLst>
                                    <p:cond delay="0"/>
                                  </p:stCondLst>
                                  <p:childTnLst>
                                    <p:set>
                                      <p:cBhvr>
                                        <p:cTn id="126" dur="1" fill="hold">
                                          <p:stCondLst>
                                            <p:cond delay="0"/>
                                          </p:stCondLst>
                                        </p:cTn>
                                        <p:tgtEl>
                                          <p:spTgt spid="43">
                                            <p:txEl>
                                              <p:pRg st="0" end="0"/>
                                            </p:txEl>
                                          </p:spTgt>
                                        </p:tgtEl>
                                        <p:attrNameLst>
                                          <p:attrName>style.visibility</p:attrName>
                                        </p:attrNameLst>
                                      </p:cBhvr>
                                      <p:to>
                                        <p:strVal val="visible"/>
                                      </p:to>
                                    </p:set>
                                    <p:animEffect transition="in" filter="wipe(right)">
                                      <p:cBhvr>
                                        <p:cTn id="127" dur="500"/>
                                        <p:tgtEl>
                                          <p:spTgt spid="43">
                                            <p:txEl>
                                              <p:pRg st="0" end="0"/>
                                            </p:txEl>
                                          </p:spTgt>
                                        </p:tgtEl>
                                      </p:cBhvr>
                                    </p:animEffect>
                                  </p:childTnLst>
                                </p:cTn>
                              </p:par>
                            </p:childTnLst>
                          </p:cTn>
                        </p:par>
                        <p:par>
                          <p:cTn id="128" fill="hold">
                            <p:stCondLst>
                              <p:cond delay="11500"/>
                            </p:stCondLst>
                            <p:childTnLst>
                              <p:par>
                                <p:cTn id="129" presetID="22" presetClass="entr" presetSubtype="1" fill="hold" nodeType="afterEffect">
                                  <p:stCondLst>
                                    <p:cond delay="0"/>
                                  </p:stCondLst>
                                  <p:childTnLst>
                                    <p:set>
                                      <p:cBhvr>
                                        <p:cTn id="130" dur="1" fill="hold">
                                          <p:stCondLst>
                                            <p:cond delay="0"/>
                                          </p:stCondLst>
                                        </p:cTn>
                                        <p:tgtEl>
                                          <p:spTgt spid="72"/>
                                        </p:tgtEl>
                                        <p:attrNameLst>
                                          <p:attrName>style.visibility</p:attrName>
                                        </p:attrNameLst>
                                      </p:cBhvr>
                                      <p:to>
                                        <p:strVal val="visible"/>
                                      </p:to>
                                    </p:set>
                                    <p:animEffect transition="in" filter="wipe(up)">
                                      <p:cBhvr>
                                        <p:cTn id="1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8"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8"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 presetClass="entr" presetSubtype="8"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animBg="1"/>
      <p:bldP spid="13" grpId="0" animBg="1"/>
      <p:bldP spid="17" grpId="0" build="p">
        <p:tmplLst>
          <p:tmpl lvl="1">
            <p:tnLst>
              <p:par>
                <p:cTn presetID="22" presetClass="entr" presetSubtype="2"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right)">
                      <p:cBhvr>
                        <p:cTn dur="500"/>
                        <p:tgtEl>
                          <p:spTgt spid="17"/>
                        </p:tgtEl>
                      </p:cBhvr>
                    </p:animEffect>
                  </p:childTnLst>
                </p:cTn>
              </p:par>
            </p:tnLst>
          </p:tmpl>
        </p:tmplLst>
      </p:bldP>
      <p:bldP spid="49" grpId="0" animBg="1"/>
      <p:bldP spid="42" grpId="0" build="p">
        <p:tmplLst>
          <p:tmpl lvl="1">
            <p:tnLst>
              <p:par>
                <p:cTn presetID="22" presetClass="entr" presetSubtype="2"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51" grpId="0" animBg="1"/>
      <p:bldP spid="52" grpId="0" build="p">
        <p:tmplLst>
          <p:tmpl lvl="1">
            <p:tnLst>
              <p:par>
                <p:cTn presetID="22" presetClass="entr" presetSubtype="8"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500"/>
                        <p:tgtEl>
                          <p:spTgt spid="52"/>
                        </p:tgtEl>
                      </p:cBhvr>
                    </p:animEffect>
                  </p:childTnLst>
                </p:cTn>
              </p:par>
            </p:tnLst>
          </p:tmpl>
        </p:tmplLst>
      </p:bldP>
      <p:bldP spid="53" grpId="0" build="p">
        <p:tmplLst>
          <p:tmpl lvl="1">
            <p:tnLst>
              <p:par>
                <p:cTn presetID="22" presetClass="entr" presetSubtype="8"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500"/>
                        <p:tgtEl>
                          <p:spTgt spid="53"/>
                        </p:tgtEl>
                      </p:cBhvr>
                    </p:animEffect>
                  </p:childTnLst>
                </p:cTn>
              </p:par>
            </p:tnLst>
          </p:tmpl>
        </p:tmplLst>
      </p:bldP>
      <p:bldP spid="55" grpId="0" build="p">
        <p:tmplLst>
          <p:tmpl lvl="1">
            <p:tnLst>
              <p:par>
                <p:cTn presetID="2" presetClass="entr" presetSubtype="2" decel="10000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1+#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P spid="56" grpId="0" animBg="1"/>
      <p:bldP spid="8" grpId="0" animBg="1"/>
      <p:bldP spid="24" grpId="0" animBg="1"/>
      <p:bldP spid="40" grpId="0" animBg="1"/>
      <p:bldP spid="57"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 calcmode="lin" valueType="num">
                                      <p:cBhvr additive="base">
                                        <p:cTn id="2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0">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wipe(left)">
                                      <p:cBhvr>
                                        <p:cTn id="31" dur="500"/>
                                        <p:tgtEl>
                                          <p:spTgt spid="19">
                                            <p:txEl>
                                              <p:pRg st="0" end="0"/>
                                            </p:txEl>
                                          </p:spTgt>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right)">
                                      <p:cBhvr>
                                        <p:cTn id="47" dur="500"/>
                                        <p:tgtEl>
                                          <p:spTgt spid="2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8">
                                            <p:txEl>
                                              <p:pRg st="0" end="0"/>
                                            </p:txEl>
                                          </p:spTgt>
                                        </p:tgtEl>
                                        <p:attrNameLst>
                                          <p:attrName>style.visibility</p:attrName>
                                        </p:attrNameLst>
                                      </p:cBhvr>
                                      <p:to>
                                        <p:strVal val="visible"/>
                                      </p:to>
                                    </p:set>
                                    <p:animEffect transition="in" filter="wipe(right)">
                                      <p:cBhvr>
                                        <p:cTn id="50" dur="500"/>
                                        <p:tgtEl>
                                          <p:spTgt spid="28">
                                            <p:txEl>
                                              <p:pRg st="0" end="0"/>
                                            </p:txEl>
                                          </p:spTgt>
                                        </p:tgtEl>
                                      </p:cBhvr>
                                    </p:animEffect>
                                  </p:childTnLst>
                                </p:cTn>
                              </p:par>
                            </p:childTnLst>
                          </p:cTn>
                        </p:par>
                        <p:par>
                          <p:cTn id="51" fill="hold">
                            <p:stCondLst>
                              <p:cond delay="4500"/>
                            </p:stCondLst>
                            <p:childTnLst>
                              <p:par>
                                <p:cTn id="52" presetID="2" presetClass="entr" presetSubtype="4" decel="10000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par>
                                <p:cTn id="56" presetID="2" presetClass="entr" presetSubtype="8" decel="100000" fill="hold" grpId="0" nodeType="withEffect">
                                  <p:stCondLst>
                                    <p:cond delay="0"/>
                                  </p:stCondLst>
                                  <p:childTnLst>
                                    <p:set>
                                      <p:cBhvr>
                                        <p:cTn id="57" dur="1" fill="hold">
                                          <p:stCondLst>
                                            <p:cond delay="0"/>
                                          </p:stCondLst>
                                        </p:cTn>
                                        <p:tgtEl>
                                          <p:spTgt spid="38">
                                            <p:txEl>
                                              <p:pRg st="0" end="0"/>
                                            </p:txEl>
                                          </p:spTgt>
                                        </p:tgtEl>
                                        <p:attrNameLst>
                                          <p:attrName>style.visibility</p:attrName>
                                        </p:attrNameLst>
                                      </p:cBhvr>
                                      <p:to>
                                        <p:strVal val="visible"/>
                                      </p:to>
                                    </p:set>
                                    <p:anim calcmode="lin" valueType="num">
                                      <p:cBhvr additive="base">
                                        <p:cTn id="5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0"/>
                            </p:stCondLst>
                            <p:childTnLst>
                              <p:par>
                                <p:cTn id="61" presetID="22" presetClass="entr" presetSubtype="2" fill="hold" grpId="0" nodeType="afterEffect">
                                  <p:stCondLst>
                                    <p:cond delay="0"/>
                                  </p:stCondLst>
                                  <p:childTnLst>
                                    <p:set>
                                      <p:cBhvr>
                                        <p:cTn id="62" dur="1" fill="hold">
                                          <p:stCondLst>
                                            <p:cond delay="0"/>
                                          </p:stCondLst>
                                        </p:cTn>
                                        <p:tgtEl>
                                          <p:spTgt spid="37">
                                            <p:txEl>
                                              <p:pRg st="0" end="0"/>
                                            </p:txEl>
                                          </p:spTgt>
                                        </p:tgtEl>
                                        <p:attrNameLst>
                                          <p:attrName>style.visibility</p:attrName>
                                        </p:attrNameLst>
                                      </p:cBhvr>
                                      <p:to>
                                        <p:strVal val="visible"/>
                                      </p:to>
                                    </p:set>
                                    <p:animEffect transition="in" filter="wipe(right)">
                                      <p:cBhvr>
                                        <p:cTn id="63" dur="500"/>
                                        <p:tgtEl>
                                          <p:spTgt spid="37">
                                            <p:txEl>
                                              <p:pRg st="0" end="0"/>
                                            </p:txEl>
                                          </p:spTgt>
                                        </p:tgtEl>
                                      </p:cBhvr>
                                    </p:animEffect>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up)">
                                      <p:cBhvr>
                                        <p:cTn id="67" dur="500"/>
                                        <p:tgtEl>
                                          <p:spTgt spid="46"/>
                                        </p:tgtEl>
                                      </p:cBhvr>
                                    </p:animEffect>
                                  </p:childTnLst>
                                </p:cTn>
                              </p:par>
                            </p:childTnLst>
                          </p:cTn>
                        </p:par>
                        <p:par>
                          <p:cTn id="68" fill="hold">
                            <p:stCondLst>
                              <p:cond delay="6000"/>
                            </p:stCondLst>
                            <p:childTnLst>
                              <p:par>
                                <p:cTn id="69" presetID="2" presetClass="entr" presetSubtype="4" decel="10000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62">
                                            <p:txEl>
                                              <p:pRg st="0" end="0"/>
                                            </p:txEl>
                                          </p:spTgt>
                                        </p:tgtEl>
                                        <p:attrNameLst>
                                          <p:attrName>style.visibility</p:attrName>
                                        </p:attrNameLst>
                                      </p:cBhvr>
                                      <p:to>
                                        <p:strVal val="visible"/>
                                      </p:to>
                                    </p:set>
                                    <p:anim calcmode="lin" valueType="num">
                                      <p:cBhvr additive="base">
                                        <p:cTn id="75" dur="7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76" dur="750" fill="hold"/>
                                        <p:tgtEl>
                                          <p:spTgt spid="62">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5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left)">
                                      <p:cBhvr>
                                        <p:cTn id="8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7" grpId="0" animBg="1"/>
      <p:bldP spid="28" grpId="0" build="p">
        <p:tmplLst>
          <p:tmpl lvl="1">
            <p:tnLst>
              <p:par>
                <p:cTn presetID="22" presetClass="entr" presetSubtype="2"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right)">
                      <p:cBhvr>
                        <p:cTn dur="500"/>
                        <p:tgtEl>
                          <p:spTgt spid="28"/>
                        </p:tgtEl>
                      </p:cBhvr>
                    </p:animEffect>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38" grpId="0" build="p">
        <p:tmplLst>
          <p:tmpl lvl="1">
            <p:tnLst>
              <p:par>
                <p:cTn presetID="2" presetClass="entr" presetSubtype="8"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bldP spid="13" grpId="0" animBg="1"/>
      <p:bldP spid="17" grpId="0" build="p">
        <p:tmplLst>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 grpId="0" animBg="1"/>
      <p:bldP spid="61" grpId="0">
        <p:tmplLst>
          <p:tmpl>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build="p">
        <p:tmplLst>
          <p:tmpl lvl="1">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750" fill="hold"/>
                        <p:tgtEl>
                          <p:spTgt spid="62"/>
                        </p:tgtEl>
                        <p:attrNameLst>
                          <p:attrName>ppt_x</p:attrName>
                        </p:attrNameLst>
                      </p:cBhvr>
                      <p:tavLst>
                        <p:tav tm="0">
                          <p:val>
                            <p:strVal val="#ppt_x"/>
                          </p:val>
                        </p:tav>
                        <p:tav tm="100000">
                          <p:val>
                            <p:strVal val="#ppt_x"/>
                          </p:val>
                        </p:tav>
                      </p:tavLst>
                    </p:anim>
                    <p:anim calcmode="lin" valueType="num">
                      <p:cBhvr additive="base">
                        <p:cTn dur="750" fill="hold"/>
                        <p:tgtEl>
                          <p:spTgt spid="62"/>
                        </p:tgtEl>
                        <p:attrNameLst>
                          <p:attrName>ppt_y</p:attrName>
                        </p:attrNameLst>
                      </p:cBhvr>
                      <p:tavLst>
                        <p:tav tm="0">
                          <p:val>
                            <p:strVal val="1+#ppt_h/2"/>
                          </p:val>
                        </p:tav>
                        <p:tav tm="100000">
                          <p:val>
                            <p:strVal val="#ppt_y"/>
                          </p:val>
                        </p:tav>
                      </p:tavLst>
                    </p:anim>
                  </p:childTnLst>
                </p:cTn>
              </p:par>
            </p:tnLst>
          </p:tmpl>
        </p:tmplLst>
      </p:bldP>
      <p:bldP spid="8" grpId="0" animBg="1"/>
      <p:bldP spid="2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 presetClass="entr" presetSubtype="8" decel="100000"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750" fill="hold"/>
                                        <p:tgtEl>
                                          <p:spTgt spid="14"/>
                                        </p:tgtEl>
                                        <p:attrNameLst>
                                          <p:attrName>ppt_x</p:attrName>
                                        </p:attrNameLst>
                                      </p:cBhvr>
                                      <p:tavLst>
                                        <p:tav tm="0">
                                          <p:val>
                                            <p:strVal val="0-#ppt_w/2"/>
                                          </p:val>
                                        </p:tav>
                                        <p:tav tm="100000">
                                          <p:val>
                                            <p:strVal val="#ppt_x"/>
                                          </p:val>
                                        </p:tav>
                                      </p:tavLst>
                                    </p:anim>
                                    <p:anim calcmode="lin" valueType="num">
                                      <p:cBhvr additive="base">
                                        <p:cTn id="11" dur="75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3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750" fill="hold"/>
                                        <p:tgtEl>
                                          <p:spTgt spid="16"/>
                                        </p:tgtEl>
                                        <p:attrNameLst>
                                          <p:attrName>ppt_x</p:attrName>
                                        </p:attrNameLst>
                                      </p:cBhvr>
                                      <p:tavLst>
                                        <p:tav tm="0">
                                          <p:val>
                                            <p:strVal val="0-#ppt_w/2"/>
                                          </p:val>
                                        </p:tav>
                                        <p:tav tm="100000">
                                          <p:val>
                                            <p:strVal val="#ppt_x"/>
                                          </p:val>
                                        </p:tav>
                                      </p:tavLst>
                                    </p:anim>
                                    <p:anim calcmode="lin" valueType="num">
                                      <p:cBhvr additive="base">
                                        <p:cTn id="15" dur="75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3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4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750" fill="hold"/>
                                        <p:tgtEl>
                                          <p:spTgt spid="18"/>
                                        </p:tgtEl>
                                        <p:attrNameLst>
                                          <p:attrName>ppt_x</p:attrName>
                                        </p:attrNameLst>
                                      </p:cBhvr>
                                      <p:tavLst>
                                        <p:tav tm="0">
                                          <p:val>
                                            <p:strVal val="0-#ppt_w/2"/>
                                          </p:val>
                                        </p:tav>
                                        <p:tav tm="100000">
                                          <p:val>
                                            <p:strVal val="#ppt_x"/>
                                          </p:val>
                                        </p:tav>
                                      </p:tavLst>
                                    </p:anim>
                                    <p:anim calcmode="lin" valueType="num">
                                      <p:cBhvr additive="base">
                                        <p:cTn id="23" dur="75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1150"/>
                            </p:stCondLst>
                            <p:childTnLst>
                              <p:par>
                                <p:cTn id="25" presetID="2" presetClass="entr" presetSubtype="12" decel="100000" fill="hold" grpId="0" nodeType="afterEffect">
                                  <p:stCondLst>
                                    <p:cond delay="0"/>
                                  </p:stCondLst>
                                  <p:iterate type="wd">
                                    <p:tmPct val="10000"/>
                                  </p:iterate>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0-#ppt_w/2"/>
                                          </p:val>
                                        </p:tav>
                                        <p:tav tm="100000">
                                          <p:val>
                                            <p:strVal val="#ppt_x"/>
                                          </p:val>
                                        </p:tav>
                                      </p:tavLst>
                                    </p:anim>
                                    <p:anim calcmode="lin" valueType="num">
                                      <p:cBhvr additive="base">
                                        <p:cTn id="28" dur="10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2350"/>
                            </p:stCondLst>
                            <p:childTnLst>
                              <p:par>
                                <p:cTn id="30" presetID="10" presetClass="entr" presetSubtype="0" fill="hold" grpId="0" nodeType="afterEffect">
                                  <p:stCondLst>
                                    <p:cond delay="25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20" grpId="0">
        <p:tmplLst>
          <p:tmpl>
            <p:tnLst>
              <p:par>
                <p:cTn presetID="2" presetClass="entr" presetSubtype="1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0-#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250"/>
                                  </p:stCondLst>
                                  <p:iterate type="wd">
                                    <p:tmPct val="10000"/>
                                  </p:iterate>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65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build="p">
        <p:tmplLst>
          <p:tmpl lvl="1">
            <p:tnLst>
              <p:par>
                <p:cTn presetID="2" presetClass="entr" presetSubtype="4" decel="100000" fill="hold" nodeType="with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ppt_x"/>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750" fill="hold"/>
                                        <p:tgtEl>
                                          <p:spTgt spid="7"/>
                                        </p:tgtEl>
                                        <p:attrNameLst>
                                          <p:attrName>ppt_x</p:attrName>
                                        </p:attrNameLst>
                                      </p:cBhvr>
                                      <p:tavLst>
                                        <p:tav tm="0">
                                          <p:val>
                                            <p:strVal val="#ppt_x"/>
                                          </p:val>
                                        </p:tav>
                                        <p:tav tm="100000">
                                          <p:val>
                                            <p:strVal val="#ppt_x"/>
                                          </p:val>
                                        </p:tav>
                                      </p:tavLst>
                                    </p:anim>
                                    <p:anim calcmode="lin" valueType="num">
                                      <p:cBhvr additive="base">
                                        <p:cTn id="19" dur="750" fill="hold"/>
                                        <p:tgtEl>
                                          <p:spTgt spid="7"/>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2" presetClass="entr" presetSubtype="1" decel="10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ppt_x"/>
                                          </p:val>
                                        </p:tav>
                                        <p:tav tm="100000">
                                          <p:val>
                                            <p:strVal val="#ppt_x"/>
                                          </p:val>
                                        </p:tav>
                                      </p:tavLst>
                                    </p:anim>
                                    <p:anim calcmode="lin" valueType="num">
                                      <p:cBhvr additive="base">
                                        <p:cTn id="26" dur="750" fill="hold"/>
                                        <p:tgtEl>
                                          <p:spTgt spid="6"/>
                                        </p:tgtEl>
                                        <p:attrNameLst>
                                          <p:attrName>ppt_y</p:attrName>
                                        </p:attrNameLst>
                                      </p:cBhvr>
                                      <p:tavLst>
                                        <p:tav tm="0">
                                          <p:val>
                                            <p:strVal val="0-#ppt_h/2"/>
                                          </p:val>
                                        </p:tav>
                                        <p:tav tm="100000">
                                          <p:val>
                                            <p:strVal val="#ppt_y"/>
                                          </p:val>
                                        </p:tav>
                                      </p:tavLst>
                                    </p:anim>
                                  </p:childTnLst>
                                </p:cTn>
                              </p:par>
                              <p:par>
                                <p:cTn id="27" presetID="10"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750"/>
                                        <p:tgtEl>
                                          <p:spTgt spid="6"/>
                                        </p:tgtEl>
                                      </p:cBhvr>
                                    </p:animEffect>
                                  </p:childTnLst>
                                </p:cTn>
                              </p:par>
                              <p:par>
                                <p:cTn id="30" presetID="2" presetClass="entr" presetSubtype="1" decel="100000"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750" fill="hold"/>
                                        <p:tgtEl>
                                          <p:spTgt spid="8"/>
                                        </p:tgtEl>
                                        <p:attrNameLst>
                                          <p:attrName>ppt_x</p:attrName>
                                        </p:attrNameLst>
                                      </p:cBhvr>
                                      <p:tavLst>
                                        <p:tav tm="0">
                                          <p:val>
                                            <p:strVal val="#ppt_x"/>
                                          </p:val>
                                        </p:tav>
                                        <p:tav tm="100000">
                                          <p:val>
                                            <p:strVal val="#ppt_x"/>
                                          </p:val>
                                        </p:tav>
                                      </p:tavLst>
                                    </p:anim>
                                    <p:anim calcmode="lin" valueType="num">
                                      <p:cBhvr additive="base">
                                        <p:cTn id="33" dur="750" fill="hold"/>
                                        <p:tgtEl>
                                          <p:spTgt spid="8"/>
                                        </p:tgtEl>
                                        <p:attrNameLst>
                                          <p:attrName>ppt_y</p:attrName>
                                        </p:attrNameLst>
                                      </p:cBhvr>
                                      <p:tavLst>
                                        <p:tav tm="0">
                                          <p:val>
                                            <p:strVal val="0-#ppt_h/2"/>
                                          </p:val>
                                        </p:tav>
                                        <p:tav tm="100000">
                                          <p:val>
                                            <p:strVal val="#ppt_y"/>
                                          </p:val>
                                        </p:tav>
                                      </p:tavLst>
                                    </p:anim>
                                  </p:childTnLst>
                                </p:cTn>
                              </p:par>
                              <p:par>
                                <p:cTn id="34" presetID="10" presetClass="entr" presetSubtype="0" fill="hold" grpId="1"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childTnLst>
                                </p:cTn>
                              </p:par>
                              <p:par>
                                <p:cTn id="37" presetID="2" presetClass="entr" presetSubtype="4" decel="100000" fill="hold" grpId="0" nodeType="withEffect">
                                  <p:stCondLst>
                                    <p:cond delay="750"/>
                                  </p:stCondLst>
                                  <p:iterate type="wd">
                                    <p:tmPct val="10000"/>
                                  </p:iterate>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1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 presetClass="entr" presetSubtype="4" decel="100000" fill="hold" grpId="0" nodeType="withEffect">
                                  <p:stCondLst>
                                    <p:cond delay="750"/>
                                  </p:stCondLst>
                                  <p:iterate type="wd">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6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2150"/>
                            </p:stCondLst>
                            <p:childTnLst>
                              <p:par>
                                <p:cTn id="17" presetID="2" presetClass="entr" presetSubtype="4"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000" fill="hold"/>
                                        <p:tgtEl>
                                          <p:spTgt spid="18"/>
                                        </p:tgtEl>
                                        <p:attrNameLst>
                                          <p:attrName>ppt_x</p:attrName>
                                        </p:attrNameLst>
                                      </p:cBhvr>
                                      <p:tavLst>
                                        <p:tav tm="0">
                                          <p:val>
                                            <p:strVal val="#ppt_x"/>
                                          </p:val>
                                        </p:tav>
                                        <p:tav tm="100000">
                                          <p:val>
                                            <p:strVal val="#ppt_x"/>
                                          </p:val>
                                        </p:tav>
                                      </p:tavLst>
                                    </p:anim>
                                    <p:anim calcmode="lin" valueType="num">
                                      <p:cBhvr additive="base">
                                        <p:cTn id="24" dur="10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7" grpId="0" animBg="1"/>
      <p:bldP spid="17"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randombar(horizontal)">
                                      <p:cBhvr>
                                        <p:cTn id="11" dur="500"/>
                                        <p:tgtEl>
                                          <p:spTgt spid="3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randombar(horizontal)">
                                      <p:cBhvr>
                                        <p:cTn id="14" dur="500"/>
                                        <p:tgtEl>
                                          <p:spTgt spid="33"/>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2000"/>
                            </p:stCondLst>
                            <p:childTnLst>
                              <p:par>
                                <p:cTn id="30" presetID="2" presetClass="entr" presetSubtype="4" decel="100000" fill="hold" grpId="0" nodeType="afterEffect">
                                  <p:stCondLst>
                                    <p:cond delay="0"/>
                                  </p:stCondLst>
                                  <p:childTnLst>
                                    <p:set>
                                      <p:cBhvr>
                                        <p:cTn id="31" dur="1" fill="hold">
                                          <p:stCondLst>
                                            <p:cond delay="0"/>
                                          </p:stCondLst>
                                        </p:cTn>
                                        <p:tgtEl>
                                          <p:spTgt spid="41">
                                            <p:txEl>
                                              <p:pRg st="0" end="0"/>
                                            </p:txEl>
                                          </p:spTgt>
                                        </p:tgtEl>
                                        <p:attrNameLst>
                                          <p:attrName>style.visibility</p:attrName>
                                        </p:attrNameLst>
                                      </p:cBhvr>
                                      <p:to>
                                        <p:strVal val="visible"/>
                                      </p:to>
                                    </p:set>
                                    <p:anim calcmode="lin" valueType="num">
                                      <p:cBhvr additive="base">
                                        <p:cTn id="32"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41">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2" presetClass="entr" presetSubtype="8"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40" grpId="0">
        <p:tmplLst>
          <p:tmpl>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 presetClass="entr" presetSubtype="4" decel="10000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1" nodeType="withEffect">
                                  <p:stCondLst>
                                    <p:cond delay="25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 calcmode="lin" valueType="num">
                                      <p:cBhvr>
                                        <p:cTn id="9" dur="750" fill="hold"/>
                                        <p:tgtEl>
                                          <p:spTgt spid="17"/>
                                        </p:tgtEl>
                                        <p:attrNameLst>
                                          <p:attrName>style.rotation</p:attrName>
                                        </p:attrNameLst>
                                      </p:cBhvr>
                                      <p:tavLst>
                                        <p:tav tm="0">
                                          <p:val>
                                            <p:fltVal val="360"/>
                                          </p:val>
                                        </p:tav>
                                        <p:tav tm="100000">
                                          <p:val>
                                            <p:fltVal val="0"/>
                                          </p:val>
                                        </p:tav>
                                      </p:tavLst>
                                    </p:anim>
                                    <p:animEffect transition="in" filter="fade">
                                      <p:cBhvr>
                                        <p:cTn id="10" dur="750"/>
                                        <p:tgtEl>
                                          <p:spTgt spid="17"/>
                                        </p:tgtEl>
                                      </p:cBhvr>
                                    </p:animEffect>
                                  </p:childTnLst>
                                </p:cTn>
                              </p:par>
                              <p:par>
                                <p:cTn id="11" presetID="49" presetClass="entr" presetSubtype="0" decel="100000" fill="hold" grpId="1" nodeType="withEffect">
                                  <p:stCondLst>
                                    <p:cond delay="25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360"/>
                                          </p:val>
                                        </p:tav>
                                        <p:tav tm="100000">
                                          <p:val>
                                            <p:fltVal val="0"/>
                                          </p:val>
                                        </p:tav>
                                      </p:tavLst>
                                    </p:anim>
                                    <p:animEffect transition="in" filter="fade">
                                      <p:cBhvr>
                                        <p:cTn id="16" dur="750"/>
                                        <p:tgtEl>
                                          <p:spTgt spid="4"/>
                                        </p:tgtEl>
                                      </p:cBhvr>
                                    </p:animEffect>
                                  </p:childTnLst>
                                </p:cTn>
                              </p:par>
                              <p:par>
                                <p:cTn id="17" presetID="49" presetClass="entr" presetSubtype="0" decel="100000" fill="hold" grpId="1"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p:cTn id="19" dur="750" fill="hold"/>
                                        <p:tgtEl>
                                          <p:spTgt spid="14"/>
                                        </p:tgtEl>
                                        <p:attrNameLst>
                                          <p:attrName>ppt_w</p:attrName>
                                        </p:attrNameLst>
                                      </p:cBhvr>
                                      <p:tavLst>
                                        <p:tav tm="0">
                                          <p:val>
                                            <p:fltVal val="0"/>
                                          </p:val>
                                        </p:tav>
                                        <p:tav tm="100000">
                                          <p:val>
                                            <p:strVal val="#ppt_w"/>
                                          </p:val>
                                        </p:tav>
                                      </p:tavLst>
                                    </p:anim>
                                    <p:anim calcmode="lin" valueType="num">
                                      <p:cBhvr>
                                        <p:cTn id="20" dur="750" fill="hold"/>
                                        <p:tgtEl>
                                          <p:spTgt spid="14"/>
                                        </p:tgtEl>
                                        <p:attrNameLst>
                                          <p:attrName>ppt_h</p:attrName>
                                        </p:attrNameLst>
                                      </p:cBhvr>
                                      <p:tavLst>
                                        <p:tav tm="0">
                                          <p:val>
                                            <p:fltVal val="0"/>
                                          </p:val>
                                        </p:tav>
                                        <p:tav tm="100000">
                                          <p:val>
                                            <p:strVal val="#ppt_h"/>
                                          </p:val>
                                        </p:tav>
                                      </p:tavLst>
                                    </p:anim>
                                    <p:anim calcmode="lin" valueType="num">
                                      <p:cBhvr>
                                        <p:cTn id="21" dur="750" fill="hold"/>
                                        <p:tgtEl>
                                          <p:spTgt spid="14"/>
                                        </p:tgtEl>
                                        <p:attrNameLst>
                                          <p:attrName>style.rotation</p:attrName>
                                        </p:attrNameLst>
                                      </p:cBhvr>
                                      <p:tavLst>
                                        <p:tav tm="0">
                                          <p:val>
                                            <p:fltVal val="360"/>
                                          </p:val>
                                        </p:tav>
                                        <p:tav tm="100000">
                                          <p:val>
                                            <p:fltVal val="0"/>
                                          </p:val>
                                        </p:tav>
                                      </p:tavLst>
                                    </p:anim>
                                    <p:animEffect transition="in" filter="fade">
                                      <p:cBhvr>
                                        <p:cTn id="22" dur="750"/>
                                        <p:tgtEl>
                                          <p:spTgt spid="14"/>
                                        </p:tgtEl>
                                      </p:cBhvr>
                                    </p:animEffect>
                                  </p:childTnLst>
                                </p:cTn>
                              </p:par>
                              <p:par>
                                <p:cTn id="23" presetID="49" presetClass="entr" presetSubtype="0" decel="100000" fill="hold" grpId="1"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p:cTn id="25" dur="750" fill="hold"/>
                                        <p:tgtEl>
                                          <p:spTgt spid="13"/>
                                        </p:tgtEl>
                                        <p:attrNameLst>
                                          <p:attrName>ppt_w</p:attrName>
                                        </p:attrNameLst>
                                      </p:cBhvr>
                                      <p:tavLst>
                                        <p:tav tm="0">
                                          <p:val>
                                            <p:fltVal val="0"/>
                                          </p:val>
                                        </p:tav>
                                        <p:tav tm="100000">
                                          <p:val>
                                            <p:strVal val="#ppt_w"/>
                                          </p:val>
                                        </p:tav>
                                      </p:tavLst>
                                    </p:anim>
                                    <p:anim calcmode="lin" valueType="num">
                                      <p:cBhvr>
                                        <p:cTn id="26" dur="750" fill="hold"/>
                                        <p:tgtEl>
                                          <p:spTgt spid="13"/>
                                        </p:tgtEl>
                                        <p:attrNameLst>
                                          <p:attrName>ppt_h</p:attrName>
                                        </p:attrNameLst>
                                      </p:cBhvr>
                                      <p:tavLst>
                                        <p:tav tm="0">
                                          <p:val>
                                            <p:fltVal val="0"/>
                                          </p:val>
                                        </p:tav>
                                        <p:tav tm="100000">
                                          <p:val>
                                            <p:strVal val="#ppt_h"/>
                                          </p:val>
                                        </p:tav>
                                      </p:tavLst>
                                    </p:anim>
                                    <p:anim calcmode="lin" valueType="num">
                                      <p:cBhvr>
                                        <p:cTn id="27" dur="750" fill="hold"/>
                                        <p:tgtEl>
                                          <p:spTgt spid="13"/>
                                        </p:tgtEl>
                                        <p:attrNameLst>
                                          <p:attrName>style.rotation</p:attrName>
                                        </p:attrNameLst>
                                      </p:cBhvr>
                                      <p:tavLst>
                                        <p:tav tm="0">
                                          <p:val>
                                            <p:fltVal val="360"/>
                                          </p:val>
                                        </p:tav>
                                        <p:tav tm="100000">
                                          <p:val>
                                            <p:fltVal val="0"/>
                                          </p:val>
                                        </p:tav>
                                      </p:tavLst>
                                    </p:anim>
                                    <p:animEffect transition="in" filter="fade">
                                      <p:cBhvr>
                                        <p:cTn id="28" dur="750"/>
                                        <p:tgtEl>
                                          <p:spTgt spid="13"/>
                                        </p:tgtEl>
                                      </p:cBhvr>
                                    </p:animEffect>
                                  </p:childTnLst>
                                </p:cTn>
                              </p:par>
                              <p:par>
                                <p:cTn id="29" presetID="49" presetClass="entr" presetSubtype="0" decel="100000" fill="hold" grpId="1" nodeType="withEffect">
                                  <p:stCondLst>
                                    <p:cond delay="250"/>
                                  </p:stCondLst>
                                  <p:childTnLst>
                                    <p:set>
                                      <p:cBhvr>
                                        <p:cTn id="30" dur="1" fill="hold">
                                          <p:stCondLst>
                                            <p:cond delay="0"/>
                                          </p:stCondLst>
                                        </p:cTn>
                                        <p:tgtEl>
                                          <p:spTgt spid="16"/>
                                        </p:tgtEl>
                                        <p:attrNameLst>
                                          <p:attrName>style.visibility</p:attrName>
                                        </p:attrNameLst>
                                      </p:cBhvr>
                                      <p:to>
                                        <p:strVal val="visible"/>
                                      </p:to>
                                    </p:set>
                                    <p:anim calcmode="lin" valueType="num">
                                      <p:cBhvr>
                                        <p:cTn id="31" dur="750" fill="hold"/>
                                        <p:tgtEl>
                                          <p:spTgt spid="16"/>
                                        </p:tgtEl>
                                        <p:attrNameLst>
                                          <p:attrName>ppt_w</p:attrName>
                                        </p:attrNameLst>
                                      </p:cBhvr>
                                      <p:tavLst>
                                        <p:tav tm="0">
                                          <p:val>
                                            <p:fltVal val="0"/>
                                          </p:val>
                                        </p:tav>
                                        <p:tav tm="100000">
                                          <p:val>
                                            <p:strVal val="#ppt_w"/>
                                          </p:val>
                                        </p:tav>
                                      </p:tavLst>
                                    </p:anim>
                                    <p:anim calcmode="lin" valueType="num">
                                      <p:cBhvr>
                                        <p:cTn id="32" dur="750" fill="hold"/>
                                        <p:tgtEl>
                                          <p:spTgt spid="16"/>
                                        </p:tgtEl>
                                        <p:attrNameLst>
                                          <p:attrName>ppt_h</p:attrName>
                                        </p:attrNameLst>
                                      </p:cBhvr>
                                      <p:tavLst>
                                        <p:tav tm="0">
                                          <p:val>
                                            <p:fltVal val="0"/>
                                          </p:val>
                                        </p:tav>
                                        <p:tav tm="100000">
                                          <p:val>
                                            <p:strVal val="#ppt_h"/>
                                          </p:val>
                                        </p:tav>
                                      </p:tavLst>
                                    </p:anim>
                                    <p:anim calcmode="lin" valueType="num">
                                      <p:cBhvr>
                                        <p:cTn id="33" dur="750" fill="hold"/>
                                        <p:tgtEl>
                                          <p:spTgt spid="16"/>
                                        </p:tgtEl>
                                        <p:attrNameLst>
                                          <p:attrName>style.rotation</p:attrName>
                                        </p:attrNameLst>
                                      </p:cBhvr>
                                      <p:tavLst>
                                        <p:tav tm="0">
                                          <p:val>
                                            <p:fltVal val="360"/>
                                          </p:val>
                                        </p:tav>
                                        <p:tav tm="100000">
                                          <p:val>
                                            <p:fltVal val="0"/>
                                          </p:val>
                                        </p:tav>
                                      </p:tavLst>
                                    </p:anim>
                                    <p:animEffect transition="in" filter="fade">
                                      <p:cBhvr>
                                        <p:cTn id="34" dur="750"/>
                                        <p:tgtEl>
                                          <p:spTgt spid="16"/>
                                        </p:tgtEl>
                                      </p:cBhvr>
                                    </p:animEffect>
                                  </p:childTnLst>
                                </p:cTn>
                              </p:par>
                              <p:par>
                                <p:cTn id="35" presetID="2" presetClass="entr" presetSubtype="12" decel="100000" fill="hold" grpId="2" nodeType="withEffect">
                                  <p:stCondLst>
                                    <p:cond delay="25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750" fill="hold"/>
                                        <p:tgtEl>
                                          <p:spTgt spid="17"/>
                                        </p:tgtEl>
                                        <p:attrNameLst>
                                          <p:attrName>ppt_x</p:attrName>
                                        </p:attrNameLst>
                                      </p:cBhvr>
                                      <p:tavLst>
                                        <p:tav tm="0">
                                          <p:val>
                                            <p:strVal val="0-#ppt_w/2"/>
                                          </p:val>
                                        </p:tav>
                                        <p:tav tm="100000">
                                          <p:val>
                                            <p:strVal val="#ppt_x"/>
                                          </p:val>
                                        </p:tav>
                                      </p:tavLst>
                                    </p:anim>
                                    <p:anim calcmode="lin" valueType="num">
                                      <p:cBhvr additive="base">
                                        <p:cTn id="38" dur="75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8" decel="100000" fill="hold" grpId="2" nodeType="withEffect">
                                  <p:stCondLst>
                                    <p:cond delay="25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0-#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par>
                                <p:cTn id="43" presetID="2" presetClass="entr" presetSubtype="8" decel="100000" fill="hold" grpId="2" nodeType="withEffect">
                                  <p:stCondLst>
                                    <p:cond delay="25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750" fill="hold"/>
                                        <p:tgtEl>
                                          <p:spTgt spid="14"/>
                                        </p:tgtEl>
                                        <p:attrNameLst>
                                          <p:attrName>ppt_x</p:attrName>
                                        </p:attrNameLst>
                                      </p:cBhvr>
                                      <p:tavLst>
                                        <p:tav tm="0">
                                          <p:val>
                                            <p:strVal val="0-#ppt_w/2"/>
                                          </p:val>
                                        </p:tav>
                                        <p:tav tm="100000">
                                          <p:val>
                                            <p:strVal val="#ppt_x"/>
                                          </p:val>
                                        </p:tav>
                                      </p:tavLst>
                                    </p:anim>
                                    <p:anim calcmode="lin" valueType="num">
                                      <p:cBhvr additive="base">
                                        <p:cTn id="46" dur="75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2" decel="100000" fill="hold" grpId="2"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750" fill="hold"/>
                                        <p:tgtEl>
                                          <p:spTgt spid="13"/>
                                        </p:tgtEl>
                                        <p:attrNameLst>
                                          <p:attrName>ppt_x</p:attrName>
                                        </p:attrNameLst>
                                      </p:cBhvr>
                                      <p:tavLst>
                                        <p:tav tm="0">
                                          <p:val>
                                            <p:strVal val="1+#ppt_w/2"/>
                                          </p:val>
                                        </p:tav>
                                        <p:tav tm="100000">
                                          <p:val>
                                            <p:strVal val="#ppt_x"/>
                                          </p:val>
                                        </p:tav>
                                      </p:tavLst>
                                    </p:anim>
                                    <p:anim calcmode="lin" valueType="num">
                                      <p:cBhvr additive="base">
                                        <p:cTn id="50" dur="750" fill="hold"/>
                                        <p:tgtEl>
                                          <p:spTgt spid="13"/>
                                        </p:tgtEl>
                                        <p:attrNameLst>
                                          <p:attrName>ppt_y</p:attrName>
                                        </p:attrNameLst>
                                      </p:cBhvr>
                                      <p:tavLst>
                                        <p:tav tm="0">
                                          <p:val>
                                            <p:strVal val="#ppt_y"/>
                                          </p:val>
                                        </p:tav>
                                        <p:tav tm="100000">
                                          <p:val>
                                            <p:strVal val="#ppt_y"/>
                                          </p:val>
                                        </p:tav>
                                      </p:tavLst>
                                    </p:anim>
                                  </p:childTnLst>
                                </p:cTn>
                              </p:par>
                              <p:par>
                                <p:cTn id="51" presetID="2" presetClass="entr" presetSubtype="2" decel="100000" fill="hold" grpId="2" nodeType="withEffect">
                                  <p:stCondLst>
                                    <p:cond delay="25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xit" presetSubtype="2" accel="100000" fill="hold" grpId="3" nodeType="afterEffect">
                                  <p:stCondLst>
                                    <p:cond delay="0"/>
                                  </p:stCondLst>
                                  <p:childTnLst>
                                    <p:anim calcmode="lin" valueType="num">
                                      <p:cBhvr additive="base">
                                        <p:cTn id="57" dur="500"/>
                                        <p:tgtEl>
                                          <p:spTgt spid="17"/>
                                        </p:tgtEl>
                                        <p:attrNameLst>
                                          <p:attrName>ppt_x</p:attrName>
                                        </p:attrNameLst>
                                      </p:cBhvr>
                                      <p:tavLst>
                                        <p:tav tm="0">
                                          <p:val>
                                            <p:strVal val="ppt_x"/>
                                          </p:val>
                                        </p:tav>
                                        <p:tav tm="100000">
                                          <p:val>
                                            <p:strVal val="1+ppt_w/2"/>
                                          </p:val>
                                        </p:tav>
                                      </p:tavLst>
                                    </p:anim>
                                    <p:anim calcmode="lin" valueType="num">
                                      <p:cBhvr additive="base">
                                        <p:cTn id="58" dur="500"/>
                                        <p:tgtEl>
                                          <p:spTgt spid="17"/>
                                        </p:tgtEl>
                                        <p:attrNameLst>
                                          <p:attrName>ppt_y</p:attrName>
                                        </p:attrNameLst>
                                      </p:cBhvr>
                                      <p:tavLst>
                                        <p:tav tm="0">
                                          <p:val>
                                            <p:strVal val="ppt_y"/>
                                          </p:val>
                                        </p:tav>
                                        <p:tav tm="100000">
                                          <p:val>
                                            <p:strVal val="ppt_y"/>
                                          </p:val>
                                        </p:tav>
                                      </p:tavLst>
                                    </p:anim>
                                    <p:set>
                                      <p:cBhvr>
                                        <p:cTn id="59" dur="1" fill="hold">
                                          <p:stCondLst>
                                            <p:cond delay="499"/>
                                          </p:stCondLst>
                                        </p:cTn>
                                        <p:tgtEl>
                                          <p:spTgt spid="17"/>
                                        </p:tgtEl>
                                        <p:attrNameLst>
                                          <p:attrName>style.visibility</p:attrName>
                                        </p:attrNameLst>
                                      </p:cBhvr>
                                      <p:to>
                                        <p:strVal val="hidden"/>
                                      </p:to>
                                    </p:set>
                                  </p:childTnLst>
                                </p:cTn>
                              </p:par>
                              <p:par>
                                <p:cTn id="60" presetID="2" presetClass="exit" presetSubtype="2" accel="100000" fill="hold" grpId="3" nodeType="withEffect">
                                  <p:stCondLst>
                                    <p:cond delay="100"/>
                                  </p:stCondLst>
                                  <p:childTnLst>
                                    <p:anim calcmode="lin" valueType="num">
                                      <p:cBhvr additive="base">
                                        <p:cTn id="61" dur="500"/>
                                        <p:tgtEl>
                                          <p:spTgt spid="4"/>
                                        </p:tgtEl>
                                        <p:attrNameLst>
                                          <p:attrName>ppt_x</p:attrName>
                                        </p:attrNameLst>
                                      </p:cBhvr>
                                      <p:tavLst>
                                        <p:tav tm="0">
                                          <p:val>
                                            <p:strVal val="ppt_x"/>
                                          </p:val>
                                        </p:tav>
                                        <p:tav tm="100000">
                                          <p:val>
                                            <p:strVal val="1+ppt_w/2"/>
                                          </p:val>
                                        </p:tav>
                                      </p:tavLst>
                                    </p:anim>
                                    <p:anim calcmode="lin" valueType="num">
                                      <p:cBhvr additive="base">
                                        <p:cTn id="62" dur="500"/>
                                        <p:tgtEl>
                                          <p:spTgt spid="4"/>
                                        </p:tgtEl>
                                        <p:attrNameLst>
                                          <p:attrName>ppt_y</p:attrName>
                                        </p:attrNameLst>
                                      </p:cBhvr>
                                      <p:tavLst>
                                        <p:tav tm="0">
                                          <p:val>
                                            <p:strVal val="ppt_y"/>
                                          </p:val>
                                        </p:tav>
                                        <p:tav tm="100000">
                                          <p:val>
                                            <p:strVal val="ppt_y"/>
                                          </p:val>
                                        </p:tav>
                                      </p:tavLst>
                                    </p:anim>
                                    <p:set>
                                      <p:cBhvr>
                                        <p:cTn id="63" dur="1" fill="hold">
                                          <p:stCondLst>
                                            <p:cond delay="499"/>
                                          </p:stCondLst>
                                        </p:cTn>
                                        <p:tgtEl>
                                          <p:spTgt spid="4"/>
                                        </p:tgtEl>
                                        <p:attrNameLst>
                                          <p:attrName>style.visibility</p:attrName>
                                        </p:attrNameLst>
                                      </p:cBhvr>
                                      <p:to>
                                        <p:strVal val="hidden"/>
                                      </p:to>
                                    </p:set>
                                  </p:childTnLst>
                                </p:cTn>
                              </p:par>
                              <p:par>
                                <p:cTn id="64" presetID="2" presetClass="exit" presetSubtype="8" accel="100000" fill="hold" grpId="3"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0-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8" accel="100000" fill="hold" grpId="3" nodeType="withEffect">
                                  <p:stCondLst>
                                    <p:cond delay="100"/>
                                  </p:stCondLst>
                                  <p:childTnLst>
                                    <p:anim calcmode="lin" valueType="num">
                                      <p:cBhvr additive="base">
                                        <p:cTn id="69" dur="500"/>
                                        <p:tgtEl>
                                          <p:spTgt spid="13"/>
                                        </p:tgtEl>
                                        <p:attrNameLst>
                                          <p:attrName>ppt_x</p:attrName>
                                        </p:attrNameLst>
                                      </p:cBhvr>
                                      <p:tavLst>
                                        <p:tav tm="0">
                                          <p:val>
                                            <p:strVal val="ppt_x"/>
                                          </p:val>
                                        </p:tav>
                                        <p:tav tm="100000">
                                          <p:val>
                                            <p:strVal val="0-ppt_w/2"/>
                                          </p:val>
                                        </p:tav>
                                      </p:tavLst>
                                    </p:anim>
                                    <p:anim calcmode="lin" valueType="num">
                                      <p:cBhvr additive="base">
                                        <p:cTn id="70" dur="500"/>
                                        <p:tgtEl>
                                          <p:spTgt spid="13"/>
                                        </p:tgtEl>
                                        <p:attrNameLst>
                                          <p:attrName>ppt_y</p:attrName>
                                        </p:attrNameLst>
                                      </p:cBhvr>
                                      <p:tavLst>
                                        <p:tav tm="0">
                                          <p:val>
                                            <p:strVal val="ppt_y"/>
                                          </p:val>
                                        </p:tav>
                                        <p:tav tm="100000">
                                          <p:val>
                                            <p:strVal val="ppt_y"/>
                                          </p:val>
                                        </p:tav>
                                      </p:tavLst>
                                    </p:anim>
                                    <p:set>
                                      <p:cBhvr>
                                        <p:cTn id="71" dur="1" fill="hold">
                                          <p:stCondLst>
                                            <p:cond delay="499"/>
                                          </p:stCondLst>
                                        </p:cTn>
                                        <p:tgtEl>
                                          <p:spTgt spid="13"/>
                                        </p:tgtEl>
                                        <p:attrNameLst>
                                          <p:attrName>style.visibility</p:attrName>
                                        </p:attrNameLst>
                                      </p:cBhvr>
                                      <p:to>
                                        <p:strVal val="hidden"/>
                                      </p:to>
                                    </p:set>
                                  </p:childTnLst>
                                </p:cTn>
                              </p:par>
                              <p:par>
                                <p:cTn id="72" presetID="2" presetClass="exit" presetSubtype="8" accel="100000" fill="hold" grpId="3" nodeType="withEffect">
                                  <p:stCondLst>
                                    <p:cond delay="0"/>
                                  </p:stCondLst>
                                  <p:childTnLst>
                                    <p:anim calcmode="lin" valueType="num">
                                      <p:cBhvr additive="base">
                                        <p:cTn id="73" dur="500"/>
                                        <p:tgtEl>
                                          <p:spTgt spid="16"/>
                                        </p:tgtEl>
                                        <p:attrNameLst>
                                          <p:attrName>ppt_x</p:attrName>
                                        </p:attrNameLst>
                                      </p:cBhvr>
                                      <p:tavLst>
                                        <p:tav tm="0">
                                          <p:val>
                                            <p:strVal val="ppt_x"/>
                                          </p:val>
                                        </p:tav>
                                        <p:tav tm="100000">
                                          <p:val>
                                            <p:strVal val="0-ppt_w/2"/>
                                          </p:val>
                                        </p:tav>
                                      </p:tavLst>
                                    </p:anim>
                                    <p:anim calcmode="lin" valueType="num">
                                      <p:cBhvr additive="base">
                                        <p:cTn id="74" dur="500"/>
                                        <p:tgtEl>
                                          <p:spTgt spid="16"/>
                                        </p:tgtEl>
                                        <p:attrNameLst>
                                          <p:attrName>ppt_y</p:attrName>
                                        </p:attrNameLst>
                                      </p:cBhvr>
                                      <p:tavLst>
                                        <p:tav tm="0">
                                          <p:val>
                                            <p:strVal val="ppt_y"/>
                                          </p:val>
                                        </p:tav>
                                        <p:tav tm="100000">
                                          <p:val>
                                            <p:strVal val="ppt_y"/>
                                          </p:val>
                                        </p:tav>
                                      </p:tavLst>
                                    </p:anim>
                                    <p:set>
                                      <p:cBhvr>
                                        <p:cTn id="75" dur="1" fill="hold">
                                          <p:stCondLst>
                                            <p:cond delay="499"/>
                                          </p:stCondLst>
                                        </p:cTn>
                                        <p:tgtEl>
                                          <p:spTgt spid="16"/>
                                        </p:tgtEl>
                                        <p:attrNameLst>
                                          <p:attrName>style.visibility</p:attrName>
                                        </p:attrNameLst>
                                      </p:cBhvr>
                                      <p:to>
                                        <p:strVal val="hidden"/>
                                      </p:to>
                                    </p:set>
                                  </p:childTnLst>
                                </p:cTn>
                              </p:par>
                            </p:childTnLst>
                          </p:cTn>
                        </p:par>
                        <p:par>
                          <p:cTn id="76" fill="hold">
                            <p:stCondLst>
                              <p:cond delay="1600"/>
                            </p:stCondLst>
                            <p:childTnLst>
                              <p:par>
                                <p:cTn id="77" presetID="2" presetClass="entr" presetSubtype="6" decel="10000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1+#ppt_w/2"/>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par>
                                <p:cTn id="81" presetID="2" presetClass="entr" presetSubtype="9" decel="10000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fill="hold"/>
                                        <p:tgtEl>
                                          <p:spTgt spid="5"/>
                                        </p:tgtEl>
                                        <p:attrNameLst>
                                          <p:attrName>ppt_x</p:attrName>
                                        </p:attrNameLst>
                                      </p:cBhvr>
                                      <p:tavLst>
                                        <p:tav tm="0">
                                          <p:val>
                                            <p:strVal val="0-#ppt_w/2"/>
                                          </p:val>
                                        </p:tav>
                                        <p:tav tm="100000">
                                          <p:val>
                                            <p:strVal val="#ppt_x"/>
                                          </p:val>
                                        </p:tav>
                                      </p:tavLst>
                                    </p:anim>
                                    <p:anim calcmode="lin" valueType="num">
                                      <p:cBhvr additive="base">
                                        <p:cTn id="84" dur="500" fill="hold"/>
                                        <p:tgtEl>
                                          <p:spTgt spid="5"/>
                                        </p:tgtEl>
                                        <p:attrNameLst>
                                          <p:attrName>ppt_y</p:attrName>
                                        </p:attrNameLst>
                                      </p:cBhvr>
                                      <p:tavLst>
                                        <p:tav tm="0">
                                          <p:val>
                                            <p:strVal val="0-#ppt_h/2"/>
                                          </p:val>
                                        </p:tav>
                                        <p:tav tm="100000">
                                          <p:val>
                                            <p:strVal val="#ppt_y"/>
                                          </p:val>
                                        </p:tav>
                                      </p:tavLst>
                                    </p:anim>
                                  </p:childTnLst>
                                </p:cTn>
                              </p:par>
                              <p:par>
                                <p:cTn id="85" presetID="2" presetClass="entr" presetSubtype="6" decel="100000" fill="hold" grpId="0" nodeType="withEffect">
                                  <p:stCondLst>
                                    <p:cond delay="10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1+#ppt_w/2"/>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par>
                                <p:cTn id="89" presetID="2" presetClass="entr" presetSubtype="9" decel="100000" fill="hold" grpId="0" nodeType="withEffect">
                                  <p:stCondLst>
                                    <p:cond delay="10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0-#ppt_w/2"/>
                                          </p:val>
                                        </p:tav>
                                        <p:tav tm="100000">
                                          <p:val>
                                            <p:strVal val="#ppt_x"/>
                                          </p:val>
                                        </p:tav>
                                      </p:tavLst>
                                    </p:anim>
                                    <p:anim calcmode="lin" valueType="num">
                                      <p:cBhvr additive="base">
                                        <p:cTn id="92" dur="500" fill="hold"/>
                                        <p:tgtEl>
                                          <p:spTgt spid="26"/>
                                        </p:tgtEl>
                                        <p:attrNameLst>
                                          <p:attrName>ppt_y</p:attrName>
                                        </p:attrNameLst>
                                      </p:cBhvr>
                                      <p:tavLst>
                                        <p:tav tm="0">
                                          <p:val>
                                            <p:strVal val="0-#ppt_h/2"/>
                                          </p:val>
                                        </p:tav>
                                        <p:tav tm="100000">
                                          <p:val>
                                            <p:strVal val="#ppt_y"/>
                                          </p:val>
                                        </p:tav>
                                      </p:tavLst>
                                    </p:anim>
                                  </p:childTnLst>
                                </p:cTn>
                              </p:par>
                              <p:par>
                                <p:cTn id="93" presetID="2" presetClass="entr" presetSubtype="6" decel="100000" fill="hold" grpId="0" nodeType="withEffect">
                                  <p:stCondLst>
                                    <p:cond delay="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1+#ppt_w/2"/>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9" decel="100000" fill="hold" grpId="0" nodeType="withEffect">
                                  <p:stCondLst>
                                    <p:cond delay="50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0-#ppt_h/2"/>
                                          </p:val>
                                        </p:tav>
                                        <p:tav tm="100000">
                                          <p:val>
                                            <p:strVal val="#ppt_y"/>
                                          </p:val>
                                        </p:tav>
                                      </p:tavLst>
                                    </p:anim>
                                  </p:childTnLst>
                                </p:cTn>
                              </p:par>
                              <p:par>
                                <p:cTn id="101" presetID="2" presetClass="exit" presetSubtype="9" accel="100000" fill="hold" grpId="1" nodeType="withEffect">
                                  <p:stCondLst>
                                    <p:cond delay="1250"/>
                                  </p:stCondLst>
                                  <p:childTnLst>
                                    <p:anim calcmode="lin" valueType="num">
                                      <p:cBhvr additive="base">
                                        <p:cTn id="102" dur="500"/>
                                        <p:tgtEl>
                                          <p:spTgt spid="29"/>
                                        </p:tgtEl>
                                        <p:attrNameLst>
                                          <p:attrName>ppt_x</p:attrName>
                                        </p:attrNameLst>
                                      </p:cBhvr>
                                      <p:tavLst>
                                        <p:tav tm="0">
                                          <p:val>
                                            <p:strVal val="ppt_x"/>
                                          </p:val>
                                        </p:tav>
                                        <p:tav tm="100000">
                                          <p:val>
                                            <p:strVal val="0-ppt_w/2"/>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6" accel="100000" fill="hold" grpId="1" nodeType="withEffect">
                                  <p:stCondLst>
                                    <p:cond delay="1250"/>
                                  </p:stCondLst>
                                  <p:childTnLst>
                                    <p:anim calcmode="lin" valueType="num">
                                      <p:cBhvr additive="base">
                                        <p:cTn id="106" dur="500"/>
                                        <p:tgtEl>
                                          <p:spTgt spid="28"/>
                                        </p:tgtEl>
                                        <p:attrNameLst>
                                          <p:attrName>ppt_x</p:attrName>
                                        </p:attrNameLst>
                                      </p:cBhvr>
                                      <p:tavLst>
                                        <p:tav tm="0">
                                          <p:val>
                                            <p:strVal val="ppt_x"/>
                                          </p:val>
                                        </p:tav>
                                        <p:tav tm="100000">
                                          <p:val>
                                            <p:strVal val="1+ppt_w/2"/>
                                          </p:val>
                                        </p:tav>
                                      </p:tavLst>
                                    </p:anim>
                                    <p:anim calcmode="lin" valueType="num">
                                      <p:cBhvr additive="base">
                                        <p:cTn id="107" dur="500"/>
                                        <p:tgtEl>
                                          <p:spTgt spid="28"/>
                                        </p:tgtEl>
                                        <p:attrNameLst>
                                          <p:attrName>ppt_y</p:attrName>
                                        </p:attrNameLst>
                                      </p:cBhvr>
                                      <p:tavLst>
                                        <p:tav tm="0">
                                          <p:val>
                                            <p:strVal val="ppt_y"/>
                                          </p:val>
                                        </p:tav>
                                        <p:tav tm="100000">
                                          <p:val>
                                            <p:strVal val="1+ppt_h/2"/>
                                          </p:val>
                                        </p:tav>
                                      </p:tavLst>
                                    </p:anim>
                                    <p:set>
                                      <p:cBhvr>
                                        <p:cTn id="108" dur="1" fill="hold">
                                          <p:stCondLst>
                                            <p:cond delay="499"/>
                                          </p:stCondLst>
                                        </p:cTn>
                                        <p:tgtEl>
                                          <p:spTgt spid="28"/>
                                        </p:tgtEl>
                                        <p:attrNameLst>
                                          <p:attrName>style.visibility</p:attrName>
                                        </p:attrNameLst>
                                      </p:cBhvr>
                                      <p:to>
                                        <p:strVal val="hidden"/>
                                      </p:to>
                                    </p:set>
                                  </p:childTnLst>
                                </p:cTn>
                              </p:par>
                            </p:childTnLst>
                          </p:cTn>
                        </p:par>
                        <p:par>
                          <p:cTn id="109" fill="hold">
                            <p:stCondLst>
                              <p:cond delay="3350"/>
                            </p:stCondLst>
                            <p:childTnLst>
                              <p:par>
                                <p:cTn id="110" presetID="2" presetClass="entr" presetSubtype="4" decel="100000"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decel="100000" fill="hold" grpId="0" nodeType="withEffect">
                                  <p:stCondLst>
                                    <p:cond delay="0"/>
                                  </p:stCondLst>
                                  <p:childTnLst>
                                    <p:set>
                                      <p:cBhvr>
                                        <p:cTn id="115" dur="1" fill="hold">
                                          <p:stCondLst>
                                            <p:cond delay="0"/>
                                          </p:stCondLst>
                                        </p:cTn>
                                        <p:tgtEl>
                                          <p:spTgt spid="31"/>
                                        </p:tgtEl>
                                        <p:attrNameLst>
                                          <p:attrName>style.visibility</p:attrName>
                                        </p:attrNameLst>
                                      </p:cBhvr>
                                      <p:to>
                                        <p:strVal val="visible"/>
                                      </p:to>
                                    </p:set>
                                    <p:anim calcmode="lin" valueType="num">
                                      <p:cBhvr additive="base">
                                        <p:cTn id="116" dur="750" fill="hold"/>
                                        <p:tgtEl>
                                          <p:spTgt spid="31"/>
                                        </p:tgtEl>
                                        <p:attrNameLst>
                                          <p:attrName>ppt_x</p:attrName>
                                        </p:attrNameLst>
                                      </p:cBhvr>
                                      <p:tavLst>
                                        <p:tav tm="0">
                                          <p:val>
                                            <p:strVal val="#ppt_x"/>
                                          </p:val>
                                        </p:tav>
                                        <p:tav tm="100000">
                                          <p:val>
                                            <p:strVal val="#ppt_x"/>
                                          </p:val>
                                        </p:tav>
                                      </p:tavLst>
                                    </p:anim>
                                    <p:anim calcmode="lin" valueType="num">
                                      <p:cBhvr additive="base">
                                        <p:cTn id="117" dur="750" fill="hold"/>
                                        <p:tgtEl>
                                          <p:spTgt spid="31"/>
                                        </p:tgtEl>
                                        <p:attrNameLst>
                                          <p:attrName>ppt_y</p:attrName>
                                        </p:attrNameLst>
                                      </p:cBhvr>
                                      <p:tavLst>
                                        <p:tav tm="0">
                                          <p:val>
                                            <p:strVal val="1+#ppt_h/2"/>
                                          </p:val>
                                        </p:tav>
                                        <p:tav tm="100000">
                                          <p:val>
                                            <p:strVal val="#ppt_y"/>
                                          </p:val>
                                        </p:tav>
                                      </p:tavLst>
                                    </p:anim>
                                  </p:childTnLst>
                                </p:cTn>
                              </p:par>
                            </p:childTnLst>
                          </p:cTn>
                        </p:par>
                        <p:par>
                          <p:cTn id="118" fill="hold">
                            <p:stCondLst>
                              <p:cond delay="4100"/>
                            </p:stCondLst>
                            <p:childTnLst>
                              <p:par>
                                <p:cTn id="119" presetID="10" presetClass="entr" presetSubtype="0"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500"/>
                                        <p:tgtEl>
                                          <p:spTgt spid="32"/>
                                        </p:tgtEl>
                                      </p:cBhvr>
                                    </p:animEffect>
                                  </p:childTnLst>
                                </p:cTn>
                              </p:par>
                            </p:childTnLst>
                          </p:cTn>
                        </p:par>
                        <p:par>
                          <p:cTn id="122" fill="hold">
                            <p:stCondLst>
                              <p:cond delay="4600"/>
                            </p:stCondLst>
                            <p:childTnLst>
                              <p:par>
                                <p:cTn id="123" presetID="10" presetClass="entr" presetSubtype="0"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fade">
                                      <p:cBhvr>
                                        <p:cTn id="125" dur="500"/>
                                        <p:tgtEl>
                                          <p:spTgt spid="33"/>
                                        </p:tgtEl>
                                      </p:cBhvr>
                                    </p:animEffect>
                                  </p:childTnLst>
                                </p:cTn>
                              </p:par>
                            </p:childTnLst>
                          </p:cTn>
                        </p:par>
                        <p:par>
                          <p:cTn id="126" fill="hold">
                            <p:stCondLst>
                              <p:cond delay="5100"/>
                            </p:stCondLst>
                            <p:childTnLst>
                              <p:par>
                                <p:cTn id="127" presetID="10" presetClass="entr" presetSubtype="0"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fade">
                                      <p:cBhvr>
                                        <p:cTn id="129" dur="500"/>
                                        <p:tgtEl>
                                          <p:spTgt spid="34"/>
                                        </p:tgtEl>
                                      </p:cBhvr>
                                    </p:animEffect>
                                  </p:childTnLst>
                                </p:cTn>
                              </p:par>
                            </p:childTnLst>
                          </p:cTn>
                        </p:par>
                        <p:par>
                          <p:cTn id="130" fill="hold">
                            <p:stCondLst>
                              <p:cond delay="5600"/>
                            </p:stCondLst>
                            <p:childTnLst>
                              <p:par>
                                <p:cTn id="131" presetID="2" presetClass="entr" presetSubtype="4" decel="100000" fill="hold" grpId="0" nodeType="afterEffect">
                                  <p:stCondLst>
                                    <p:cond delay="0"/>
                                  </p:stCondLst>
                                  <p:childTnLst>
                                    <p:set>
                                      <p:cBhvr>
                                        <p:cTn id="132" dur="1" fill="hold">
                                          <p:stCondLst>
                                            <p:cond delay="0"/>
                                          </p:stCondLst>
                                        </p:cTn>
                                        <p:tgtEl>
                                          <p:spTgt spid="35">
                                            <p:txEl>
                                              <p:pRg st="0" end="0"/>
                                            </p:txEl>
                                          </p:spTgt>
                                        </p:tgtEl>
                                        <p:attrNameLst>
                                          <p:attrName>style.visibility</p:attrName>
                                        </p:attrNameLst>
                                      </p:cBhvr>
                                      <p:to>
                                        <p:strVal val="visible"/>
                                      </p:to>
                                    </p:set>
                                    <p:anim calcmode="lin" valueType="num">
                                      <p:cBhvr additive="base">
                                        <p:cTn id="1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35" fill="hold">
                            <p:stCondLst>
                              <p:cond delay="6100"/>
                            </p:stCondLst>
                            <p:childTnLst>
                              <p:par>
                                <p:cTn id="136" presetID="10" presetClass="entr" presetSubtype="0" fill="hold" grpId="0" nodeType="afterEffect">
                                  <p:stCondLst>
                                    <p:cond delay="250"/>
                                  </p:stCondLst>
                                  <p:childTnLst>
                                    <p:set>
                                      <p:cBhvr>
                                        <p:cTn id="137" dur="1" fill="hold">
                                          <p:stCondLst>
                                            <p:cond delay="0"/>
                                          </p:stCondLst>
                                        </p:cTn>
                                        <p:tgtEl>
                                          <p:spTgt spid="36">
                                            <p:txEl>
                                              <p:pRg st="0" end="0"/>
                                            </p:txEl>
                                          </p:spTgt>
                                        </p:tgtEl>
                                        <p:attrNameLst>
                                          <p:attrName>style.visibility</p:attrName>
                                        </p:attrNameLst>
                                      </p:cBhvr>
                                      <p:to>
                                        <p:strVal val="visible"/>
                                      </p:to>
                                    </p:set>
                                    <p:animEffect transition="in" filter="fade">
                                      <p:cBhvr>
                                        <p:cTn id="138"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7" grpId="2" animBg="1"/>
      <p:bldP spid="17" grpId="3" animBg="1"/>
      <p:bldP spid="16" grpId="1" animBg="1"/>
      <p:bldP spid="16" grpId="2" animBg="1"/>
      <p:bldP spid="16" grpId="3" animBg="1"/>
      <p:bldP spid="4" grpId="1" animBg="1"/>
      <p:bldP spid="4" grpId="2" animBg="1"/>
      <p:bldP spid="4" grpId="3" animBg="1"/>
      <p:bldP spid="13" grpId="1" animBg="1"/>
      <p:bldP spid="13" grpId="2" animBg="1"/>
      <p:bldP spid="13" grpId="3" animBg="1"/>
      <p:bldP spid="14" grpId="1" animBg="1"/>
      <p:bldP spid="14" grpId="2" animBg="1"/>
      <p:bldP spid="14" grpId="3" animBg="1"/>
      <p:bldP spid="5" grpId="0" animBg="1"/>
      <p:bldP spid="19" grpId="0" animBg="1"/>
      <p:bldP spid="26" grpId="0" animBg="1"/>
      <p:bldP spid="27" grpId="0" animBg="1"/>
      <p:bldP spid="28" grpId="0" animBg="1"/>
      <p:bldP spid="28" grpId="1" animBg="1"/>
      <p:bldP spid="29" grpId="0" animBg="1"/>
      <p:bldP spid="29" grpId="1" animBg="1"/>
      <p:bldP spid="30" grpId="0" animBg="1"/>
      <p:bldP spid="31" grpId="0"/>
      <p:bldP spid="32" grpId="0" animBg="1"/>
      <p:bldP spid="33" grpId="0" animBg="1"/>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10" presetClass="entr" presetSubtype="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750" fill="hold"/>
                                        <p:tgtEl>
                                          <p:spTgt spid="54"/>
                                        </p:tgtEl>
                                        <p:attrNameLst>
                                          <p:attrName>ppt_x</p:attrName>
                                        </p:attrNameLst>
                                      </p:cBhvr>
                                      <p:tavLst>
                                        <p:tav tm="0">
                                          <p:val>
                                            <p:strVal val="#ppt_x"/>
                                          </p:val>
                                        </p:tav>
                                        <p:tav tm="100000">
                                          <p:val>
                                            <p:strVal val="#ppt_x"/>
                                          </p:val>
                                        </p:tav>
                                      </p:tavLst>
                                    </p:anim>
                                    <p:anim calcmode="lin" valueType="num">
                                      <p:cBhvr additive="base">
                                        <p:cTn id="74" dur="750" fill="hold"/>
                                        <p:tgtEl>
                                          <p:spTgt spid="5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750" fill="hold"/>
                                        <p:tgtEl>
                                          <p:spTgt spid="55"/>
                                        </p:tgtEl>
                                        <p:attrNameLst>
                                          <p:attrName>ppt_x</p:attrName>
                                        </p:attrNameLst>
                                      </p:cBhvr>
                                      <p:tavLst>
                                        <p:tav tm="0">
                                          <p:val>
                                            <p:strVal val="#ppt_x"/>
                                          </p:val>
                                        </p:tav>
                                        <p:tav tm="100000">
                                          <p:val>
                                            <p:strVal val="#ppt_x"/>
                                          </p:val>
                                        </p:tav>
                                      </p:tavLst>
                                    </p:anim>
                                    <p:anim calcmode="lin" valueType="num">
                                      <p:cBhvr additive="base">
                                        <p:cTn id="78" dur="750" fill="hold"/>
                                        <p:tgtEl>
                                          <p:spTgt spid="5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52">
                                            <p:txEl>
                                              <p:pRg st="0" end="0"/>
                                            </p:txEl>
                                          </p:spTgt>
                                        </p:tgtEl>
                                        <p:attrNameLst>
                                          <p:attrName>style.visibility</p:attrName>
                                        </p:attrNameLst>
                                      </p:cBhvr>
                                      <p:to>
                                        <p:strVal val="visible"/>
                                      </p:to>
                                    </p:set>
                                    <p:anim calcmode="lin" valueType="num">
                                      <p:cBhvr additive="base">
                                        <p:cTn id="82"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5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53"/>
                                        </p:tgtEl>
                                        <p:attrNameLst>
                                          <p:attrName>style.visibility</p:attrName>
                                        </p:attrNameLst>
                                      </p:cBhvr>
                                      <p:to>
                                        <p:strVal val="visible"/>
                                      </p:to>
                                    </p:set>
                                    <p:anim calcmode="lin" valueType="num">
                                      <p:cBhvr additive="base">
                                        <p:cTn id="86" dur="500" fill="hold"/>
                                        <p:tgtEl>
                                          <p:spTgt spid="53"/>
                                        </p:tgtEl>
                                        <p:attrNameLst>
                                          <p:attrName>ppt_x</p:attrName>
                                        </p:attrNameLst>
                                      </p:cBhvr>
                                      <p:tavLst>
                                        <p:tav tm="0">
                                          <p:val>
                                            <p:strVal val="#ppt_x"/>
                                          </p:val>
                                        </p:tav>
                                        <p:tav tm="100000">
                                          <p:val>
                                            <p:strVal val="#ppt_x"/>
                                          </p:val>
                                        </p:tav>
                                      </p:tavLst>
                                    </p:anim>
                                    <p:anim calcmode="lin" valueType="num">
                                      <p:cBhvr additive="base">
                                        <p:cTn id="87" dur="500" fill="hold"/>
                                        <p:tgtEl>
                                          <p:spTgt spid="5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left)">
                                      <p:cBhvr>
                                        <p:cTn id="9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P spid="51" grpId="0">
        <p:tmplLst>
          <p:tmpl>
            <p:tnLst>
              <p:par>
                <p:cTn presetID="22" presetClass="entr" presetSubtype="8"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500"/>
                        <p:tgtEl>
                          <p:spTgt spid="51"/>
                        </p:tgtEl>
                      </p:cBhvr>
                    </p:animEffect>
                  </p:childTnLst>
                </p:cTn>
              </p:par>
            </p:tnLst>
          </p:tmpl>
        </p:tmplLst>
      </p:bldP>
      <p:bldP spid="52" grpId="0" build="p">
        <p:tmplLst>
          <p:tmpl lvl="1">
            <p:tnLst>
              <p:par>
                <p:cTn presetID="2" presetClass="entr" presetSubtype="8"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animBg="1"/>
      <p:bldP spid="54" grpId="0" animBg="1"/>
      <p:bldP spid="5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250"/>
                            </p:stCondLst>
                            <p:childTnLst>
                              <p:par>
                                <p:cTn id="22" presetID="2" presetClass="entr" presetSubtype="4" decel="100000"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 calcmode="lin" valueType="num">
                                      <p:cBhvr additive="base">
                                        <p:cTn id="2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25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1+#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2"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6"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0-#ppt_w/2"/>
                                          </p:val>
                                        </p:tav>
                                        <p:tav tm="100000">
                                          <p:val>
                                            <p:strVal val="#ppt_x"/>
                                          </p:val>
                                        </p:tav>
                                      </p:tavLst>
                                    </p:anim>
                                    <p:anim calcmode="lin" valueType="num">
                                      <p:cBhvr additive="base">
                                        <p:cTn id="15" dur="750" fill="hold"/>
                                        <p:tgtEl>
                                          <p:spTgt spid="9"/>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750" fill="hold"/>
                                        <p:tgtEl>
                                          <p:spTgt spid="12"/>
                                        </p:tgtEl>
                                        <p:attrNameLst>
                                          <p:attrName>ppt_x</p:attrName>
                                        </p:attrNameLst>
                                      </p:cBhvr>
                                      <p:tavLst>
                                        <p:tav tm="0">
                                          <p:val>
                                            <p:strVal val="1+#ppt_w/2"/>
                                          </p:val>
                                        </p:tav>
                                        <p:tav tm="100000">
                                          <p:val>
                                            <p:strVal val="#ppt_x"/>
                                          </p:val>
                                        </p:tav>
                                      </p:tavLst>
                                    </p:anim>
                                    <p:anim calcmode="lin" valueType="num">
                                      <p:cBhvr additive="base">
                                        <p:cTn id="27" dur="75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250"/>
                            </p:stCondLst>
                            <p:childTnLst>
                              <p:par>
                                <p:cTn id="29" presetID="2" presetClass="entr" presetSubtype="4" decel="10000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33" presetID="45" presetClass="entr" presetSubtype="0" fill="hold" grpId="1"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7" dur="1000" fill="hold"/>
                                        <p:tgtEl>
                                          <p:spTgt spid="7">
                                            <p:txEl>
                                              <p:pRg st="0" end="0"/>
                                            </p:txEl>
                                          </p:spTgt>
                                        </p:tgtEl>
                                        <p:attrNameLst>
                                          <p:attrName>ppt_h</p:attrName>
                                        </p:attrNameLst>
                                      </p:cBhvr>
                                      <p:tavLst>
                                        <p:tav tm="0">
                                          <p:val>
                                            <p:strVal val="#ppt_h"/>
                                          </p:val>
                                        </p:tav>
                                        <p:tav tm="100000">
                                          <p:val>
                                            <p:strVal val="#ppt_h"/>
                                          </p:val>
                                        </p:tav>
                                      </p:tavLst>
                                    </p:anim>
                                  </p:childTnLst>
                                </p:cTn>
                              </p:par>
                              <p:par>
                                <p:cTn id="38" presetID="2" presetClass="entr" presetSubtype="4" decel="100000" fill="hold" grpId="0" nodeType="withEffect">
                                  <p:stCondLst>
                                    <p:cond delay="25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tmplLst>
          <p:tmpl>
            <p:tnLst>
              <p:par>
                <p:cTn presetID="22" presetClass="entr" presetSubtype="4"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down)">
                      <p:cBhvr>
                        <p:cTn dur="500"/>
                        <p:tgtEl>
                          <p:spTgt spid="6"/>
                        </p:tgtEl>
                      </p:cBhvr>
                    </p:animEffect>
                  </p:childTnLst>
                </p:cTn>
              </p:par>
            </p:tnLst>
          </p:tmpl>
        </p:tmplLst>
      </p:bldP>
      <p:bldP spid="7" grpId="0" build="p">
        <p:tmplLst>
          <p:tmpl lvl="1">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1+#ppt_h/2"/>
                          </p:val>
                        </p:tav>
                        <p:tav tm="100000">
                          <p:val>
                            <p:strVal val="#ppt_y"/>
                          </p:val>
                        </p:tav>
                      </p:tavLst>
                    </p:anim>
                  </p:childTnLst>
                </p:cTn>
              </p:par>
            </p:tnLst>
          </p:tmpl>
        </p:tmplLst>
      </p:bldP>
      <p:bldP spid="7" grpId="1" build="p">
        <p:tmplLst>
          <p:tmpl lvl="1">
            <p:tnLst>
              <p:par>
                <p:cTn presetID="45"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anim calcmode="lin" valueType="num">
                      <p:cBhvr>
                        <p:cTn dur="1000" fill="hold"/>
                        <p:tgtEl>
                          <p:spTgt spid="7"/>
                        </p:tgtEl>
                        <p:attrNameLst>
                          <p:attrName>ppt_w</p:attrName>
                        </p:attrNameLst>
                      </p:cBhvr>
                      <p:tavLst>
                        <p:tav tm="0" fmla="#ppt_w*sin(2.5*pi*$)">
                          <p:val>
                            <p:fltVal val="0"/>
                          </p:val>
                        </p:tav>
                        <p:tav tm="100000">
                          <p:val>
                            <p:fltVal val="1"/>
                          </p:val>
                        </p:tav>
                      </p:tavLst>
                    </p:anim>
                    <p:anim calcmode="lin" valueType="num">
                      <p:cBhvr>
                        <p:cTn dur="1000" fill="hold"/>
                        <p:tgtEl>
                          <p:spTgt spid="7"/>
                        </p:tgtEl>
                        <p:attrNameLst>
                          <p:attrName>ppt_h</p:attrName>
                        </p:attrNameLst>
                      </p:cBhvr>
                      <p:tavLst>
                        <p:tav tm="0">
                          <p:val>
                            <p:strVal val="#ppt_h"/>
                          </p:val>
                        </p:tav>
                        <p:tav tm="100000">
                          <p:val>
                            <p:strVal val="#ppt_h"/>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animBg="1">
        <p:tmplLst>
          <p:tmpl>
            <p:tnLst>
              <p:par>
                <p:cTn presetID="2" presetClass="entr" presetSubtype="1"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2" grpId="0" animBg="1">
        <p:tmplLst>
          <p:tmpl>
            <p:tnLst>
              <p:par>
                <p:cTn presetID="2" presetClass="entr" presetSubtype="3"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grpId="0"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3">
                                            <p:txEl>
                                              <p:pRg st="0" end="0"/>
                                            </p:txEl>
                                          </p:spTgt>
                                        </p:tgtEl>
                                        <p:attrNameLst>
                                          <p:attrName>style.visibility</p:attrName>
                                        </p:attrNameLst>
                                      </p:cBhvr>
                                      <p:to>
                                        <p:strVal val="visible"/>
                                      </p:to>
                                    </p:set>
                                    <p:animEffect transition="in" filter="fade">
                                      <p:cBhvr>
                                        <p:cTn id="26" dur="500"/>
                                        <p:tgtEl>
                                          <p:spTgt spid="3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Effect transition="in" filter="fade">
                                      <p:cBhvr>
                                        <p:cTn id="33"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30" grpId="0" animBg="1"/>
      <p:bldP spid="14" grpId="0" animBg="1"/>
      <p:bldP spid="31" grpId="0" animBg="1"/>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18"/>
                                        </p:tgtEl>
                                        <p:attrNameLst>
                                          <p:attrName>style.visibility</p:attrName>
                                        </p:attrNameLst>
                                      </p:cBhvr>
                                      <p:to>
                                        <p:strVal val="visible"/>
                                      </p:to>
                                    </p:set>
                                    <p:animEffect transition="in" filter="randombar(horizontal)">
                                      <p:cBhvr>
                                        <p:cTn id="34" dur="500"/>
                                        <p:tgtEl>
                                          <p:spTgt spid="18"/>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17"/>
                                        </p:tgtEl>
                                        <p:attrNameLst>
                                          <p:attrName>style.visibility</p:attrName>
                                        </p:attrNameLst>
                                      </p:cBhvr>
                                      <p:to>
                                        <p:strVal val="visible"/>
                                      </p:to>
                                    </p:set>
                                    <p:animEffect transition="in" filter="randombar(horizontal)">
                                      <p:cBhvr>
                                        <p:cTn id="46" dur="500"/>
                                        <p:tgtEl>
                                          <p:spTgt spid="17"/>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20"/>
                                        </p:tgtEl>
                                        <p:attrNameLst>
                                          <p:attrName>style.visibility</p:attrName>
                                        </p:attrNameLst>
                                      </p:cBhvr>
                                      <p:to>
                                        <p:strVal val="visible"/>
                                      </p:to>
                                    </p:set>
                                    <p:animEffect transition="in" filter="randombar(horizontal)">
                                      <p:cBhvr>
                                        <p:cTn id="49" dur="500"/>
                                        <p:tgtEl>
                                          <p:spTgt spid="20"/>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12"/>
                                        </p:tgtEl>
                                        <p:attrNameLst>
                                          <p:attrName>style.visibility</p:attrName>
                                        </p:attrNameLst>
                                      </p:cBhvr>
                                      <p:to>
                                        <p:strVal val="visible"/>
                                      </p:to>
                                    </p:set>
                                    <p:animEffect transition="in" filter="randombar(horizontal)">
                                      <p:cBhvr>
                                        <p:cTn id="55" dur="500"/>
                                        <p:tgtEl>
                                          <p:spTgt spid="12"/>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3"/>
                                        </p:tgtEl>
                                        <p:attrNameLst>
                                          <p:attrName>style.visibility</p:attrName>
                                        </p:attrNameLst>
                                      </p:cBhvr>
                                      <p:to>
                                        <p:strVal val="visible"/>
                                      </p:to>
                                    </p:set>
                                    <p:animEffect transition="in" filter="randombar(horizontal)">
                                      <p:cBhvr>
                                        <p:cTn id="58" dur="500"/>
                                        <p:tgtEl>
                                          <p:spTgt spid="3"/>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childTnLst>
                                    <p:set>
                                      <p:cBhvr>
                                        <p:cTn id="61" dur="1" fill="hold">
                                          <p:stCondLst>
                                            <p:cond delay="0"/>
                                          </p:stCondLst>
                                        </p:cTn>
                                        <p:tgtEl>
                                          <p:spTgt spid="26">
                                            <p:txEl>
                                              <p:pRg st="0" end="0"/>
                                            </p:txEl>
                                          </p:spTgt>
                                        </p:tgtEl>
                                        <p:attrNameLst>
                                          <p:attrName>style.visibility</p:attrName>
                                        </p:attrNameLst>
                                      </p:cBhvr>
                                      <p:to>
                                        <p:strVal val="visible"/>
                                      </p:to>
                                    </p:set>
                                    <p:anim calcmode="lin" valueType="num">
                                      <p:cBhvr additive="base">
                                        <p:cTn id="6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6">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nodeType="withEffect">
                                  <p:stCondLst>
                                    <p:cond delay="10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1+#ppt_w/2"/>
                                          </p:val>
                                        </p:tav>
                                        <p:tav tm="100000">
                                          <p:val>
                                            <p:strVal val="#ppt_x"/>
                                          </p:val>
                                        </p:tav>
                                      </p:tavLst>
                                    </p:anim>
                                    <p:anim calcmode="lin" valueType="num">
                                      <p:cBhvr additive="base">
                                        <p:cTn id="67" dur="500" fill="hold"/>
                                        <p:tgtEl>
                                          <p:spTgt spid="21"/>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0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1+#ppt_w/2"/>
                                          </p:val>
                                        </p:tav>
                                        <p:tav tm="100000">
                                          <p:val>
                                            <p:strVal val="#ppt_x"/>
                                          </p:val>
                                        </p:tav>
                                      </p:tavLst>
                                    </p:anim>
                                    <p:anim calcmode="lin" valueType="num">
                                      <p:cBhvr additive="base">
                                        <p:cTn id="7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p:tmplLst>
          <p:tmpl>
            <p:tnLst>
              <p:par>
                <p:cTn presetID="2" presetClass="entr" presetSubtype="2"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9" decel="10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0-#ppt_w/2"/>
                                          </p:val>
                                        </p:tav>
                                        <p:tav tm="100000">
                                          <p:val>
                                            <p:strVal val="#ppt_x"/>
                                          </p:val>
                                        </p:tav>
                                      </p:tavLst>
                                    </p:anim>
                                    <p:anim calcmode="lin" valueType="num">
                                      <p:cBhvr additive="base">
                                        <p:cTn id="15" dur="75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12" decel="10000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0-#ppt_w/2"/>
                                          </p:val>
                                        </p:tav>
                                        <p:tav tm="100000">
                                          <p:val>
                                            <p:strVal val="#ppt_x"/>
                                          </p:val>
                                        </p:tav>
                                      </p:tavLst>
                                    </p:anim>
                                    <p:anim calcmode="lin" valueType="num">
                                      <p:cBhvr additive="base">
                                        <p:cTn id="19" dur="75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ppt_x"/>
                                          </p:val>
                                        </p:tav>
                                        <p:tav tm="100000">
                                          <p:val>
                                            <p:strVal val="#ppt_x"/>
                                          </p:val>
                                        </p:tav>
                                      </p:tavLst>
                                    </p:anim>
                                    <p:anim calcmode="lin" valueType="num">
                                      <p:cBhvr additive="base">
                                        <p:cTn id="23" dur="750" fill="hold"/>
                                        <p:tgtEl>
                                          <p:spTgt spid="9"/>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2" presetClass="entr" presetSubtype="8"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tmplLst>
          <p:tmpl>
            <p:tnLst>
              <p:par>
                <p:cTn presetID="2" presetClass="entr" presetSubtype="9"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0-#ppt_h/2"/>
                          </p:val>
                        </p:tav>
                        <p:tav tm="100000">
                          <p:val>
                            <p:strVal val="#ppt_y"/>
                          </p:val>
                        </p:tav>
                      </p:tavLst>
                    </p:anim>
                  </p:childTnLst>
                </p:cTn>
              </p:par>
            </p:tnLst>
          </p:tmpl>
        </p:tmplLst>
      </p:bldP>
      <p:bldP spid="8" grpId="0" animBg="1">
        <p:tmplLst>
          <p:tmpl>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2" presetClass="entr" presetSubtype="1"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tmplLst>
          <p:tmpl>
            <p:tnLst>
              <p:par>
                <p:cTn presetID="2" presetClass="entr" presetSubtype="3"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750" fill="hold"/>
                                        <p:tgtEl>
                                          <p:spTgt spid="35"/>
                                        </p:tgtEl>
                                        <p:attrNameLst>
                                          <p:attrName>ppt_x</p:attrName>
                                        </p:attrNameLst>
                                      </p:cBhvr>
                                      <p:tavLst>
                                        <p:tav tm="0">
                                          <p:val>
                                            <p:strVal val="#ppt_x"/>
                                          </p:val>
                                        </p:tav>
                                        <p:tav tm="100000">
                                          <p:val>
                                            <p:strVal val="#ppt_x"/>
                                          </p:val>
                                        </p:tav>
                                      </p:tavLst>
                                    </p:anim>
                                    <p:anim calcmode="lin" valueType="num">
                                      <p:cBhvr additive="base">
                                        <p:cTn id="30" dur="75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750" fill="hold"/>
                                        <p:tgtEl>
                                          <p:spTgt spid="36"/>
                                        </p:tgtEl>
                                        <p:attrNameLst>
                                          <p:attrName>ppt_x</p:attrName>
                                        </p:attrNameLst>
                                      </p:cBhvr>
                                      <p:tavLst>
                                        <p:tav tm="0">
                                          <p:val>
                                            <p:strVal val="#ppt_x"/>
                                          </p:val>
                                        </p:tav>
                                        <p:tav tm="100000">
                                          <p:val>
                                            <p:strVal val="#ppt_x"/>
                                          </p:val>
                                        </p:tav>
                                      </p:tavLst>
                                    </p:anim>
                                    <p:anim calcmode="lin" valueType="num">
                                      <p:cBhvr additive="base">
                                        <p:cTn id="34" dur="750" fill="hold"/>
                                        <p:tgtEl>
                                          <p:spTgt spid="36"/>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 calcmode="lin" valueType="num">
                                      <p:cBhvr additive="base">
                                        <p:cTn id="38"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3">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750" fill="hold"/>
                                        <p:tgtEl>
                                          <p:spTgt spid="50"/>
                                        </p:tgtEl>
                                        <p:attrNameLst>
                                          <p:attrName>ppt_x</p:attrName>
                                        </p:attrNameLst>
                                      </p:cBhvr>
                                      <p:tavLst>
                                        <p:tav tm="0">
                                          <p:val>
                                            <p:strVal val="#ppt_x"/>
                                          </p:val>
                                        </p:tav>
                                        <p:tav tm="100000">
                                          <p:val>
                                            <p:strVal val="#ppt_x"/>
                                          </p:val>
                                        </p:tav>
                                      </p:tavLst>
                                    </p:anim>
                                    <p:anim calcmode="lin" valueType="num">
                                      <p:cBhvr additive="base">
                                        <p:cTn id="56" dur="750" fill="hold"/>
                                        <p:tgtEl>
                                          <p:spTgt spid="5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47">
                                            <p:txEl>
                                              <p:pRg st="0" end="0"/>
                                            </p:txEl>
                                          </p:spTgt>
                                        </p:tgtEl>
                                        <p:attrNameLst>
                                          <p:attrName>style.visibility</p:attrName>
                                        </p:attrNameLst>
                                      </p:cBhvr>
                                      <p:to>
                                        <p:strVal val="visible"/>
                                      </p:to>
                                    </p:set>
                                    <p:anim calcmode="lin" valueType="num">
                                      <p:cBhvr additive="base">
                                        <p:cTn id="60" dur="5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32" grpId="0">
        <p:tmplLst>
          <p:tmpl>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 presetClass="entr" presetSubtype="8"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animBg="1"/>
      <p:bldP spid="36" grpId="0"/>
      <p:bldP spid="46" grpId="0">
        <p:tmplLst>
          <p:tmpl>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 presetClass="entr" presetSubtype="8"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animBg="1"/>
      <p:bldP spid="50"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1"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2150"/>
                            </p:stCondLst>
                            <p:childTnLst>
                              <p:par>
                                <p:cTn id="33" presetID="49" presetClass="entr" presetSubtype="0" de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360"/>
                                          </p:val>
                                        </p:tav>
                                        <p:tav tm="100000">
                                          <p:val>
                                            <p:fltVal val="0"/>
                                          </p:val>
                                        </p:tav>
                                      </p:tavLst>
                                    </p:anim>
                                    <p:animEffect transition="in" filter="fade">
                                      <p:cBhvr>
                                        <p:cTn id="38" dur="500"/>
                                        <p:tgtEl>
                                          <p:spTgt spid="7"/>
                                        </p:tgtEl>
                                      </p:cBhvr>
                                    </p:animEffect>
                                  </p:childTnLst>
                                </p:cTn>
                              </p:par>
                            </p:childTnLst>
                          </p:cTn>
                        </p:par>
                        <p:par>
                          <p:cTn id="39" fill="hold">
                            <p:stCondLst>
                              <p:cond delay="2650"/>
                            </p:stCondLst>
                            <p:childTnLst>
                              <p:par>
                                <p:cTn id="40" presetID="2" presetClass="entr" presetSubtype="4" decel="100000" fill="hold" grpId="0" nodeType="after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 calcmode="lin" valueType="num">
                                      <p:cBhvr additive="base">
                                        <p:cTn id="4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150"/>
                            </p:stCondLst>
                            <p:childTnLst>
                              <p:par>
                                <p:cTn id="45" presetID="22" presetClass="entr" presetSubtype="8" fill="hold" grpId="0" nodeType="after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500"/>
                                        <p:tgtEl>
                                          <p:spTgt spid="6">
                                            <p:txEl>
                                              <p:pRg st="0" end="0"/>
                                            </p:txEl>
                                          </p:spTgt>
                                        </p:tgtEl>
                                      </p:cBhvr>
                                    </p:animEffect>
                                  </p:childTnLst>
                                </p:cTn>
                              </p:par>
                            </p:childTnLst>
                          </p:cTn>
                        </p:par>
                        <p:par>
                          <p:cTn id="48" fill="hold">
                            <p:stCondLst>
                              <p:cond delay="3650"/>
                            </p:stCondLst>
                            <p:childTnLst>
                              <p:par>
                                <p:cTn id="49" presetID="49" presetClass="entr" presetSubtype="0" decel="10000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childTnLst>
                          </p:cTn>
                        </p:par>
                        <p:par>
                          <p:cTn id="55" fill="hold">
                            <p:stCondLst>
                              <p:cond delay="4150"/>
                            </p:stCondLst>
                            <p:childTnLst>
                              <p:par>
                                <p:cTn id="56" presetID="2" presetClass="entr" presetSubtype="4" decel="100000"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60" fill="hold">
                            <p:stCondLst>
                              <p:cond delay="4650"/>
                            </p:stCondLst>
                            <p:childTnLst>
                              <p:par>
                                <p:cTn id="61" presetID="22" presetClass="entr" presetSubtype="8" fill="hold" grpId="0"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wipe(left)">
                                      <p:cBhvr>
                                        <p:cTn id="63" dur="500"/>
                                        <p:tgtEl>
                                          <p:spTgt spid="12">
                                            <p:txEl>
                                              <p:pRg st="0" end="0"/>
                                            </p:txEl>
                                          </p:spTgt>
                                        </p:tgtEl>
                                      </p:cBhvr>
                                    </p:animEffect>
                                  </p:childTnLst>
                                </p:cTn>
                              </p:par>
                            </p:childTnLst>
                          </p:cTn>
                        </p:par>
                        <p:par>
                          <p:cTn id="64" fill="hold">
                            <p:stCondLst>
                              <p:cond delay="5150"/>
                            </p:stCondLst>
                            <p:childTnLst>
                              <p:par>
                                <p:cTn id="65" presetID="49" presetClass="entr" presetSubtype="0" decel="10000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 calcmode="lin" valueType="num">
                                      <p:cBhvr>
                                        <p:cTn id="69" dur="500" fill="hold"/>
                                        <p:tgtEl>
                                          <p:spTgt spid="16"/>
                                        </p:tgtEl>
                                        <p:attrNameLst>
                                          <p:attrName>style.rotation</p:attrName>
                                        </p:attrNameLst>
                                      </p:cBhvr>
                                      <p:tavLst>
                                        <p:tav tm="0">
                                          <p:val>
                                            <p:fltVal val="360"/>
                                          </p:val>
                                        </p:tav>
                                        <p:tav tm="100000">
                                          <p:val>
                                            <p:fltVal val="0"/>
                                          </p:val>
                                        </p:tav>
                                      </p:tavLst>
                                    </p:anim>
                                    <p:animEffect transition="in" filter="fade">
                                      <p:cBhvr>
                                        <p:cTn id="70" dur="500"/>
                                        <p:tgtEl>
                                          <p:spTgt spid="16"/>
                                        </p:tgtEl>
                                      </p:cBhvr>
                                    </p:animEffect>
                                  </p:childTnLst>
                                </p:cTn>
                              </p:par>
                            </p:childTnLst>
                          </p:cTn>
                        </p:par>
                        <p:par>
                          <p:cTn id="71" fill="hold">
                            <p:stCondLst>
                              <p:cond delay="5650"/>
                            </p:stCondLst>
                            <p:childTnLst>
                              <p:par>
                                <p:cTn id="72" presetID="2" presetClass="entr" presetSubtype="4" decel="100000" fill="hold" grpId="0" nodeType="after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 calcmode="lin" valueType="num">
                                      <p:cBhvr additive="base">
                                        <p:cTn id="7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150"/>
                            </p:stCondLst>
                            <p:childTnLst>
                              <p:par>
                                <p:cTn id="77" presetID="22" presetClass="entr" presetSubtype="8" fill="hold" grpId="0" nodeType="after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left)">
                                      <p:cBhvr>
                                        <p:cTn id="7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1"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 presetClass="entr" presetSubtype="2" decel="100000" fill="hold" grpId="0" nodeType="withEffect">
                                  <p:stCondLst>
                                    <p:cond delay="25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750" fill="hold"/>
                                        <p:tgtEl>
                                          <p:spTgt spid="18"/>
                                        </p:tgtEl>
                                        <p:attrNameLst>
                                          <p:attrName>ppt_x</p:attrName>
                                        </p:attrNameLst>
                                      </p:cBhvr>
                                      <p:tavLst>
                                        <p:tav tm="0">
                                          <p:val>
                                            <p:strVal val="1+#ppt_w/2"/>
                                          </p:val>
                                        </p:tav>
                                        <p:tav tm="100000">
                                          <p:val>
                                            <p:strVal val="#ppt_x"/>
                                          </p:val>
                                        </p:tav>
                                      </p:tavLst>
                                    </p:anim>
                                    <p:anim calcmode="lin" valueType="num">
                                      <p:cBhvr additive="base">
                                        <p:cTn id="15" dur="75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6" decel="100000" fill="hold" grpId="0" nodeType="withEffect">
                                  <p:stCondLst>
                                    <p:cond delay="25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750" fill="hold"/>
                                        <p:tgtEl>
                                          <p:spTgt spid="19"/>
                                        </p:tgtEl>
                                        <p:attrNameLst>
                                          <p:attrName>ppt_x</p:attrName>
                                        </p:attrNameLst>
                                      </p:cBhvr>
                                      <p:tavLst>
                                        <p:tav tm="0">
                                          <p:val>
                                            <p:strVal val="1+#ppt_w/2"/>
                                          </p:val>
                                        </p:tav>
                                        <p:tav tm="100000">
                                          <p:val>
                                            <p:strVal val="#ppt_x"/>
                                          </p:val>
                                        </p:tav>
                                      </p:tavLst>
                                    </p:anim>
                                    <p:anim calcmode="lin" valueType="num">
                                      <p:cBhvr additive="base">
                                        <p:cTn id="19" dur="750" fill="hold"/>
                                        <p:tgtEl>
                                          <p:spTgt spid="19"/>
                                        </p:tgtEl>
                                        <p:attrNameLst>
                                          <p:attrName>ppt_y</p:attrName>
                                        </p:attrNameLst>
                                      </p:cBhvr>
                                      <p:tavLst>
                                        <p:tav tm="0">
                                          <p:val>
                                            <p:strVal val="1+#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750" fill="hold"/>
                                        <p:tgtEl>
                                          <p:spTgt spid="20"/>
                                        </p:tgtEl>
                                        <p:attrNameLst>
                                          <p:attrName>ppt_x</p:attrName>
                                        </p:attrNameLst>
                                      </p:cBhvr>
                                      <p:tavLst>
                                        <p:tav tm="0">
                                          <p:val>
                                            <p:strVal val="#ppt_x"/>
                                          </p:val>
                                        </p:tav>
                                        <p:tav tm="100000">
                                          <p:val>
                                            <p:strVal val="#ppt_x"/>
                                          </p:val>
                                        </p:tav>
                                      </p:tavLst>
                                    </p:anim>
                                    <p:anim calcmode="lin" valueType="num">
                                      <p:cBhvr additive="base">
                                        <p:cTn id="23" dur="750" fill="hold"/>
                                        <p:tgtEl>
                                          <p:spTgt spid="20"/>
                                        </p:tgtEl>
                                        <p:attrNameLst>
                                          <p:attrName>ppt_y</p:attrName>
                                        </p:attrNameLst>
                                      </p:cBhvr>
                                      <p:tavLst>
                                        <p:tav tm="0">
                                          <p:val>
                                            <p:strVal val="0-#ppt_h/2"/>
                                          </p:val>
                                        </p:tav>
                                        <p:tav tm="100000">
                                          <p:val>
                                            <p:strVal val="#ppt_y"/>
                                          </p:val>
                                        </p:tav>
                                      </p:tavLst>
                                    </p:anim>
                                  </p:childTnLst>
                                </p:cTn>
                              </p:par>
                              <p:par>
                                <p:cTn id="24" presetID="2" presetClass="entr" presetSubtype="3" decel="100000" fill="hold" grpId="0" nodeType="withEffect">
                                  <p:stCondLst>
                                    <p:cond delay="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750" fill="hold"/>
                                        <p:tgtEl>
                                          <p:spTgt spid="21"/>
                                        </p:tgtEl>
                                        <p:attrNameLst>
                                          <p:attrName>ppt_x</p:attrName>
                                        </p:attrNameLst>
                                      </p:cBhvr>
                                      <p:tavLst>
                                        <p:tav tm="0">
                                          <p:val>
                                            <p:strVal val="1+#ppt_w/2"/>
                                          </p:val>
                                        </p:tav>
                                        <p:tav tm="100000">
                                          <p:val>
                                            <p:strVal val="#ppt_x"/>
                                          </p:val>
                                        </p:tav>
                                      </p:tavLst>
                                    </p:anim>
                                    <p:anim calcmode="lin" valueType="num">
                                      <p:cBhvr additive="base">
                                        <p:cTn id="27" dur="75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750"/>
                                  </p:stCondLst>
                                  <p:iterate type="wd">
                                    <p:tmPct val="10000"/>
                                  </p:iterate>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150"/>
                            </p:stCondLst>
                            <p:childTnLst>
                              <p:par>
                                <p:cTn id="33" presetID="2" presetClass="entr" presetSubtype="2" decel="100000" fill="hold" grpId="0" nodeType="afterEffect">
                                  <p:stCondLst>
                                    <p:cond delay="0"/>
                                  </p:stCondLst>
                                  <p:childTnLst>
                                    <p:set>
                                      <p:cBhvr>
                                        <p:cTn id="34" dur="1" fill="hold">
                                          <p:stCondLst>
                                            <p:cond delay="0"/>
                                          </p:stCondLst>
                                        </p:cTn>
                                        <p:tgtEl>
                                          <p:spTgt spid="23">
                                            <p:txEl>
                                              <p:pRg st="0" end="0"/>
                                            </p:txEl>
                                          </p:spTgt>
                                        </p:tgtEl>
                                        <p:attrNameLst>
                                          <p:attrName>style.visibility</p:attrName>
                                        </p:attrNameLst>
                                      </p:cBhvr>
                                      <p:to>
                                        <p:strVal val="visible"/>
                                      </p:to>
                                    </p:set>
                                    <p:anim calcmode="lin" valueType="num">
                                      <p:cBhvr additive="base">
                                        <p:cTn id="35"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37" fill="hold">
                            <p:stCondLst>
                              <p:cond delay="2650"/>
                            </p:stCondLst>
                            <p:childTnLst>
                              <p:par>
                                <p:cTn id="38" presetID="22" presetClass="entr" presetSubtype="8" fill="hold" grpId="0" nodeType="after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wipe(left)">
                                      <p:cBhvr>
                                        <p:cTn id="40" dur="500"/>
                                        <p:tgtEl>
                                          <p:spTgt spid="22">
                                            <p:txEl>
                                              <p:pRg st="0" end="0"/>
                                            </p:txEl>
                                          </p:spTgt>
                                        </p:tgtEl>
                                      </p:cBhvr>
                                    </p:animEffect>
                                  </p:childTnLst>
                                </p:cTn>
                              </p:par>
                            </p:childTnLst>
                          </p:cTn>
                        </p:par>
                        <p:par>
                          <p:cTn id="41" fill="hold">
                            <p:stCondLst>
                              <p:cond delay="3150"/>
                            </p:stCondLst>
                            <p:childTnLst>
                              <p:par>
                                <p:cTn id="42" presetID="2" presetClass="entr" presetSubtype="2" decel="100000" fill="hold" grpId="0" nodeType="afterEffect">
                                  <p:stCondLst>
                                    <p:cond delay="0"/>
                                  </p:stCondLst>
                                  <p:childTnLst>
                                    <p:set>
                                      <p:cBhvr>
                                        <p:cTn id="43" dur="1" fill="hold">
                                          <p:stCondLst>
                                            <p:cond delay="0"/>
                                          </p:stCondLst>
                                        </p:cTn>
                                        <p:tgtEl>
                                          <p:spTgt spid="25">
                                            <p:txEl>
                                              <p:pRg st="0" end="0"/>
                                            </p:txEl>
                                          </p:spTgt>
                                        </p:tgtEl>
                                        <p:attrNameLst>
                                          <p:attrName>style.visibility</p:attrName>
                                        </p:attrNameLst>
                                      </p:cBhvr>
                                      <p:to>
                                        <p:strVal val="visible"/>
                                      </p:to>
                                    </p:set>
                                    <p:anim calcmode="lin" valueType="num">
                                      <p:cBhvr additive="base">
                                        <p:cTn id="4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3650"/>
                            </p:stCondLst>
                            <p:childTnLst>
                              <p:par>
                                <p:cTn id="47" presetID="22" presetClass="entr" presetSubtype="8" fill="hold" grpId="0" nodeType="after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wipe(left)">
                                      <p:cBhvr>
                                        <p:cTn id="4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tmplLst>
          <p:tmpl>
            <p:tnLst>
              <p:par>
                <p:cTn presetID="22" presetClass="entr" presetSubtype="4" fill="hold" nodeType="after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P spid="5" grpId="0" build="p">
        <p:tmplLst>
          <p:tmpl lvl="1">
            <p:tnLst>
              <p:par>
                <p:cTn presetID="2" presetClass="entr" presetSubtype="4" decel="100000" fill="hold" nodeType="withEffect">
                  <p:stCondLst>
                    <p:cond delay="7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18" grpId="0" animBg="1">
        <p:tmplLst>
          <p:tmpl>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1+#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animBg="1">
        <p:tmplLst>
          <p:tmpl>
            <p:tnLst>
              <p:par>
                <p:cTn presetID="2" presetClass="entr" presetSubtype="6"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1+#ppt_h/2"/>
                          </p:val>
                        </p:tav>
                        <p:tav tm="100000">
                          <p:val>
                            <p:strVal val="#ppt_y"/>
                          </p:val>
                        </p:tav>
                      </p:tavLst>
                    </p:anim>
                  </p:childTnLst>
                </p:cTn>
              </p:par>
            </p:tnLst>
          </p:tmpl>
        </p:tmplLst>
      </p:bldP>
      <p:bldP spid="20" grpId="0" animBg="1">
        <p:tmplLst>
          <p:tmpl>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animBg="1">
        <p:tmplLst>
          <p:tmpl>
            <p:tnLst>
              <p:par>
                <p:cTn presetID="2" presetClass="entr" presetSubtype="3"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1+#ppt_w/2"/>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3" grpId="0" build="p">
        <p:tmplLst>
          <p:tmpl lvl="1">
            <p:tnLst>
              <p:par>
                <p:cTn presetID="2" presetClass="entr" presetSubtype="2"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 presetClass="entr" presetSubtype="2"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2" decel="100000" fill="hold" grpId="0" nodeType="withEffect">
                                  <p:stCondLst>
                                    <p:cond delay="750"/>
                                  </p:stCondLst>
                                  <p:iterate type="wd">
                                    <p:tmPct val="10000"/>
                                  </p:iterate>
                                  <p:childTnLst>
                                    <p:set>
                                      <p:cBhvr>
                                        <p:cTn id="9" dur="1" fill="hold">
                                          <p:stCondLst>
                                            <p:cond delay="0"/>
                                          </p:stCondLst>
                                        </p:cTn>
                                        <p:tgtEl>
                                          <p:spTgt spid="13">
                                            <p:txEl>
                                              <p:pRg st="0" end="0"/>
                                            </p:txEl>
                                          </p:spTgt>
                                        </p:tgtEl>
                                        <p:attrNameLst>
                                          <p:attrName>style.visibility</p:attrName>
                                        </p:attrNameLst>
                                      </p:cBhvr>
                                      <p:to>
                                        <p:strVal val="visible"/>
                                      </p:to>
                                    </p:set>
                                    <p:anim calcmode="lin" valueType="num">
                                      <p:cBhvr additive="base">
                                        <p:cTn id="10" dur="7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1" dur="75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build="p">
        <p:tmplLst>
          <p:tmpl lvl="1">
            <p:tnLst>
              <p:par>
                <p:cTn presetID="2" presetClass="entr" presetSubtype="12" decel="100000" fill="hold" nodeType="withEffect">
                  <p:stCondLst>
                    <p:cond delay="75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0-#ppt_w/2"/>
                          </p:val>
                        </p:tav>
                        <p:tav tm="100000">
                          <p:val>
                            <p:strVal val="#ppt_x"/>
                          </p:val>
                        </p:tav>
                      </p:tavLst>
                    </p:anim>
                    <p:anim calcmode="lin" valueType="num">
                      <p:cBhvr additive="base">
                        <p:cTn dur="75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500"/>
                                  </p:stCondLst>
                                  <p:iterate type="wd">
                                    <p:tmPct val="10000"/>
                                  </p:iterate>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100"/>
                            </p:stCondLst>
                            <p:childTnLst>
                              <p:par>
                                <p:cTn id="14" presetID="10" presetClass="entr" presetSubtype="0"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8" grpId="0"/>
    </p:bldLst>
  </p:timing>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iterate type="wd">
                                    <p:tmPct val="10000"/>
                                  </p:iterate>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3"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par>
                                <p:cTn id="14" presetID="2" presetClass="entr" presetSubtype="9" decel="10000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2" grpId="0" animBg="1"/>
      <p:bldP spid="6" grpId="0" animBg="1"/>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22" presetClass="entr" presetSubtype="4"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wipe(down)">
                      <p:cBhvr>
                        <p:cTn dur="500"/>
                        <p:tgtEl>
                          <p:spTgt spid="12"/>
                        </p:tgtEl>
                      </p:cBhvr>
                    </p:animEffect>
                  </p:childTnLst>
                </p:cTn>
              </p:par>
            </p:tnLst>
          </p:tmpl>
        </p:tmplLst>
      </p:bldP>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iterate type="wd">
                                    <p:tmPct val="10000"/>
                                  </p:iterate>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900"/>
                            </p:stCondLst>
                            <p:childTnLst>
                              <p:par>
                                <p:cTn id="14" presetID="2" presetClass="entr" presetSubtype="1"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400"/>
                            </p:stCondLst>
                            <p:childTnLst>
                              <p:par>
                                <p:cTn id="23" presetID="10"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tmplLst>
          <p:tmpl>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6">
                                            <p:txEl>
                                              <p:pRg st="0" end="0"/>
                                            </p:txEl>
                                          </p:spTgt>
                                        </p:tgtEl>
                                        <p:attrNameLst>
                                          <p:attrName>style.visibility</p:attrName>
                                        </p:attrNameLst>
                                      </p:cBhvr>
                                      <p:to>
                                        <p:strVal val="visible"/>
                                      </p:to>
                                    </p:set>
                                    <p:anim calcmode="lin" valueType="num">
                                      <p:cBhvr additive="base">
                                        <p:cTn id="1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grpId="0" nodeType="after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Effect transition="in" filter="fade">
                                      <p:cBhvr>
                                        <p:cTn id="24" dur="500"/>
                                        <p:tgtEl>
                                          <p:spTgt spid="18">
                                            <p:txEl>
                                              <p:pRg st="0" end="0"/>
                                            </p:txEl>
                                          </p:spTgt>
                                        </p:tgtEl>
                                      </p:cBhvr>
                                    </p:animEffect>
                                  </p:childTnLst>
                                </p:cTn>
                              </p:par>
                            </p:childTnLst>
                          </p:cTn>
                        </p:par>
                        <p:par>
                          <p:cTn id="25" fill="hold">
                            <p:stCondLst>
                              <p:cond delay="1600"/>
                            </p:stCondLst>
                            <p:childTnLst>
                              <p:par>
                                <p:cTn id="26" presetID="2" presetClass="entr" presetSubtype="1" decel="10000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47">
                                            <p:txEl>
                                              <p:pRg st="0" end="0"/>
                                            </p:txEl>
                                          </p:spTgt>
                                        </p:tgtEl>
                                        <p:attrNameLst>
                                          <p:attrName>style.visibility</p:attrName>
                                        </p:attrNameLst>
                                      </p:cBhvr>
                                      <p:to>
                                        <p:strVal val="visible"/>
                                      </p:to>
                                    </p:set>
                                    <p:anim calcmode="lin" valueType="num">
                                      <p:cBhvr additive="base">
                                        <p:cTn id="3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2" decel="100000" fill="hold" grpId="0" nodeType="withEffect">
                                  <p:stCondLst>
                                    <p:cond delay="0"/>
                                  </p:stCondLst>
                                  <p:iterate type="wd">
                                    <p:tmPct val="10000"/>
                                  </p:iterate>
                                  <p:childTnLst>
                                    <p:set>
                                      <p:cBhvr>
                                        <p:cTn id="35" dur="1" fill="hold">
                                          <p:stCondLst>
                                            <p:cond delay="0"/>
                                          </p:stCondLst>
                                        </p:cTn>
                                        <p:tgtEl>
                                          <p:spTgt spid="33"/>
                                        </p:tgtEl>
                                        <p:attrNameLst>
                                          <p:attrName>style.visibility</p:attrName>
                                        </p:attrNameLst>
                                      </p:cBhvr>
                                      <p:to>
                                        <p:strVal val="visible"/>
                                      </p:to>
                                    </p:set>
                                    <p:anim calcmode="lin" valueType="num">
                                      <p:cBhvr additive="base">
                                        <p:cTn id="36" dur="500" fill="hold"/>
                                        <p:tgtEl>
                                          <p:spTgt spid="33"/>
                                        </p:tgtEl>
                                        <p:attrNameLst>
                                          <p:attrName>ppt_x</p:attrName>
                                        </p:attrNameLst>
                                      </p:cBhvr>
                                      <p:tavLst>
                                        <p:tav tm="0">
                                          <p:val>
                                            <p:strVal val="1+#ppt_w/2"/>
                                          </p:val>
                                        </p:tav>
                                        <p:tav tm="100000">
                                          <p:val>
                                            <p:strVal val="#ppt_x"/>
                                          </p:val>
                                        </p:tav>
                                      </p:tavLst>
                                    </p:anim>
                                    <p:anim calcmode="lin" valueType="num">
                                      <p:cBhvr additive="base">
                                        <p:cTn id="37" dur="5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2200"/>
                            </p:stCondLst>
                            <p:childTnLst>
                              <p:par>
                                <p:cTn id="39" presetID="10" presetClass="entr" presetSubtype="0" fill="hold" grpId="0" nodeType="afterEffect">
                                  <p:stCondLst>
                                    <p:cond delay="0"/>
                                  </p:st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fade">
                                      <p:cBhvr>
                                        <p:cTn id="41" dur="500"/>
                                        <p:tgtEl>
                                          <p:spTgt spid="32">
                                            <p:txEl>
                                              <p:pRg st="0" end="0"/>
                                            </p:txEl>
                                          </p:spTgt>
                                        </p:tgtEl>
                                      </p:cBhvr>
                                    </p:animEffect>
                                  </p:childTnLst>
                                </p:cTn>
                              </p:par>
                            </p:childTnLst>
                          </p:cTn>
                        </p:par>
                        <p:par>
                          <p:cTn id="42" fill="hold">
                            <p:stCondLst>
                              <p:cond delay="2700"/>
                            </p:stCondLst>
                            <p:childTnLst>
                              <p:par>
                                <p:cTn id="43" presetID="2" presetClass="entr" presetSubtype="1" decel="100000"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0-#ppt_h/2"/>
                                          </p:val>
                                        </p:tav>
                                        <p:tav tm="100000">
                                          <p:val>
                                            <p:strVal val="#ppt_y"/>
                                          </p:val>
                                        </p:tav>
                                      </p:tavLst>
                                    </p:anim>
                                  </p:childTnLst>
                                </p:cTn>
                              </p:par>
                              <p:par>
                                <p:cTn id="47" presetID="2" presetClass="entr" presetSubtype="1" decel="100000" fill="hold" grpId="0" nodeType="with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 calcmode="lin" valueType="num">
                                      <p:cBhvr additive="base">
                                        <p:cTn id="49"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
                                            <p:txEl>
                                              <p:pRg st="0" end="0"/>
                                            </p:txEl>
                                          </p:spTgt>
                                        </p:tgtEl>
                                        <p:attrNameLst>
                                          <p:attrName>ppt_y</p:attrName>
                                        </p:attrNameLst>
                                      </p:cBhvr>
                                      <p:tavLst>
                                        <p:tav tm="0">
                                          <p:val>
                                            <p:strVal val="0-#ppt_h/2"/>
                                          </p:val>
                                        </p:tav>
                                        <p:tav tm="100000">
                                          <p:val>
                                            <p:strVal val="#ppt_y"/>
                                          </p:val>
                                        </p:tav>
                                      </p:tavLst>
                                    </p:anim>
                                  </p:childTnLst>
                                </p:cTn>
                              </p:par>
                              <p:par>
                                <p:cTn id="51" presetID="2" presetClass="entr" presetSubtype="2" decel="100000" fill="hold" grpId="0" nodeType="withEffect">
                                  <p:stCondLst>
                                    <p:cond delay="0"/>
                                  </p:stCondLst>
                                  <p:iterate type="wd">
                                    <p:tmPct val="1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1+#ppt_w/2"/>
                                          </p:val>
                                        </p:tav>
                                        <p:tav tm="100000">
                                          <p:val>
                                            <p:strVal val="#ppt_x"/>
                                          </p:val>
                                        </p:tav>
                                      </p:tavLst>
                                    </p:anim>
                                    <p:anim calcmode="lin" valueType="num">
                                      <p:cBhvr additive="base">
                                        <p:cTn id="54" dur="500" fill="hold"/>
                                        <p:tgtEl>
                                          <p:spTgt spid="42"/>
                                        </p:tgtEl>
                                        <p:attrNameLst>
                                          <p:attrName>ppt_y</p:attrName>
                                        </p:attrNameLst>
                                      </p:cBhvr>
                                      <p:tavLst>
                                        <p:tav tm="0">
                                          <p:val>
                                            <p:strVal val="#ppt_y"/>
                                          </p:val>
                                        </p:tav>
                                        <p:tav tm="100000">
                                          <p:val>
                                            <p:strVal val="#ppt_y"/>
                                          </p:val>
                                        </p:tav>
                                      </p:tavLst>
                                    </p:anim>
                                  </p:childTnLst>
                                </p:cTn>
                              </p:par>
                            </p:childTnLst>
                          </p:cTn>
                        </p:par>
                        <p:par>
                          <p:cTn id="55" fill="hold">
                            <p:stCondLst>
                              <p:cond delay="3300"/>
                            </p:stCondLst>
                            <p:childTnLst>
                              <p:par>
                                <p:cTn id="56" presetID="10"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fade">
                                      <p:cBhvr>
                                        <p:cTn id="58" dur="500"/>
                                        <p:tgtEl>
                                          <p:spTgt spid="41">
                                            <p:txEl>
                                              <p:pRg st="0" end="0"/>
                                            </p:txEl>
                                          </p:spTgt>
                                        </p:tgtEl>
                                      </p:cBhvr>
                                    </p:animEffect>
                                  </p:childTnLst>
                                </p:cTn>
                              </p:par>
                            </p:childTnLst>
                          </p:cTn>
                        </p:par>
                        <p:par>
                          <p:cTn id="59" fill="hold">
                            <p:stCondLst>
                              <p:cond delay="3800"/>
                            </p:stCondLst>
                            <p:childTnLst>
                              <p:par>
                                <p:cTn id="60" presetID="2" presetClass="entr" presetSubtype="1" decel="10000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0-#ppt_h/2"/>
                                          </p:val>
                                        </p:tav>
                                        <p:tav tm="100000">
                                          <p:val>
                                            <p:strVal val="#ppt_y"/>
                                          </p:val>
                                        </p:tav>
                                      </p:tavLst>
                                    </p:anim>
                                  </p:childTnLst>
                                </p:cTn>
                              </p:par>
                              <p:par>
                                <p:cTn id="64" presetID="2" presetClass="entr" presetSubtype="1" decel="100000" fill="hold" grpId="0" nodeType="withEffect">
                                  <p:stCondLst>
                                    <p:cond delay="0"/>
                                  </p:stCondLst>
                                  <p:childTnLst>
                                    <p:set>
                                      <p:cBhvr>
                                        <p:cTn id="65" dur="1" fill="hold">
                                          <p:stCondLst>
                                            <p:cond delay="0"/>
                                          </p:stCondLst>
                                        </p:cTn>
                                        <p:tgtEl>
                                          <p:spTgt spid="50">
                                            <p:txEl>
                                              <p:pRg st="0" end="0"/>
                                            </p:txEl>
                                          </p:spTgt>
                                        </p:tgtEl>
                                        <p:attrNameLst>
                                          <p:attrName>style.visibility</p:attrName>
                                        </p:attrNameLst>
                                      </p:cBhvr>
                                      <p:to>
                                        <p:strVal val="visible"/>
                                      </p:to>
                                    </p:set>
                                    <p:anim calcmode="lin" valueType="num">
                                      <p:cBhvr additive="base">
                                        <p:cTn id="66"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0">
                                            <p:txEl>
                                              <p:pRg st="0" end="0"/>
                                            </p:txEl>
                                          </p:spTgt>
                                        </p:tgtEl>
                                        <p:attrNameLst>
                                          <p:attrName>ppt_y</p:attrName>
                                        </p:attrNameLst>
                                      </p:cBhvr>
                                      <p:tavLst>
                                        <p:tav tm="0">
                                          <p:val>
                                            <p:strVal val="0-#ppt_h/2"/>
                                          </p:val>
                                        </p:tav>
                                        <p:tav tm="100000">
                                          <p:val>
                                            <p:strVal val="#ppt_y"/>
                                          </p:val>
                                        </p:tav>
                                      </p:tavLst>
                                    </p:anim>
                                  </p:childTnLst>
                                </p:cTn>
                              </p:par>
                              <p:par>
                                <p:cTn id="68" presetID="2" presetClass="entr" presetSubtype="2" decel="100000" fill="hold" grpId="0" nodeType="withEffect">
                                  <p:stCondLst>
                                    <p:cond delay="0"/>
                                  </p:stCondLst>
                                  <p:iterate type="wd">
                                    <p:tmPct val="10000"/>
                                  </p:iterate>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1+#ppt_w/2"/>
                                          </p:val>
                                        </p:tav>
                                        <p:tav tm="100000">
                                          <p:val>
                                            <p:strVal val="#ppt_x"/>
                                          </p:val>
                                        </p:tav>
                                      </p:tavLst>
                                    </p:anim>
                                    <p:anim calcmode="lin" valueType="num">
                                      <p:cBhvr additive="base">
                                        <p:cTn id="71" dur="5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4400"/>
                            </p:stCondLst>
                            <p:childTnLst>
                              <p:par>
                                <p:cTn id="73" presetID="10" presetClass="entr" presetSubtype="0" fill="hold" grpId="0" nodeType="afterEffect">
                                  <p:stCondLst>
                                    <p:cond delay="0"/>
                                  </p:stCondLst>
                                  <p:childTnLst>
                                    <p:set>
                                      <p:cBhvr>
                                        <p:cTn id="74" dur="1" fill="hold">
                                          <p:stCondLst>
                                            <p:cond delay="0"/>
                                          </p:stCondLst>
                                        </p:cTn>
                                        <p:tgtEl>
                                          <p:spTgt spid="44">
                                            <p:txEl>
                                              <p:pRg st="0" end="0"/>
                                            </p:txEl>
                                          </p:spTgt>
                                        </p:tgtEl>
                                        <p:attrNameLst>
                                          <p:attrName>style.visibility</p:attrName>
                                        </p:attrNameLst>
                                      </p:cBhvr>
                                      <p:to>
                                        <p:strVal val="visible"/>
                                      </p:to>
                                    </p:set>
                                    <p:animEffect transition="in" filter="fade">
                                      <p:cBhvr>
                                        <p:cTn id="7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animBg="1">
        <p:tmplLst>
          <p:tmpl>
            <p:tnLst>
              <p:par>
                <p:cTn presetID="2" presetClass="entr" presetSubtype="1"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0-#ppt_h/2"/>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40" grpId="0" animBg="1">
        <p:tmplLst>
          <p:tmpl>
            <p:tnLst>
              <p:par>
                <p:cTn presetID="2" presetClass="entr" presetSubtype="1"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tmplLst>
          <p:tmpl>
            <p:tnLst>
              <p:par>
                <p:cTn presetID="2" presetClass="entr" presetSubtype="2" decel="100000" fill="hold" nodeType="withEffect">
                  <p:stCondLst>
                    <p:cond delay="0"/>
                  </p:stCondLst>
                  <p:iterate type="wd">
                    <p:tmPct val="10000"/>
                  </p:iterate>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ppt_x"/>
                          </p:val>
                        </p:tav>
                        <p:tav tm="100000">
                          <p:val>
                            <p:strVal val="#ppt_x"/>
                          </p:val>
                        </p:tav>
                      </p:tavLst>
                    </p:anim>
                    <p:anim calcmode="lin" valueType="num">
                      <p:cBhvr additive="base">
                        <p:cTn dur="500" fill="hold"/>
                        <p:tgtEl>
                          <p:spTgt spid="46"/>
                        </p:tgtEl>
                        <p:attrNameLst>
                          <p:attrName>ppt_y</p:attrName>
                        </p:attrNameLst>
                      </p:cBhvr>
                      <p:tavLst>
                        <p:tav tm="0">
                          <p:val>
                            <p:strVal val="0-#ppt_h/2"/>
                          </p:val>
                        </p:tav>
                        <p:tav tm="100000">
                          <p:val>
                            <p:strVal val="#ppt_y"/>
                          </p:val>
                        </p:tav>
                      </p:tavLst>
                    </p:anim>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0-#ppt_h/2"/>
                          </p:val>
                        </p:tav>
                        <p:tav tm="100000">
                          <p:val>
                            <p:strVal val="#ppt_y"/>
                          </p:val>
                        </p:tav>
                      </p:tavLst>
                    </p:anim>
                  </p:childTnLst>
                </p:cTn>
              </p:par>
            </p:tnLst>
          </p:tmpl>
        </p:tmplLst>
      </p:bldP>
      <p:bldP spid="48" grpId="0" build="p">
        <p:tmplLst>
          <p:tmpl lvl="1">
            <p:tnLst>
              <p:par>
                <p:cTn presetID="2" presetClass="entr" presetSubtype="1"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0-#ppt_h/2"/>
                          </p:val>
                        </p:tav>
                        <p:tav tm="100000">
                          <p:val>
                            <p:strVal val="#ppt_y"/>
                          </p:val>
                        </p:tav>
                      </p:tavLst>
                    </p:anim>
                  </p:childTnLst>
                </p:cTn>
              </p:par>
            </p:tnLst>
          </p:tmpl>
        </p:tmplLst>
      </p:bldP>
      <p:bldP spid="50" grpId="0" build="p">
        <p:tmplLst>
          <p:tmpl lvl="1">
            <p:tnLst>
              <p:par>
                <p:cTn presetID="2" presetClass="entr" presetSubtype="1" decel="10000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vertical)">
                                      <p:cBhvr>
                                        <p:cTn id="7" dur="500"/>
                                        <p:tgtEl>
                                          <p:spTgt spid="2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 calcmode="lin" valueType="num">
                                      <p:cBhvr additive="base">
                                        <p:cTn id="1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600"/>
                            </p:stCondLst>
                            <p:childTnLst>
                              <p:par>
                                <p:cTn id="22" presetID="2" presetClass="entr" presetSubtype="4" decel="100000" fill="hold" grpId="0" nodeType="afterEffect">
                                  <p:stCondLst>
                                    <p:cond delay="250"/>
                                  </p:stCondLst>
                                  <p:childTnLst>
                                    <p:set>
                                      <p:cBhvr>
                                        <p:cTn id="23" dur="1" fill="hold">
                                          <p:stCondLst>
                                            <p:cond delay="0"/>
                                          </p:stCondLst>
                                        </p:cTn>
                                        <p:tgtEl>
                                          <p:spTgt spid="34">
                                            <p:txEl>
                                              <p:pRg st="0" end="0"/>
                                            </p:txEl>
                                          </p:spTgt>
                                        </p:tgtEl>
                                        <p:attrNameLst>
                                          <p:attrName>style.visibility</p:attrName>
                                        </p:attrNameLst>
                                      </p:cBhvr>
                                      <p:to>
                                        <p:strVal val="visible"/>
                                      </p:to>
                                    </p:set>
                                    <p:anim calcmode="lin" valueType="num">
                                      <p:cBhvr additive="base">
                                        <p:cTn id="2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35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245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tmplLst>
          <p:tmpl>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animBg="1"/>
      <p:bldP spid="30" grpId="0">
        <p:tmplLst>
          <p:tmpl>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‹N°›</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8" decel="10000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750" fill="hold"/>
                                        <p:tgtEl>
                                          <p:spTgt spid="24"/>
                                        </p:tgtEl>
                                        <p:attrNameLst>
                                          <p:attrName>ppt_x</p:attrName>
                                        </p:attrNameLst>
                                      </p:cBhvr>
                                      <p:tavLst>
                                        <p:tav tm="0">
                                          <p:val>
                                            <p:strVal val="#ppt_x"/>
                                          </p:val>
                                        </p:tav>
                                        <p:tav tm="100000">
                                          <p:val>
                                            <p:strVal val="#ppt_x"/>
                                          </p:val>
                                        </p:tav>
                                      </p:tavLst>
                                    </p:anim>
                                    <p:anim calcmode="lin" valueType="num">
                                      <p:cBhvr additive="base">
                                        <p:cTn id="34" dur="750" fill="hold"/>
                                        <p:tgtEl>
                                          <p:spTgt spid="24"/>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8" decel="10000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3500"/>
                            </p:stCondLst>
                            <p:childTnLst>
                              <p:par>
                                <p:cTn id="49" presetID="2" presetClass="entr" presetSubtype="1" decel="10000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750" fill="hold"/>
                                        <p:tgtEl>
                                          <p:spTgt spid="39"/>
                                        </p:tgtEl>
                                        <p:attrNameLst>
                                          <p:attrName>ppt_x</p:attrName>
                                        </p:attrNameLst>
                                      </p:cBhvr>
                                      <p:tavLst>
                                        <p:tav tm="0">
                                          <p:val>
                                            <p:strVal val="#ppt_x"/>
                                          </p:val>
                                        </p:tav>
                                        <p:tav tm="100000">
                                          <p:val>
                                            <p:strVal val="#ppt_x"/>
                                          </p:val>
                                        </p:tav>
                                      </p:tavLst>
                                    </p:anim>
                                    <p:anim calcmode="lin" valueType="num">
                                      <p:cBhvr additive="base">
                                        <p:cTn id="52" dur="750" fill="hold"/>
                                        <p:tgtEl>
                                          <p:spTgt spid="39"/>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750" fill="hold"/>
                                        <p:tgtEl>
                                          <p:spTgt spid="40"/>
                                        </p:tgtEl>
                                        <p:attrNameLst>
                                          <p:attrName>ppt_x</p:attrName>
                                        </p:attrNameLst>
                                      </p:cBhvr>
                                      <p:tavLst>
                                        <p:tav tm="0">
                                          <p:val>
                                            <p:strVal val="#ppt_x"/>
                                          </p:val>
                                        </p:tav>
                                        <p:tav tm="100000">
                                          <p:val>
                                            <p:strVal val="#ppt_x"/>
                                          </p:val>
                                        </p:tav>
                                      </p:tavLst>
                                    </p:anim>
                                    <p:anim calcmode="lin" valueType="num">
                                      <p:cBhvr additive="base">
                                        <p:cTn id="56" dur="750" fill="hold"/>
                                        <p:tgtEl>
                                          <p:spTgt spid="40"/>
                                        </p:tgtEl>
                                        <p:attrNameLst>
                                          <p:attrName>ppt_y</p:attrName>
                                        </p:attrNameLst>
                                      </p:cBhvr>
                                      <p:tavLst>
                                        <p:tav tm="0">
                                          <p:val>
                                            <p:strVal val="0-#ppt_h/2"/>
                                          </p:val>
                                        </p:tav>
                                        <p:tav tm="100000">
                                          <p:val>
                                            <p:strVal val="#ppt_y"/>
                                          </p:val>
                                        </p:tav>
                                      </p:tavLst>
                                    </p:anim>
                                  </p:childTnLst>
                                </p:cTn>
                              </p:par>
                            </p:childTnLst>
                          </p:cTn>
                        </p:par>
                        <p:par>
                          <p:cTn id="57" fill="hold">
                            <p:stCondLst>
                              <p:cond delay="4250"/>
                            </p:stCondLst>
                            <p:childTnLst>
                              <p:par>
                                <p:cTn id="58" presetID="2" presetClass="entr" presetSubtype="8" decel="100000" fill="hold" grpId="0" nodeType="after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additive="base">
                                        <p:cTn id="60"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7">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4" decel="10000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250"/>
                            </p:stCondLst>
                            <p:childTnLst>
                              <p:par>
                                <p:cTn id="71" presetID="2" presetClass="entr" presetSubtype="1" decel="10000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750" fill="hold"/>
                                        <p:tgtEl>
                                          <p:spTgt spid="44"/>
                                        </p:tgtEl>
                                        <p:attrNameLst>
                                          <p:attrName>ppt_x</p:attrName>
                                        </p:attrNameLst>
                                      </p:cBhvr>
                                      <p:tavLst>
                                        <p:tav tm="0">
                                          <p:val>
                                            <p:strVal val="#ppt_x"/>
                                          </p:val>
                                        </p:tav>
                                        <p:tav tm="100000">
                                          <p:val>
                                            <p:strVal val="#ppt_x"/>
                                          </p:val>
                                        </p:tav>
                                      </p:tavLst>
                                    </p:anim>
                                    <p:anim calcmode="lin" valueType="num">
                                      <p:cBhvr additive="base">
                                        <p:cTn id="74" dur="750" fill="hold"/>
                                        <p:tgtEl>
                                          <p:spTgt spid="44"/>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750" fill="hold"/>
                                        <p:tgtEl>
                                          <p:spTgt spid="45"/>
                                        </p:tgtEl>
                                        <p:attrNameLst>
                                          <p:attrName>ppt_x</p:attrName>
                                        </p:attrNameLst>
                                      </p:cBhvr>
                                      <p:tavLst>
                                        <p:tav tm="0">
                                          <p:val>
                                            <p:strVal val="#ppt_x"/>
                                          </p:val>
                                        </p:tav>
                                        <p:tav tm="100000">
                                          <p:val>
                                            <p:strVal val="#ppt_x"/>
                                          </p:val>
                                        </p:tav>
                                      </p:tavLst>
                                    </p:anim>
                                    <p:anim calcmode="lin" valueType="num">
                                      <p:cBhvr additive="base">
                                        <p:cTn id="78" dur="750" fill="hold"/>
                                        <p:tgtEl>
                                          <p:spTgt spid="45"/>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2" presetClass="entr" presetSubtype="8" decel="100000" fill="hold" grpId="0" nodeType="after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 calcmode="lin" valueType="num">
                                      <p:cBhvr additive="base">
                                        <p:cTn id="82"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42">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childTnLst>
                          </p:cTn>
                        </p:par>
                        <p:par>
                          <p:cTn id="88" fill="hold">
                            <p:stCondLst>
                              <p:cond delay="65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animBg="1"/>
      <p:bldP spid="14" grpId="0" animBg="1"/>
      <p:bldP spid="26" grpId="0"/>
      <p:bldP spid="20" grpId="0">
        <p:tmplLst>
          <p:tmpl>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animBg="1"/>
      <p:bldP spid="23" grpId="0" animBg="1"/>
      <p:bldP spid="24" grpId="0"/>
      <p:bldP spid="25" grpId="0">
        <p:tmplLst>
          <p:tmpl>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37" grpId="0" build="p">
        <p:tmplLst>
          <p:tmpl lvl="1">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9" grpId="0" animBg="1"/>
      <p:bldP spid="40" grpId="0"/>
      <p:bldP spid="41" grpId="0">
        <p:tmplLst>
          <p:tmpl>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animBg="1"/>
      <p:bldP spid="44" grpId="0" animBg="1"/>
      <p:bldP spid="45" grpId="0"/>
    </p:bldLst>
  </p:timing>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Lst>
  </p:timing>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‹N°›</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0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4" decel="100000" fill="hold" grpId="0" nodeType="withEffect">
                                  <p:stCondLst>
                                    <p:cond delay="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4" grpId="0" animBg="1"/>
      <p:bldP spid="8" grpId="0" animBg="1"/>
      <p:bldP spid="9" grpId="0" animBg="1"/>
      <p:bldP spid="19" grpId="0" animBg="1"/>
    </p:bldLst>
  </p:timing>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3162925"/>
            <a:ext cx="17336022" cy="1767458"/>
          </a:xfrm>
        </p:spPr>
        <p:txBody>
          <a:bodyPr>
            <a:normAutofit/>
          </a:bodyPr>
          <a:lstStyle/>
          <a:p>
            <a:r>
              <a:rPr lang="fr-FR" dirty="0"/>
              <a:t>IRM : Une Nouvelle Approche de </a:t>
            </a:r>
            <a:br>
              <a:rPr lang="fr-FR" dirty="0"/>
            </a:br>
            <a:r>
              <a:rPr lang="fr-FR" dirty="0"/>
              <a:t>Compression d’Images</a:t>
            </a:r>
            <a:endParaRPr kumimoji="1" lang="ja-JP" altLang="en-US" dirty="0"/>
          </a:p>
        </p:txBody>
      </p:sp>
      <p:sp>
        <p:nvSpPr>
          <p:cNvPr id="9" name="テキスト プレースホルダー 8"/>
          <p:cNvSpPr>
            <a:spLocks noGrp="1"/>
          </p:cNvSpPr>
          <p:nvPr>
            <p:ph type="body" sz="quarter" idx="13"/>
          </p:nvPr>
        </p:nvSpPr>
        <p:spPr>
          <a:xfrm>
            <a:off x="535898" y="6890686"/>
            <a:ext cx="5329003" cy="3044709"/>
          </a:xfrm>
        </p:spPr>
        <p:txBody>
          <a:bodyPr/>
          <a:lstStyle/>
          <a:p>
            <a:pPr algn="l"/>
            <a:r>
              <a:rPr kumimoji="1" lang="en-US" altLang="ja-JP" dirty="0" err="1"/>
              <a:t>Réalisé</a:t>
            </a:r>
            <a:r>
              <a:rPr kumimoji="1" lang="en-US" altLang="ja-JP" dirty="0"/>
              <a:t> par :</a:t>
            </a:r>
          </a:p>
          <a:p>
            <a:pPr marL="457200" indent="-457200" algn="l">
              <a:buFont typeface="Arial" panose="020B0604020202020204" pitchFamily="34" charset="0"/>
              <a:buChar char="•"/>
            </a:pPr>
            <a:r>
              <a:rPr kumimoji="1" lang="en-US" altLang="ja-JP" dirty="0"/>
              <a:t>Salma AIT LAKBIR </a:t>
            </a:r>
          </a:p>
          <a:p>
            <a:pPr marL="457200" indent="-457200" algn="l">
              <a:buFont typeface="Arial" panose="020B0604020202020204" pitchFamily="34" charset="0"/>
              <a:buChar char="•"/>
            </a:pPr>
            <a:r>
              <a:rPr kumimoji="1" lang="en-US" altLang="ja-JP" dirty="0" err="1"/>
              <a:t>Ibtissam</a:t>
            </a:r>
            <a:r>
              <a:rPr kumimoji="1" lang="en-US" altLang="ja-JP" dirty="0"/>
              <a:t> ER-RACHIDI</a:t>
            </a:r>
          </a:p>
          <a:p>
            <a:pPr marL="457200" indent="-457200" algn="l">
              <a:buFont typeface="Arial" panose="020B0604020202020204" pitchFamily="34" charset="0"/>
              <a:buChar char="•"/>
            </a:pPr>
            <a:r>
              <a:rPr kumimoji="1" lang="en-US" altLang="ja-JP" dirty="0"/>
              <a:t>Latifa JAKIR</a:t>
            </a:r>
          </a:p>
          <a:p>
            <a:pPr marL="457200" indent="-457200" algn="l">
              <a:buFont typeface="Arial" panose="020B0604020202020204" pitchFamily="34" charset="0"/>
              <a:buChar char="•"/>
            </a:pPr>
            <a:r>
              <a:rPr kumimoji="1" lang="en-US" altLang="ja-JP" dirty="0"/>
              <a:t>Khalil MELLOUK </a:t>
            </a:r>
          </a:p>
          <a:p>
            <a:pPr marL="457200" indent="-457200" algn="l">
              <a:buFont typeface="Arial" panose="020B0604020202020204" pitchFamily="34" charset="0"/>
              <a:buChar char="•"/>
            </a:pPr>
            <a:r>
              <a:rPr kumimoji="1" lang="en-US" altLang="ja-JP" dirty="0"/>
              <a:t>Issa  SANGARE</a:t>
            </a:r>
            <a:endParaRPr kumimoji="1" lang="ja-JP" altLang="en-US" dirty="0"/>
          </a:p>
        </p:txBody>
      </p:sp>
      <p:sp>
        <p:nvSpPr>
          <p:cNvPr id="8" name="テキスト プレースホルダー 7"/>
          <p:cNvSpPr>
            <a:spLocks noGrp="1"/>
          </p:cNvSpPr>
          <p:nvPr>
            <p:ph type="body" sz="quarter" idx="12"/>
          </p:nvPr>
        </p:nvSpPr>
        <p:spPr>
          <a:xfrm>
            <a:off x="12423101" y="7132999"/>
            <a:ext cx="5029199" cy="1280041"/>
          </a:xfrm>
        </p:spPr>
        <p:txBody>
          <a:bodyPr>
            <a:noAutofit/>
          </a:bodyPr>
          <a:lstStyle/>
          <a:p>
            <a:pPr algn="r"/>
            <a:r>
              <a:rPr lang="fr-FR" sz="3200" dirty="0">
                <a:solidFill>
                  <a:schemeClr val="tx2"/>
                </a:solidFill>
              </a:rPr>
              <a:t>Encadrant:</a:t>
            </a:r>
          </a:p>
          <a:p>
            <a:pPr algn="r"/>
            <a:r>
              <a:rPr lang="fr-FR" sz="3200" dirty="0">
                <a:solidFill>
                  <a:schemeClr val="tx2"/>
                </a:solidFill>
              </a:rPr>
              <a:t>Pr. Abdellah ADIB</a:t>
            </a:r>
          </a:p>
        </p:txBody>
      </p:sp>
      <p:pic>
        <p:nvPicPr>
          <p:cNvPr id="3" name="Image 2">
            <a:extLst>
              <a:ext uri="{FF2B5EF4-FFF2-40B4-BE49-F238E27FC236}">
                <a16:creationId xmlns:a16="http://schemas.microsoft.com/office/drawing/2014/main" id="{C9861614-A228-486E-8EE4-77B8EFF4F8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4873"/>
            <a:ext cx="3717561" cy="3017434"/>
          </a:xfrm>
          <a:prstGeom prst="rect">
            <a:avLst/>
          </a:prstGeom>
        </p:spPr>
      </p:pic>
    </p:spTree>
    <p:extLst>
      <p:ext uri="{BB962C8B-B14F-4D97-AF65-F5344CB8AC3E}">
        <p14:creationId xmlns:p14="http://schemas.microsoft.com/office/powerpoint/2010/main" val="921712323"/>
      </p:ext>
    </p:extLst>
  </p:cSld>
  <p:clrMapOvr>
    <a:masterClrMapping/>
  </p:clrMapOvr>
  <mc:AlternateContent xmlns:mc="http://schemas.openxmlformats.org/markup-compatibility/2006" xmlns:p14="http://schemas.microsoft.com/office/powerpoint/2010/main">
    <mc:Choice Requires="p14">
      <p:transition spd="med" p14:dur="700" advTm="9314">
        <p:fade/>
      </p:transition>
    </mc:Choice>
    <mc:Fallback xmlns="">
      <p:transition spd="med" advTm="931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0AC69-3055-434A-992C-AE682C55C4B0}"/>
              </a:ext>
            </a:extLst>
          </p:cNvPr>
          <p:cNvSpPr>
            <a:spLocks noGrp="1"/>
          </p:cNvSpPr>
          <p:nvPr>
            <p:ph type="title"/>
          </p:nvPr>
        </p:nvSpPr>
        <p:spPr/>
        <p:txBody>
          <a:bodyPr/>
          <a:lstStyle/>
          <a:p>
            <a:r>
              <a:rPr lang="fr-FR" dirty="0"/>
              <a:t>Sous-Echantillonnage</a:t>
            </a:r>
          </a:p>
        </p:txBody>
      </p:sp>
      <p:sp>
        <p:nvSpPr>
          <p:cNvPr id="4" name="Espace réservé du numéro de diapositive 3">
            <a:extLst>
              <a:ext uri="{FF2B5EF4-FFF2-40B4-BE49-F238E27FC236}">
                <a16:creationId xmlns:a16="http://schemas.microsoft.com/office/drawing/2014/main" id="{6AFC6ABB-E842-499D-9292-C6D7B049284E}"/>
              </a:ext>
            </a:extLst>
          </p:cNvPr>
          <p:cNvSpPr>
            <a:spLocks noGrp="1"/>
          </p:cNvSpPr>
          <p:nvPr>
            <p:ph type="sldNum" sz="quarter" idx="11"/>
          </p:nvPr>
        </p:nvSpPr>
        <p:spPr/>
        <p:txBody>
          <a:bodyPr/>
          <a:lstStyle/>
          <a:p>
            <a:fld id="{03EB59E2-90B9-4CD3-AC74-D672227E13C3}" type="slidenum">
              <a:rPr lang="en-US" smtClean="0"/>
              <a:pPr/>
              <a:t>10</a:t>
            </a:fld>
            <a:endParaRPr lang="en-US" dirty="0"/>
          </a:p>
        </p:txBody>
      </p:sp>
      <p:pic>
        <p:nvPicPr>
          <p:cNvPr id="6" name="Image 5">
            <a:extLst>
              <a:ext uri="{FF2B5EF4-FFF2-40B4-BE49-F238E27FC236}">
                <a16:creationId xmlns:a16="http://schemas.microsoft.com/office/drawing/2014/main" id="{F623C8FD-2124-4BEA-A2AB-D37443727A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374106"/>
            <a:ext cx="5851524" cy="4382095"/>
          </a:xfrm>
          <a:prstGeom prst="rect">
            <a:avLst/>
          </a:prstGeom>
        </p:spPr>
      </p:pic>
      <p:pic>
        <p:nvPicPr>
          <p:cNvPr id="8" name="Image 7">
            <a:extLst>
              <a:ext uri="{FF2B5EF4-FFF2-40B4-BE49-F238E27FC236}">
                <a16:creationId xmlns:a16="http://schemas.microsoft.com/office/drawing/2014/main" id="{3E4D833E-FEF6-4E41-9F7A-252FDE5B8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524" y="2374106"/>
            <a:ext cx="6378576" cy="5017294"/>
          </a:xfrm>
          <a:prstGeom prst="rect">
            <a:avLst/>
          </a:prstGeom>
        </p:spPr>
      </p:pic>
      <p:pic>
        <p:nvPicPr>
          <p:cNvPr id="10" name="Image 9">
            <a:extLst>
              <a:ext uri="{FF2B5EF4-FFF2-40B4-BE49-F238E27FC236}">
                <a16:creationId xmlns:a16="http://schemas.microsoft.com/office/drawing/2014/main" id="{D80BD434-DDB2-41E0-9A0C-F70D98E9D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2943" y="2374106"/>
            <a:ext cx="5854700" cy="4560094"/>
          </a:xfrm>
          <a:prstGeom prst="rect">
            <a:avLst/>
          </a:prstGeom>
        </p:spPr>
      </p:pic>
    </p:spTree>
    <p:extLst>
      <p:ext uri="{BB962C8B-B14F-4D97-AF65-F5344CB8AC3E}">
        <p14:creationId xmlns:p14="http://schemas.microsoft.com/office/powerpoint/2010/main" val="180873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2159A1-7D66-45D1-9561-29C9E0B8CD50}"/>
              </a:ext>
            </a:extLst>
          </p:cNvPr>
          <p:cNvSpPr>
            <a:spLocks noGrp="1"/>
          </p:cNvSpPr>
          <p:nvPr>
            <p:ph type="title"/>
          </p:nvPr>
        </p:nvSpPr>
        <p:spPr/>
        <p:txBody>
          <a:bodyPr/>
          <a:lstStyle/>
          <a:p>
            <a:r>
              <a:rPr lang="fr-FR" dirty="0"/>
              <a:t>DCT </a:t>
            </a:r>
          </a:p>
        </p:txBody>
      </p:sp>
      <p:sp>
        <p:nvSpPr>
          <p:cNvPr id="4" name="Espace réservé du numéro de diapositive 3">
            <a:extLst>
              <a:ext uri="{FF2B5EF4-FFF2-40B4-BE49-F238E27FC236}">
                <a16:creationId xmlns:a16="http://schemas.microsoft.com/office/drawing/2014/main" id="{C8531CD5-D2EF-43A9-9CAD-03C90B15D98A}"/>
              </a:ext>
            </a:extLst>
          </p:cNvPr>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6" name="Image 5">
            <a:extLst>
              <a:ext uri="{FF2B5EF4-FFF2-40B4-BE49-F238E27FC236}">
                <a16:creationId xmlns:a16="http://schemas.microsoft.com/office/drawing/2014/main" id="{3C8CE214-16E5-4FE3-A76A-7569E5553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324100"/>
            <a:ext cx="12509500" cy="4063999"/>
          </a:xfrm>
          <a:prstGeom prst="rect">
            <a:avLst/>
          </a:prstGeom>
        </p:spPr>
      </p:pic>
    </p:spTree>
    <p:extLst>
      <p:ext uri="{BB962C8B-B14F-4D97-AF65-F5344CB8AC3E}">
        <p14:creationId xmlns:p14="http://schemas.microsoft.com/office/powerpoint/2010/main" val="427964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E23393-C812-4192-9C3B-4A1213C83CAD}"/>
              </a:ext>
            </a:extLst>
          </p:cNvPr>
          <p:cNvSpPr>
            <a:spLocks noGrp="1"/>
          </p:cNvSpPr>
          <p:nvPr>
            <p:ph type="title"/>
          </p:nvPr>
        </p:nvSpPr>
        <p:spPr/>
        <p:txBody>
          <a:bodyPr/>
          <a:lstStyle/>
          <a:p>
            <a:r>
              <a:rPr lang="fr-FR" dirty="0"/>
              <a:t>Quantification</a:t>
            </a:r>
          </a:p>
        </p:txBody>
      </p:sp>
      <p:sp>
        <p:nvSpPr>
          <p:cNvPr id="4" name="Espace réservé du numéro de diapositive 3">
            <a:extLst>
              <a:ext uri="{FF2B5EF4-FFF2-40B4-BE49-F238E27FC236}">
                <a16:creationId xmlns:a16="http://schemas.microsoft.com/office/drawing/2014/main" id="{E3B91E02-DF58-44B9-8611-F070D4FDB9B2}"/>
              </a:ext>
            </a:extLst>
          </p:cNvPr>
          <p:cNvSpPr>
            <a:spLocks noGrp="1"/>
          </p:cNvSpPr>
          <p:nvPr>
            <p:ph type="sldNum" sz="quarter" idx="11"/>
          </p:nvPr>
        </p:nvSpPr>
        <p:spPr/>
        <p:txBody>
          <a:bodyPr/>
          <a:lstStyle/>
          <a:p>
            <a:fld id="{03EB59E2-90B9-4CD3-AC74-D672227E13C3}" type="slidenum">
              <a:rPr lang="en-US" smtClean="0"/>
              <a:pPr/>
              <a:t>12</a:t>
            </a:fld>
            <a:endParaRPr lang="en-US" dirty="0"/>
          </a:p>
        </p:txBody>
      </p:sp>
      <p:pic>
        <p:nvPicPr>
          <p:cNvPr id="6" name="Image 5">
            <a:extLst>
              <a:ext uri="{FF2B5EF4-FFF2-40B4-BE49-F238E27FC236}">
                <a16:creationId xmlns:a16="http://schemas.microsoft.com/office/drawing/2014/main" id="{6528192B-4AD4-46A4-B41C-CF8FC37C1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075781"/>
            <a:ext cx="12192000" cy="4133850"/>
          </a:xfrm>
          <a:prstGeom prst="rect">
            <a:avLst/>
          </a:prstGeom>
        </p:spPr>
      </p:pic>
    </p:spTree>
    <p:extLst>
      <p:ext uri="{BB962C8B-B14F-4D97-AF65-F5344CB8AC3E}">
        <p14:creationId xmlns:p14="http://schemas.microsoft.com/office/powerpoint/2010/main" val="125249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B7034-8856-452B-A32F-41232C206AB3}"/>
              </a:ext>
            </a:extLst>
          </p:cNvPr>
          <p:cNvSpPr>
            <a:spLocks noGrp="1"/>
          </p:cNvSpPr>
          <p:nvPr>
            <p:ph type="title"/>
          </p:nvPr>
        </p:nvSpPr>
        <p:spPr/>
        <p:txBody>
          <a:bodyPr/>
          <a:lstStyle/>
          <a:p>
            <a:r>
              <a:rPr lang="fr-FR" dirty="0"/>
              <a:t>Vectorisation</a:t>
            </a:r>
          </a:p>
        </p:txBody>
      </p:sp>
      <p:sp>
        <p:nvSpPr>
          <p:cNvPr id="4" name="Espace réservé du numéro de diapositive 3">
            <a:extLst>
              <a:ext uri="{FF2B5EF4-FFF2-40B4-BE49-F238E27FC236}">
                <a16:creationId xmlns:a16="http://schemas.microsoft.com/office/drawing/2014/main" id="{E48CBB15-E334-472B-83BC-AA235D755A0A}"/>
              </a:ext>
            </a:extLst>
          </p:cNvPr>
          <p:cNvSpPr>
            <a:spLocks noGrp="1"/>
          </p:cNvSpPr>
          <p:nvPr>
            <p:ph type="sldNum" sz="quarter" idx="11"/>
          </p:nvPr>
        </p:nvSpPr>
        <p:spPr/>
        <p:txBody>
          <a:bodyPr/>
          <a:lstStyle/>
          <a:p>
            <a:fld id="{03EB59E2-90B9-4CD3-AC74-D672227E13C3}" type="slidenum">
              <a:rPr lang="en-US" smtClean="0"/>
              <a:pPr/>
              <a:t>13</a:t>
            </a:fld>
            <a:endParaRPr lang="en-US" dirty="0"/>
          </a:p>
        </p:txBody>
      </p:sp>
      <p:pic>
        <p:nvPicPr>
          <p:cNvPr id="6" name="Image 5">
            <a:extLst>
              <a:ext uri="{FF2B5EF4-FFF2-40B4-BE49-F238E27FC236}">
                <a16:creationId xmlns:a16="http://schemas.microsoft.com/office/drawing/2014/main" id="{96171E12-FA4C-414F-B501-EDBF54C48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700" y="2044700"/>
            <a:ext cx="9004300" cy="5064919"/>
          </a:xfrm>
          <a:prstGeom prst="rect">
            <a:avLst/>
          </a:prstGeom>
        </p:spPr>
      </p:pic>
      <p:pic>
        <p:nvPicPr>
          <p:cNvPr id="8" name="Image 7">
            <a:extLst>
              <a:ext uri="{FF2B5EF4-FFF2-40B4-BE49-F238E27FC236}">
                <a16:creationId xmlns:a16="http://schemas.microsoft.com/office/drawing/2014/main" id="{795E9623-27EE-41D5-B28F-5D5BF0C3E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6911061"/>
            <a:ext cx="4419209" cy="2512339"/>
          </a:xfrm>
          <a:prstGeom prst="rect">
            <a:avLst/>
          </a:prstGeom>
        </p:spPr>
      </p:pic>
      <p:sp>
        <p:nvSpPr>
          <p:cNvPr id="10" name="ZoneTexte 9">
            <a:extLst>
              <a:ext uri="{FF2B5EF4-FFF2-40B4-BE49-F238E27FC236}">
                <a16:creationId xmlns:a16="http://schemas.microsoft.com/office/drawing/2014/main" id="{FEB28021-08A6-4627-B4F6-1DF1F0C060F3}"/>
              </a:ext>
            </a:extLst>
          </p:cNvPr>
          <p:cNvSpPr txBox="1"/>
          <p:nvPr/>
        </p:nvSpPr>
        <p:spPr>
          <a:xfrm>
            <a:off x="7727754" y="7187343"/>
            <a:ext cx="2654300" cy="400110"/>
          </a:xfrm>
          <a:prstGeom prst="rect">
            <a:avLst/>
          </a:prstGeom>
          <a:noFill/>
        </p:spPr>
        <p:txBody>
          <a:bodyPr wrap="square" rtlCol="0">
            <a:spAutoFit/>
          </a:bodyPr>
          <a:lstStyle/>
          <a:p>
            <a:pPr algn="ctr"/>
            <a:r>
              <a:rPr lang="fr-FR" sz="2000" dirty="0"/>
              <a:t>Zigzag-major</a:t>
            </a:r>
          </a:p>
        </p:txBody>
      </p:sp>
    </p:spTree>
    <p:extLst>
      <p:ext uri="{BB962C8B-B14F-4D97-AF65-F5344CB8AC3E}">
        <p14:creationId xmlns:p14="http://schemas.microsoft.com/office/powerpoint/2010/main" val="27651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46C6-AF29-462E-AD3C-19920053738F}"/>
              </a:ext>
            </a:extLst>
          </p:cNvPr>
          <p:cNvSpPr>
            <a:spLocks noGrp="1"/>
          </p:cNvSpPr>
          <p:nvPr>
            <p:ph type="title"/>
          </p:nvPr>
        </p:nvSpPr>
        <p:spPr/>
        <p:txBody>
          <a:bodyPr/>
          <a:lstStyle/>
          <a:p>
            <a:r>
              <a:rPr lang="fr-FR" dirty="0"/>
              <a:t>Codage </a:t>
            </a:r>
            <a:r>
              <a:rPr lang="fr-FR" dirty="0" err="1"/>
              <a:t>Huffman</a:t>
            </a:r>
            <a:endParaRPr lang="fr-FR" dirty="0"/>
          </a:p>
        </p:txBody>
      </p:sp>
      <p:sp>
        <p:nvSpPr>
          <p:cNvPr id="4" name="Espace réservé du numéro de diapositive 3">
            <a:extLst>
              <a:ext uri="{FF2B5EF4-FFF2-40B4-BE49-F238E27FC236}">
                <a16:creationId xmlns:a16="http://schemas.microsoft.com/office/drawing/2014/main" id="{08EF42FC-ECEE-49F1-9C81-DF1973E20D8F}"/>
              </a:ext>
            </a:extLst>
          </p:cNvPr>
          <p:cNvSpPr>
            <a:spLocks noGrp="1"/>
          </p:cNvSpPr>
          <p:nvPr>
            <p:ph type="sldNum" sz="quarter" idx="11"/>
          </p:nvPr>
        </p:nvSpPr>
        <p:spPr/>
        <p:txBody>
          <a:bodyPr/>
          <a:lstStyle/>
          <a:p>
            <a:fld id="{03EB59E2-90B9-4CD3-AC74-D672227E13C3}" type="slidenum">
              <a:rPr lang="en-US" smtClean="0"/>
              <a:pPr/>
              <a:t>14</a:t>
            </a:fld>
            <a:endParaRPr lang="en-US" dirty="0"/>
          </a:p>
        </p:txBody>
      </p:sp>
      <p:pic>
        <p:nvPicPr>
          <p:cNvPr id="6" name="Image 5">
            <a:extLst>
              <a:ext uri="{FF2B5EF4-FFF2-40B4-BE49-F238E27FC236}">
                <a16:creationId xmlns:a16="http://schemas.microsoft.com/office/drawing/2014/main" id="{C08734BC-D851-40D3-AB06-346A3AF3B7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0" y="2984500"/>
            <a:ext cx="12636500" cy="5516086"/>
          </a:xfrm>
          <a:prstGeom prst="rect">
            <a:avLst/>
          </a:prstGeom>
        </p:spPr>
      </p:pic>
    </p:spTree>
    <p:extLst>
      <p:ext uri="{BB962C8B-B14F-4D97-AF65-F5344CB8AC3E}">
        <p14:creationId xmlns:p14="http://schemas.microsoft.com/office/powerpoint/2010/main" val="44515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EE2538-5655-4CA8-B212-39D3E1C1EC5E}"/>
              </a:ext>
            </a:extLst>
          </p:cNvPr>
          <p:cNvSpPr>
            <a:spLocks noGrp="1"/>
          </p:cNvSpPr>
          <p:nvPr>
            <p:ph type="title"/>
          </p:nvPr>
        </p:nvSpPr>
        <p:spPr/>
        <p:txBody>
          <a:bodyPr>
            <a:normAutofit/>
          </a:bodyPr>
          <a:lstStyle/>
          <a:p>
            <a:r>
              <a:rPr lang="fr-FR" dirty="0"/>
              <a:t>Codage LZW </a:t>
            </a:r>
          </a:p>
        </p:txBody>
      </p:sp>
      <p:sp>
        <p:nvSpPr>
          <p:cNvPr id="4" name="Espace réservé du numéro de diapositive 3">
            <a:extLst>
              <a:ext uri="{FF2B5EF4-FFF2-40B4-BE49-F238E27FC236}">
                <a16:creationId xmlns:a16="http://schemas.microsoft.com/office/drawing/2014/main" id="{6A5854C7-32D3-4106-A05E-C40282B52499}"/>
              </a:ext>
            </a:extLst>
          </p:cNvPr>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6" name="Image 5">
            <a:extLst>
              <a:ext uri="{FF2B5EF4-FFF2-40B4-BE49-F238E27FC236}">
                <a16:creationId xmlns:a16="http://schemas.microsoft.com/office/drawing/2014/main" id="{868A0F54-8B62-406F-9301-937397279D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90800" y="2819400"/>
            <a:ext cx="12242800" cy="5483739"/>
          </a:xfrm>
          <a:prstGeom prst="rect">
            <a:avLst/>
          </a:prstGeom>
        </p:spPr>
      </p:pic>
    </p:spTree>
    <p:extLst>
      <p:ext uri="{BB962C8B-B14F-4D97-AF65-F5344CB8AC3E}">
        <p14:creationId xmlns:p14="http://schemas.microsoft.com/office/powerpoint/2010/main" val="71326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Espace réservé pour une image  14">
            <a:extLst>
              <a:ext uri="{FF2B5EF4-FFF2-40B4-BE49-F238E27FC236}">
                <a16:creationId xmlns:a16="http://schemas.microsoft.com/office/drawing/2014/main" id="{CC8DF112-19E2-4ECC-8C9C-C86021C3A8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619" b="10619"/>
          <a:stretch>
            <a:fillRect/>
          </a:stretch>
        </p:blipFill>
        <p:spPr/>
      </p:pic>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7" name="テキスト プレースホルダー 6"/>
          <p:cNvSpPr>
            <a:spLocks noGrp="1"/>
          </p:cNvSpPr>
          <p:nvPr>
            <p:ph type="body" sz="quarter" idx="13"/>
          </p:nvPr>
        </p:nvSpPr>
        <p:spPr>
          <a:xfrm>
            <a:off x="1605165" y="6510421"/>
            <a:ext cx="5686928" cy="1211179"/>
          </a:xfrm>
        </p:spPr>
        <p:txBody>
          <a:bodyPr/>
          <a:lstStyle/>
          <a:p>
            <a:r>
              <a:rPr kumimoji="1" lang="en-US" altLang="ja-JP" dirty="0"/>
              <a:t>Conclusion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spd="slow" p14:dur="1250" advTm="3684">
        <p14:flip dir="r"/>
      </p:transition>
    </mc:Choice>
    <mc:Fallback xmlns="">
      <p:transition spd="slow" advTm="368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Merci!</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Des question?</a:t>
            </a:r>
            <a:endParaRPr kumimoji="1" lang="ja-JP" altLang="en-US"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544">
        <p15:prstTrans prst="pageCurlSingle"/>
      </p:transition>
    </mc:Choice>
    <mc:Fallback xmlns="">
      <p:transition spd="slow" advTm="1354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0DE7E4-2314-47FD-853A-C28EAB9741A7}"/>
              </a:ext>
            </a:extLst>
          </p:cNvPr>
          <p:cNvSpPr>
            <a:spLocks noGrp="1"/>
          </p:cNvSpPr>
          <p:nvPr>
            <p:ph type="title"/>
          </p:nvPr>
        </p:nvSpPr>
        <p:spPr/>
        <p:txBody>
          <a:bodyPr/>
          <a:lstStyle/>
          <a:p>
            <a:r>
              <a:rPr kumimoji="1" lang="en-US" altLang="ja-JP" dirty="0"/>
              <a:t>Le </a:t>
            </a:r>
            <a:r>
              <a:rPr kumimoji="1" lang="en-US" altLang="ja-JP" dirty="0" err="1"/>
              <a:t>Sommaire</a:t>
            </a:r>
            <a:endParaRPr lang="fr-FR" dirty="0"/>
          </a:p>
        </p:txBody>
      </p:sp>
      <p:sp>
        <p:nvSpPr>
          <p:cNvPr id="4" name="Espace réservé du numéro de diapositive 3">
            <a:extLst>
              <a:ext uri="{FF2B5EF4-FFF2-40B4-BE49-F238E27FC236}">
                <a16:creationId xmlns:a16="http://schemas.microsoft.com/office/drawing/2014/main" id="{F00ABDAA-25F5-4ACA-A6CC-214889BA0298}"/>
              </a:ext>
            </a:extLst>
          </p:cNvPr>
          <p:cNvSpPr>
            <a:spLocks noGrp="1"/>
          </p:cNvSpPr>
          <p:nvPr>
            <p:ph type="sldNum" sz="quarter" idx="11"/>
          </p:nvPr>
        </p:nvSpPr>
        <p:spPr/>
        <p:txBody>
          <a:bodyPr/>
          <a:lstStyle/>
          <a:p>
            <a:fld id="{03EB59E2-90B9-4CD3-AC74-D672227E13C3}" type="slidenum">
              <a:rPr lang="en-US" smtClean="0"/>
              <a:pPr/>
              <a:t>2</a:t>
            </a:fld>
            <a:endParaRPr lang="en-US" dirty="0"/>
          </a:p>
        </p:txBody>
      </p:sp>
      <p:sp>
        <p:nvSpPr>
          <p:cNvPr id="6" name="Espace réservé du texte 5">
            <a:extLst>
              <a:ext uri="{FF2B5EF4-FFF2-40B4-BE49-F238E27FC236}">
                <a16:creationId xmlns:a16="http://schemas.microsoft.com/office/drawing/2014/main" id="{82E88892-F627-4927-BFD2-E7EE00C475F0}"/>
              </a:ext>
            </a:extLst>
          </p:cNvPr>
          <p:cNvSpPr>
            <a:spLocks noGrp="1"/>
          </p:cNvSpPr>
          <p:nvPr>
            <p:ph type="body" sz="quarter" idx="13"/>
          </p:nvPr>
        </p:nvSpPr>
        <p:spPr/>
        <p:txBody>
          <a:bodyPr/>
          <a:lstStyle/>
          <a:p>
            <a:r>
              <a:rPr kumimoji="1" lang="en-US" altLang="ja-JP" dirty="0"/>
              <a:t>Introduction</a:t>
            </a:r>
            <a:endParaRPr kumimoji="1" lang="ja-JP" altLang="en-US" dirty="0"/>
          </a:p>
        </p:txBody>
      </p:sp>
      <p:sp>
        <p:nvSpPr>
          <p:cNvPr id="8" name="Espace réservé du texte 7">
            <a:extLst>
              <a:ext uri="{FF2B5EF4-FFF2-40B4-BE49-F238E27FC236}">
                <a16:creationId xmlns:a16="http://schemas.microsoft.com/office/drawing/2014/main" id="{0690D7A1-2A42-42A7-8715-CAAC167FE385}"/>
              </a:ext>
            </a:extLst>
          </p:cNvPr>
          <p:cNvSpPr>
            <a:spLocks noGrp="1"/>
          </p:cNvSpPr>
          <p:nvPr>
            <p:ph type="body" sz="quarter" idx="15"/>
          </p:nvPr>
        </p:nvSpPr>
        <p:spPr/>
        <p:txBody>
          <a:bodyPr/>
          <a:lstStyle/>
          <a:p>
            <a:r>
              <a:rPr kumimoji="1" lang="en-US" altLang="ja-JP" dirty="0"/>
              <a:t>La compression GIF</a:t>
            </a:r>
            <a:endParaRPr kumimoji="1" lang="ja-JP" altLang="en-US" dirty="0"/>
          </a:p>
        </p:txBody>
      </p:sp>
      <p:sp>
        <p:nvSpPr>
          <p:cNvPr id="10" name="Espace réservé du texte 9">
            <a:extLst>
              <a:ext uri="{FF2B5EF4-FFF2-40B4-BE49-F238E27FC236}">
                <a16:creationId xmlns:a16="http://schemas.microsoft.com/office/drawing/2014/main" id="{971F312D-7208-4B82-A6A6-543F0A822387}"/>
              </a:ext>
            </a:extLst>
          </p:cNvPr>
          <p:cNvSpPr>
            <a:spLocks noGrp="1"/>
          </p:cNvSpPr>
          <p:nvPr>
            <p:ph type="body" sz="quarter" idx="17"/>
          </p:nvPr>
        </p:nvSpPr>
        <p:spPr/>
        <p:txBody>
          <a:bodyPr/>
          <a:lstStyle/>
          <a:p>
            <a:r>
              <a:rPr kumimoji="1" lang="en-US" altLang="ja-JP" dirty="0"/>
              <a:t>La compression JPEG</a:t>
            </a:r>
            <a:endParaRPr kumimoji="1" lang="ja-JP" altLang="en-US" dirty="0"/>
          </a:p>
        </p:txBody>
      </p:sp>
      <p:sp>
        <p:nvSpPr>
          <p:cNvPr id="12" name="Espace réservé du texte 11">
            <a:extLst>
              <a:ext uri="{FF2B5EF4-FFF2-40B4-BE49-F238E27FC236}">
                <a16:creationId xmlns:a16="http://schemas.microsoft.com/office/drawing/2014/main" id="{87C8ED06-2CBB-4892-98C8-78A56D33E1FA}"/>
              </a:ext>
            </a:extLst>
          </p:cNvPr>
          <p:cNvSpPr>
            <a:spLocks noGrp="1"/>
          </p:cNvSpPr>
          <p:nvPr>
            <p:ph type="body" sz="quarter" idx="19"/>
          </p:nvPr>
        </p:nvSpPr>
        <p:spPr/>
        <p:txBody>
          <a:bodyPr/>
          <a:lstStyle/>
          <a:p>
            <a:r>
              <a:rPr kumimoji="1" lang="en-US" altLang="ja-JP" dirty="0"/>
              <a:t>La compression  IRM</a:t>
            </a:r>
            <a:endParaRPr kumimoji="1" lang="ja-JP" altLang="en-US" dirty="0"/>
          </a:p>
        </p:txBody>
      </p:sp>
      <p:sp>
        <p:nvSpPr>
          <p:cNvPr id="14" name="Espace réservé du texte 13">
            <a:extLst>
              <a:ext uri="{FF2B5EF4-FFF2-40B4-BE49-F238E27FC236}">
                <a16:creationId xmlns:a16="http://schemas.microsoft.com/office/drawing/2014/main" id="{DF697DE0-6B34-4064-A355-F397E90DCCB1}"/>
              </a:ext>
            </a:extLst>
          </p:cNvPr>
          <p:cNvSpPr>
            <a:spLocks noGrp="1"/>
          </p:cNvSpPr>
          <p:nvPr>
            <p:ph type="body" sz="quarter" idx="21"/>
          </p:nvPr>
        </p:nvSpPr>
        <p:spPr/>
        <p:txBody>
          <a:bodyPr/>
          <a:lstStyle/>
          <a:p>
            <a:r>
              <a:rPr kumimoji="1" lang="en-US" altLang="ja-JP" dirty="0"/>
              <a:t>Les </a:t>
            </a:r>
            <a:r>
              <a:rPr kumimoji="1" lang="en-US" altLang="ja-JP" dirty="0" err="1"/>
              <a:t>etapes</a:t>
            </a:r>
            <a:r>
              <a:rPr kumimoji="1" lang="en-US" altLang="ja-JP" dirty="0"/>
              <a:t> de IRM</a:t>
            </a:r>
            <a:endParaRPr kumimoji="1" lang="ja-JP" altLang="en-US" dirty="0"/>
          </a:p>
        </p:txBody>
      </p:sp>
      <p:sp>
        <p:nvSpPr>
          <p:cNvPr id="16" name="Espace réservé du texte 15">
            <a:extLst>
              <a:ext uri="{FF2B5EF4-FFF2-40B4-BE49-F238E27FC236}">
                <a16:creationId xmlns:a16="http://schemas.microsoft.com/office/drawing/2014/main" id="{D589F06C-B53F-4740-804C-D94F7FB1B268}"/>
              </a:ext>
            </a:extLst>
          </p:cNvPr>
          <p:cNvSpPr>
            <a:spLocks noGrp="1"/>
          </p:cNvSpPr>
          <p:nvPr>
            <p:ph type="body" sz="quarter" idx="23"/>
          </p:nvPr>
        </p:nvSpPr>
        <p:spPr/>
        <p:txBody>
          <a:bodyPr/>
          <a:lstStyle/>
          <a:p>
            <a:r>
              <a:rPr kumimoji="1" lang="en-US" altLang="ja-JP" dirty="0"/>
              <a:t>Conclusion</a:t>
            </a:r>
            <a:endParaRPr kumimoji="1" lang="ja-JP" altLang="en-US" dirty="0"/>
          </a:p>
        </p:txBody>
      </p:sp>
    </p:spTree>
    <p:extLst>
      <p:ext uri="{BB962C8B-B14F-4D97-AF65-F5344CB8AC3E}">
        <p14:creationId xmlns:p14="http://schemas.microsoft.com/office/powerpoint/2010/main" val="34653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Espace réservé pour une image  28">
            <a:extLst>
              <a:ext uri="{FF2B5EF4-FFF2-40B4-BE49-F238E27FC236}">
                <a16:creationId xmlns:a16="http://schemas.microsoft.com/office/drawing/2014/main" id="{B7637898-AA5E-434F-90BE-C663564B623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2656854"/>
            <a:ext cx="6308574" cy="4860805"/>
          </a:xfrm>
        </p:spPr>
      </p:pic>
      <p:sp>
        <p:nvSpPr>
          <p:cNvPr id="8" name="テキスト プレースホルダー 7"/>
          <p:cNvSpPr>
            <a:spLocks noGrp="1"/>
          </p:cNvSpPr>
          <p:nvPr>
            <p:ph type="body" sz="quarter" idx="11"/>
          </p:nvPr>
        </p:nvSpPr>
        <p:spPr>
          <a:xfrm>
            <a:off x="1" y="0"/>
            <a:ext cx="6342742"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a:xfrm>
            <a:off x="7342995" y="4049486"/>
            <a:ext cx="9324091" cy="3220327"/>
          </a:xfrm>
        </p:spPr>
        <p:txBody>
          <a:bodyPr/>
          <a:lstStyle/>
          <a:p>
            <a:r>
              <a:rPr lang="fr-FR" sz="3200" b="0" i="0" dirty="0">
                <a:solidFill>
                  <a:schemeClr val="tx1">
                    <a:lumMod val="50000"/>
                  </a:schemeClr>
                </a:solidFill>
                <a:effectLst/>
                <a:latin typeface="Söhne"/>
              </a:rPr>
              <a:t>La compression des données est cruciale pour minimiser l'espace de stockage requis et améliorer l'efficacité de la transmission des données numériques. Elle concerne divers types de fichiers tels que les images, les vidéos et le texte. Son objectif est d'optimiser l'utilisation des ressources informatiques.</a:t>
            </a:r>
            <a:endParaRPr kumimoji="1" lang="ja-JP" altLang="en-US" sz="3200" dirty="0">
              <a:solidFill>
                <a:schemeClr val="tx1">
                  <a:lumMod val="50000"/>
                </a:schemeClr>
              </a:solidFill>
            </a:endParaRPr>
          </a:p>
        </p:txBody>
      </p:sp>
      <p:sp>
        <p:nvSpPr>
          <p:cNvPr id="10" name="テキスト プレースホルダー 9"/>
          <p:cNvSpPr>
            <a:spLocks noGrp="1"/>
          </p:cNvSpPr>
          <p:nvPr>
            <p:ph type="body" sz="quarter" idx="13"/>
          </p:nvPr>
        </p:nvSpPr>
        <p:spPr>
          <a:xfrm>
            <a:off x="260413" y="191808"/>
            <a:ext cx="5821918" cy="1206732"/>
          </a:xfrm>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a:xfrm>
            <a:off x="7666995" y="9594950"/>
            <a:ext cx="648000" cy="648000"/>
          </a:xfrm>
        </p:spPr>
        <p:txBody>
          <a:bodyPr/>
          <a:lstStyle/>
          <a:p>
            <a:endParaRPr kumimoji="1" lang="ja-JP" altLang="en-US" dirty="0"/>
          </a:p>
        </p:txBody>
      </p:sp>
      <p:sp>
        <p:nvSpPr>
          <p:cNvPr id="3" name="テキスト プレースホルダー 2"/>
          <p:cNvSpPr>
            <a:spLocks noGrp="1"/>
          </p:cNvSpPr>
          <p:nvPr>
            <p:ph type="body" sz="quarter" idx="25"/>
          </p:nvPr>
        </p:nvSpPr>
        <p:spPr>
          <a:xfrm>
            <a:off x="7018995" y="8921839"/>
            <a:ext cx="648000" cy="648000"/>
          </a:xfrm>
        </p:spPr>
        <p:txBody>
          <a:bodyPr/>
          <a:lstStyle/>
          <a:p>
            <a:endParaRPr kumimoji="1" lang="ja-JP" altLang="en-US" dirty="0"/>
          </a:p>
        </p:txBody>
      </p:sp>
      <p:sp>
        <p:nvSpPr>
          <p:cNvPr id="4" name="テキスト プレースホルダー 3"/>
          <p:cNvSpPr>
            <a:spLocks noGrp="1"/>
          </p:cNvSpPr>
          <p:nvPr>
            <p:ph type="body" sz="quarter" idx="26"/>
          </p:nvPr>
        </p:nvSpPr>
        <p:spPr>
          <a:xfrm>
            <a:off x="6342743" y="8302940"/>
            <a:ext cx="648000" cy="648000"/>
          </a:xfrm>
        </p:spPr>
        <p:txBody>
          <a:bodyPr/>
          <a:lstStyle/>
          <a:p>
            <a:endParaRPr kumimoji="1" lang="ja-JP" altLang="en-US" dirty="0"/>
          </a:p>
        </p:txBody>
      </p:sp>
      <p:sp>
        <p:nvSpPr>
          <p:cNvPr id="5" name="テキスト プレースホルダー 4"/>
          <p:cNvSpPr>
            <a:spLocks noGrp="1"/>
          </p:cNvSpPr>
          <p:nvPr>
            <p:ph type="body" sz="quarter" idx="27"/>
          </p:nvPr>
        </p:nvSpPr>
        <p:spPr>
          <a:xfrm>
            <a:off x="6308574" y="9614680"/>
            <a:ext cx="648000" cy="648000"/>
          </a:xfrm>
        </p:spPr>
        <p:txBody>
          <a:bodyPr/>
          <a:lstStyle/>
          <a:p>
            <a:endParaRPr kumimoji="1" lang="ja-JP" altLang="en-US" dirty="0"/>
          </a:p>
        </p:txBody>
      </p:sp>
      <p:sp>
        <p:nvSpPr>
          <p:cNvPr id="11" name="テキスト プレースホルダー 8">
            <a:extLst>
              <a:ext uri="{FF2B5EF4-FFF2-40B4-BE49-F238E27FC236}">
                <a16:creationId xmlns:a16="http://schemas.microsoft.com/office/drawing/2014/main" id="{2661D778-562D-4DBA-8E3A-E308D8DC5266}"/>
              </a:ext>
            </a:extLst>
          </p:cNvPr>
          <p:cNvSpPr txBox="1">
            <a:spLocks/>
          </p:cNvSpPr>
          <p:nvPr/>
        </p:nvSpPr>
        <p:spPr>
          <a:xfrm>
            <a:off x="6473371" y="956499"/>
            <a:ext cx="11321143" cy="884082"/>
          </a:xfrm>
          <a:prstGeom prst="rect">
            <a:avLst/>
          </a:prstGeom>
          <a:noFill/>
        </p:spPr>
        <p:txBody>
          <a:bodyPr vert="horz" lIns="91440" tIns="45720" rIns="91440" bIns="45720" rtlCol="0" anchor="b">
            <a:noAutofit/>
          </a:bodyPr>
          <a:lstStyle>
            <a:lvl1pPr marL="0" indent="0" algn="ctr" defTabSz="1371417" rtl="0" eaLnBrk="1" latinLnBrk="0" hangingPunct="1">
              <a:lnSpc>
                <a:spcPct val="100000"/>
              </a:lnSpc>
              <a:spcBef>
                <a:spcPts val="0"/>
              </a:spcBef>
              <a:buFontTx/>
              <a:buNone/>
              <a:defRPr sz="30000" kern="1200" baseline="0">
                <a:solidFill>
                  <a:schemeClr val="bg1"/>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fr-FR" sz="6000" b="1" dirty="0">
                <a:solidFill>
                  <a:schemeClr val="tx1"/>
                </a:solidFill>
                <a:latin typeface="Söhne"/>
              </a:rPr>
              <a:t>La compression des données </a:t>
            </a:r>
            <a:endParaRPr kumimoji="1" lang="ja-JP" altLang="en-US" sz="6000" b="1" dirty="0">
              <a:solidFill>
                <a:schemeClr val="tx1"/>
              </a:solidFill>
            </a:endParaRPr>
          </a:p>
        </p:txBody>
      </p:sp>
      <p:sp>
        <p:nvSpPr>
          <p:cNvPr id="12" name="スライド番号プレースホルダー 10">
            <a:extLst>
              <a:ext uri="{FF2B5EF4-FFF2-40B4-BE49-F238E27FC236}">
                <a16:creationId xmlns:a16="http://schemas.microsoft.com/office/drawing/2014/main" id="{074FBED4-1F14-41D2-842A-1189F667C01C}"/>
              </a:ext>
            </a:extLst>
          </p:cNvPr>
          <p:cNvSpPr txBox="1">
            <a:spLocks/>
          </p:cNvSpPr>
          <p:nvPr/>
        </p:nvSpPr>
        <p:spPr>
          <a:xfrm>
            <a:off x="17110868" y="9600055"/>
            <a:ext cx="1176775" cy="489036"/>
          </a:xfrm>
          <a:prstGeom prst="rect">
            <a:avLst/>
          </a:prstGeom>
          <a:noFill/>
        </p:spPr>
        <p:txBody>
          <a:bodyPr vert="horz" lIns="91440" tIns="45720" rIns="91440" bIns="45720" rtlCol="0">
            <a:normAutofit fontScale="92500" lnSpcReduction="10000"/>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spd="slow" p14:dur="1250" advTm="3374">
        <p14:flip dir="r"/>
      </p:transition>
    </mc:Choice>
    <mc:Fallback xmlns="">
      <p:transition spd="slow" advTm="337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La compression des images </a:t>
            </a:r>
            <a:endParaRPr kumimoji="1" lang="ja-JP" altLang="en-US" dirty="0"/>
          </a:p>
        </p:txBody>
      </p:sp>
      <p:sp>
        <p:nvSpPr>
          <p:cNvPr id="7" name="テキスト プレースホルダー 6"/>
          <p:cNvSpPr>
            <a:spLocks noGrp="1"/>
          </p:cNvSpPr>
          <p:nvPr>
            <p:ph type="body" sz="quarter" idx="13"/>
          </p:nvPr>
        </p:nvSpPr>
        <p:spPr/>
        <p:txBody>
          <a:bodyPr/>
          <a:lstStyle/>
          <a:p>
            <a:r>
              <a:rPr lang="fr-FR" b="0" i="0" dirty="0">
                <a:solidFill>
                  <a:srgbClr val="0D0D0D"/>
                </a:solidFill>
                <a:effectLst/>
                <a:latin typeface="Söhne"/>
              </a:rPr>
              <a:t>La compression des images réduit la taille des fichiers, économisant ainsi de l'espace de stockage et améliorant la transmission des données.</a:t>
            </a:r>
            <a:endParaRPr kumimoji="1" lang="ja-JP" altLang="en-US" dirty="0"/>
          </a:p>
        </p:txBody>
      </p:sp>
      <p:sp>
        <p:nvSpPr>
          <p:cNvPr id="8" name="テキスト プレースホルダー 7"/>
          <p:cNvSpPr>
            <a:spLocks noGrp="1"/>
          </p:cNvSpPr>
          <p:nvPr>
            <p:ph type="body" sz="quarter" idx="24"/>
          </p:nvPr>
        </p:nvSpPr>
        <p:spPr/>
        <p:txBody>
          <a:bodyPr/>
          <a:lstStyle/>
          <a:p>
            <a:r>
              <a:rPr lang="fr-FR" b="0" i="0" dirty="0">
                <a:solidFill>
                  <a:srgbClr val="0D0D0D"/>
                </a:solidFill>
                <a:effectLst/>
                <a:latin typeface="Söhne"/>
              </a:rPr>
              <a:t>Différents algorithmes de compression existent, offrant un équilibre entre qualité visuelle et taille du fichier, avec des options de compression avec ou sans perte</a:t>
            </a:r>
            <a:endParaRPr kumimoji="1" lang="ja-JP" altLang="en-US" dirty="0"/>
          </a:p>
        </p:txBody>
      </p:sp>
      <p:sp>
        <p:nvSpPr>
          <p:cNvPr id="9" name="テキスト プレースホルダー 8"/>
          <p:cNvSpPr>
            <a:spLocks noGrp="1"/>
          </p:cNvSpPr>
          <p:nvPr>
            <p:ph type="body" sz="quarter" idx="25"/>
          </p:nvPr>
        </p:nvSpPr>
        <p:spPr>
          <a:xfrm>
            <a:off x="3300846" y="6540303"/>
            <a:ext cx="11939154" cy="1543029"/>
          </a:xfrm>
        </p:spPr>
        <p:txBody>
          <a:bodyPr/>
          <a:lstStyle/>
          <a:p>
            <a:r>
              <a:rPr lang="fr-FR" b="0" i="0" dirty="0">
                <a:solidFill>
                  <a:srgbClr val="0D0D0D"/>
                </a:solidFill>
                <a:effectLst/>
                <a:latin typeface="Söhne"/>
              </a:rPr>
              <a:t>La compression des images utilise différents formats de fichiers, tels que JPEG, PNG, GIF et BMP, chacun ayant ses propres avantages et limitations en termes de qualité et de taille de fichier.</a:t>
            </a:r>
            <a:endParaRPr kumimoji="1" lang="ja-JP" altLang="en-US" dirty="0"/>
          </a:p>
        </p:txBody>
      </p:sp>
      <p:sp>
        <p:nvSpPr>
          <p:cNvPr id="10" name="フッター プレースホルダー 9"/>
          <p:cNvSpPr>
            <a:spLocks noGrp="1"/>
          </p:cNvSpPr>
          <p:nvPr>
            <p:ph type="ftr" sz="quarter" idx="10"/>
          </p:nvPr>
        </p:nvSpPr>
        <p:spPr/>
        <p:txBody>
          <a:bodyPr/>
          <a:lstStyle/>
          <a:p>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68">
        <p15:prstTrans prst="prestige"/>
      </p:transition>
    </mc:Choice>
    <mc:Fallback xmlns="">
      <p:transition spd="slow" advTm="456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5</a:t>
            </a:fld>
            <a:endParaRPr lang="en-US" dirty="0"/>
          </a:p>
        </p:txBody>
      </p:sp>
      <p:sp>
        <p:nvSpPr>
          <p:cNvPr id="17" name="テキスト プレースホルダー 16"/>
          <p:cNvSpPr>
            <a:spLocks noGrp="1"/>
          </p:cNvSpPr>
          <p:nvPr>
            <p:ph type="body" sz="quarter" idx="13"/>
          </p:nvPr>
        </p:nvSpPr>
        <p:spPr>
          <a:xfrm>
            <a:off x="5605010" y="267420"/>
            <a:ext cx="5581077" cy="1219199"/>
          </a:xfrm>
        </p:spPr>
        <p:txBody>
          <a:bodyPr/>
          <a:lstStyle/>
          <a:p>
            <a:r>
              <a:rPr kumimoji="1" lang="en-US" altLang="ja-JP" dirty="0"/>
              <a:t>Compression JPEG</a:t>
            </a:r>
            <a:endParaRPr kumimoji="1" lang="ja-JP" altLang="en-US" dirty="0"/>
          </a:p>
        </p:txBody>
      </p:sp>
      <p:sp>
        <p:nvSpPr>
          <p:cNvPr id="21" name="テキスト プレースホルダー 20"/>
          <p:cNvSpPr>
            <a:spLocks noGrp="1"/>
          </p:cNvSpPr>
          <p:nvPr>
            <p:ph type="body" sz="quarter" idx="17"/>
          </p:nvPr>
        </p:nvSpPr>
        <p:spPr/>
        <p:txBody>
          <a:bodyPr/>
          <a:lstStyle/>
          <a:p>
            <a:r>
              <a:rPr lang="fr-FR" dirty="0"/>
              <a:t>Compression avec perte</a:t>
            </a:r>
            <a:endParaRPr kumimoji="1" lang="ja-JP" altLang="en-US" dirty="0"/>
          </a:p>
        </p:txBody>
      </p:sp>
      <p:sp>
        <p:nvSpPr>
          <p:cNvPr id="22" name="テキスト プレースホルダー 21"/>
          <p:cNvSpPr>
            <a:spLocks noGrp="1"/>
          </p:cNvSpPr>
          <p:nvPr>
            <p:ph type="body" sz="quarter" idx="18"/>
          </p:nvPr>
        </p:nvSpPr>
        <p:spPr/>
        <p:txBody>
          <a:bodyPr/>
          <a:lstStyle/>
          <a:p>
            <a:r>
              <a:rPr lang="fr-FR" b="1" dirty="0"/>
              <a:t>Perte de données</a:t>
            </a:r>
            <a:endParaRPr kumimoji="1" lang="ja-JP" altLang="en-US" dirty="0"/>
          </a:p>
        </p:txBody>
      </p:sp>
      <p:sp>
        <p:nvSpPr>
          <p:cNvPr id="24" name="テキスト プレースホルダー 23"/>
          <p:cNvSpPr>
            <a:spLocks noGrp="1"/>
          </p:cNvSpPr>
          <p:nvPr>
            <p:ph type="body" sz="quarter" idx="20"/>
          </p:nvPr>
        </p:nvSpPr>
        <p:spPr>
          <a:xfrm>
            <a:off x="7797282" y="7899153"/>
            <a:ext cx="3998405" cy="897714"/>
          </a:xfrm>
        </p:spPr>
        <p:txBody>
          <a:bodyPr>
            <a:noAutofit/>
          </a:bodyPr>
          <a:lstStyle/>
          <a:p>
            <a:r>
              <a:rPr lang="fr-FR" dirty="0"/>
              <a:t>Divise les images en blocs pour la compression et le traitement</a:t>
            </a:r>
            <a:endParaRPr kumimoji="1" lang="ja-JP" altLang="en-US" dirty="0"/>
          </a:p>
        </p:txBody>
      </p:sp>
      <p:sp>
        <p:nvSpPr>
          <p:cNvPr id="25" name="テキスト プレースホルダー 24"/>
          <p:cNvSpPr>
            <a:spLocks noGrp="1"/>
          </p:cNvSpPr>
          <p:nvPr>
            <p:ph type="body" sz="quarter" idx="21"/>
          </p:nvPr>
        </p:nvSpPr>
        <p:spPr/>
        <p:txBody>
          <a:bodyPr/>
          <a:lstStyle/>
          <a:p>
            <a:r>
              <a:rPr lang="fr-FR" b="1" dirty="0"/>
              <a:t>Bloc</a:t>
            </a:r>
            <a:endParaRPr kumimoji="1" lang="ja-JP" altLang="en-US" dirty="0"/>
          </a:p>
        </p:txBody>
      </p:sp>
      <p:sp>
        <p:nvSpPr>
          <p:cNvPr id="27" name="テキスト プレースホルダー 26"/>
          <p:cNvSpPr>
            <a:spLocks noGrp="1"/>
          </p:cNvSpPr>
          <p:nvPr>
            <p:ph type="body" sz="quarter" idx="23"/>
          </p:nvPr>
        </p:nvSpPr>
        <p:spPr>
          <a:xfrm>
            <a:off x="13260508" y="7899153"/>
            <a:ext cx="3998405" cy="897714"/>
          </a:xfrm>
        </p:spPr>
        <p:txBody>
          <a:bodyPr>
            <a:noAutofit/>
          </a:bodyPr>
          <a:lstStyle/>
          <a:p>
            <a:r>
              <a:rPr lang="fr-FR" dirty="0"/>
              <a:t>Contrôle ajustable de la qualité de l'image</a:t>
            </a:r>
            <a:endParaRPr kumimoji="1" lang="ja-JP" altLang="en-US" dirty="0"/>
          </a:p>
        </p:txBody>
      </p:sp>
      <p:sp>
        <p:nvSpPr>
          <p:cNvPr id="28" name="テキスト プレースホルダー 27"/>
          <p:cNvSpPr>
            <a:spLocks noGrp="1"/>
          </p:cNvSpPr>
          <p:nvPr>
            <p:ph type="body" sz="quarter" idx="24"/>
          </p:nvPr>
        </p:nvSpPr>
        <p:spPr/>
        <p:txBody>
          <a:bodyPr/>
          <a:lstStyle/>
          <a:p>
            <a:r>
              <a:rPr lang="fr-FR" b="1" dirty="0"/>
              <a:t>Qualité ajustable</a:t>
            </a:r>
            <a:endParaRPr kumimoji="1" lang="ja-JP" altLang="en-US" dirty="0"/>
          </a:p>
        </p:txBody>
      </p:sp>
      <p:pic>
        <p:nvPicPr>
          <p:cNvPr id="6" name="Espace réservé pour une image  5">
            <a:extLst>
              <a:ext uri="{FF2B5EF4-FFF2-40B4-BE49-F238E27FC236}">
                <a16:creationId xmlns:a16="http://schemas.microsoft.com/office/drawing/2014/main" id="{60936C25-8B72-460C-96B8-019E3C6BE00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2178813" y="1868679"/>
            <a:ext cx="13322443" cy="3548742"/>
          </a:xfrm>
        </p:spPr>
      </p:pic>
    </p:spTree>
    <p:extLst>
      <p:ext uri="{BB962C8B-B14F-4D97-AF65-F5344CB8AC3E}">
        <p14:creationId xmlns:p14="http://schemas.microsoft.com/office/powerpoint/2010/main" val="278900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88">
        <p15:prstTrans prst="pageCurlSingle"/>
      </p:transition>
    </mc:Choice>
    <mc:Fallback xmlns="">
      <p:transition spd="slow" advTm="898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63750C0-E1E1-47C0-AA14-7B99C354DFFD}"/>
              </a:ext>
            </a:extLst>
          </p:cNvPr>
          <p:cNvSpPr>
            <a:spLocks noGrp="1"/>
          </p:cNvSpPr>
          <p:nvPr>
            <p:ph type="ftr" sz="quarter" idx="10"/>
          </p:nvPr>
        </p:nvSpPr>
        <p:spPr/>
        <p:txBody>
          <a:bodyPr/>
          <a:lstStyle/>
          <a:p>
            <a:r>
              <a:rPr lang="en-US"/>
              <a:t>The Power of PowerPoint | thepopp.com</a:t>
            </a:r>
            <a:endParaRPr lang="en-US" dirty="0"/>
          </a:p>
        </p:txBody>
      </p:sp>
      <p:sp>
        <p:nvSpPr>
          <p:cNvPr id="3" name="Espace réservé du numéro de diapositive 2">
            <a:extLst>
              <a:ext uri="{FF2B5EF4-FFF2-40B4-BE49-F238E27FC236}">
                <a16:creationId xmlns:a16="http://schemas.microsoft.com/office/drawing/2014/main" id="{AA2AC685-95FC-4A33-8C00-F1AE76D3605D}"/>
              </a:ext>
            </a:extLst>
          </p:cNvPr>
          <p:cNvSpPr>
            <a:spLocks noGrp="1"/>
          </p:cNvSpPr>
          <p:nvPr>
            <p:ph type="sldNum" sz="quarter" idx="11"/>
          </p:nvPr>
        </p:nvSpPr>
        <p:spPr/>
        <p:txBody>
          <a:bodyPr/>
          <a:lstStyle/>
          <a:p>
            <a:fld id="{03EB59E2-90B9-4CD3-AC74-D672227E13C3}" type="slidenum">
              <a:rPr lang="en-US" smtClean="0"/>
              <a:pPr/>
              <a:t>6</a:t>
            </a:fld>
            <a:endParaRPr lang="en-US" dirty="0"/>
          </a:p>
        </p:txBody>
      </p:sp>
      <p:sp>
        <p:nvSpPr>
          <p:cNvPr id="4" name="Espace réservé pour une image  3">
            <a:extLst>
              <a:ext uri="{FF2B5EF4-FFF2-40B4-BE49-F238E27FC236}">
                <a16:creationId xmlns:a16="http://schemas.microsoft.com/office/drawing/2014/main" id="{A2F1F5DC-FCEC-4685-9C07-6909A92A0B66}"/>
              </a:ext>
            </a:extLst>
          </p:cNvPr>
          <p:cNvSpPr>
            <a:spLocks noGrp="1"/>
          </p:cNvSpPr>
          <p:nvPr>
            <p:ph type="pic" sz="quarter" idx="12"/>
          </p:nvPr>
        </p:nvSpPr>
        <p:spPr>
          <a:xfrm>
            <a:off x="2188599" y="1957959"/>
            <a:ext cx="13559971" cy="3548742"/>
          </a:xfrm>
        </p:spPr>
      </p:sp>
      <p:sp>
        <p:nvSpPr>
          <p:cNvPr id="5" name="Espace réservé du texte 4">
            <a:extLst>
              <a:ext uri="{FF2B5EF4-FFF2-40B4-BE49-F238E27FC236}">
                <a16:creationId xmlns:a16="http://schemas.microsoft.com/office/drawing/2014/main" id="{22B2ADAC-C195-484E-B529-3DB9805B66BF}"/>
              </a:ext>
            </a:extLst>
          </p:cNvPr>
          <p:cNvSpPr>
            <a:spLocks noGrp="1"/>
          </p:cNvSpPr>
          <p:nvPr>
            <p:ph type="body" sz="quarter" idx="13"/>
          </p:nvPr>
        </p:nvSpPr>
        <p:spPr>
          <a:xfrm>
            <a:off x="6057900" y="597211"/>
            <a:ext cx="6605143" cy="1219199"/>
          </a:xfrm>
        </p:spPr>
        <p:txBody>
          <a:bodyPr/>
          <a:lstStyle/>
          <a:p>
            <a:r>
              <a:rPr lang="fr-FR" dirty="0"/>
              <a:t>Compression GIF</a:t>
            </a:r>
          </a:p>
        </p:txBody>
      </p:sp>
      <p:sp>
        <p:nvSpPr>
          <p:cNvPr id="8" name="Espace réservé pour une image  7">
            <a:extLst>
              <a:ext uri="{FF2B5EF4-FFF2-40B4-BE49-F238E27FC236}">
                <a16:creationId xmlns:a16="http://schemas.microsoft.com/office/drawing/2014/main" id="{A95F29FB-FFC5-4C27-A009-8C0DBA013358}"/>
              </a:ext>
            </a:extLst>
          </p:cNvPr>
          <p:cNvSpPr>
            <a:spLocks noGrp="1"/>
          </p:cNvSpPr>
          <p:nvPr>
            <p:ph type="pic" sz="quarter" idx="16"/>
          </p:nvPr>
        </p:nvSpPr>
        <p:spPr/>
      </p:sp>
      <p:sp>
        <p:nvSpPr>
          <p:cNvPr id="9" name="Espace réservé du texte 8">
            <a:extLst>
              <a:ext uri="{FF2B5EF4-FFF2-40B4-BE49-F238E27FC236}">
                <a16:creationId xmlns:a16="http://schemas.microsoft.com/office/drawing/2014/main" id="{FB7FF9D3-A925-419F-8379-64A156E1DC9C}"/>
              </a:ext>
            </a:extLst>
          </p:cNvPr>
          <p:cNvSpPr>
            <a:spLocks noGrp="1"/>
          </p:cNvSpPr>
          <p:nvPr>
            <p:ph type="body" sz="quarter" idx="17"/>
          </p:nvPr>
        </p:nvSpPr>
        <p:spPr/>
        <p:txBody>
          <a:bodyPr/>
          <a:lstStyle/>
          <a:p>
            <a:endParaRPr lang="fr-FR"/>
          </a:p>
        </p:txBody>
      </p:sp>
      <p:sp>
        <p:nvSpPr>
          <p:cNvPr id="10" name="Espace réservé du texte 9">
            <a:extLst>
              <a:ext uri="{FF2B5EF4-FFF2-40B4-BE49-F238E27FC236}">
                <a16:creationId xmlns:a16="http://schemas.microsoft.com/office/drawing/2014/main" id="{ECFE886E-1039-444B-BFF8-8F50B434DA53}"/>
              </a:ext>
            </a:extLst>
          </p:cNvPr>
          <p:cNvSpPr>
            <a:spLocks noGrp="1"/>
          </p:cNvSpPr>
          <p:nvPr>
            <p:ph type="body" sz="quarter" idx="18"/>
          </p:nvPr>
        </p:nvSpPr>
        <p:spPr/>
        <p:txBody>
          <a:bodyPr/>
          <a:lstStyle/>
          <a:p>
            <a:endParaRPr lang="fr-FR"/>
          </a:p>
        </p:txBody>
      </p:sp>
      <p:sp>
        <p:nvSpPr>
          <p:cNvPr id="11" name="Espace réservé pour une image  10">
            <a:extLst>
              <a:ext uri="{FF2B5EF4-FFF2-40B4-BE49-F238E27FC236}">
                <a16:creationId xmlns:a16="http://schemas.microsoft.com/office/drawing/2014/main" id="{201F9DA5-B4E4-4E91-BD2E-F6F5BA5DB950}"/>
              </a:ext>
            </a:extLst>
          </p:cNvPr>
          <p:cNvSpPr>
            <a:spLocks noGrp="1"/>
          </p:cNvSpPr>
          <p:nvPr>
            <p:ph type="pic" sz="quarter" idx="19"/>
          </p:nvPr>
        </p:nvSpPr>
        <p:spPr/>
      </p:sp>
      <p:sp>
        <p:nvSpPr>
          <p:cNvPr id="12" name="Espace réservé du texte 11">
            <a:extLst>
              <a:ext uri="{FF2B5EF4-FFF2-40B4-BE49-F238E27FC236}">
                <a16:creationId xmlns:a16="http://schemas.microsoft.com/office/drawing/2014/main" id="{2C186A65-7235-4EBC-A520-47538D7557E1}"/>
              </a:ext>
            </a:extLst>
          </p:cNvPr>
          <p:cNvSpPr>
            <a:spLocks noGrp="1"/>
          </p:cNvSpPr>
          <p:nvPr>
            <p:ph type="body" sz="quarter" idx="20"/>
          </p:nvPr>
        </p:nvSpPr>
        <p:spPr/>
        <p:txBody>
          <a:bodyPr/>
          <a:lstStyle/>
          <a:p>
            <a:endParaRPr lang="fr-FR"/>
          </a:p>
        </p:txBody>
      </p:sp>
      <p:sp>
        <p:nvSpPr>
          <p:cNvPr id="13" name="Espace réservé du texte 12">
            <a:extLst>
              <a:ext uri="{FF2B5EF4-FFF2-40B4-BE49-F238E27FC236}">
                <a16:creationId xmlns:a16="http://schemas.microsoft.com/office/drawing/2014/main" id="{039D69D0-2A8E-4F6C-B9C9-6B491B16E7A8}"/>
              </a:ext>
            </a:extLst>
          </p:cNvPr>
          <p:cNvSpPr>
            <a:spLocks noGrp="1"/>
          </p:cNvSpPr>
          <p:nvPr>
            <p:ph type="body" sz="quarter" idx="21"/>
          </p:nvPr>
        </p:nvSpPr>
        <p:spPr/>
        <p:txBody>
          <a:bodyPr/>
          <a:lstStyle/>
          <a:p>
            <a:endParaRPr lang="fr-FR"/>
          </a:p>
        </p:txBody>
      </p:sp>
      <p:sp>
        <p:nvSpPr>
          <p:cNvPr id="14" name="Espace réservé pour une image  13">
            <a:extLst>
              <a:ext uri="{FF2B5EF4-FFF2-40B4-BE49-F238E27FC236}">
                <a16:creationId xmlns:a16="http://schemas.microsoft.com/office/drawing/2014/main" id="{5ED55F99-75DF-4605-9B06-32C23F7C2D4B}"/>
              </a:ext>
            </a:extLst>
          </p:cNvPr>
          <p:cNvSpPr>
            <a:spLocks noGrp="1"/>
          </p:cNvSpPr>
          <p:nvPr>
            <p:ph type="pic" sz="quarter" idx="22"/>
          </p:nvPr>
        </p:nvSpPr>
        <p:spPr/>
      </p:sp>
      <p:sp>
        <p:nvSpPr>
          <p:cNvPr id="15" name="Espace réservé du texte 14">
            <a:extLst>
              <a:ext uri="{FF2B5EF4-FFF2-40B4-BE49-F238E27FC236}">
                <a16:creationId xmlns:a16="http://schemas.microsoft.com/office/drawing/2014/main" id="{22E347F9-6F57-4352-BCFA-7C0838F2A2C0}"/>
              </a:ext>
            </a:extLst>
          </p:cNvPr>
          <p:cNvSpPr>
            <a:spLocks noGrp="1"/>
          </p:cNvSpPr>
          <p:nvPr>
            <p:ph type="body" sz="quarter" idx="23"/>
          </p:nvPr>
        </p:nvSpPr>
        <p:spPr/>
        <p:txBody>
          <a:bodyPr/>
          <a:lstStyle/>
          <a:p>
            <a:endParaRPr lang="fr-FR"/>
          </a:p>
        </p:txBody>
      </p:sp>
      <p:sp>
        <p:nvSpPr>
          <p:cNvPr id="16" name="Espace réservé du texte 15">
            <a:extLst>
              <a:ext uri="{FF2B5EF4-FFF2-40B4-BE49-F238E27FC236}">
                <a16:creationId xmlns:a16="http://schemas.microsoft.com/office/drawing/2014/main" id="{5AA59424-AD75-42B2-854A-3C1A75C8C53C}"/>
              </a:ext>
            </a:extLst>
          </p:cNvPr>
          <p:cNvSpPr>
            <a:spLocks noGrp="1"/>
          </p:cNvSpPr>
          <p:nvPr>
            <p:ph type="body" sz="quarter" idx="24"/>
          </p:nvPr>
        </p:nvSpPr>
        <p:spPr/>
        <p:txBody>
          <a:bodyPr/>
          <a:lstStyle/>
          <a:p>
            <a:endParaRPr lang="fr-FR"/>
          </a:p>
        </p:txBody>
      </p:sp>
    </p:spTree>
    <p:extLst>
      <p:ext uri="{BB962C8B-B14F-4D97-AF65-F5344CB8AC3E}">
        <p14:creationId xmlns:p14="http://schemas.microsoft.com/office/powerpoint/2010/main" val="26504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Compression IRM </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a:t>
            </a:fld>
            <a:endParaRPr lang="en-US" dirty="0"/>
          </a:p>
        </p:txBody>
      </p:sp>
      <p:sp>
        <p:nvSpPr>
          <p:cNvPr id="42" name="Ellipse 41">
            <a:extLst>
              <a:ext uri="{FF2B5EF4-FFF2-40B4-BE49-F238E27FC236}">
                <a16:creationId xmlns:a16="http://schemas.microsoft.com/office/drawing/2014/main" id="{B785ECDD-3BF3-4D78-88C4-BD9D49EBF103}"/>
              </a:ext>
            </a:extLst>
          </p:cNvPr>
          <p:cNvSpPr/>
          <p:nvPr/>
        </p:nvSpPr>
        <p:spPr>
          <a:xfrm>
            <a:off x="408297" y="3221851"/>
            <a:ext cx="3550281" cy="178544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accent1">
                  <a:lumMod val="75000"/>
                </a:schemeClr>
              </a:solidFill>
            </a:endParaRPr>
          </a:p>
        </p:txBody>
      </p:sp>
      <p:sp>
        <p:nvSpPr>
          <p:cNvPr id="46" name="テキスト プレースホルダー 30">
            <a:extLst>
              <a:ext uri="{FF2B5EF4-FFF2-40B4-BE49-F238E27FC236}">
                <a16:creationId xmlns:a16="http://schemas.microsoft.com/office/drawing/2014/main" id="{A3D6A9F8-1FC7-441C-BDB1-43639DF143E4}"/>
              </a:ext>
            </a:extLst>
          </p:cNvPr>
          <p:cNvSpPr txBox="1">
            <a:spLocks/>
          </p:cNvSpPr>
          <p:nvPr/>
        </p:nvSpPr>
        <p:spPr>
          <a:xfrm>
            <a:off x="279076" y="3937509"/>
            <a:ext cx="3689747" cy="255979"/>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Creation de la palette </a:t>
            </a:r>
            <a:endParaRPr kumimoji="1" lang="ja-JP" altLang="en-US" dirty="0"/>
          </a:p>
        </p:txBody>
      </p:sp>
      <p:sp>
        <p:nvSpPr>
          <p:cNvPr id="62" name="Ellipse 61">
            <a:extLst>
              <a:ext uri="{FF2B5EF4-FFF2-40B4-BE49-F238E27FC236}">
                <a16:creationId xmlns:a16="http://schemas.microsoft.com/office/drawing/2014/main" id="{4556C9D7-CB58-47CF-B25C-F059C70D36CE}"/>
              </a:ext>
            </a:extLst>
          </p:cNvPr>
          <p:cNvSpPr/>
          <p:nvPr/>
        </p:nvSpPr>
        <p:spPr>
          <a:xfrm>
            <a:off x="5389733" y="6547116"/>
            <a:ext cx="3550281" cy="1785449"/>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3" name="テキスト プレースホルダー 30">
            <a:extLst>
              <a:ext uri="{FF2B5EF4-FFF2-40B4-BE49-F238E27FC236}">
                <a16:creationId xmlns:a16="http://schemas.microsoft.com/office/drawing/2014/main" id="{C6D6710E-B235-4AAE-91A7-2E5AC5CB54B9}"/>
              </a:ext>
            </a:extLst>
          </p:cNvPr>
          <p:cNvSpPr txBox="1">
            <a:spLocks/>
          </p:cNvSpPr>
          <p:nvPr/>
        </p:nvSpPr>
        <p:spPr>
          <a:xfrm>
            <a:off x="5248297" y="7262534"/>
            <a:ext cx="3689747" cy="354136"/>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Codage</a:t>
            </a:r>
            <a:r>
              <a:rPr kumimoji="1" lang="en-US" altLang="ja-JP" dirty="0"/>
              <a:t> de Huffman</a:t>
            </a:r>
            <a:endParaRPr kumimoji="1" lang="ja-JP" altLang="en-US" dirty="0"/>
          </a:p>
        </p:txBody>
      </p:sp>
      <p:sp>
        <p:nvSpPr>
          <p:cNvPr id="64" name="Ellipse 63">
            <a:extLst>
              <a:ext uri="{FF2B5EF4-FFF2-40B4-BE49-F238E27FC236}">
                <a16:creationId xmlns:a16="http://schemas.microsoft.com/office/drawing/2014/main" id="{E419F130-1FDE-4424-8315-12F37977AFE4}"/>
              </a:ext>
            </a:extLst>
          </p:cNvPr>
          <p:cNvSpPr/>
          <p:nvPr/>
        </p:nvSpPr>
        <p:spPr>
          <a:xfrm>
            <a:off x="14658759" y="3214300"/>
            <a:ext cx="3550281" cy="1785449"/>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5" name="テキスト プレースホルダー 30">
            <a:extLst>
              <a:ext uri="{FF2B5EF4-FFF2-40B4-BE49-F238E27FC236}">
                <a16:creationId xmlns:a16="http://schemas.microsoft.com/office/drawing/2014/main" id="{2D18FEB1-7F16-465A-AA78-277C6DA48972}"/>
              </a:ext>
            </a:extLst>
          </p:cNvPr>
          <p:cNvSpPr txBox="1">
            <a:spLocks/>
          </p:cNvSpPr>
          <p:nvPr/>
        </p:nvSpPr>
        <p:spPr>
          <a:xfrm>
            <a:off x="14357781" y="3795058"/>
            <a:ext cx="4141941" cy="473931"/>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DCT</a:t>
            </a:r>
            <a:endParaRPr kumimoji="1" lang="ja-JP" altLang="en-US" dirty="0"/>
          </a:p>
        </p:txBody>
      </p:sp>
      <p:sp>
        <p:nvSpPr>
          <p:cNvPr id="66" name="Ellipse 65">
            <a:extLst>
              <a:ext uri="{FF2B5EF4-FFF2-40B4-BE49-F238E27FC236}">
                <a16:creationId xmlns:a16="http://schemas.microsoft.com/office/drawing/2014/main" id="{E3FAB8CA-40AA-4386-A51C-CC2CB896C7C7}"/>
              </a:ext>
            </a:extLst>
          </p:cNvPr>
          <p:cNvSpPr/>
          <p:nvPr/>
        </p:nvSpPr>
        <p:spPr>
          <a:xfrm>
            <a:off x="10064897" y="3214300"/>
            <a:ext cx="3550281" cy="178544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dirty="0"/>
          </a:p>
        </p:txBody>
      </p:sp>
      <p:sp>
        <p:nvSpPr>
          <p:cNvPr id="67" name="テキスト プレースホルダー 30">
            <a:extLst>
              <a:ext uri="{FF2B5EF4-FFF2-40B4-BE49-F238E27FC236}">
                <a16:creationId xmlns:a16="http://schemas.microsoft.com/office/drawing/2014/main" id="{033DAEA6-4561-476E-8DD0-668941D56226}"/>
              </a:ext>
            </a:extLst>
          </p:cNvPr>
          <p:cNvSpPr txBox="1">
            <a:spLocks/>
          </p:cNvSpPr>
          <p:nvPr/>
        </p:nvSpPr>
        <p:spPr>
          <a:xfrm>
            <a:off x="10094700" y="3937509"/>
            <a:ext cx="3450498" cy="331480"/>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Subdivions</a:t>
            </a:r>
            <a:r>
              <a:rPr kumimoji="1" lang="en-US" altLang="ja-JP" dirty="0"/>
              <a:t> </a:t>
            </a:r>
            <a:r>
              <a:rPr kumimoji="1" lang="en-US" altLang="ja-JP" dirty="0" err="1"/>
              <a:t>en</a:t>
            </a:r>
            <a:r>
              <a:rPr kumimoji="1" lang="en-US" altLang="ja-JP" dirty="0"/>
              <a:t> blocs</a:t>
            </a:r>
            <a:endParaRPr kumimoji="1" lang="ja-JP" altLang="en-US" dirty="0"/>
          </a:p>
        </p:txBody>
      </p:sp>
      <p:sp>
        <p:nvSpPr>
          <p:cNvPr id="68" name="Ellipse 67">
            <a:extLst>
              <a:ext uri="{FF2B5EF4-FFF2-40B4-BE49-F238E27FC236}">
                <a16:creationId xmlns:a16="http://schemas.microsoft.com/office/drawing/2014/main" id="{6136FF6C-DD9D-43C1-AA2B-70EF37ED21C5}"/>
              </a:ext>
            </a:extLst>
          </p:cNvPr>
          <p:cNvSpPr/>
          <p:nvPr/>
        </p:nvSpPr>
        <p:spPr>
          <a:xfrm>
            <a:off x="5214208" y="3214300"/>
            <a:ext cx="3550281" cy="178544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69" name="テキスト プレースホルダー 30">
            <a:extLst>
              <a:ext uri="{FF2B5EF4-FFF2-40B4-BE49-F238E27FC236}">
                <a16:creationId xmlns:a16="http://schemas.microsoft.com/office/drawing/2014/main" id="{A240BE23-13FA-44D3-9F18-CEE04F3F44D0}"/>
              </a:ext>
            </a:extLst>
          </p:cNvPr>
          <p:cNvSpPr txBox="1">
            <a:spLocks/>
          </p:cNvSpPr>
          <p:nvPr/>
        </p:nvSpPr>
        <p:spPr>
          <a:xfrm>
            <a:off x="5176861" y="3647244"/>
            <a:ext cx="3709801" cy="738351"/>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Mappage</a:t>
            </a:r>
            <a:endParaRPr kumimoji="1" lang="ja-JP" altLang="en-US" dirty="0"/>
          </a:p>
        </p:txBody>
      </p:sp>
      <p:sp>
        <p:nvSpPr>
          <p:cNvPr id="70" name="Ellipse 69">
            <a:extLst>
              <a:ext uri="{FF2B5EF4-FFF2-40B4-BE49-F238E27FC236}">
                <a16:creationId xmlns:a16="http://schemas.microsoft.com/office/drawing/2014/main" id="{BDC6EA66-2398-4FE4-92B7-CE9E5C74DF81}"/>
              </a:ext>
            </a:extLst>
          </p:cNvPr>
          <p:cNvSpPr/>
          <p:nvPr/>
        </p:nvSpPr>
        <p:spPr>
          <a:xfrm>
            <a:off x="447843" y="6600770"/>
            <a:ext cx="3550281" cy="1785449"/>
          </a:xfrm>
          <a:prstGeom prst="ellipse">
            <a:avLst/>
          </a:prstGeom>
          <a:solidFill>
            <a:srgbClr val="D44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1" name="テキスト プレースホルダー 30">
            <a:extLst>
              <a:ext uri="{FF2B5EF4-FFF2-40B4-BE49-F238E27FC236}">
                <a16:creationId xmlns:a16="http://schemas.microsoft.com/office/drawing/2014/main" id="{1BCA3F22-5081-481E-BCD9-BFBD5D086A87}"/>
              </a:ext>
            </a:extLst>
          </p:cNvPr>
          <p:cNvSpPr txBox="1">
            <a:spLocks/>
          </p:cNvSpPr>
          <p:nvPr/>
        </p:nvSpPr>
        <p:spPr>
          <a:xfrm>
            <a:off x="333331" y="7316426"/>
            <a:ext cx="3689747" cy="354136"/>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Codage</a:t>
            </a:r>
            <a:r>
              <a:rPr kumimoji="1" lang="en-US" altLang="ja-JP" dirty="0"/>
              <a:t> LZW sur Huffman</a:t>
            </a:r>
            <a:endParaRPr kumimoji="1" lang="ja-JP" altLang="en-US" dirty="0"/>
          </a:p>
        </p:txBody>
      </p:sp>
      <p:sp>
        <p:nvSpPr>
          <p:cNvPr id="72" name="Ellipse 71">
            <a:extLst>
              <a:ext uri="{FF2B5EF4-FFF2-40B4-BE49-F238E27FC236}">
                <a16:creationId xmlns:a16="http://schemas.microsoft.com/office/drawing/2014/main" id="{42951856-704D-4156-8391-D47CBAEAEC1E}"/>
              </a:ext>
            </a:extLst>
          </p:cNvPr>
          <p:cNvSpPr/>
          <p:nvPr/>
        </p:nvSpPr>
        <p:spPr>
          <a:xfrm>
            <a:off x="10224329" y="6600770"/>
            <a:ext cx="3550281" cy="178544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3" name="テキスト プレースホルダー 30">
            <a:extLst>
              <a:ext uri="{FF2B5EF4-FFF2-40B4-BE49-F238E27FC236}">
                <a16:creationId xmlns:a16="http://schemas.microsoft.com/office/drawing/2014/main" id="{EFDEAE05-1800-4B42-9288-9F8D59825B79}"/>
              </a:ext>
            </a:extLst>
          </p:cNvPr>
          <p:cNvSpPr txBox="1">
            <a:spLocks/>
          </p:cNvSpPr>
          <p:nvPr/>
        </p:nvSpPr>
        <p:spPr>
          <a:xfrm>
            <a:off x="10154595" y="7262772"/>
            <a:ext cx="3689747" cy="354136"/>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Vectorisation</a:t>
            </a:r>
            <a:endParaRPr kumimoji="1" lang="ja-JP" altLang="en-US" dirty="0"/>
          </a:p>
        </p:txBody>
      </p:sp>
      <p:sp>
        <p:nvSpPr>
          <p:cNvPr id="74" name="Ellipse 73">
            <a:extLst>
              <a:ext uri="{FF2B5EF4-FFF2-40B4-BE49-F238E27FC236}">
                <a16:creationId xmlns:a16="http://schemas.microsoft.com/office/drawing/2014/main" id="{FF7EFBE0-58B0-476D-B1E9-116A8080407C}"/>
              </a:ext>
            </a:extLst>
          </p:cNvPr>
          <p:cNvSpPr/>
          <p:nvPr/>
        </p:nvSpPr>
        <p:spPr>
          <a:xfrm>
            <a:off x="14547986" y="6600770"/>
            <a:ext cx="3550281" cy="178544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p>
        </p:txBody>
      </p:sp>
      <p:sp>
        <p:nvSpPr>
          <p:cNvPr id="75" name="テキスト プレースホルダー 30">
            <a:extLst>
              <a:ext uri="{FF2B5EF4-FFF2-40B4-BE49-F238E27FC236}">
                <a16:creationId xmlns:a16="http://schemas.microsoft.com/office/drawing/2014/main" id="{BB49F334-85E0-4DA9-8334-ECF90DC34009}"/>
              </a:ext>
            </a:extLst>
          </p:cNvPr>
          <p:cNvSpPr txBox="1">
            <a:spLocks/>
          </p:cNvSpPr>
          <p:nvPr/>
        </p:nvSpPr>
        <p:spPr>
          <a:xfrm>
            <a:off x="14519293" y="7336466"/>
            <a:ext cx="3689747" cy="354136"/>
          </a:xfrm>
          <a:prstGeom prst="rect">
            <a:avLst/>
          </a:prstGeom>
        </p:spPr>
        <p:txBody>
          <a:bodyPr vert="horz" lIns="91440" tIns="45720" rIns="91440" bIns="45720" rtlCol="0" anchor="ctr">
            <a:noAutofit/>
          </a:bodyPr>
          <a:lstStyle>
            <a:lvl1pPr marL="0" indent="0" algn="ctr" defTabSz="1371417" rtl="0" eaLnBrk="1" latinLnBrk="0" hangingPunct="1">
              <a:lnSpc>
                <a:spcPct val="100000"/>
              </a:lnSpc>
              <a:spcBef>
                <a:spcPts val="0"/>
              </a:spcBef>
              <a:buFontTx/>
              <a:buNone/>
              <a:defRPr sz="28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Sous </a:t>
            </a:r>
            <a:r>
              <a:rPr kumimoji="1" lang="en-US" altLang="ja-JP" dirty="0" err="1"/>
              <a:t>echantillonnage</a:t>
            </a:r>
            <a:endParaRPr kumimoji="1" lang="ja-JP" altLang="en-US" dirty="0"/>
          </a:p>
        </p:txBody>
      </p:sp>
      <p:cxnSp>
        <p:nvCxnSpPr>
          <p:cNvPr id="77" name="Connecteur droit 76">
            <a:extLst>
              <a:ext uri="{FF2B5EF4-FFF2-40B4-BE49-F238E27FC236}">
                <a16:creationId xmlns:a16="http://schemas.microsoft.com/office/drawing/2014/main" id="{169A8B92-648B-4237-A229-8FE1FCB04DF5}"/>
              </a:ext>
            </a:extLst>
          </p:cNvPr>
          <p:cNvCxnSpPr>
            <a:stCxn id="42" idx="6"/>
            <a:endCxn id="68" idx="2"/>
          </p:cNvCxnSpPr>
          <p:nvPr/>
        </p:nvCxnSpPr>
        <p:spPr>
          <a:xfrm flipV="1">
            <a:off x="3958578" y="4107025"/>
            <a:ext cx="1255630" cy="75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Connecteur droit 77">
            <a:extLst>
              <a:ext uri="{FF2B5EF4-FFF2-40B4-BE49-F238E27FC236}">
                <a16:creationId xmlns:a16="http://schemas.microsoft.com/office/drawing/2014/main" id="{E5370EB4-0066-4389-9AC3-2F5A083D7BF9}"/>
              </a:ext>
            </a:extLst>
          </p:cNvPr>
          <p:cNvCxnSpPr/>
          <p:nvPr/>
        </p:nvCxnSpPr>
        <p:spPr>
          <a:xfrm flipV="1">
            <a:off x="8763364" y="4099473"/>
            <a:ext cx="1255630" cy="75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Connecteur droit 78">
            <a:extLst>
              <a:ext uri="{FF2B5EF4-FFF2-40B4-BE49-F238E27FC236}">
                <a16:creationId xmlns:a16="http://schemas.microsoft.com/office/drawing/2014/main" id="{99D32084-6833-4F31-93DD-D900ECC9DAD5}"/>
              </a:ext>
            </a:extLst>
          </p:cNvPr>
          <p:cNvCxnSpPr/>
          <p:nvPr/>
        </p:nvCxnSpPr>
        <p:spPr>
          <a:xfrm flipV="1">
            <a:off x="13568150" y="4091921"/>
            <a:ext cx="1255630" cy="75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Connecteur droit 79">
            <a:extLst>
              <a:ext uri="{FF2B5EF4-FFF2-40B4-BE49-F238E27FC236}">
                <a16:creationId xmlns:a16="http://schemas.microsoft.com/office/drawing/2014/main" id="{3CDC07D6-087E-4258-A118-31E10FDFA955}"/>
              </a:ext>
            </a:extLst>
          </p:cNvPr>
          <p:cNvCxnSpPr/>
          <p:nvPr/>
        </p:nvCxnSpPr>
        <p:spPr>
          <a:xfrm flipV="1">
            <a:off x="13561046" y="7463287"/>
            <a:ext cx="1255630" cy="75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Connecteur droit 83">
            <a:extLst>
              <a:ext uri="{FF2B5EF4-FFF2-40B4-BE49-F238E27FC236}">
                <a16:creationId xmlns:a16="http://schemas.microsoft.com/office/drawing/2014/main" id="{7F9A333C-B594-49A2-84BA-85899522224D}"/>
              </a:ext>
            </a:extLst>
          </p:cNvPr>
          <p:cNvCxnSpPr>
            <a:cxnSpLocks/>
            <a:stCxn id="62" idx="6"/>
            <a:endCxn id="73" idx="1"/>
          </p:cNvCxnSpPr>
          <p:nvPr/>
        </p:nvCxnSpPr>
        <p:spPr>
          <a:xfrm flipV="1">
            <a:off x="8940014" y="7439840"/>
            <a:ext cx="1214581" cy="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CEC5EA4E-3C74-4611-9F04-296A6FD27A87}"/>
              </a:ext>
            </a:extLst>
          </p:cNvPr>
          <p:cNvCxnSpPr/>
          <p:nvPr/>
        </p:nvCxnSpPr>
        <p:spPr>
          <a:xfrm>
            <a:off x="4030427" y="7463287"/>
            <a:ext cx="140769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31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16">
        <p15:prstTrans prst="pageCurlSingle"/>
      </p:transition>
    </mc:Choice>
    <mc:Fallback xmlns="">
      <p:transition spd="slow" advTm="981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62" grpId="0" animBg="1"/>
      <p:bldP spid="63" grpId="0"/>
      <p:bldP spid="64" grpId="0" animBg="1"/>
      <p:bldP spid="65" grpId="0"/>
      <p:bldP spid="66" grpId="0" animBg="1"/>
      <p:bldP spid="67" grpId="0"/>
      <p:bldP spid="68" grpId="0" animBg="1"/>
      <p:bldP spid="69" grpId="0"/>
      <p:bldP spid="70" grpId="0" animBg="1"/>
      <p:bldP spid="71" grpId="0"/>
      <p:bldP spid="72" grpId="0" animBg="1"/>
      <p:bldP spid="73" grpId="0"/>
      <p:bldP spid="74" grpId="0" animBg="1"/>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6EA10-3761-4848-86B7-8A2E01F1542C}"/>
              </a:ext>
            </a:extLst>
          </p:cNvPr>
          <p:cNvSpPr>
            <a:spLocks noGrp="1"/>
          </p:cNvSpPr>
          <p:nvPr>
            <p:ph type="title"/>
          </p:nvPr>
        </p:nvSpPr>
        <p:spPr/>
        <p:txBody>
          <a:bodyPr/>
          <a:lstStyle/>
          <a:p>
            <a:r>
              <a:rPr lang="fr-FR" dirty="0" err="1"/>
              <a:t>Creation</a:t>
            </a:r>
            <a:r>
              <a:rPr lang="fr-FR" dirty="0"/>
              <a:t> d la palette </a:t>
            </a:r>
          </a:p>
        </p:txBody>
      </p:sp>
      <p:sp>
        <p:nvSpPr>
          <p:cNvPr id="4" name="Espace réservé du numéro de diapositive 3">
            <a:extLst>
              <a:ext uri="{FF2B5EF4-FFF2-40B4-BE49-F238E27FC236}">
                <a16:creationId xmlns:a16="http://schemas.microsoft.com/office/drawing/2014/main" id="{4338917C-602F-4853-90E7-ADA9D9127EAA}"/>
              </a:ext>
            </a:extLst>
          </p:cNvPr>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5" name="Espace réservé pour une image  4">
            <a:extLst>
              <a:ext uri="{FF2B5EF4-FFF2-40B4-BE49-F238E27FC236}">
                <a16:creationId xmlns:a16="http://schemas.microsoft.com/office/drawing/2014/main" id="{E8DA6146-9CA4-48B7-82DF-D467949A17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00500" y="2036706"/>
            <a:ext cx="9812672" cy="4749902"/>
          </a:xfrm>
          <a:prstGeom prst="rect">
            <a:avLst/>
          </a:prstGeom>
        </p:spPr>
      </p:pic>
    </p:spTree>
    <p:extLst>
      <p:ext uri="{BB962C8B-B14F-4D97-AF65-F5344CB8AC3E}">
        <p14:creationId xmlns:p14="http://schemas.microsoft.com/office/powerpoint/2010/main" val="317527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58C8D3-27E3-407E-8FAB-7C8F6FE165F2}"/>
              </a:ext>
            </a:extLst>
          </p:cNvPr>
          <p:cNvSpPr>
            <a:spLocks noGrp="1"/>
          </p:cNvSpPr>
          <p:nvPr>
            <p:ph type="title"/>
          </p:nvPr>
        </p:nvSpPr>
        <p:spPr/>
        <p:txBody>
          <a:bodyPr/>
          <a:lstStyle/>
          <a:p>
            <a:r>
              <a:rPr lang="fr-FR" dirty="0"/>
              <a:t>Subdivision</a:t>
            </a:r>
          </a:p>
        </p:txBody>
      </p:sp>
      <p:sp>
        <p:nvSpPr>
          <p:cNvPr id="4" name="Espace réservé du numéro de diapositive 3">
            <a:extLst>
              <a:ext uri="{FF2B5EF4-FFF2-40B4-BE49-F238E27FC236}">
                <a16:creationId xmlns:a16="http://schemas.microsoft.com/office/drawing/2014/main" id="{D35FD11B-1C22-48B7-81BA-91F4CA4AD266}"/>
              </a:ext>
            </a:extLst>
          </p:cNvPr>
          <p:cNvSpPr>
            <a:spLocks noGrp="1"/>
          </p:cNvSpPr>
          <p:nvPr>
            <p:ph type="sldNum" sz="quarter" idx="11"/>
          </p:nvPr>
        </p:nvSpPr>
        <p:spPr/>
        <p:txBody>
          <a:bodyPr/>
          <a:lstStyle/>
          <a:p>
            <a:r>
              <a:rPr lang="en-US" dirty="0"/>
              <a:t>6</a:t>
            </a:r>
          </a:p>
        </p:txBody>
      </p:sp>
      <p:pic>
        <p:nvPicPr>
          <p:cNvPr id="6" name="Image 5">
            <a:extLst>
              <a:ext uri="{FF2B5EF4-FFF2-40B4-BE49-F238E27FC236}">
                <a16:creationId xmlns:a16="http://schemas.microsoft.com/office/drawing/2014/main" id="{353DBDDD-A51E-431B-82E2-5C5C8B947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2684834"/>
            <a:ext cx="14749564" cy="5939259"/>
          </a:xfrm>
          <a:prstGeom prst="rect">
            <a:avLst/>
          </a:prstGeom>
        </p:spPr>
      </p:pic>
    </p:spTree>
    <p:extLst>
      <p:ext uri="{BB962C8B-B14F-4D97-AF65-F5344CB8AC3E}">
        <p14:creationId xmlns:p14="http://schemas.microsoft.com/office/powerpoint/2010/main" val="29644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6585</TotalTime>
  <Words>285</Words>
  <Application>Microsoft Office PowerPoint</Application>
  <PresentationFormat>Personnalisé</PresentationFormat>
  <Paragraphs>69</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17</vt:i4>
      </vt:variant>
    </vt:vector>
  </HeadingPairs>
  <TitlesOfParts>
    <vt:vector size="29" baseType="lpstr">
      <vt:lpstr>Arial</vt:lpstr>
      <vt:lpstr>Calibri</vt:lpstr>
      <vt:lpstr>Söhne</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IRM : Une Nouvelle Approche de  Compression d’Images</vt:lpstr>
      <vt:lpstr>Le Sommaire</vt:lpstr>
      <vt:lpstr>Présentation PowerPoint</vt:lpstr>
      <vt:lpstr>La compression des images </vt:lpstr>
      <vt:lpstr>Présentation PowerPoint</vt:lpstr>
      <vt:lpstr>Présentation PowerPoint</vt:lpstr>
      <vt:lpstr>Compression IRM </vt:lpstr>
      <vt:lpstr>Creation d la palette </vt:lpstr>
      <vt:lpstr>Subdivision</vt:lpstr>
      <vt:lpstr>Sous-Echantillonnage</vt:lpstr>
      <vt:lpstr>DCT </vt:lpstr>
      <vt:lpstr>Quantification</vt:lpstr>
      <vt:lpstr>Vectorisation</vt:lpstr>
      <vt:lpstr>Codage Huffman</vt:lpstr>
      <vt:lpstr>Codage LZW </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salma ait lakbir</cp:lastModifiedBy>
  <cp:revision>351</cp:revision>
  <dcterms:created xsi:type="dcterms:W3CDTF">2015-08-02T15:43:04Z</dcterms:created>
  <dcterms:modified xsi:type="dcterms:W3CDTF">2024-04-22T10:45:10Z</dcterms:modified>
</cp:coreProperties>
</file>