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</p:sldMasterIdLst>
  <p:sldIdLst>
    <p:sldId id="256" r:id="rId5"/>
    <p:sldId id="257" r:id="rId6"/>
    <p:sldId id="258" r:id="rId7"/>
    <p:sldId id="259" r:id="rId8"/>
    <p:sldId id="260" r:id="rId9"/>
    <p:sldId id="267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95969-BD9F-54DB-0D4D-53624759B939}" v="1" dt="2023-05-18T07:07:27.381"/>
    <p1510:client id="{E7A0396D-490C-0C4C-5859-B81A2FA501B2}" v="7" dt="2023-05-18T09:50:54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a Amer" userId="S::mira.amer@lau.edu::2cb5f07f-c69e-4ccd-b5c7-9dc2b7ff5c50" providerId="AD" clId="Web-{A721358A-A999-3271-4F7C-A7894C027864}"/>
    <pc:docChg chg="modSld">
      <pc:chgData name="Mira Amer" userId="S::mira.amer@lau.edu::2cb5f07f-c69e-4ccd-b5c7-9dc2b7ff5c50" providerId="AD" clId="Web-{A721358A-A999-3271-4F7C-A7894C027864}" dt="2023-05-13T12:13:34.645" v="218" actId="20577"/>
      <pc:docMkLst>
        <pc:docMk/>
      </pc:docMkLst>
      <pc:sldChg chg="addSp delSp modSp mod setBg">
        <pc:chgData name="Mira Amer" userId="S::mira.amer@lau.edu::2cb5f07f-c69e-4ccd-b5c7-9dc2b7ff5c50" providerId="AD" clId="Web-{A721358A-A999-3271-4F7C-A7894C027864}" dt="2023-05-13T12:04:05.783" v="178"/>
        <pc:sldMkLst>
          <pc:docMk/>
          <pc:sldMk cId="1286577113" sldId="256"/>
        </pc:sldMkLst>
        <pc:spChg chg="mod">
          <ac:chgData name="Mira Amer" userId="S::mira.amer@lau.edu::2cb5f07f-c69e-4ccd-b5c7-9dc2b7ff5c50" providerId="AD" clId="Web-{A721358A-A999-3271-4F7C-A7894C027864}" dt="2023-05-13T12:04:05.783" v="178"/>
          <ac:spMkLst>
            <pc:docMk/>
            <pc:sldMk cId="1286577113" sldId="256"/>
            <ac:spMk id="2" creationId="{1C876CD1-0BB2-82D7-522A-1D8ECD4CFECE}"/>
          </ac:spMkLst>
        </pc:spChg>
        <pc:spChg chg="mod">
          <ac:chgData name="Mira Amer" userId="S::mira.amer@lau.edu::2cb5f07f-c69e-4ccd-b5c7-9dc2b7ff5c50" providerId="AD" clId="Web-{A721358A-A999-3271-4F7C-A7894C027864}" dt="2023-05-13T12:04:05.783" v="178"/>
          <ac:spMkLst>
            <pc:docMk/>
            <pc:sldMk cId="1286577113" sldId="256"/>
            <ac:spMk id="3" creationId="{E05A9ABE-504E-E47E-637E-F79C8B66B818}"/>
          </ac:spMkLst>
        </pc:spChg>
        <pc:spChg chg="add del">
          <ac:chgData name="Mira Amer" userId="S::mira.amer@lau.edu::2cb5f07f-c69e-4ccd-b5c7-9dc2b7ff5c50" providerId="AD" clId="Web-{A721358A-A999-3271-4F7C-A7894C027864}" dt="2023-05-13T12:04:05.767" v="177"/>
          <ac:spMkLst>
            <pc:docMk/>
            <pc:sldMk cId="1286577113" sldId="256"/>
            <ac:spMk id="8" creationId="{8C6E698C-8155-4B8B-BDC9-B7299772B509}"/>
          </ac:spMkLst>
        </pc:spChg>
        <pc:spChg chg="add del">
          <ac:chgData name="Mira Amer" userId="S::mira.amer@lau.edu::2cb5f07f-c69e-4ccd-b5c7-9dc2b7ff5c50" providerId="AD" clId="Web-{A721358A-A999-3271-4F7C-A7894C027864}" dt="2023-05-13T12:03:38.141" v="169"/>
          <ac:spMkLst>
            <pc:docMk/>
            <pc:sldMk cId="1286577113" sldId="256"/>
            <ac:spMk id="9" creationId="{5C8E9CDB-D43B-406A-A383-9ACA480BA2D4}"/>
          </ac:spMkLst>
        </pc:spChg>
        <pc:spChg chg="add del">
          <ac:chgData name="Mira Amer" userId="S::mira.amer@lau.edu::2cb5f07f-c69e-4ccd-b5c7-9dc2b7ff5c50" providerId="AD" clId="Web-{A721358A-A999-3271-4F7C-A7894C027864}" dt="2023-05-13T12:03:38.141" v="169"/>
          <ac:spMkLst>
            <pc:docMk/>
            <pc:sldMk cId="1286577113" sldId="256"/>
            <ac:spMk id="11" creationId="{93C8016D-8063-469F-8F60-CDDA584AB1B3}"/>
          </ac:spMkLst>
        </pc:spChg>
        <pc:spChg chg="add del">
          <ac:chgData name="Mira Amer" userId="S::mira.amer@lau.edu::2cb5f07f-c69e-4ccd-b5c7-9dc2b7ff5c50" providerId="AD" clId="Web-{A721358A-A999-3271-4F7C-A7894C027864}" dt="2023-05-13T12:04:05.767" v="177"/>
          <ac:spMkLst>
            <pc:docMk/>
            <pc:sldMk cId="1286577113" sldId="256"/>
            <ac:spMk id="12" creationId="{C22D9B36-9BE7-472B-8808-7E0D6810738F}"/>
          </ac:spMkLst>
        </pc:spChg>
        <pc:spChg chg="add del">
          <ac:chgData name="Mira Amer" userId="S::mira.amer@lau.edu::2cb5f07f-c69e-4ccd-b5c7-9dc2b7ff5c50" providerId="AD" clId="Web-{A721358A-A999-3271-4F7C-A7894C027864}" dt="2023-05-13T12:03:38.141" v="169"/>
          <ac:spMkLst>
            <pc:docMk/>
            <pc:sldMk cId="1286577113" sldId="256"/>
            <ac:spMk id="13" creationId="{ABFEE421-0374-4B8E-A6B8-6A1718AF4286}"/>
          </ac:spMkLst>
        </pc:spChg>
        <pc:spChg chg="add del">
          <ac:chgData name="Mira Amer" userId="S::mira.amer@lau.edu::2cb5f07f-c69e-4ccd-b5c7-9dc2b7ff5c50" providerId="AD" clId="Web-{A721358A-A999-3271-4F7C-A7894C027864}" dt="2023-05-13T12:04:05.767" v="177"/>
          <ac:spMkLst>
            <pc:docMk/>
            <pc:sldMk cId="1286577113" sldId="256"/>
            <ac:spMk id="14" creationId="{8A549DE7-671D-4575-AF43-858FD99981CF}"/>
          </ac:spMkLst>
        </pc:spChg>
        <pc:spChg chg="add del">
          <ac:chgData name="Mira Amer" userId="S::mira.amer@lau.edu::2cb5f07f-c69e-4ccd-b5c7-9dc2b7ff5c50" providerId="AD" clId="Web-{A721358A-A999-3271-4F7C-A7894C027864}" dt="2023-05-13T12:03:42.329" v="171"/>
          <ac:spMkLst>
            <pc:docMk/>
            <pc:sldMk cId="1286577113" sldId="256"/>
            <ac:spMk id="15" creationId="{431B6D19-39C5-45BF-8B25-29192C5D1395}"/>
          </ac:spMkLst>
        </pc:spChg>
        <pc:spChg chg="add del">
          <ac:chgData name="Mira Amer" userId="S::mira.amer@lau.edu::2cb5f07f-c69e-4ccd-b5c7-9dc2b7ff5c50" providerId="AD" clId="Web-{A721358A-A999-3271-4F7C-A7894C027864}" dt="2023-05-13T12:03:42.329" v="171"/>
          <ac:spMkLst>
            <pc:docMk/>
            <pc:sldMk cId="1286577113" sldId="256"/>
            <ac:spMk id="16" creationId="{4030725F-96B1-4047-B74B-7CC19DB1CB42}"/>
          </ac:spMkLst>
        </pc:spChg>
        <pc:spChg chg="add del">
          <ac:chgData name="Mira Amer" userId="S::mira.amer@lau.edu::2cb5f07f-c69e-4ccd-b5c7-9dc2b7ff5c50" providerId="AD" clId="Web-{A721358A-A999-3271-4F7C-A7894C027864}" dt="2023-05-13T12:03:42.329" v="171"/>
          <ac:spMkLst>
            <pc:docMk/>
            <pc:sldMk cId="1286577113" sldId="256"/>
            <ac:spMk id="19" creationId="{D03ABE8C-6A7E-4C35-B74C-CE45DA0B504B}"/>
          </ac:spMkLst>
        </pc:spChg>
        <pc:spChg chg="add del">
          <ac:chgData name="Mira Amer" userId="S::mira.amer@lau.edu::2cb5f07f-c69e-4ccd-b5c7-9dc2b7ff5c50" providerId="AD" clId="Web-{A721358A-A999-3271-4F7C-A7894C027864}" dt="2023-05-13T12:03:47.829" v="173"/>
          <ac:spMkLst>
            <pc:docMk/>
            <pc:sldMk cId="1286577113" sldId="256"/>
            <ac:spMk id="21" creationId="{5C8E9CDB-D43B-406A-A383-9ACA480BA2D4}"/>
          </ac:spMkLst>
        </pc:spChg>
        <pc:spChg chg="add del">
          <ac:chgData name="Mira Amer" userId="S::mira.amer@lau.edu::2cb5f07f-c69e-4ccd-b5c7-9dc2b7ff5c50" providerId="AD" clId="Web-{A721358A-A999-3271-4F7C-A7894C027864}" dt="2023-05-13T12:03:47.829" v="173"/>
          <ac:spMkLst>
            <pc:docMk/>
            <pc:sldMk cId="1286577113" sldId="256"/>
            <ac:spMk id="23" creationId="{93C8016D-8063-469F-8F60-CDDA584AB1B3}"/>
          </ac:spMkLst>
        </pc:spChg>
        <pc:spChg chg="add del">
          <ac:chgData name="Mira Amer" userId="S::mira.amer@lau.edu::2cb5f07f-c69e-4ccd-b5c7-9dc2b7ff5c50" providerId="AD" clId="Web-{A721358A-A999-3271-4F7C-A7894C027864}" dt="2023-05-13T12:03:47.829" v="173"/>
          <ac:spMkLst>
            <pc:docMk/>
            <pc:sldMk cId="1286577113" sldId="256"/>
            <ac:spMk id="24" creationId="{ABFEE421-0374-4B8E-A6B8-6A1718AF4286}"/>
          </ac:spMkLst>
        </pc:spChg>
        <pc:spChg chg="add del">
          <ac:chgData name="Mira Amer" userId="S::mira.amer@lau.edu::2cb5f07f-c69e-4ccd-b5c7-9dc2b7ff5c50" providerId="AD" clId="Web-{A721358A-A999-3271-4F7C-A7894C027864}" dt="2023-05-13T12:03:56.235" v="175"/>
          <ac:spMkLst>
            <pc:docMk/>
            <pc:sldMk cId="1286577113" sldId="256"/>
            <ac:spMk id="26" creationId="{CAA95A4F-6851-483E-8C86-31AA85F753B2}"/>
          </ac:spMkLst>
        </pc:spChg>
        <pc:spChg chg="add del">
          <ac:chgData name="Mira Amer" userId="S::mira.amer@lau.edu::2cb5f07f-c69e-4ccd-b5c7-9dc2b7ff5c50" providerId="AD" clId="Web-{A721358A-A999-3271-4F7C-A7894C027864}" dt="2023-05-13T12:03:56.235" v="175"/>
          <ac:spMkLst>
            <pc:docMk/>
            <pc:sldMk cId="1286577113" sldId="256"/>
            <ac:spMk id="29" creationId="{D102C23A-5B68-4151-A35E-69055BD516ED}"/>
          </ac:spMkLst>
        </pc:spChg>
        <pc:spChg chg="add del">
          <ac:chgData name="Mira Amer" userId="S::mira.amer@lau.edu::2cb5f07f-c69e-4ccd-b5c7-9dc2b7ff5c50" providerId="AD" clId="Web-{A721358A-A999-3271-4F7C-A7894C027864}" dt="2023-05-13T12:03:56.235" v="175"/>
          <ac:spMkLst>
            <pc:docMk/>
            <pc:sldMk cId="1286577113" sldId="256"/>
            <ac:spMk id="30" creationId="{F16C535E-8900-4C12-9B34-681C17AD54C6}"/>
          </ac:spMkLst>
        </pc:spChg>
        <pc:spChg chg="add">
          <ac:chgData name="Mira Amer" userId="S::mira.amer@lau.edu::2cb5f07f-c69e-4ccd-b5c7-9dc2b7ff5c50" providerId="AD" clId="Web-{A721358A-A999-3271-4F7C-A7894C027864}" dt="2023-05-13T12:04:05.783" v="178"/>
          <ac:spMkLst>
            <pc:docMk/>
            <pc:sldMk cId="1286577113" sldId="256"/>
            <ac:spMk id="31" creationId="{B9B9C9DA-3E76-4D56-A721-26CC77D43AB4}"/>
          </ac:spMkLst>
        </pc:spChg>
        <pc:spChg chg="add">
          <ac:chgData name="Mira Amer" userId="S::mira.amer@lau.edu::2cb5f07f-c69e-4ccd-b5c7-9dc2b7ff5c50" providerId="AD" clId="Web-{A721358A-A999-3271-4F7C-A7894C027864}" dt="2023-05-13T12:04:05.783" v="178"/>
          <ac:spMkLst>
            <pc:docMk/>
            <pc:sldMk cId="1286577113" sldId="256"/>
            <ac:spMk id="32" creationId="{AE14347A-ECD8-4FEB-AF4A-2723284E90FB}"/>
          </ac:spMkLst>
        </pc:spChg>
        <pc:picChg chg="add del">
          <ac:chgData name="Mira Amer" userId="S::mira.amer@lau.edu::2cb5f07f-c69e-4ccd-b5c7-9dc2b7ff5c50" providerId="AD" clId="Web-{A721358A-A999-3271-4F7C-A7894C027864}" dt="2023-05-13T12:03:38.141" v="169"/>
          <ac:picMkLst>
            <pc:docMk/>
            <pc:sldMk cId="1286577113" sldId="256"/>
            <ac:picMk id="5" creationId="{624C4A3D-DDEF-8E8B-48E1-E99CBC81BB1D}"/>
          </ac:picMkLst>
        </pc:picChg>
        <pc:picChg chg="add del">
          <ac:chgData name="Mira Amer" userId="S::mira.amer@lau.edu::2cb5f07f-c69e-4ccd-b5c7-9dc2b7ff5c50" providerId="AD" clId="Web-{A721358A-A999-3271-4F7C-A7894C027864}" dt="2023-05-13T12:03:42.329" v="171"/>
          <ac:picMkLst>
            <pc:docMk/>
            <pc:sldMk cId="1286577113" sldId="256"/>
            <ac:picMk id="17" creationId="{BDE324A6-5874-1E40-C665-A4C4D44CBC98}"/>
          </ac:picMkLst>
        </pc:picChg>
        <pc:picChg chg="add">
          <ac:chgData name="Mira Amer" userId="S::mira.amer@lau.edu::2cb5f07f-c69e-4ccd-b5c7-9dc2b7ff5c50" providerId="AD" clId="Web-{A721358A-A999-3271-4F7C-A7894C027864}" dt="2023-05-13T12:04:05.783" v="178"/>
          <ac:picMkLst>
            <pc:docMk/>
            <pc:sldMk cId="1286577113" sldId="256"/>
            <ac:picMk id="20" creationId="{7380DDB3-3B95-CC11-EBCF-A32B398EECE7}"/>
          </ac:picMkLst>
        </pc:picChg>
        <pc:picChg chg="add del">
          <ac:chgData name="Mira Amer" userId="S::mira.amer@lau.edu::2cb5f07f-c69e-4ccd-b5c7-9dc2b7ff5c50" providerId="AD" clId="Web-{A721358A-A999-3271-4F7C-A7894C027864}" dt="2023-05-13T12:03:47.829" v="173"/>
          <ac:picMkLst>
            <pc:docMk/>
            <pc:sldMk cId="1286577113" sldId="256"/>
            <ac:picMk id="22" creationId="{624C4A3D-DDEF-8E8B-48E1-E99CBC81BB1D}"/>
          </ac:picMkLst>
        </pc:picChg>
        <pc:picChg chg="add del">
          <ac:chgData name="Mira Amer" userId="S::mira.amer@lau.edu::2cb5f07f-c69e-4ccd-b5c7-9dc2b7ff5c50" providerId="AD" clId="Web-{A721358A-A999-3271-4F7C-A7894C027864}" dt="2023-05-13T12:03:56.235" v="175"/>
          <ac:picMkLst>
            <pc:docMk/>
            <pc:sldMk cId="1286577113" sldId="256"/>
            <ac:picMk id="27" creationId="{FC561CDB-C8A9-A85E-8E6A-283684930572}"/>
          </ac:picMkLst>
        </pc:picChg>
        <pc:cxnChg chg="add del">
          <ac:chgData name="Mira Amer" userId="S::mira.amer@lau.edu::2cb5f07f-c69e-4ccd-b5c7-9dc2b7ff5c50" providerId="AD" clId="Web-{A721358A-A999-3271-4F7C-A7894C027864}" dt="2023-05-13T12:04:05.767" v="177"/>
          <ac:cxnSpMkLst>
            <pc:docMk/>
            <pc:sldMk cId="1286577113" sldId="256"/>
            <ac:cxnSpMk id="10" creationId="{09525C9A-1972-4836-BA7A-706C946EF4DA}"/>
          </ac:cxnSpMkLst>
        </pc:cxnChg>
        <pc:cxnChg chg="add del">
          <ac:chgData name="Mira Amer" userId="S::mira.amer@lau.edu::2cb5f07f-c69e-4ccd-b5c7-9dc2b7ff5c50" providerId="AD" clId="Web-{A721358A-A999-3271-4F7C-A7894C027864}" dt="2023-05-13T12:03:42.329" v="171"/>
          <ac:cxnSpMkLst>
            <pc:docMk/>
            <pc:sldMk cId="1286577113" sldId="256"/>
            <ac:cxnSpMk id="18" creationId="{C14B5A7D-B352-42F9-83F6-4AF14C1BAE65}"/>
          </ac:cxnSpMkLst>
        </pc:cxnChg>
        <pc:cxnChg chg="add">
          <ac:chgData name="Mira Amer" userId="S::mira.amer@lau.edu::2cb5f07f-c69e-4ccd-b5c7-9dc2b7ff5c50" providerId="AD" clId="Web-{A721358A-A999-3271-4F7C-A7894C027864}" dt="2023-05-13T12:04:05.783" v="178"/>
          <ac:cxnSpMkLst>
            <pc:docMk/>
            <pc:sldMk cId="1286577113" sldId="256"/>
            <ac:cxnSpMk id="25" creationId="{2BBCBFC4-FC73-44C9-88B6-E106B9F67E5B}"/>
          </ac:cxnSpMkLst>
        </pc:cxnChg>
        <pc:cxnChg chg="add del">
          <ac:chgData name="Mira Amer" userId="S::mira.amer@lau.edu::2cb5f07f-c69e-4ccd-b5c7-9dc2b7ff5c50" providerId="AD" clId="Web-{A721358A-A999-3271-4F7C-A7894C027864}" dt="2023-05-13T12:03:56.235" v="175"/>
          <ac:cxnSpMkLst>
            <pc:docMk/>
            <pc:sldMk cId="1286577113" sldId="256"/>
            <ac:cxnSpMk id="28" creationId="{8E67B80F-DC96-4AB3-BCAC-07B698F6F682}"/>
          </ac:cxnSpMkLst>
        </pc:cxnChg>
      </pc:sldChg>
      <pc:sldChg chg="addSp delSp modSp">
        <pc:chgData name="Mira Amer" userId="S::mira.amer@lau.edu::2cb5f07f-c69e-4ccd-b5c7-9dc2b7ff5c50" providerId="AD" clId="Web-{A721358A-A999-3271-4F7C-A7894C027864}" dt="2023-05-13T12:06:08.552" v="179"/>
        <pc:sldMkLst>
          <pc:docMk/>
          <pc:sldMk cId="3165713122" sldId="257"/>
        </pc:sldMkLst>
        <pc:spChg chg="mod">
          <ac:chgData name="Mira Amer" userId="S::mira.amer@lau.edu::2cb5f07f-c69e-4ccd-b5c7-9dc2b7ff5c50" providerId="AD" clId="Web-{A721358A-A999-3271-4F7C-A7894C027864}" dt="2023-05-13T11:53:28.263" v="93" actId="20577"/>
          <ac:spMkLst>
            <pc:docMk/>
            <pc:sldMk cId="3165713122" sldId="257"/>
            <ac:spMk id="2" creationId="{A5BB6853-C5D2-0810-2D96-BEE8CF48E2F3}"/>
          </ac:spMkLst>
        </pc:spChg>
        <pc:spChg chg="del mod">
          <ac:chgData name="Mira Amer" userId="S::mira.amer@lau.edu::2cb5f07f-c69e-4ccd-b5c7-9dc2b7ff5c50" providerId="AD" clId="Web-{A721358A-A999-3271-4F7C-A7894C027864}" dt="2023-05-13T12:06:08.552" v="179"/>
          <ac:spMkLst>
            <pc:docMk/>
            <pc:sldMk cId="3165713122" sldId="257"/>
            <ac:spMk id="3" creationId="{1FA1E57D-DD54-D424-D0D4-14113E220C1C}"/>
          </ac:spMkLst>
        </pc:spChg>
        <pc:graphicFrameChg chg="add">
          <ac:chgData name="Mira Amer" userId="S::mira.amer@lau.edu::2cb5f07f-c69e-4ccd-b5c7-9dc2b7ff5c50" providerId="AD" clId="Web-{A721358A-A999-3271-4F7C-A7894C027864}" dt="2023-05-13T12:06:08.552" v="179"/>
          <ac:graphicFrameMkLst>
            <pc:docMk/>
            <pc:sldMk cId="3165713122" sldId="257"/>
            <ac:graphicFrameMk id="5" creationId="{7B45628F-2F88-6D2A-568C-AA58A3590D99}"/>
          </ac:graphicFrameMkLst>
        </pc:graphicFrameChg>
      </pc:sldChg>
      <pc:sldChg chg="modSp">
        <pc:chgData name="Mira Amer" userId="S::mira.amer@lau.edu::2cb5f07f-c69e-4ccd-b5c7-9dc2b7ff5c50" providerId="AD" clId="Web-{A721358A-A999-3271-4F7C-A7894C027864}" dt="2023-05-13T11:54:09.498" v="97" actId="20577"/>
        <pc:sldMkLst>
          <pc:docMk/>
          <pc:sldMk cId="682983793" sldId="258"/>
        </pc:sldMkLst>
        <pc:spChg chg="mod">
          <ac:chgData name="Mira Amer" userId="S::mira.amer@lau.edu::2cb5f07f-c69e-4ccd-b5c7-9dc2b7ff5c50" providerId="AD" clId="Web-{A721358A-A999-3271-4F7C-A7894C027864}" dt="2023-05-13T11:54:09.498" v="97" actId="20577"/>
          <ac:spMkLst>
            <pc:docMk/>
            <pc:sldMk cId="682983793" sldId="258"/>
            <ac:spMk id="2" creationId="{37A6CC5D-B937-7616-8E29-EE7712B9E53F}"/>
          </ac:spMkLst>
        </pc:spChg>
      </pc:sldChg>
      <pc:sldChg chg="modSp">
        <pc:chgData name="Mira Amer" userId="S::mira.amer@lau.edu::2cb5f07f-c69e-4ccd-b5c7-9dc2b7ff5c50" providerId="AD" clId="Web-{A721358A-A999-3271-4F7C-A7894C027864}" dt="2023-05-13T11:55:28.376" v="102" actId="20577"/>
        <pc:sldMkLst>
          <pc:docMk/>
          <pc:sldMk cId="2352557315" sldId="259"/>
        </pc:sldMkLst>
        <pc:spChg chg="mod">
          <ac:chgData name="Mira Amer" userId="S::mira.amer@lau.edu::2cb5f07f-c69e-4ccd-b5c7-9dc2b7ff5c50" providerId="AD" clId="Web-{A721358A-A999-3271-4F7C-A7894C027864}" dt="2023-05-13T11:54:32.327" v="99" actId="20577"/>
          <ac:spMkLst>
            <pc:docMk/>
            <pc:sldMk cId="2352557315" sldId="259"/>
            <ac:spMk id="2" creationId="{3849FCD1-08A8-4162-53B3-02F2C52B6110}"/>
          </ac:spMkLst>
        </pc:spChg>
        <pc:spChg chg="mod">
          <ac:chgData name="Mira Amer" userId="S::mira.amer@lau.edu::2cb5f07f-c69e-4ccd-b5c7-9dc2b7ff5c50" providerId="AD" clId="Web-{A721358A-A999-3271-4F7C-A7894C027864}" dt="2023-05-13T11:55:28.376" v="102" actId="20577"/>
          <ac:spMkLst>
            <pc:docMk/>
            <pc:sldMk cId="2352557315" sldId="259"/>
            <ac:spMk id="5" creationId="{0817DFF0-390E-DC07-0367-007C61E33326}"/>
          </ac:spMkLst>
        </pc:spChg>
      </pc:sldChg>
      <pc:sldChg chg="addSp delSp modSp">
        <pc:chgData name="Mira Amer" userId="S::mira.amer@lau.edu::2cb5f07f-c69e-4ccd-b5c7-9dc2b7ff5c50" providerId="AD" clId="Web-{A721358A-A999-3271-4F7C-A7894C027864}" dt="2023-05-13T12:07:10.444" v="180"/>
        <pc:sldMkLst>
          <pc:docMk/>
          <pc:sldMk cId="2199001587" sldId="260"/>
        </pc:sldMkLst>
        <pc:spChg chg="mod">
          <ac:chgData name="Mira Amer" userId="S::mira.amer@lau.edu::2cb5f07f-c69e-4ccd-b5c7-9dc2b7ff5c50" providerId="AD" clId="Web-{A721358A-A999-3271-4F7C-A7894C027864}" dt="2023-05-13T11:55:46.142" v="104" actId="20577"/>
          <ac:spMkLst>
            <pc:docMk/>
            <pc:sldMk cId="2199001587" sldId="260"/>
            <ac:spMk id="2" creationId="{FBE1FAA2-1082-5F1D-CC9E-547DA7BA5659}"/>
          </ac:spMkLst>
        </pc:spChg>
        <pc:spChg chg="del mod">
          <ac:chgData name="Mira Amer" userId="S::mira.amer@lau.edu::2cb5f07f-c69e-4ccd-b5c7-9dc2b7ff5c50" providerId="AD" clId="Web-{A721358A-A999-3271-4F7C-A7894C027864}" dt="2023-05-13T12:07:10.444" v="180"/>
          <ac:spMkLst>
            <pc:docMk/>
            <pc:sldMk cId="2199001587" sldId="260"/>
            <ac:spMk id="4" creationId="{277F47F0-A671-1103-D02D-B8A501056E13}"/>
          </ac:spMkLst>
        </pc:spChg>
        <pc:graphicFrameChg chg="add">
          <ac:chgData name="Mira Amer" userId="S::mira.amer@lau.edu::2cb5f07f-c69e-4ccd-b5c7-9dc2b7ff5c50" providerId="AD" clId="Web-{A721358A-A999-3271-4F7C-A7894C027864}" dt="2023-05-13T12:07:10.444" v="180"/>
          <ac:graphicFrameMkLst>
            <pc:docMk/>
            <pc:sldMk cId="2199001587" sldId="260"/>
            <ac:graphicFrameMk id="6" creationId="{7025D01C-EE26-A75F-8313-BD3FF6B584B0}"/>
          </ac:graphicFrameMkLst>
        </pc:graphicFrameChg>
      </pc:sldChg>
      <pc:sldChg chg="addSp delSp modSp">
        <pc:chgData name="Mira Amer" userId="S::mira.amer@lau.edu::2cb5f07f-c69e-4ccd-b5c7-9dc2b7ff5c50" providerId="AD" clId="Web-{A721358A-A999-3271-4F7C-A7894C027864}" dt="2023-05-13T12:07:44.211" v="181"/>
        <pc:sldMkLst>
          <pc:docMk/>
          <pc:sldMk cId="1064143004" sldId="261"/>
        </pc:sldMkLst>
        <pc:spChg chg="mod">
          <ac:chgData name="Mira Amer" userId="S::mira.amer@lau.edu::2cb5f07f-c69e-4ccd-b5c7-9dc2b7ff5c50" providerId="AD" clId="Web-{A721358A-A999-3271-4F7C-A7894C027864}" dt="2023-05-13T11:58:08.116" v="138" actId="20577"/>
          <ac:spMkLst>
            <pc:docMk/>
            <pc:sldMk cId="1064143004" sldId="261"/>
            <ac:spMk id="2" creationId="{1BAED634-B66F-CF74-9938-6D97BA4F511B}"/>
          </ac:spMkLst>
        </pc:spChg>
        <pc:spChg chg="del">
          <ac:chgData name="Mira Amer" userId="S::mira.amer@lau.edu::2cb5f07f-c69e-4ccd-b5c7-9dc2b7ff5c50" providerId="AD" clId="Web-{A721358A-A999-3271-4F7C-A7894C027864}" dt="2023-05-13T12:07:44.211" v="181"/>
          <ac:spMkLst>
            <pc:docMk/>
            <pc:sldMk cId="1064143004" sldId="261"/>
            <ac:spMk id="3" creationId="{5EC964CE-A062-FC49-DF79-0374CBD136DA}"/>
          </ac:spMkLst>
        </pc:spChg>
        <pc:graphicFrameChg chg="add">
          <ac:chgData name="Mira Amer" userId="S::mira.amer@lau.edu::2cb5f07f-c69e-4ccd-b5c7-9dc2b7ff5c50" providerId="AD" clId="Web-{A721358A-A999-3271-4F7C-A7894C027864}" dt="2023-05-13T12:07:44.211" v="181"/>
          <ac:graphicFrameMkLst>
            <pc:docMk/>
            <pc:sldMk cId="1064143004" sldId="261"/>
            <ac:graphicFrameMk id="5" creationId="{5B66519E-7031-33DC-C932-CBD0DCED1918}"/>
          </ac:graphicFrameMkLst>
        </pc:graphicFrameChg>
      </pc:sldChg>
      <pc:sldChg chg="addSp modSp mod setBg">
        <pc:chgData name="Mira Amer" userId="S::mira.amer@lau.edu::2cb5f07f-c69e-4ccd-b5c7-9dc2b7ff5c50" providerId="AD" clId="Web-{A721358A-A999-3271-4F7C-A7894C027864}" dt="2023-05-13T12:12:10.611" v="207" actId="20577"/>
        <pc:sldMkLst>
          <pc:docMk/>
          <pc:sldMk cId="2367630726" sldId="262"/>
        </pc:sldMkLst>
        <pc:spChg chg="mod">
          <ac:chgData name="Mira Amer" userId="S::mira.amer@lau.edu::2cb5f07f-c69e-4ccd-b5c7-9dc2b7ff5c50" providerId="AD" clId="Web-{A721358A-A999-3271-4F7C-A7894C027864}" dt="2023-05-13T12:11:04.531" v="197" actId="20577"/>
          <ac:spMkLst>
            <pc:docMk/>
            <pc:sldMk cId="2367630726" sldId="262"/>
            <ac:spMk id="2" creationId="{DE270FCC-08EC-2DCC-4410-AB3690564051}"/>
          </ac:spMkLst>
        </pc:spChg>
        <pc:spChg chg="mod">
          <ac:chgData name="Mira Amer" userId="S::mira.amer@lau.edu::2cb5f07f-c69e-4ccd-b5c7-9dc2b7ff5c50" providerId="AD" clId="Web-{A721358A-A999-3271-4F7C-A7894C027864}" dt="2023-05-13T12:12:10.611" v="207" actId="20577"/>
          <ac:spMkLst>
            <pc:docMk/>
            <pc:sldMk cId="2367630726" sldId="262"/>
            <ac:spMk id="3" creationId="{5413A544-7F03-A796-850A-E8A7149F0FA2}"/>
          </ac:spMkLst>
        </pc:spChg>
        <pc:spChg chg="mod">
          <ac:chgData name="Mira Amer" userId="S::mira.amer@lau.edu::2cb5f07f-c69e-4ccd-b5c7-9dc2b7ff5c50" providerId="AD" clId="Web-{A721358A-A999-3271-4F7C-A7894C027864}" dt="2023-05-13T12:11:37.438" v="203" actId="20577"/>
          <ac:spMkLst>
            <pc:docMk/>
            <pc:sldMk cId="2367630726" sldId="262"/>
            <ac:spMk id="6" creationId="{57C7F34A-3A9D-4CF1-6DBC-025DD59E3214}"/>
          </ac:spMkLst>
        </pc:spChg>
        <pc:spChg chg="add">
          <ac:chgData name="Mira Amer" userId="S::mira.amer@lau.edu::2cb5f07f-c69e-4ccd-b5c7-9dc2b7ff5c50" providerId="AD" clId="Web-{A721358A-A999-3271-4F7C-A7894C027864}" dt="2023-05-13T12:08:00.167" v="182"/>
          <ac:spMkLst>
            <pc:docMk/>
            <pc:sldMk cId="2367630726" sldId="262"/>
            <ac:spMk id="11" creationId="{397464E8-E6BD-4C4E-BCD4-77B2DCE457A8}"/>
          </ac:spMkLst>
        </pc:spChg>
        <pc:spChg chg="add">
          <ac:chgData name="Mira Amer" userId="S::mira.amer@lau.edu::2cb5f07f-c69e-4ccd-b5c7-9dc2b7ff5c50" providerId="AD" clId="Web-{A721358A-A999-3271-4F7C-A7894C027864}" dt="2023-05-13T12:08:00.167" v="182"/>
          <ac:spMkLst>
            <pc:docMk/>
            <pc:sldMk cId="2367630726" sldId="262"/>
            <ac:spMk id="13" creationId="{51A1A102-DC42-48A8-BDDC-250C3317D490}"/>
          </ac:spMkLst>
        </pc:spChg>
        <pc:spChg chg="add">
          <ac:chgData name="Mira Amer" userId="S::mira.amer@lau.edu::2cb5f07f-c69e-4ccd-b5c7-9dc2b7ff5c50" providerId="AD" clId="Web-{A721358A-A999-3271-4F7C-A7894C027864}" dt="2023-05-13T12:08:00.167" v="182"/>
          <ac:spMkLst>
            <pc:docMk/>
            <pc:sldMk cId="2367630726" sldId="262"/>
            <ac:spMk id="17" creationId="{3429A099-5CB1-4A20-B64F-4F0562EF3399}"/>
          </ac:spMkLst>
        </pc:spChg>
        <pc:spChg chg="add">
          <ac:chgData name="Mira Amer" userId="S::mira.amer@lau.edu::2cb5f07f-c69e-4ccd-b5c7-9dc2b7ff5c50" providerId="AD" clId="Web-{A721358A-A999-3271-4F7C-A7894C027864}" dt="2023-05-13T12:08:00.167" v="182"/>
          <ac:spMkLst>
            <pc:docMk/>
            <pc:sldMk cId="2367630726" sldId="262"/>
            <ac:spMk id="19" creationId="{087C0A89-7FB3-43F8-9DE3-0177E3E27B4C}"/>
          </ac:spMkLst>
        </pc:spChg>
        <pc:spChg chg="add">
          <ac:chgData name="Mira Amer" userId="S::mira.amer@lau.edu::2cb5f07f-c69e-4ccd-b5c7-9dc2b7ff5c50" providerId="AD" clId="Web-{A721358A-A999-3271-4F7C-A7894C027864}" dt="2023-05-13T12:08:00.167" v="182"/>
          <ac:spMkLst>
            <pc:docMk/>
            <pc:sldMk cId="2367630726" sldId="262"/>
            <ac:spMk id="21" creationId="{399F4DD4-CC07-42A8-8AF8-069654F1A9E1}"/>
          </ac:spMkLst>
        </pc:spChg>
        <pc:cxnChg chg="add">
          <ac:chgData name="Mira Amer" userId="S::mira.amer@lau.edu::2cb5f07f-c69e-4ccd-b5c7-9dc2b7ff5c50" providerId="AD" clId="Web-{A721358A-A999-3271-4F7C-A7894C027864}" dt="2023-05-13T12:08:00.167" v="182"/>
          <ac:cxnSpMkLst>
            <pc:docMk/>
            <pc:sldMk cId="2367630726" sldId="262"/>
            <ac:cxnSpMk id="15" creationId="{D7A4964E-33C0-4563-92BB-988B2C925F92}"/>
          </ac:cxnSpMkLst>
        </pc:cxnChg>
      </pc:sldChg>
      <pc:sldChg chg="addSp modSp mod setBg">
        <pc:chgData name="Mira Amer" userId="S::mira.amer@lau.edu::2cb5f07f-c69e-4ccd-b5c7-9dc2b7ff5c50" providerId="AD" clId="Web-{A721358A-A999-3271-4F7C-A7894C027864}" dt="2023-05-13T12:10:36.812" v="195" actId="20577"/>
        <pc:sldMkLst>
          <pc:docMk/>
          <pc:sldMk cId="2035897633" sldId="263"/>
        </pc:sldMkLst>
        <pc:spChg chg="mod">
          <ac:chgData name="Mira Amer" userId="S::mira.amer@lau.edu::2cb5f07f-c69e-4ccd-b5c7-9dc2b7ff5c50" providerId="AD" clId="Web-{A721358A-A999-3271-4F7C-A7894C027864}" dt="2023-05-13T12:10:36.812" v="195" actId="20577"/>
          <ac:spMkLst>
            <pc:docMk/>
            <pc:sldMk cId="2035897633" sldId="263"/>
            <ac:spMk id="2" creationId="{F5F870D1-A450-D221-9996-BA7B4D63CBBC}"/>
          </ac:spMkLst>
        </pc:spChg>
        <pc:spChg chg="mod">
          <ac:chgData name="Mira Amer" userId="S::mira.amer@lau.edu::2cb5f07f-c69e-4ccd-b5c7-9dc2b7ff5c50" providerId="AD" clId="Web-{A721358A-A999-3271-4F7C-A7894C027864}" dt="2023-05-13T12:10:01.639" v="190" actId="20577"/>
          <ac:spMkLst>
            <pc:docMk/>
            <pc:sldMk cId="2035897633" sldId="263"/>
            <ac:spMk id="3" creationId="{CB3144D1-1DFD-1870-A24C-8528F5BAFB53}"/>
          </ac:spMkLst>
        </pc:spChg>
        <pc:spChg chg="mod">
          <ac:chgData name="Mira Amer" userId="S::mira.amer@lau.edu::2cb5f07f-c69e-4ccd-b5c7-9dc2b7ff5c50" providerId="AD" clId="Web-{A721358A-A999-3271-4F7C-A7894C027864}" dt="2023-05-13T12:09:48.014" v="189" actId="1076"/>
          <ac:spMkLst>
            <pc:docMk/>
            <pc:sldMk cId="2035897633" sldId="263"/>
            <ac:spMk id="4" creationId="{91FD4C69-FFF2-1B99-D483-57E6B24C1E37}"/>
          </ac:spMkLst>
        </pc:spChg>
        <pc:spChg chg="add">
          <ac:chgData name="Mira Amer" userId="S::mira.amer@lau.edu::2cb5f07f-c69e-4ccd-b5c7-9dc2b7ff5c50" providerId="AD" clId="Web-{A721358A-A999-3271-4F7C-A7894C027864}" dt="2023-05-13T12:08:12.245" v="183"/>
          <ac:spMkLst>
            <pc:docMk/>
            <pc:sldMk cId="2035897633" sldId="263"/>
            <ac:spMk id="10" creationId="{397464E8-E6BD-4C4E-BCD4-77B2DCE457A8}"/>
          </ac:spMkLst>
        </pc:spChg>
        <pc:spChg chg="add">
          <ac:chgData name="Mira Amer" userId="S::mira.amer@lau.edu::2cb5f07f-c69e-4ccd-b5c7-9dc2b7ff5c50" providerId="AD" clId="Web-{A721358A-A999-3271-4F7C-A7894C027864}" dt="2023-05-13T12:08:12.245" v="183"/>
          <ac:spMkLst>
            <pc:docMk/>
            <pc:sldMk cId="2035897633" sldId="263"/>
            <ac:spMk id="12" creationId="{51A1A102-DC42-48A8-BDDC-250C3317D490}"/>
          </ac:spMkLst>
        </pc:spChg>
        <pc:spChg chg="add">
          <ac:chgData name="Mira Amer" userId="S::mira.amer@lau.edu::2cb5f07f-c69e-4ccd-b5c7-9dc2b7ff5c50" providerId="AD" clId="Web-{A721358A-A999-3271-4F7C-A7894C027864}" dt="2023-05-13T12:08:12.245" v="183"/>
          <ac:spMkLst>
            <pc:docMk/>
            <pc:sldMk cId="2035897633" sldId="263"/>
            <ac:spMk id="16" creationId="{3429A099-5CB1-4A20-B64F-4F0562EF3399}"/>
          </ac:spMkLst>
        </pc:spChg>
        <pc:spChg chg="add">
          <ac:chgData name="Mira Amer" userId="S::mira.amer@lau.edu::2cb5f07f-c69e-4ccd-b5c7-9dc2b7ff5c50" providerId="AD" clId="Web-{A721358A-A999-3271-4F7C-A7894C027864}" dt="2023-05-13T12:08:12.245" v="183"/>
          <ac:spMkLst>
            <pc:docMk/>
            <pc:sldMk cId="2035897633" sldId="263"/>
            <ac:spMk id="18" creationId="{087C0A89-7FB3-43F8-9DE3-0177E3E27B4C}"/>
          </ac:spMkLst>
        </pc:spChg>
        <pc:spChg chg="add">
          <ac:chgData name="Mira Amer" userId="S::mira.amer@lau.edu::2cb5f07f-c69e-4ccd-b5c7-9dc2b7ff5c50" providerId="AD" clId="Web-{A721358A-A999-3271-4F7C-A7894C027864}" dt="2023-05-13T12:08:12.245" v="183"/>
          <ac:spMkLst>
            <pc:docMk/>
            <pc:sldMk cId="2035897633" sldId="263"/>
            <ac:spMk id="20" creationId="{399F4DD4-CC07-42A8-8AF8-069654F1A9E1}"/>
          </ac:spMkLst>
        </pc:spChg>
        <pc:cxnChg chg="add">
          <ac:chgData name="Mira Amer" userId="S::mira.amer@lau.edu::2cb5f07f-c69e-4ccd-b5c7-9dc2b7ff5c50" providerId="AD" clId="Web-{A721358A-A999-3271-4F7C-A7894C027864}" dt="2023-05-13T12:08:12.245" v="183"/>
          <ac:cxnSpMkLst>
            <pc:docMk/>
            <pc:sldMk cId="2035897633" sldId="263"/>
            <ac:cxnSpMk id="14" creationId="{D7A4964E-33C0-4563-92BB-988B2C925F92}"/>
          </ac:cxnSpMkLst>
        </pc:cxnChg>
      </pc:sldChg>
      <pc:sldChg chg="addSp delSp modSp mod setBg">
        <pc:chgData name="Mira Amer" userId="S::mira.amer@lau.edu::2cb5f07f-c69e-4ccd-b5c7-9dc2b7ff5c50" providerId="AD" clId="Web-{A721358A-A999-3271-4F7C-A7894C027864}" dt="2023-05-13T12:13:34.645" v="218" actId="20577"/>
        <pc:sldMkLst>
          <pc:docMk/>
          <pc:sldMk cId="1619832762" sldId="264"/>
        </pc:sldMkLst>
        <pc:spChg chg="mod">
          <ac:chgData name="Mira Amer" userId="S::mira.amer@lau.edu::2cb5f07f-c69e-4ccd-b5c7-9dc2b7ff5c50" providerId="AD" clId="Web-{A721358A-A999-3271-4F7C-A7894C027864}" dt="2023-05-13T12:10:52.359" v="196" actId="20577"/>
          <ac:spMkLst>
            <pc:docMk/>
            <pc:sldMk cId="1619832762" sldId="264"/>
            <ac:spMk id="2" creationId="{5DB27525-4B7E-6676-A37A-FD9C03475BC3}"/>
          </ac:spMkLst>
        </pc:spChg>
        <pc:spChg chg="mod">
          <ac:chgData name="Mira Amer" userId="S::mira.amer@lau.edu::2cb5f07f-c69e-4ccd-b5c7-9dc2b7ff5c50" providerId="AD" clId="Web-{A721358A-A999-3271-4F7C-A7894C027864}" dt="2023-05-13T12:13:34.645" v="218" actId="20577"/>
          <ac:spMkLst>
            <pc:docMk/>
            <pc:sldMk cId="1619832762" sldId="264"/>
            <ac:spMk id="3" creationId="{A60D4A93-37D0-8891-68D8-69E3F5AEB15C}"/>
          </ac:spMkLst>
        </pc:spChg>
        <pc:spChg chg="mod">
          <ac:chgData name="Mira Amer" userId="S::mira.amer@lau.edu::2cb5f07f-c69e-4ccd-b5c7-9dc2b7ff5c50" providerId="AD" clId="Web-{A721358A-A999-3271-4F7C-A7894C027864}" dt="2023-05-13T12:13:24.660" v="216" actId="20577"/>
          <ac:spMkLst>
            <pc:docMk/>
            <pc:sldMk cId="1619832762" sldId="264"/>
            <ac:spMk id="4" creationId="{73F4A4D8-47FA-D66A-169F-52FB19603234}"/>
          </ac:spMkLst>
        </pc:spChg>
        <pc:spChg chg="add">
          <ac:chgData name="Mira Amer" userId="S::mira.amer@lau.edu::2cb5f07f-c69e-4ccd-b5c7-9dc2b7ff5c50" providerId="AD" clId="Web-{A721358A-A999-3271-4F7C-A7894C027864}" dt="2023-05-13T12:08:39.215" v="186"/>
          <ac:spMkLst>
            <pc:docMk/>
            <pc:sldMk cId="1619832762" sldId="264"/>
            <ac:spMk id="6" creationId="{397464E8-E6BD-4C4E-BCD4-77B2DCE457A8}"/>
          </ac:spMkLst>
        </pc:spChg>
        <pc:spChg chg="add">
          <ac:chgData name="Mira Amer" userId="S::mira.amer@lau.edu::2cb5f07f-c69e-4ccd-b5c7-9dc2b7ff5c50" providerId="AD" clId="Web-{A721358A-A999-3271-4F7C-A7894C027864}" dt="2023-05-13T12:08:39.215" v="186"/>
          <ac:spMkLst>
            <pc:docMk/>
            <pc:sldMk cId="1619832762" sldId="264"/>
            <ac:spMk id="7" creationId="{51A1A102-DC42-48A8-BDDC-250C3317D490}"/>
          </ac:spMkLst>
        </pc:spChg>
        <pc:spChg chg="add">
          <ac:chgData name="Mira Amer" userId="S::mira.amer@lau.edu::2cb5f07f-c69e-4ccd-b5c7-9dc2b7ff5c50" providerId="AD" clId="Web-{A721358A-A999-3271-4F7C-A7894C027864}" dt="2023-05-13T12:08:39.215" v="186"/>
          <ac:spMkLst>
            <pc:docMk/>
            <pc:sldMk cId="1619832762" sldId="264"/>
            <ac:spMk id="9" creationId="{3429A099-5CB1-4A20-B64F-4F0562EF3399}"/>
          </ac:spMkLst>
        </pc:spChg>
        <pc:spChg chg="add del">
          <ac:chgData name="Mira Amer" userId="S::mira.amer@lau.edu::2cb5f07f-c69e-4ccd-b5c7-9dc2b7ff5c50" providerId="AD" clId="Web-{A721358A-A999-3271-4F7C-A7894C027864}" dt="2023-05-13T12:08:33.277" v="185"/>
          <ac:spMkLst>
            <pc:docMk/>
            <pc:sldMk cId="1619832762" sldId="264"/>
            <ac:spMk id="10" creationId="{397464E8-E6BD-4C4E-BCD4-77B2DCE457A8}"/>
          </ac:spMkLst>
        </pc:spChg>
        <pc:spChg chg="add">
          <ac:chgData name="Mira Amer" userId="S::mira.amer@lau.edu::2cb5f07f-c69e-4ccd-b5c7-9dc2b7ff5c50" providerId="AD" clId="Web-{A721358A-A999-3271-4F7C-A7894C027864}" dt="2023-05-13T12:08:39.215" v="186"/>
          <ac:spMkLst>
            <pc:docMk/>
            <pc:sldMk cId="1619832762" sldId="264"/>
            <ac:spMk id="11" creationId="{087C0A89-7FB3-43F8-9DE3-0177E3E27B4C}"/>
          </ac:spMkLst>
        </pc:spChg>
        <pc:spChg chg="add del">
          <ac:chgData name="Mira Amer" userId="S::mira.amer@lau.edu::2cb5f07f-c69e-4ccd-b5c7-9dc2b7ff5c50" providerId="AD" clId="Web-{A721358A-A999-3271-4F7C-A7894C027864}" dt="2023-05-13T12:08:33.277" v="185"/>
          <ac:spMkLst>
            <pc:docMk/>
            <pc:sldMk cId="1619832762" sldId="264"/>
            <ac:spMk id="12" creationId="{51A1A102-DC42-48A8-BDDC-250C3317D490}"/>
          </ac:spMkLst>
        </pc:spChg>
        <pc:spChg chg="add">
          <ac:chgData name="Mira Amer" userId="S::mira.amer@lau.edu::2cb5f07f-c69e-4ccd-b5c7-9dc2b7ff5c50" providerId="AD" clId="Web-{A721358A-A999-3271-4F7C-A7894C027864}" dt="2023-05-13T12:08:39.215" v="186"/>
          <ac:spMkLst>
            <pc:docMk/>
            <pc:sldMk cId="1619832762" sldId="264"/>
            <ac:spMk id="13" creationId="{399F4DD4-CC07-42A8-8AF8-069654F1A9E1}"/>
          </ac:spMkLst>
        </pc:spChg>
        <pc:spChg chg="add del">
          <ac:chgData name="Mira Amer" userId="S::mira.amer@lau.edu::2cb5f07f-c69e-4ccd-b5c7-9dc2b7ff5c50" providerId="AD" clId="Web-{A721358A-A999-3271-4F7C-A7894C027864}" dt="2023-05-13T12:08:33.277" v="185"/>
          <ac:spMkLst>
            <pc:docMk/>
            <pc:sldMk cId="1619832762" sldId="264"/>
            <ac:spMk id="16" creationId="{3429A099-5CB1-4A20-B64F-4F0562EF3399}"/>
          </ac:spMkLst>
        </pc:spChg>
        <pc:spChg chg="add del">
          <ac:chgData name="Mira Amer" userId="S::mira.amer@lau.edu::2cb5f07f-c69e-4ccd-b5c7-9dc2b7ff5c50" providerId="AD" clId="Web-{A721358A-A999-3271-4F7C-A7894C027864}" dt="2023-05-13T12:08:33.277" v="185"/>
          <ac:spMkLst>
            <pc:docMk/>
            <pc:sldMk cId="1619832762" sldId="264"/>
            <ac:spMk id="18" creationId="{087C0A89-7FB3-43F8-9DE3-0177E3E27B4C}"/>
          </ac:spMkLst>
        </pc:spChg>
        <pc:spChg chg="add del">
          <ac:chgData name="Mira Amer" userId="S::mira.amer@lau.edu::2cb5f07f-c69e-4ccd-b5c7-9dc2b7ff5c50" providerId="AD" clId="Web-{A721358A-A999-3271-4F7C-A7894C027864}" dt="2023-05-13T12:08:33.277" v="185"/>
          <ac:spMkLst>
            <pc:docMk/>
            <pc:sldMk cId="1619832762" sldId="264"/>
            <ac:spMk id="20" creationId="{399F4DD4-CC07-42A8-8AF8-069654F1A9E1}"/>
          </ac:spMkLst>
        </pc:spChg>
        <pc:cxnChg chg="add">
          <ac:chgData name="Mira Amer" userId="S::mira.amer@lau.edu::2cb5f07f-c69e-4ccd-b5c7-9dc2b7ff5c50" providerId="AD" clId="Web-{A721358A-A999-3271-4F7C-A7894C027864}" dt="2023-05-13T12:08:39.215" v="186"/>
          <ac:cxnSpMkLst>
            <pc:docMk/>
            <pc:sldMk cId="1619832762" sldId="264"/>
            <ac:cxnSpMk id="8" creationId="{D7A4964E-33C0-4563-92BB-988B2C925F92}"/>
          </ac:cxnSpMkLst>
        </pc:cxnChg>
        <pc:cxnChg chg="add del">
          <ac:chgData name="Mira Amer" userId="S::mira.amer@lau.edu::2cb5f07f-c69e-4ccd-b5c7-9dc2b7ff5c50" providerId="AD" clId="Web-{A721358A-A999-3271-4F7C-A7894C027864}" dt="2023-05-13T12:08:33.277" v="185"/>
          <ac:cxnSpMkLst>
            <pc:docMk/>
            <pc:sldMk cId="1619832762" sldId="264"/>
            <ac:cxnSpMk id="14" creationId="{D7A4964E-33C0-4563-92BB-988B2C925F92}"/>
          </ac:cxnSpMkLst>
        </pc:cxnChg>
      </pc:sldChg>
      <pc:sldChg chg="addSp modSp mod setBg">
        <pc:chgData name="Mira Amer" userId="S::mira.amer@lau.edu::2cb5f07f-c69e-4ccd-b5c7-9dc2b7ff5c50" providerId="AD" clId="Web-{A721358A-A999-3271-4F7C-A7894C027864}" dt="2023-05-13T12:09:22.232" v="188"/>
        <pc:sldMkLst>
          <pc:docMk/>
          <pc:sldMk cId="3056247018" sldId="265"/>
        </pc:sldMkLst>
        <pc:spChg chg="mod">
          <ac:chgData name="Mira Amer" userId="S::mira.amer@lau.edu::2cb5f07f-c69e-4ccd-b5c7-9dc2b7ff5c50" providerId="AD" clId="Web-{A721358A-A999-3271-4F7C-A7894C027864}" dt="2023-05-13T12:09:22.232" v="188"/>
          <ac:spMkLst>
            <pc:docMk/>
            <pc:sldMk cId="3056247018" sldId="265"/>
            <ac:spMk id="2" creationId="{763417AB-9AD1-F887-D1D6-C408285C4238}"/>
          </ac:spMkLst>
        </pc:spChg>
        <pc:spChg chg="mod">
          <ac:chgData name="Mira Amer" userId="S::mira.amer@lau.edu::2cb5f07f-c69e-4ccd-b5c7-9dc2b7ff5c50" providerId="AD" clId="Web-{A721358A-A999-3271-4F7C-A7894C027864}" dt="2023-05-13T12:09:22.232" v="188"/>
          <ac:spMkLst>
            <pc:docMk/>
            <pc:sldMk cId="3056247018" sldId="265"/>
            <ac:spMk id="6" creationId="{A9E790CE-0C81-6ECE-FA16-BC1D92825F2B}"/>
          </ac:spMkLst>
        </pc:spChg>
        <pc:spChg chg="add">
          <ac:chgData name="Mira Amer" userId="S::mira.amer@lau.edu::2cb5f07f-c69e-4ccd-b5c7-9dc2b7ff5c50" providerId="AD" clId="Web-{A721358A-A999-3271-4F7C-A7894C027864}" dt="2023-05-13T12:09:22.232" v="188"/>
          <ac:spMkLst>
            <pc:docMk/>
            <pc:sldMk cId="3056247018" sldId="265"/>
            <ac:spMk id="12" creationId="{311973C2-EB8B-452A-A698-4A252FD3AE28}"/>
          </ac:spMkLst>
        </pc:spChg>
        <pc:spChg chg="add">
          <ac:chgData name="Mira Amer" userId="S::mira.amer@lau.edu::2cb5f07f-c69e-4ccd-b5c7-9dc2b7ff5c50" providerId="AD" clId="Web-{A721358A-A999-3271-4F7C-A7894C027864}" dt="2023-05-13T12:09:22.232" v="188"/>
          <ac:spMkLst>
            <pc:docMk/>
            <pc:sldMk cId="3056247018" sldId="265"/>
            <ac:spMk id="14" creationId="{10162E77-11AD-44A7-84EC-40C59EEFBD2E}"/>
          </ac:spMkLst>
        </pc:spChg>
        <pc:picChg chg="add">
          <ac:chgData name="Mira Amer" userId="S::mira.amer@lau.edu::2cb5f07f-c69e-4ccd-b5c7-9dc2b7ff5c50" providerId="AD" clId="Web-{A721358A-A999-3271-4F7C-A7894C027864}" dt="2023-05-13T12:09:22.232" v="188"/>
          <ac:picMkLst>
            <pc:docMk/>
            <pc:sldMk cId="3056247018" sldId="265"/>
            <ac:picMk id="8" creationId="{81021596-7078-62BF-BFAA-3A0798CE2802}"/>
          </ac:picMkLst>
        </pc:picChg>
        <pc:cxnChg chg="add">
          <ac:chgData name="Mira Amer" userId="S::mira.amer@lau.edu::2cb5f07f-c69e-4ccd-b5c7-9dc2b7ff5c50" providerId="AD" clId="Web-{A721358A-A999-3271-4F7C-A7894C027864}" dt="2023-05-13T12:09:22.232" v="188"/>
          <ac:cxnSpMkLst>
            <pc:docMk/>
            <pc:sldMk cId="3056247018" sldId="265"/>
            <ac:cxnSpMk id="16" creationId="{5AB158E9-1B40-4CD6-95F0-95CA11DF7B7A}"/>
          </ac:cxnSpMkLst>
        </pc:cxnChg>
      </pc:sldChg>
      <pc:sldChg chg="modSp">
        <pc:chgData name="Mira Amer" userId="S::mira.amer@lau.edu::2cb5f07f-c69e-4ccd-b5c7-9dc2b7ff5c50" providerId="AD" clId="Web-{A721358A-A999-3271-4F7C-A7894C027864}" dt="2023-05-13T12:02:02.982" v="165" actId="20577"/>
        <pc:sldMkLst>
          <pc:docMk/>
          <pc:sldMk cId="2065802661" sldId="266"/>
        </pc:sldMkLst>
        <pc:spChg chg="mod">
          <ac:chgData name="Mira Amer" userId="S::mira.amer@lau.edu::2cb5f07f-c69e-4ccd-b5c7-9dc2b7ff5c50" providerId="AD" clId="Web-{A721358A-A999-3271-4F7C-A7894C027864}" dt="2023-05-13T12:02:02.982" v="165" actId="20577"/>
          <ac:spMkLst>
            <pc:docMk/>
            <pc:sldMk cId="2065802661" sldId="266"/>
            <ac:spMk id="2" creationId="{68CDACE9-EC7C-69FF-77E3-5A3722406B37}"/>
          </ac:spMkLst>
        </pc:spChg>
      </pc:sldChg>
      <pc:sldChg chg="modSp">
        <pc:chgData name="Mira Amer" userId="S::mira.amer@lau.edu::2cb5f07f-c69e-4ccd-b5c7-9dc2b7ff5c50" providerId="AD" clId="Web-{A721358A-A999-3271-4F7C-A7894C027864}" dt="2023-05-13T11:57:23.988" v="136" actId="20577"/>
        <pc:sldMkLst>
          <pc:docMk/>
          <pc:sldMk cId="3065181440" sldId="267"/>
        </pc:sldMkLst>
        <pc:spChg chg="mod">
          <ac:chgData name="Mira Amer" userId="S::mira.amer@lau.edu::2cb5f07f-c69e-4ccd-b5c7-9dc2b7ff5c50" providerId="AD" clId="Web-{A721358A-A999-3271-4F7C-A7894C027864}" dt="2023-05-13T11:57:23.988" v="136" actId="20577"/>
          <ac:spMkLst>
            <pc:docMk/>
            <pc:sldMk cId="3065181440" sldId="267"/>
            <ac:spMk id="2" creationId="{00000000-0000-0000-0000-000000000000}"/>
          </ac:spMkLst>
        </pc:spChg>
      </pc:sldChg>
    </pc:docChg>
  </pc:docChgLst>
  <pc:docChgLst>
    <pc:chgData clId="Web-{A721358A-A999-3271-4F7C-A7894C027864}"/>
    <pc:docChg chg="modSld">
      <pc:chgData name="" userId="" providerId="" clId="Web-{A721358A-A999-3271-4F7C-A7894C027864}" dt="2023-05-13T11:49:43.038" v="4" actId="20577"/>
      <pc:docMkLst>
        <pc:docMk/>
      </pc:docMkLst>
      <pc:sldChg chg="modSp">
        <pc:chgData name="" userId="" providerId="" clId="Web-{A721358A-A999-3271-4F7C-A7894C027864}" dt="2023-05-13T11:49:43.038" v="4" actId="20577"/>
        <pc:sldMkLst>
          <pc:docMk/>
          <pc:sldMk cId="1286577113" sldId="256"/>
        </pc:sldMkLst>
        <pc:spChg chg="mod">
          <ac:chgData name="" userId="" providerId="" clId="Web-{A721358A-A999-3271-4F7C-A7894C027864}" dt="2023-05-13T11:49:43.038" v="4" actId="20577"/>
          <ac:spMkLst>
            <pc:docMk/>
            <pc:sldMk cId="1286577113" sldId="256"/>
            <ac:spMk id="2" creationId="{1C876CD1-0BB2-82D7-522A-1D8ECD4CFECE}"/>
          </ac:spMkLst>
        </pc:spChg>
      </pc:sldChg>
    </pc:docChg>
  </pc:docChgLst>
  <pc:docChgLst>
    <pc:chgData name="Malak Seif el din" userId="9b660ae0004e6b6f" providerId="LiveId" clId="{47427074-FCEE-4486-8645-CEC1ADE14E0A}"/>
    <pc:docChg chg="delSld modSld">
      <pc:chgData name="Malak Seif el din" userId="9b660ae0004e6b6f" providerId="LiveId" clId="{47427074-FCEE-4486-8645-CEC1ADE14E0A}" dt="2023-05-18T15:09:46.224" v="22" actId="20577"/>
      <pc:docMkLst>
        <pc:docMk/>
      </pc:docMkLst>
      <pc:sldChg chg="modSp mod">
        <pc:chgData name="Malak Seif el din" userId="9b660ae0004e6b6f" providerId="LiveId" clId="{47427074-FCEE-4486-8645-CEC1ADE14E0A}" dt="2023-05-18T15:09:46.224" v="22" actId="20577"/>
        <pc:sldMkLst>
          <pc:docMk/>
          <pc:sldMk cId="1619832762" sldId="264"/>
        </pc:sldMkLst>
        <pc:spChg chg="mod">
          <ac:chgData name="Malak Seif el din" userId="9b660ae0004e6b6f" providerId="LiveId" clId="{47427074-FCEE-4486-8645-CEC1ADE14E0A}" dt="2023-05-18T15:09:46.224" v="22" actId="20577"/>
          <ac:spMkLst>
            <pc:docMk/>
            <pc:sldMk cId="1619832762" sldId="264"/>
            <ac:spMk id="4" creationId="{73F4A4D8-47FA-D66A-169F-52FB19603234}"/>
          </ac:spMkLst>
        </pc:spChg>
      </pc:sldChg>
      <pc:sldChg chg="del">
        <pc:chgData name="Malak Seif el din" userId="9b660ae0004e6b6f" providerId="LiveId" clId="{47427074-FCEE-4486-8645-CEC1ADE14E0A}" dt="2023-05-18T15:04:07.082" v="0" actId="2696"/>
        <pc:sldMkLst>
          <pc:docMk/>
          <pc:sldMk cId="2065802661" sldId="266"/>
        </pc:sldMkLst>
      </pc:sldChg>
    </pc:docChg>
  </pc:docChgLst>
  <pc:docChgLst>
    <pc:chgData name="Guest User" userId="S::urn:spo:anon#f7dfe42ba86069fb6b3613861f30e0ea3aa1b7c18a71a43e2652ff536babe203::" providerId="AD" clId="Web-{E7595969-BD9F-54DB-0D4D-53624759B939}"/>
    <pc:docChg chg="modSld">
      <pc:chgData name="Guest User" userId="S::urn:spo:anon#f7dfe42ba86069fb6b3613861f30e0ea3aa1b7c18a71a43e2652ff536babe203::" providerId="AD" clId="Web-{E7595969-BD9F-54DB-0D4D-53624759B939}" dt="2023-05-18T07:07:27.381" v="0" actId="1076"/>
      <pc:docMkLst>
        <pc:docMk/>
      </pc:docMkLst>
      <pc:sldChg chg="modSp">
        <pc:chgData name="Guest User" userId="S::urn:spo:anon#f7dfe42ba86069fb6b3613861f30e0ea3aa1b7c18a71a43e2652ff536babe203::" providerId="AD" clId="Web-{E7595969-BD9F-54DB-0D4D-53624759B939}" dt="2023-05-18T07:07:27.381" v="0" actId="1076"/>
        <pc:sldMkLst>
          <pc:docMk/>
          <pc:sldMk cId="1286577113" sldId="256"/>
        </pc:sldMkLst>
        <pc:picChg chg="mod">
          <ac:chgData name="Guest User" userId="S::urn:spo:anon#f7dfe42ba86069fb6b3613861f30e0ea3aa1b7c18a71a43e2652ff536babe203::" providerId="AD" clId="Web-{E7595969-BD9F-54DB-0D4D-53624759B939}" dt="2023-05-18T07:07:27.381" v="0" actId="1076"/>
          <ac:picMkLst>
            <pc:docMk/>
            <pc:sldMk cId="1286577113" sldId="256"/>
            <ac:picMk id="20" creationId="{7380DDB3-3B95-CC11-EBCF-A32B398EECE7}"/>
          </ac:picMkLst>
        </pc:picChg>
      </pc:sldChg>
    </pc:docChg>
  </pc:docChgLst>
  <pc:docChgLst>
    <pc:chgData name="Mira Amer" userId="S::mira.amer@lau.edu::2cb5f07f-c69e-4ccd-b5c7-9dc2b7ff5c50" providerId="AD" clId="Web-{E7A0396D-490C-0C4C-5859-B81A2FA501B2}"/>
    <pc:docChg chg="modSld">
      <pc:chgData name="Mira Amer" userId="S::mira.amer@lau.edu::2cb5f07f-c69e-4ccd-b5c7-9dc2b7ff5c50" providerId="AD" clId="Web-{E7A0396D-490C-0C4C-5859-B81A2FA501B2}" dt="2023-05-18T09:50:54.587" v="6" actId="1076"/>
      <pc:docMkLst>
        <pc:docMk/>
      </pc:docMkLst>
      <pc:sldChg chg="modSp">
        <pc:chgData name="Mira Amer" userId="S::mira.amer@lau.edu::2cb5f07f-c69e-4ccd-b5c7-9dc2b7ff5c50" providerId="AD" clId="Web-{E7A0396D-490C-0C4C-5859-B81A2FA501B2}" dt="2023-05-18T09:50:54.587" v="6" actId="1076"/>
        <pc:sldMkLst>
          <pc:docMk/>
          <pc:sldMk cId="1286577113" sldId="256"/>
        </pc:sldMkLst>
        <pc:spChg chg="mod">
          <ac:chgData name="Mira Amer" userId="S::mira.amer@lau.edu::2cb5f07f-c69e-4ccd-b5c7-9dc2b7ff5c50" providerId="AD" clId="Web-{E7A0396D-490C-0C4C-5859-B81A2FA501B2}" dt="2023-05-18T09:50:54.587" v="6" actId="1076"/>
          <ac:spMkLst>
            <pc:docMk/>
            <pc:sldMk cId="1286577113" sldId="256"/>
            <ac:spMk id="2" creationId="{1C876CD1-0BB2-82D7-522A-1D8ECD4CFECE}"/>
          </ac:spMkLst>
        </pc:spChg>
      </pc:sldChg>
      <pc:sldChg chg="modSp">
        <pc:chgData name="Mira Amer" userId="S::mira.amer@lau.edu::2cb5f07f-c69e-4ccd-b5c7-9dc2b7ff5c50" providerId="AD" clId="Web-{E7A0396D-490C-0C4C-5859-B81A2FA501B2}" dt="2023-05-18T09:42:41.561" v="4" actId="20577"/>
        <pc:sldMkLst>
          <pc:docMk/>
          <pc:sldMk cId="1619832762" sldId="264"/>
        </pc:sldMkLst>
        <pc:spChg chg="mod">
          <ac:chgData name="Mira Amer" userId="S::mira.amer@lau.edu::2cb5f07f-c69e-4ccd-b5c7-9dc2b7ff5c50" providerId="AD" clId="Web-{E7A0396D-490C-0C4C-5859-B81A2FA501B2}" dt="2023-05-18T09:42:41.561" v="4" actId="20577"/>
          <ac:spMkLst>
            <pc:docMk/>
            <pc:sldMk cId="1619832762" sldId="264"/>
            <ac:spMk id="4" creationId="{73F4A4D8-47FA-D66A-169F-52FB19603234}"/>
          </ac:spMkLst>
        </pc:spChg>
      </pc:sldChg>
    </pc:docChg>
  </pc:docChgLst>
  <pc:docChgLst>
    <pc:chgData name="Mira Amer" userId="S::mira.amer@lau.edu::2cb5f07f-c69e-4ccd-b5c7-9dc2b7ff5c50" providerId="AD" clId="Web-{C1048089-DAC9-CEFD-286E-7D87CCF1AD51}"/>
    <pc:docChg chg="modSld">
      <pc:chgData name="Mira Amer" userId="S::mira.amer@lau.edu::2cb5f07f-c69e-4ccd-b5c7-9dc2b7ff5c50" providerId="AD" clId="Web-{C1048089-DAC9-CEFD-286E-7D87CCF1AD51}" dt="2023-05-17T12:06:48.219" v="11" actId="20577"/>
      <pc:docMkLst>
        <pc:docMk/>
      </pc:docMkLst>
      <pc:sldChg chg="modSp">
        <pc:chgData name="Mira Amer" userId="S::mira.amer@lau.edu::2cb5f07f-c69e-4ccd-b5c7-9dc2b7ff5c50" providerId="AD" clId="Web-{C1048089-DAC9-CEFD-286E-7D87CCF1AD51}" dt="2023-05-17T11:30:13.666" v="10" actId="20577"/>
        <pc:sldMkLst>
          <pc:docMk/>
          <pc:sldMk cId="1286577113" sldId="256"/>
        </pc:sldMkLst>
        <pc:spChg chg="mod">
          <ac:chgData name="Mira Amer" userId="S::mira.amer@lau.edu::2cb5f07f-c69e-4ccd-b5c7-9dc2b7ff5c50" providerId="AD" clId="Web-{C1048089-DAC9-CEFD-286E-7D87CCF1AD51}" dt="2023-05-17T11:30:13.666" v="10" actId="20577"/>
          <ac:spMkLst>
            <pc:docMk/>
            <pc:sldMk cId="1286577113" sldId="256"/>
            <ac:spMk id="2" creationId="{1C876CD1-0BB2-82D7-522A-1D8ECD4CFECE}"/>
          </ac:spMkLst>
        </pc:spChg>
        <pc:spChg chg="mod">
          <ac:chgData name="Mira Amer" userId="S::mira.amer@lau.edu::2cb5f07f-c69e-4ccd-b5c7-9dc2b7ff5c50" providerId="AD" clId="Web-{C1048089-DAC9-CEFD-286E-7D87CCF1AD51}" dt="2023-05-17T11:29:40.649" v="8" actId="20577"/>
          <ac:spMkLst>
            <pc:docMk/>
            <pc:sldMk cId="1286577113" sldId="256"/>
            <ac:spMk id="3" creationId="{E05A9ABE-504E-E47E-637E-F79C8B66B818}"/>
          </ac:spMkLst>
        </pc:spChg>
      </pc:sldChg>
      <pc:sldChg chg="modSp">
        <pc:chgData name="Mira Amer" userId="S::mira.amer@lau.edu::2cb5f07f-c69e-4ccd-b5c7-9dc2b7ff5c50" providerId="AD" clId="Web-{C1048089-DAC9-CEFD-286E-7D87CCF1AD51}" dt="2023-05-17T12:06:48.219" v="11" actId="20577"/>
        <pc:sldMkLst>
          <pc:docMk/>
          <pc:sldMk cId="3065181440" sldId="267"/>
        </pc:sldMkLst>
        <pc:spChg chg="mod">
          <ac:chgData name="Mira Amer" userId="S::mira.amer@lau.edu::2cb5f07f-c69e-4ccd-b5c7-9dc2b7ff5c50" providerId="AD" clId="Web-{C1048089-DAC9-CEFD-286E-7D87CCF1AD51}" dt="2023-05-17T12:06:48.219" v="11" actId="20577"/>
          <ac:spMkLst>
            <pc:docMk/>
            <pc:sldMk cId="3065181440" sldId="267"/>
            <ac:spMk id="96" creationId="{0AD62430-9519-D436-EBCD-DAD0CA90619D}"/>
          </ac:spMkLst>
        </pc:spChg>
      </pc:sldChg>
    </pc:docChg>
  </pc:docChgLst>
  <pc:docChgLst>
    <pc:chgData name="Guest User" userId="S::urn:spo:anon#f7dfe42ba86069fb6b3613861f30e0ea3aa1b7c18a71a43e2652ff536babe203::" providerId="AD" clId="Web-{E4C07204-D64A-4590-B8D4-8A3675E47290}"/>
    <pc:docChg chg="modSld">
      <pc:chgData name="Guest User" userId="S::urn:spo:anon#f7dfe42ba86069fb6b3613861f30e0ea3aa1b7c18a71a43e2652ff536babe203::" providerId="AD" clId="Web-{E4C07204-D64A-4590-B8D4-8A3675E47290}" dt="2023-05-17T09:17:27.472" v="87" actId="20577"/>
      <pc:docMkLst>
        <pc:docMk/>
      </pc:docMkLst>
      <pc:sldChg chg="modSp">
        <pc:chgData name="Guest User" userId="S::urn:spo:anon#f7dfe42ba86069fb6b3613861f30e0ea3aa1b7c18a71a43e2652ff536babe203::" providerId="AD" clId="Web-{E4C07204-D64A-4590-B8D4-8A3675E47290}" dt="2023-05-17T09:10:47.879" v="12" actId="20577"/>
        <pc:sldMkLst>
          <pc:docMk/>
          <pc:sldMk cId="1286577113" sldId="256"/>
        </pc:sldMkLst>
        <pc:spChg chg="mod">
          <ac:chgData name="Guest User" userId="S::urn:spo:anon#f7dfe42ba86069fb6b3613861f30e0ea3aa1b7c18a71a43e2652ff536babe203::" providerId="AD" clId="Web-{E4C07204-D64A-4590-B8D4-8A3675E47290}" dt="2023-05-17T09:10:47.879" v="12" actId="20577"/>
          <ac:spMkLst>
            <pc:docMk/>
            <pc:sldMk cId="1286577113" sldId="256"/>
            <ac:spMk id="3" creationId="{E05A9ABE-504E-E47E-637E-F79C8B66B818}"/>
          </ac:spMkLst>
        </pc:spChg>
      </pc:sldChg>
      <pc:sldChg chg="modSp">
        <pc:chgData name="Guest User" userId="S::urn:spo:anon#f7dfe42ba86069fb6b3613861f30e0ea3aa1b7c18a71a43e2652ff536babe203::" providerId="AD" clId="Web-{E4C07204-D64A-4590-B8D4-8A3675E47290}" dt="2023-05-17T09:17:27.472" v="87" actId="20577"/>
        <pc:sldMkLst>
          <pc:docMk/>
          <pc:sldMk cId="3165713122" sldId="257"/>
        </pc:sldMkLst>
        <pc:spChg chg="mod">
          <ac:chgData name="Guest User" userId="S::urn:spo:anon#f7dfe42ba86069fb6b3613861f30e0ea3aa1b7c18a71a43e2652ff536babe203::" providerId="AD" clId="Web-{E4C07204-D64A-4590-B8D4-8A3675E47290}" dt="2023-05-17T09:15:56.187" v="70" actId="20577"/>
          <ac:spMkLst>
            <pc:docMk/>
            <pc:sldMk cId="3165713122" sldId="257"/>
            <ac:spMk id="2" creationId="{A5BB6853-C5D2-0810-2D96-BEE8CF48E2F3}"/>
          </ac:spMkLst>
        </pc:spChg>
        <pc:graphicFrameChg chg="modGraphic">
          <ac:chgData name="Guest User" userId="S::urn:spo:anon#f7dfe42ba86069fb6b3613861f30e0ea3aa1b7c18a71a43e2652ff536babe203::" providerId="AD" clId="Web-{E4C07204-D64A-4590-B8D4-8A3675E47290}" dt="2023-05-17T09:17:27.472" v="87" actId="20577"/>
          <ac:graphicFrameMkLst>
            <pc:docMk/>
            <pc:sldMk cId="3165713122" sldId="257"/>
            <ac:graphicFrameMk id="5" creationId="{7B45628F-2F88-6D2A-568C-AA58A3590D99}"/>
          </ac:graphicFrameMkLst>
        </pc:graphicFrameChg>
      </pc:sldChg>
      <pc:sldChg chg="modSp">
        <pc:chgData name="Guest User" userId="S::urn:spo:anon#f7dfe42ba86069fb6b3613861f30e0ea3aa1b7c18a71a43e2652ff536babe203::" providerId="AD" clId="Web-{E4C07204-D64A-4590-B8D4-8A3675E47290}" dt="2023-05-17T09:13:03.181" v="42" actId="20577"/>
        <pc:sldMkLst>
          <pc:docMk/>
          <pc:sldMk cId="2367630726" sldId="262"/>
        </pc:sldMkLst>
        <pc:spChg chg="mod">
          <ac:chgData name="Guest User" userId="S::urn:spo:anon#f7dfe42ba86069fb6b3613861f30e0ea3aa1b7c18a71a43e2652ff536babe203::" providerId="AD" clId="Web-{E4C07204-D64A-4590-B8D4-8A3675E47290}" dt="2023-05-17T09:13:03.181" v="42" actId="20577"/>
          <ac:spMkLst>
            <pc:docMk/>
            <pc:sldMk cId="2367630726" sldId="262"/>
            <ac:spMk id="2" creationId="{DE270FCC-08EC-2DCC-4410-AB3690564051}"/>
          </ac:spMkLst>
        </pc:spChg>
        <pc:spChg chg="mod">
          <ac:chgData name="Guest User" userId="S::urn:spo:anon#f7dfe42ba86069fb6b3613861f30e0ea3aa1b7c18a71a43e2652ff536babe203::" providerId="AD" clId="Web-{E4C07204-D64A-4590-B8D4-8A3675E47290}" dt="2023-05-17T09:12:14.320" v="38" actId="20577"/>
          <ac:spMkLst>
            <pc:docMk/>
            <pc:sldMk cId="2367630726" sldId="262"/>
            <ac:spMk id="3" creationId="{5413A544-7F03-A796-850A-E8A7149F0FA2}"/>
          </ac:spMkLst>
        </pc:spChg>
        <pc:spChg chg="mod">
          <ac:chgData name="Guest User" userId="S::urn:spo:anon#f7dfe42ba86069fb6b3613861f30e0ea3aa1b7c18a71a43e2652ff536babe203::" providerId="AD" clId="Web-{E4C07204-D64A-4590-B8D4-8A3675E47290}" dt="2023-05-17T09:12:24.711" v="41" actId="1076"/>
          <ac:spMkLst>
            <pc:docMk/>
            <pc:sldMk cId="2367630726" sldId="262"/>
            <ac:spMk id="6" creationId="{57C7F34A-3A9D-4CF1-6DBC-025DD59E3214}"/>
          </ac:spMkLst>
        </pc:spChg>
      </pc:sldChg>
      <pc:sldChg chg="modSp">
        <pc:chgData name="Guest User" userId="S::urn:spo:anon#f7dfe42ba86069fb6b3613861f30e0ea3aa1b7c18a71a43e2652ff536babe203::" providerId="AD" clId="Web-{E4C07204-D64A-4590-B8D4-8A3675E47290}" dt="2023-05-17T09:13:39.354" v="53" actId="20577"/>
        <pc:sldMkLst>
          <pc:docMk/>
          <pc:sldMk cId="2035897633" sldId="263"/>
        </pc:sldMkLst>
        <pc:spChg chg="mod">
          <ac:chgData name="Guest User" userId="S::urn:spo:anon#f7dfe42ba86069fb6b3613861f30e0ea3aa1b7c18a71a43e2652ff536babe203::" providerId="AD" clId="Web-{E4C07204-D64A-4590-B8D4-8A3675E47290}" dt="2023-05-17T09:13:08.025" v="43" actId="20577"/>
          <ac:spMkLst>
            <pc:docMk/>
            <pc:sldMk cId="2035897633" sldId="263"/>
            <ac:spMk id="2" creationId="{F5F870D1-A450-D221-9996-BA7B4D63CBBC}"/>
          </ac:spMkLst>
        </pc:spChg>
        <pc:spChg chg="mod">
          <ac:chgData name="Guest User" userId="S::urn:spo:anon#f7dfe42ba86069fb6b3613861f30e0ea3aa1b7c18a71a43e2652ff536babe203::" providerId="AD" clId="Web-{E4C07204-D64A-4590-B8D4-8A3675E47290}" dt="2023-05-17T09:13:21.963" v="45" actId="14100"/>
          <ac:spMkLst>
            <pc:docMk/>
            <pc:sldMk cId="2035897633" sldId="263"/>
            <ac:spMk id="3" creationId="{CB3144D1-1DFD-1870-A24C-8528F5BAFB53}"/>
          </ac:spMkLst>
        </pc:spChg>
        <pc:spChg chg="mod">
          <ac:chgData name="Guest User" userId="S::urn:spo:anon#f7dfe42ba86069fb6b3613861f30e0ea3aa1b7c18a71a43e2652ff536babe203::" providerId="AD" clId="Web-{E4C07204-D64A-4590-B8D4-8A3675E47290}" dt="2023-05-17T09:13:39.354" v="53" actId="20577"/>
          <ac:spMkLst>
            <pc:docMk/>
            <pc:sldMk cId="2035897633" sldId="263"/>
            <ac:spMk id="4" creationId="{91FD4C69-FFF2-1B99-D483-57E6B24C1E37}"/>
          </ac:spMkLst>
        </pc:spChg>
      </pc:sldChg>
      <pc:sldChg chg="modSp">
        <pc:chgData name="Guest User" userId="S::urn:spo:anon#f7dfe42ba86069fb6b3613861f30e0ea3aa1b7c18a71a43e2652ff536babe203::" providerId="AD" clId="Web-{E4C07204-D64A-4590-B8D4-8A3675E47290}" dt="2023-05-17T09:14:12.309" v="58" actId="1076"/>
        <pc:sldMkLst>
          <pc:docMk/>
          <pc:sldMk cId="1619832762" sldId="264"/>
        </pc:sldMkLst>
        <pc:spChg chg="mod">
          <ac:chgData name="Guest User" userId="S::urn:spo:anon#f7dfe42ba86069fb6b3613861f30e0ea3aa1b7c18a71a43e2652ff536babe203::" providerId="AD" clId="Web-{E4C07204-D64A-4590-B8D4-8A3675E47290}" dt="2023-05-17T09:13:12.119" v="44" actId="20577"/>
          <ac:spMkLst>
            <pc:docMk/>
            <pc:sldMk cId="1619832762" sldId="264"/>
            <ac:spMk id="2" creationId="{5DB27525-4B7E-6676-A37A-FD9C03475BC3}"/>
          </ac:spMkLst>
        </pc:spChg>
        <pc:spChg chg="mod">
          <ac:chgData name="Guest User" userId="S::urn:spo:anon#f7dfe42ba86069fb6b3613861f30e0ea3aa1b7c18a71a43e2652ff536babe203::" providerId="AD" clId="Web-{E4C07204-D64A-4590-B8D4-8A3675E47290}" dt="2023-05-17T09:14:12.309" v="58" actId="1076"/>
          <ac:spMkLst>
            <pc:docMk/>
            <pc:sldMk cId="1619832762" sldId="264"/>
            <ac:spMk id="3" creationId="{A60D4A93-37D0-8891-68D8-69E3F5AEB15C}"/>
          </ac:spMkLst>
        </pc:spChg>
        <pc:spChg chg="mod">
          <ac:chgData name="Guest User" userId="S::urn:spo:anon#f7dfe42ba86069fb6b3613861f30e0ea3aa1b7c18a71a43e2652ff536babe203::" providerId="AD" clId="Web-{E4C07204-D64A-4590-B8D4-8A3675E47290}" dt="2023-05-17T09:14:09.480" v="57" actId="1076"/>
          <ac:spMkLst>
            <pc:docMk/>
            <pc:sldMk cId="1619832762" sldId="264"/>
            <ac:spMk id="4" creationId="{73F4A4D8-47FA-D66A-169F-52FB19603234}"/>
          </ac:spMkLst>
        </pc:spChg>
      </pc:sldChg>
      <pc:sldChg chg="modSp">
        <pc:chgData name="Guest User" userId="S::urn:spo:anon#f7dfe42ba86069fb6b3613861f30e0ea3aa1b7c18a71a43e2652ff536babe203::" providerId="AD" clId="Web-{E4C07204-D64A-4590-B8D4-8A3675E47290}" dt="2023-05-17T09:14:28.684" v="62" actId="20577"/>
        <pc:sldMkLst>
          <pc:docMk/>
          <pc:sldMk cId="2065802661" sldId="266"/>
        </pc:sldMkLst>
        <pc:spChg chg="mod">
          <ac:chgData name="Guest User" userId="S::urn:spo:anon#f7dfe42ba86069fb6b3613861f30e0ea3aa1b7c18a71a43e2652ff536babe203::" providerId="AD" clId="Web-{E4C07204-D64A-4590-B8D4-8A3675E47290}" dt="2023-05-17T09:14:28.684" v="62" actId="20577"/>
          <ac:spMkLst>
            <pc:docMk/>
            <pc:sldMk cId="2065802661" sldId="266"/>
            <ac:spMk id="2" creationId="{68CDACE9-EC7C-69FF-77E3-5A3722406B3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A0B4E-EADC-46B9-9483-FCC7BDD4027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55D886-9A96-4593-8FDF-9CCFBAAAEE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compiler is a computer program that translates source code written in a high-level programming language into machine code that can be executed by a computer.</a:t>
          </a:r>
        </a:p>
      </dgm:t>
    </dgm:pt>
    <dgm:pt modelId="{C99F970E-9276-4C18-B81B-ABDC8DD14355}" type="parTrans" cxnId="{47F80FD7-384D-47B2-9E57-1F4FBF7AF55E}">
      <dgm:prSet/>
      <dgm:spPr/>
      <dgm:t>
        <a:bodyPr/>
        <a:lstStyle/>
        <a:p>
          <a:endParaRPr lang="en-US"/>
        </a:p>
      </dgm:t>
    </dgm:pt>
    <dgm:pt modelId="{79334637-9738-4F79-9C8D-C2A09FD673B9}" type="sibTrans" cxnId="{47F80FD7-384D-47B2-9E57-1F4FBF7AF5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713E25-1BD9-4590-8C42-F9613803B5B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All high-level programming languages require a compiler</a:t>
          </a:r>
          <a:r>
            <a:rPr lang="en-US" dirty="0">
              <a:latin typeface="Calibri Light" panose="020F0302020204030204"/>
            </a:rPr>
            <a:t>.</a:t>
          </a:r>
          <a:endParaRPr lang="en-US" dirty="0"/>
        </a:p>
      </dgm:t>
    </dgm:pt>
    <dgm:pt modelId="{65672D6A-45D5-4866-9ABF-EC44536ABBDF}" type="parTrans" cxnId="{596DA9FE-CBFD-408A-BCC0-D8D59570DB01}">
      <dgm:prSet/>
      <dgm:spPr/>
      <dgm:t>
        <a:bodyPr/>
        <a:lstStyle/>
        <a:p>
          <a:endParaRPr lang="en-US"/>
        </a:p>
      </dgm:t>
    </dgm:pt>
    <dgm:pt modelId="{BA7AA9AC-0362-4C06-912A-D325E798CA3D}" type="sibTrans" cxnId="{596DA9FE-CBFD-408A-BCC0-D8D59570DB01}">
      <dgm:prSet/>
      <dgm:spPr/>
      <dgm:t>
        <a:bodyPr/>
        <a:lstStyle/>
        <a:p>
          <a:endParaRPr lang="en-US"/>
        </a:p>
      </dgm:t>
    </dgm:pt>
    <dgm:pt modelId="{D7213217-FB3A-46B6-8CB8-69E0065F87E3}" type="pres">
      <dgm:prSet presAssocID="{F1CA0B4E-EADC-46B9-9483-FCC7BDD4027C}" presName="root" presStyleCnt="0">
        <dgm:presLayoutVars>
          <dgm:dir/>
          <dgm:resizeHandles val="exact"/>
        </dgm:presLayoutVars>
      </dgm:prSet>
      <dgm:spPr/>
    </dgm:pt>
    <dgm:pt modelId="{AEA83B6C-2E08-4341-9C94-625A1B876B22}" type="pres">
      <dgm:prSet presAssocID="{F1CA0B4E-EADC-46B9-9483-FCC7BDD4027C}" presName="container" presStyleCnt="0">
        <dgm:presLayoutVars>
          <dgm:dir/>
          <dgm:resizeHandles val="exact"/>
        </dgm:presLayoutVars>
      </dgm:prSet>
      <dgm:spPr/>
    </dgm:pt>
    <dgm:pt modelId="{6206D246-C550-4EBB-936B-787050CC17A1}" type="pres">
      <dgm:prSet presAssocID="{8155D886-9A96-4593-8FDF-9CCFBAAAEEA8}" presName="compNode" presStyleCnt="0"/>
      <dgm:spPr/>
    </dgm:pt>
    <dgm:pt modelId="{BB20CBD8-0183-4900-8CC0-D8E4284550C0}" type="pres">
      <dgm:prSet presAssocID="{8155D886-9A96-4593-8FDF-9CCFBAAAEEA8}" presName="iconBgRect" presStyleLbl="bgShp" presStyleIdx="0" presStyleCnt="2"/>
      <dgm:spPr/>
    </dgm:pt>
    <dgm:pt modelId="{99905D69-3C50-46DB-A2F3-65188474A92A}" type="pres">
      <dgm:prSet presAssocID="{8155D886-9A96-4593-8FDF-9CCFBAAAEEA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CE8FBEF-A2B5-42AC-A263-66DFA58C6071}" type="pres">
      <dgm:prSet presAssocID="{8155D886-9A96-4593-8FDF-9CCFBAAAEEA8}" presName="spaceRect" presStyleCnt="0"/>
      <dgm:spPr/>
    </dgm:pt>
    <dgm:pt modelId="{1D7E9E02-3532-44C5-BDAE-55C59A1BC40C}" type="pres">
      <dgm:prSet presAssocID="{8155D886-9A96-4593-8FDF-9CCFBAAAEEA8}" presName="textRect" presStyleLbl="revTx" presStyleIdx="0" presStyleCnt="2">
        <dgm:presLayoutVars>
          <dgm:chMax val="1"/>
          <dgm:chPref val="1"/>
        </dgm:presLayoutVars>
      </dgm:prSet>
      <dgm:spPr/>
    </dgm:pt>
    <dgm:pt modelId="{FC45764E-2B3F-443D-B0B0-84E0FC463681}" type="pres">
      <dgm:prSet presAssocID="{79334637-9738-4F79-9C8D-C2A09FD673B9}" presName="sibTrans" presStyleLbl="sibTrans2D1" presStyleIdx="0" presStyleCnt="0"/>
      <dgm:spPr/>
    </dgm:pt>
    <dgm:pt modelId="{9AAE592A-415B-466A-8C0C-8ABB1D8BB9E6}" type="pres">
      <dgm:prSet presAssocID="{EA713E25-1BD9-4590-8C42-F9613803B5B6}" presName="compNode" presStyleCnt="0"/>
      <dgm:spPr/>
    </dgm:pt>
    <dgm:pt modelId="{7B350B54-3BCB-4FE7-813D-6F446887BB85}" type="pres">
      <dgm:prSet presAssocID="{EA713E25-1BD9-4590-8C42-F9613803B5B6}" presName="iconBgRect" presStyleLbl="bgShp" presStyleIdx="1" presStyleCnt="2"/>
      <dgm:spPr/>
    </dgm:pt>
    <dgm:pt modelId="{544766EC-DFD3-4B7A-BF39-397D583A999F}" type="pres">
      <dgm:prSet presAssocID="{EA713E25-1BD9-4590-8C42-F9613803B5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9A3633B-36BB-48AD-A52F-AEA6ECBF97CD}" type="pres">
      <dgm:prSet presAssocID="{EA713E25-1BD9-4590-8C42-F9613803B5B6}" presName="spaceRect" presStyleCnt="0"/>
      <dgm:spPr/>
    </dgm:pt>
    <dgm:pt modelId="{5239D228-512B-49F6-AD6D-72658A4FC55F}" type="pres">
      <dgm:prSet presAssocID="{EA713E25-1BD9-4590-8C42-F9613803B5B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E60472D-AA9F-44B9-86C9-1B0FE91E808F}" type="presOf" srcId="{79334637-9738-4F79-9C8D-C2A09FD673B9}" destId="{FC45764E-2B3F-443D-B0B0-84E0FC463681}" srcOrd="0" destOrd="0" presId="urn:microsoft.com/office/officeart/2018/2/layout/IconCircleList"/>
    <dgm:cxn modelId="{0FB36030-8E55-46C9-AE99-59FC157D6F67}" type="presOf" srcId="{F1CA0B4E-EADC-46B9-9483-FCC7BDD4027C}" destId="{D7213217-FB3A-46B6-8CB8-69E0065F87E3}" srcOrd="0" destOrd="0" presId="urn:microsoft.com/office/officeart/2018/2/layout/IconCircleList"/>
    <dgm:cxn modelId="{DA3FC06E-BBDE-4CE4-85AA-701AFD755140}" type="presOf" srcId="{EA713E25-1BD9-4590-8C42-F9613803B5B6}" destId="{5239D228-512B-49F6-AD6D-72658A4FC55F}" srcOrd="0" destOrd="0" presId="urn:microsoft.com/office/officeart/2018/2/layout/IconCircleList"/>
    <dgm:cxn modelId="{47F80FD7-384D-47B2-9E57-1F4FBF7AF55E}" srcId="{F1CA0B4E-EADC-46B9-9483-FCC7BDD4027C}" destId="{8155D886-9A96-4593-8FDF-9CCFBAAAEEA8}" srcOrd="0" destOrd="0" parTransId="{C99F970E-9276-4C18-B81B-ABDC8DD14355}" sibTransId="{79334637-9738-4F79-9C8D-C2A09FD673B9}"/>
    <dgm:cxn modelId="{0CBA20FA-36D5-44FE-9604-52E5ADB70BBD}" type="presOf" srcId="{8155D886-9A96-4593-8FDF-9CCFBAAAEEA8}" destId="{1D7E9E02-3532-44C5-BDAE-55C59A1BC40C}" srcOrd="0" destOrd="0" presId="urn:microsoft.com/office/officeart/2018/2/layout/IconCircleList"/>
    <dgm:cxn modelId="{596DA9FE-CBFD-408A-BCC0-D8D59570DB01}" srcId="{F1CA0B4E-EADC-46B9-9483-FCC7BDD4027C}" destId="{EA713E25-1BD9-4590-8C42-F9613803B5B6}" srcOrd="1" destOrd="0" parTransId="{65672D6A-45D5-4866-9ABF-EC44536ABBDF}" sibTransId="{BA7AA9AC-0362-4C06-912A-D325E798CA3D}"/>
    <dgm:cxn modelId="{8E9AB11A-94AD-43E9-8126-D0044FE1DC36}" type="presParOf" srcId="{D7213217-FB3A-46B6-8CB8-69E0065F87E3}" destId="{AEA83B6C-2E08-4341-9C94-625A1B876B22}" srcOrd="0" destOrd="0" presId="urn:microsoft.com/office/officeart/2018/2/layout/IconCircleList"/>
    <dgm:cxn modelId="{B9933E9E-EC3D-4A0D-9929-EA5E0E9E1AA5}" type="presParOf" srcId="{AEA83B6C-2E08-4341-9C94-625A1B876B22}" destId="{6206D246-C550-4EBB-936B-787050CC17A1}" srcOrd="0" destOrd="0" presId="urn:microsoft.com/office/officeart/2018/2/layout/IconCircleList"/>
    <dgm:cxn modelId="{9B460BA7-B1C0-42FB-A7A0-44F5C793FE9D}" type="presParOf" srcId="{6206D246-C550-4EBB-936B-787050CC17A1}" destId="{BB20CBD8-0183-4900-8CC0-D8E4284550C0}" srcOrd="0" destOrd="0" presId="urn:microsoft.com/office/officeart/2018/2/layout/IconCircleList"/>
    <dgm:cxn modelId="{AB8179A5-0160-4B6B-91D6-649926D8A6B8}" type="presParOf" srcId="{6206D246-C550-4EBB-936B-787050CC17A1}" destId="{99905D69-3C50-46DB-A2F3-65188474A92A}" srcOrd="1" destOrd="0" presId="urn:microsoft.com/office/officeart/2018/2/layout/IconCircleList"/>
    <dgm:cxn modelId="{C0877FC9-4B81-4620-9E21-E8D17DFBF576}" type="presParOf" srcId="{6206D246-C550-4EBB-936B-787050CC17A1}" destId="{8CE8FBEF-A2B5-42AC-A263-66DFA58C6071}" srcOrd="2" destOrd="0" presId="urn:microsoft.com/office/officeart/2018/2/layout/IconCircleList"/>
    <dgm:cxn modelId="{C10338D4-129B-4C27-8637-CE7EE6F3A335}" type="presParOf" srcId="{6206D246-C550-4EBB-936B-787050CC17A1}" destId="{1D7E9E02-3532-44C5-BDAE-55C59A1BC40C}" srcOrd="3" destOrd="0" presId="urn:microsoft.com/office/officeart/2018/2/layout/IconCircleList"/>
    <dgm:cxn modelId="{93A79A82-310E-4471-AE90-7FCB76A5A9B3}" type="presParOf" srcId="{AEA83B6C-2E08-4341-9C94-625A1B876B22}" destId="{FC45764E-2B3F-443D-B0B0-84E0FC463681}" srcOrd="1" destOrd="0" presId="urn:microsoft.com/office/officeart/2018/2/layout/IconCircleList"/>
    <dgm:cxn modelId="{D5A82575-3120-4610-AE88-39FFCA0977EE}" type="presParOf" srcId="{AEA83B6C-2E08-4341-9C94-625A1B876B22}" destId="{9AAE592A-415B-466A-8C0C-8ABB1D8BB9E6}" srcOrd="2" destOrd="0" presId="urn:microsoft.com/office/officeart/2018/2/layout/IconCircleList"/>
    <dgm:cxn modelId="{088E7217-0BA8-4E47-B3A0-D1BD3FB44145}" type="presParOf" srcId="{9AAE592A-415B-466A-8C0C-8ABB1D8BB9E6}" destId="{7B350B54-3BCB-4FE7-813D-6F446887BB85}" srcOrd="0" destOrd="0" presId="urn:microsoft.com/office/officeart/2018/2/layout/IconCircleList"/>
    <dgm:cxn modelId="{1D68DF4B-E60F-4FCC-BC65-07621670F102}" type="presParOf" srcId="{9AAE592A-415B-466A-8C0C-8ABB1D8BB9E6}" destId="{544766EC-DFD3-4B7A-BF39-397D583A999F}" srcOrd="1" destOrd="0" presId="urn:microsoft.com/office/officeart/2018/2/layout/IconCircleList"/>
    <dgm:cxn modelId="{6090B4AE-C797-4C0A-8708-578FC6880A9C}" type="presParOf" srcId="{9AAE592A-415B-466A-8C0C-8ABB1D8BB9E6}" destId="{A9A3633B-36BB-48AD-A52F-AEA6ECBF97CD}" srcOrd="2" destOrd="0" presId="urn:microsoft.com/office/officeart/2018/2/layout/IconCircleList"/>
    <dgm:cxn modelId="{71589A35-9B6B-4AFC-943C-C7C4378D2910}" type="presParOf" srcId="{9AAE592A-415B-466A-8C0C-8ABB1D8BB9E6}" destId="{5239D228-512B-49F6-AD6D-72658A4FC55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C1007C-DA97-49B2-9909-10D55C34139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215B8-6A41-468B-B947-2DC6DEFB03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Stream of tokens from the lexical analysis is checked for grammar issues (syntax errors).</a:t>
          </a:r>
        </a:p>
      </dgm:t>
    </dgm:pt>
    <dgm:pt modelId="{7290D660-D4CD-4E83-A9B5-3B76C8308B82}" type="parTrans" cxnId="{AB5070D0-04B1-47EA-8567-143D9E61A620}">
      <dgm:prSet/>
      <dgm:spPr/>
      <dgm:t>
        <a:bodyPr/>
        <a:lstStyle/>
        <a:p>
          <a:endParaRPr lang="en-US"/>
        </a:p>
      </dgm:t>
    </dgm:pt>
    <dgm:pt modelId="{1338A1C1-5A30-428A-A038-B87C5953514B}" type="sibTrans" cxnId="{AB5070D0-04B1-47EA-8567-143D9E61A6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C06E16-27DC-44E7-99EE-BB61C7CD44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After checking, these tokens are arranged in an Abstract Syntax Tree (AST).</a:t>
          </a:r>
        </a:p>
      </dgm:t>
    </dgm:pt>
    <dgm:pt modelId="{740C2C6D-AB7B-441F-ADC0-13B8A65BDB79}" type="parTrans" cxnId="{41FEDA21-3475-4EE1-BA90-8477E6ADE403}">
      <dgm:prSet/>
      <dgm:spPr/>
      <dgm:t>
        <a:bodyPr/>
        <a:lstStyle/>
        <a:p>
          <a:endParaRPr lang="en-US"/>
        </a:p>
      </dgm:t>
    </dgm:pt>
    <dgm:pt modelId="{FDCB7D95-8DF0-4481-B52A-54075639EC55}" type="sibTrans" cxnId="{41FEDA21-3475-4EE1-BA90-8477E6ADE4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302B6F-A816-4A02-8CEA-E186DA6792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AST  is then passed into the semantic analyzer.</a:t>
          </a:r>
        </a:p>
      </dgm:t>
    </dgm:pt>
    <dgm:pt modelId="{C400DD54-39D3-49B9-8C7E-E0D3653AD5B6}" type="parTrans" cxnId="{28FA68C1-7CC1-4079-9469-EE83B56A7969}">
      <dgm:prSet/>
      <dgm:spPr/>
      <dgm:t>
        <a:bodyPr/>
        <a:lstStyle/>
        <a:p>
          <a:endParaRPr lang="en-US"/>
        </a:p>
      </dgm:t>
    </dgm:pt>
    <dgm:pt modelId="{E3FC5C77-AA55-4FB2-8331-CFADF53ABE69}" type="sibTrans" cxnId="{28FA68C1-7CC1-4079-9469-EE83B56A7969}">
      <dgm:prSet/>
      <dgm:spPr/>
      <dgm:t>
        <a:bodyPr/>
        <a:lstStyle/>
        <a:p>
          <a:endParaRPr lang="en-US"/>
        </a:p>
      </dgm:t>
    </dgm:pt>
    <dgm:pt modelId="{6985CBDF-7146-412F-9F1E-A786C428A96D}" type="pres">
      <dgm:prSet presAssocID="{32C1007C-DA97-49B2-9909-10D55C34139C}" presName="root" presStyleCnt="0">
        <dgm:presLayoutVars>
          <dgm:dir/>
          <dgm:resizeHandles val="exact"/>
        </dgm:presLayoutVars>
      </dgm:prSet>
      <dgm:spPr/>
    </dgm:pt>
    <dgm:pt modelId="{3AE71BBE-3041-4F56-978C-5EBC294B80FD}" type="pres">
      <dgm:prSet presAssocID="{32C1007C-DA97-49B2-9909-10D55C34139C}" presName="container" presStyleCnt="0">
        <dgm:presLayoutVars>
          <dgm:dir/>
          <dgm:resizeHandles val="exact"/>
        </dgm:presLayoutVars>
      </dgm:prSet>
      <dgm:spPr/>
    </dgm:pt>
    <dgm:pt modelId="{2543CFE3-447D-44F6-BEC9-4CA799349F8D}" type="pres">
      <dgm:prSet presAssocID="{FA6215B8-6A41-468B-B947-2DC6DEFB037B}" presName="compNode" presStyleCnt="0"/>
      <dgm:spPr/>
    </dgm:pt>
    <dgm:pt modelId="{BC9CB901-0400-404D-B3FB-A2C47EBB2F97}" type="pres">
      <dgm:prSet presAssocID="{FA6215B8-6A41-468B-B947-2DC6DEFB037B}" presName="iconBgRect" presStyleLbl="bgShp" presStyleIdx="0" presStyleCnt="3"/>
      <dgm:spPr/>
    </dgm:pt>
    <dgm:pt modelId="{03C89D69-4808-4138-B3D7-ACF9BC6C97C0}" type="pres">
      <dgm:prSet presAssocID="{FA6215B8-6A41-468B-B947-2DC6DEFB03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47630C5-ABB9-4763-88EA-101DC0B1B36C}" type="pres">
      <dgm:prSet presAssocID="{FA6215B8-6A41-468B-B947-2DC6DEFB037B}" presName="spaceRect" presStyleCnt="0"/>
      <dgm:spPr/>
    </dgm:pt>
    <dgm:pt modelId="{3214A568-E3F2-40B3-BE3F-738310F3E992}" type="pres">
      <dgm:prSet presAssocID="{FA6215B8-6A41-468B-B947-2DC6DEFB037B}" presName="textRect" presStyleLbl="revTx" presStyleIdx="0" presStyleCnt="3">
        <dgm:presLayoutVars>
          <dgm:chMax val="1"/>
          <dgm:chPref val="1"/>
        </dgm:presLayoutVars>
      </dgm:prSet>
      <dgm:spPr/>
    </dgm:pt>
    <dgm:pt modelId="{AD702382-84C3-47D9-B6B3-A65D046316EE}" type="pres">
      <dgm:prSet presAssocID="{1338A1C1-5A30-428A-A038-B87C5953514B}" presName="sibTrans" presStyleLbl="sibTrans2D1" presStyleIdx="0" presStyleCnt="0"/>
      <dgm:spPr/>
    </dgm:pt>
    <dgm:pt modelId="{1C61BA14-3E17-4F6D-B107-A484CF6F7F8E}" type="pres">
      <dgm:prSet presAssocID="{FEC06E16-27DC-44E7-99EE-BB61C7CD442F}" presName="compNode" presStyleCnt="0"/>
      <dgm:spPr/>
    </dgm:pt>
    <dgm:pt modelId="{D916EBB1-E7B4-454A-9B50-D41284289F1D}" type="pres">
      <dgm:prSet presAssocID="{FEC06E16-27DC-44E7-99EE-BB61C7CD442F}" presName="iconBgRect" presStyleLbl="bgShp" presStyleIdx="1" presStyleCnt="3"/>
      <dgm:spPr/>
    </dgm:pt>
    <dgm:pt modelId="{C8007E88-D48E-4865-94B1-AD4ED5100148}" type="pres">
      <dgm:prSet presAssocID="{FEC06E16-27DC-44E7-99EE-BB61C7CD44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2CC3536-F0D4-46C8-8DB0-293E9D878E8D}" type="pres">
      <dgm:prSet presAssocID="{FEC06E16-27DC-44E7-99EE-BB61C7CD442F}" presName="spaceRect" presStyleCnt="0"/>
      <dgm:spPr/>
    </dgm:pt>
    <dgm:pt modelId="{F6AB98F7-309A-4095-96B4-5235810FA228}" type="pres">
      <dgm:prSet presAssocID="{FEC06E16-27DC-44E7-99EE-BB61C7CD442F}" presName="textRect" presStyleLbl="revTx" presStyleIdx="1" presStyleCnt="3">
        <dgm:presLayoutVars>
          <dgm:chMax val="1"/>
          <dgm:chPref val="1"/>
        </dgm:presLayoutVars>
      </dgm:prSet>
      <dgm:spPr/>
    </dgm:pt>
    <dgm:pt modelId="{050F8494-6CB9-4932-AE3A-BD2D13D39381}" type="pres">
      <dgm:prSet presAssocID="{FDCB7D95-8DF0-4481-B52A-54075639EC55}" presName="sibTrans" presStyleLbl="sibTrans2D1" presStyleIdx="0" presStyleCnt="0"/>
      <dgm:spPr/>
    </dgm:pt>
    <dgm:pt modelId="{A12D810A-D4E1-48A4-AEA5-2E43D56FBCF8}" type="pres">
      <dgm:prSet presAssocID="{BF302B6F-A816-4A02-8CEA-E186DA679248}" presName="compNode" presStyleCnt="0"/>
      <dgm:spPr/>
    </dgm:pt>
    <dgm:pt modelId="{8B2EFCA1-5E77-407D-9E50-4EBAE2187B89}" type="pres">
      <dgm:prSet presAssocID="{BF302B6F-A816-4A02-8CEA-E186DA679248}" presName="iconBgRect" presStyleLbl="bgShp" presStyleIdx="2" presStyleCnt="3"/>
      <dgm:spPr/>
    </dgm:pt>
    <dgm:pt modelId="{2F11EB66-760A-40A8-8906-1301C146B7F3}" type="pres">
      <dgm:prSet presAssocID="{BF302B6F-A816-4A02-8CEA-E186DA6792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269ACB-2477-4BAC-A4A2-0D563355AAF8}" type="pres">
      <dgm:prSet presAssocID="{BF302B6F-A816-4A02-8CEA-E186DA679248}" presName="spaceRect" presStyleCnt="0"/>
      <dgm:spPr/>
    </dgm:pt>
    <dgm:pt modelId="{7446F4AE-9000-4B20-8751-5110D7187EB3}" type="pres">
      <dgm:prSet presAssocID="{BF302B6F-A816-4A02-8CEA-E186DA6792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FEDA21-3475-4EE1-BA90-8477E6ADE403}" srcId="{32C1007C-DA97-49B2-9909-10D55C34139C}" destId="{FEC06E16-27DC-44E7-99EE-BB61C7CD442F}" srcOrd="1" destOrd="0" parTransId="{740C2C6D-AB7B-441F-ADC0-13B8A65BDB79}" sibTransId="{FDCB7D95-8DF0-4481-B52A-54075639EC55}"/>
    <dgm:cxn modelId="{3EC8C827-0888-4D04-9427-061627F4EB08}" type="presOf" srcId="{FDCB7D95-8DF0-4481-B52A-54075639EC55}" destId="{050F8494-6CB9-4932-AE3A-BD2D13D39381}" srcOrd="0" destOrd="0" presId="urn:microsoft.com/office/officeart/2018/2/layout/IconCircleList"/>
    <dgm:cxn modelId="{624D162E-061F-414C-BC2A-C6D9B9C96622}" type="presOf" srcId="{32C1007C-DA97-49B2-9909-10D55C34139C}" destId="{6985CBDF-7146-412F-9F1E-A786C428A96D}" srcOrd="0" destOrd="0" presId="urn:microsoft.com/office/officeart/2018/2/layout/IconCircleList"/>
    <dgm:cxn modelId="{3D394C7F-15CE-416A-ADA0-0D4459F5D8BA}" type="presOf" srcId="{1338A1C1-5A30-428A-A038-B87C5953514B}" destId="{AD702382-84C3-47D9-B6B3-A65D046316EE}" srcOrd="0" destOrd="0" presId="urn:microsoft.com/office/officeart/2018/2/layout/IconCircleList"/>
    <dgm:cxn modelId="{0E090594-C82F-4B61-AB5D-5DBEE8AA2743}" type="presOf" srcId="{FEC06E16-27DC-44E7-99EE-BB61C7CD442F}" destId="{F6AB98F7-309A-4095-96B4-5235810FA228}" srcOrd="0" destOrd="0" presId="urn:microsoft.com/office/officeart/2018/2/layout/IconCircleList"/>
    <dgm:cxn modelId="{70B71AB9-6BA3-407E-B82A-5D8CEA3C0693}" type="presOf" srcId="{BF302B6F-A816-4A02-8CEA-E186DA679248}" destId="{7446F4AE-9000-4B20-8751-5110D7187EB3}" srcOrd="0" destOrd="0" presId="urn:microsoft.com/office/officeart/2018/2/layout/IconCircleList"/>
    <dgm:cxn modelId="{28FA68C1-7CC1-4079-9469-EE83B56A7969}" srcId="{32C1007C-DA97-49B2-9909-10D55C34139C}" destId="{BF302B6F-A816-4A02-8CEA-E186DA679248}" srcOrd="2" destOrd="0" parTransId="{C400DD54-39D3-49B9-8C7E-E0D3653AD5B6}" sibTransId="{E3FC5C77-AA55-4FB2-8331-CFADF53ABE69}"/>
    <dgm:cxn modelId="{AB5070D0-04B1-47EA-8567-143D9E61A620}" srcId="{32C1007C-DA97-49B2-9909-10D55C34139C}" destId="{FA6215B8-6A41-468B-B947-2DC6DEFB037B}" srcOrd="0" destOrd="0" parTransId="{7290D660-D4CD-4E83-A9B5-3B76C8308B82}" sibTransId="{1338A1C1-5A30-428A-A038-B87C5953514B}"/>
    <dgm:cxn modelId="{7B720EE2-54AA-41B2-ACB9-5B827747A183}" type="presOf" srcId="{FA6215B8-6A41-468B-B947-2DC6DEFB037B}" destId="{3214A568-E3F2-40B3-BE3F-738310F3E992}" srcOrd="0" destOrd="0" presId="urn:microsoft.com/office/officeart/2018/2/layout/IconCircleList"/>
    <dgm:cxn modelId="{13986E37-F699-46F7-AADF-67691B8C521D}" type="presParOf" srcId="{6985CBDF-7146-412F-9F1E-A786C428A96D}" destId="{3AE71BBE-3041-4F56-978C-5EBC294B80FD}" srcOrd="0" destOrd="0" presId="urn:microsoft.com/office/officeart/2018/2/layout/IconCircleList"/>
    <dgm:cxn modelId="{AF9E62A6-E78A-4949-BD56-656670FAF29D}" type="presParOf" srcId="{3AE71BBE-3041-4F56-978C-5EBC294B80FD}" destId="{2543CFE3-447D-44F6-BEC9-4CA799349F8D}" srcOrd="0" destOrd="0" presId="urn:microsoft.com/office/officeart/2018/2/layout/IconCircleList"/>
    <dgm:cxn modelId="{3B49E047-5823-46C4-9841-19DA2B94FEFF}" type="presParOf" srcId="{2543CFE3-447D-44F6-BEC9-4CA799349F8D}" destId="{BC9CB901-0400-404D-B3FB-A2C47EBB2F97}" srcOrd="0" destOrd="0" presId="urn:microsoft.com/office/officeart/2018/2/layout/IconCircleList"/>
    <dgm:cxn modelId="{BD587758-DE45-40BE-8E04-198233551022}" type="presParOf" srcId="{2543CFE3-447D-44F6-BEC9-4CA799349F8D}" destId="{03C89D69-4808-4138-B3D7-ACF9BC6C97C0}" srcOrd="1" destOrd="0" presId="urn:microsoft.com/office/officeart/2018/2/layout/IconCircleList"/>
    <dgm:cxn modelId="{30594BDD-177B-499C-B346-97925371F6F6}" type="presParOf" srcId="{2543CFE3-447D-44F6-BEC9-4CA799349F8D}" destId="{747630C5-ABB9-4763-88EA-101DC0B1B36C}" srcOrd="2" destOrd="0" presId="urn:microsoft.com/office/officeart/2018/2/layout/IconCircleList"/>
    <dgm:cxn modelId="{4B5D045A-BE02-417C-A5A7-018FD2EC47A0}" type="presParOf" srcId="{2543CFE3-447D-44F6-BEC9-4CA799349F8D}" destId="{3214A568-E3F2-40B3-BE3F-738310F3E992}" srcOrd="3" destOrd="0" presId="urn:microsoft.com/office/officeart/2018/2/layout/IconCircleList"/>
    <dgm:cxn modelId="{BA7273EE-C93C-4C75-A875-AEC826E0A3E2}" type="presParOf" srcId="{3AE71BBE-3041-4F56-978C-5EBC294B80FD}" destId="{AD702382-84C3-47D9-B6B3-A65D046316EE}" srcOrd="1" destOrd="0" presId="urn:microsoft.com/office/officeart/2018/2/layout/IconCircleList"/>
    <dgm:cxn modelId="{385DC060-5069-4FBF-AB95-F631AC1A4F30}" type="presParOf" srcId="{3AE71BBE-3041-4F56-978C-5EBC294B80FD}" destId="{1C61BA14-3E17-4F6D-B107-A484CF6F7F8E}" srcOrd="2" destOrd="0" presId="urn:microsoft.com/office/officeart/2018/2/layout/IconCircleList"/>
    <dgm:cxn modelId="{5E382F36-E910-42CE-A99D-56E25D18CCB6}" type="presParOf" srcId="{1C61BA14-3E17-4F6D-B107-A484CF6F7F8E}" destId="{D916EBB1-E7B4-454A-9B50-D41284289F1D}" srcOrd="0" destOrd="0" presId="urn:microsoft.com/office/officeart/2018/2/layout/IconCircleList"/>
    <dgm:cxn modelId="{FF7213F0-B665-4501-9E4B-0E45DD914813}" type="presParOf" srcId="{1C61BA14-3E17-4F6D-B107-A484CF6F7F8E}" destId="{C8007E88-D48E-4865-94B1-AD4ED5100148}" srcOrd="1" destOrd="0" presId="urn:microsoft.com/office/officeart/2018/2/layout/IconCircleList"/>
    <dgm:cxn modelId="{55AC0123-FD40-4D7C-8B3A-2AA30F2B6D07}" type="presParOf" srcId="{1C61BA14-3E17-4F6D-B107-A484CF6F7F8E}" destId="{42CC3536-F0D4-46C8-8DB0-293E9D878E8D}" srcOrd="2" destOrd="0" presId="urn:microsoft.com/office/officeart/2018/2/layout/IconCircleList"/>
    <dgm:cxn modelId="{88429388-622C-41C8-8EAD-FA5681BD8989}" type="presParOf" srcId="{1C61BA14-3E17-4F6D-B107-A484CF6F7F8E}" destId="{F6AB98F7-309A-4095-96B4-5235810FA228}" srcOrd="3" destOrd="0" presId="urn:microsoft.com/office/officeart/2018/2/layout/IconCircleList"/>
    <dgm:cxn modelId="{BC961C07-178C-41A2-A3B6-4FD7D2974042}" type="presParOf" srcId="{3AE71BBE-3041-4F56-978C-5EBC294B80FD}" destId="{050F8494-6CB9-4932-AE3A-BD2D13D39381}" srcOrd="3" destOrd="0" presId="urn:microsoft.com/office/officeart/2018/2/layout/IconCircleList"/>
    <dgm:cxn modelId="{B5D01B19-D987-4404-87A9-0E8F16B75B58}" type="presParOf" srcId="{3AE71BBE-3041-4F56-978C-5EBC294B80FD}" destId="{A12D810A-D4E1-48A4-AEA5-2E43D56FBCF8}" srcOrd="4" destOrd="0" presId="urn:microsoft.com/office/officeart/2018/2/layout/IconCircleList"/>
    <dgm:cxn modelId="{B4E1F59C-3B21-41E1-A861-B0A49B16F902}" type="presParOf" srcId="{A12D810A-D4E1-48A4-AEA5-2E43D56FBCF8}" destId="{8B2EFCA1-5E77-407D-9E50-4EBAE2187B89}" srcOrd="0" destOrd="0" presId="urn:microsoft.com/office/officeart/2018/2/layout/IconCircleList"/>
    <dgm:cxn modelId="{F0CAAEDB-C32A-4CD5-8082-5F5CCE449EC2}" type="presParOf" srcId="{A12D810A-D4E1-48A4-AEA5-2E43D56FBCF8}" destId="{2F11EB66-760A-40A8-8906-1301C146B7F3}" srcOrd="1" destOrd="0" presId="urn:microsoft.com/office/officeart/2018/2/layout/IconCircleList"/>
    <dgm:cxn modelId="{B5749010-F366-4416-896C-DAA1CAA04FF1}" type="presParOf" srcId="{A12D810A-D4E1-48A4-AEA5-2E43D56FBCF8}" destId="{E4269ACB-2477-4BAC-A4A2-0D563355AAF8}" srcOrd="2" destOrd="0" presId="urn:microsoft.com/office/officeart/2018/2/layout/IconCircleList"/>
    <dgm:cxn modelId="{DA025D51-B371-4E0A-960A-DF7C15E1F4C1}" type="presParOf" srcId="{A12D810A-D4E1-48A4-AEA5-2E43D56FBCF8}" destId="{7446F4AE-9000-4B20-8751-5110D7187EB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F9B022-312F-415B-9165-DF2A8F78A9F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36C03E-A6E0-47F9-A94E-7FB65FC1BF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Verifies the AST built by the syntax analyzer.</a:t>
          </a:r>
        </a:p>
      </dgm:t>
    </dgm:pt>
    <dgm:pt modelId="{49DAFAFB-8002-44BB-A60F-7FD6FACC79C2}" type="parTrans" cxnId="{ABEA6475-ADB7-48F0-8CDC-A533225F94BF}">
      <dgm:prSet/>
      <dgm:spPr/>
      <dgm:t>
        <a:bodyPr/>
        <a:lstStyle/>
        <a:p>
          <a:endParaRPr lang="en-US"/>
        </a:p>
      </dgm:t>
    </dgm:pt>
    <dgm:pt modelId="{E77269C5-894A-4322-9418-860AE6B85553}" type="sibTrans" cxnId="{ABEA6475-ADB7-48F0-8CDC-A533225F94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86FE1B-CCCC-49AA-B488-481DCB6053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Does type checking, label checking, and flow control checking to ensure that the code's meaning is consistent.</a:t>
          </a:r>
        </a:p>
      </dgm:t>
    </dgm:pt>
    <dgm:pt modelId="{4054D28E-0F05-4ADD-A984-53AD8C3540AC}" type="parTrans" cxnId="{54BD7810-9D6E-4F1C-A9BB-9E041AEBCA3A}">
      <dgm:prSet/>
      <dgm:spPr/>
      <dgm:t>
        <a:bodyPr/>
        <a:lstStyle/>
        <a:p>
          <a:endParaRPr lang="en-US"/>
        </a:p>
      </dgm:t>
    </dgm:pt>
    <dgm:pt modelId="{E4601F90-CF87-4FC9-872D-09915B00BAAE}" type="sibTrans" cxnId="{54BD7810-9D6E-4F1C-A9BB-9E041AEBCA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5BF592-BA56-4F81-85BF-27D06F1E61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Sends semantically correct AST to intermediate code generator for the last phase of the front end of the compiler.</a:t>
          </a:r>
        </a:p>
      </dgm:t>
    </dgm:pt>
    <dgm:pt modelId="{4A645156-0278-4165-9C16-F72362757DCA}" type="parTrans" cxnId="{FD1CEAD0-BA14-4C12-9191-842AF6D77CEA}">
      <dgm:prSet/>
      <dgm:spPr/>
      <dgm:t>
        <a:bodyPr/>
        <a:lstStyle/>
        <a:p>
          <a:endParaRPr lang="en-US"/>
        </a:p>
      </dgm:t>
    </dgm:pt>
    <dgm:pt modelId="{B71CA12B-AA32-48CB-831B-A5C3BE9F4E3F}" type="sibTrans" cxnId="{FD1CEAD0-BA14-4C12-9191-842AF6D77CEA}">
      <dgm:prSet/>
      <dgm:spPr/>
      <dgm:t>
        <a:bodyPr/>
        <a:lstStyle/>
        <a:p>
          <a:endParaRPr lang="en-US"/>
        </a:p>
      </dgm:t>
    </dgm:pt>
    <dgm:pt modelId="{5E1A85CE-DB67-4398-AC76-9F86026670FF}" type="pres">
      <dgm:prSet presAssocID="{56F9B022-312F-415B-9165-DF2A8F78A9F6}" presName="root" presStyleCnt="0">
        <dgm:presLayoutVars>
          <dgm:dir/>
          <dgm:resizeHandles val="exact"/>
        </dgm:presLayoutVars>
      </dgm:prSet>
      <dgm:spPr/>
    </dgm:pt>
    <dgm:pt modelId="{CDE05F9D-5FAF-42C2-BD07-BE372C4F6B3D}" type="pres">
      <dgm:prSet presAssocID="{56F9B022-312F-415B-9165-DF2A8F78A9F6}" presName="container" presStyleCnt="0">
        <dgm:presLayoutVars>
          <dgm:dir/>
          <dgm:resizeHandles val="exact"/>
        </dgm:presLayoutVars>
      </dgm:prSet>
      <dgm:spPr/>
    </dgm:pt>
    <dgm:pt modelId="{E87FEF01-0B3F-4A95-B0DC-9C7A52957488}" type="pres">
      <dgm:prSet presAssocID="{AB36C03E-A6E0-47F9-A94E-7FB65FC1BF40}" presName="compNode" presStyleCnt="0"/>
      <dgm:spPr/>
    </dgm:pt>
    <dgm:pt modelId="{5108FAF5-61C6-4032-85C8-87680E6F1720}" type="pres">
      <dgm:prSet presAssocID="{AB36C03E-A6E0-47F9-A94E-7FB65FC1BF40}" presName="iconBgRect" presStyleLbl="bgShp" presStyleIdx="0" presStyleCnt="3"/>
      <dgm:spPr/>
    </dgm:pt>
    <dgm:pt modelId="{2B3CBD0F-0963-4A83-AC81-342A0CB1B666}" type="pres">
      <dgm:prSet presAssocID="{AB36C03E-A6E0-47F9-A94E-7FB65FC1BF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43D3E57-B293-446A-A752-AF65B787E3FD}" type="pres">
      <dgm:prSet presAssocID="{AB36C03E-A6E0-47F9-A94E-7FB65FC1BF40}" presName="spaceRect" presStyleCnt="0"/>
      <dgm:spPr/>
    </dgm:pt>
    <dgm:pt modelId="{A656301C-8067-4589-8533-638273B0344B}" type="pres">
      <dgm:prSet presAssocID="{AB36C03E-A6E0-47F9-A94E-7FB65FC1BF40}" presName="textRect" presStyleLbl="revTx" presStyleIdx="0" presStyleCnt="3">
        <dgm:presLayoutVars>
          <dgm:chMax val="1"/>
          <dgm:chPref val="1"/>
        </dgm:presLayoutVars>
      </dgm:prSet>
      <dgm:spPr/>
    </dgm:pt>
    <dgm:pt modelId="{D8012BF1-E12C-4E0B-AD69-8FE48577C4AE}" type="pres">
      <dgm:prSet presAssocID="{E77269C5-894A-4322-9418-860AE6B85553}" presName="sibTrans" presStyleLbl="sibTrans2D1" presStyleIdx="0" presStyleCnt="0"/>
      <dgm:spPr/>
    </dgm:pt>
    <dgm:pt modelId="{8A4DCEF3-B8DA-4547-8E9F-AC05F4082112}" type="pres">
      <dgm:prSet presAssocID="{8B86FE1B-CCCC-49AA-B488-481DCB605369}" presName="compNode" presStyleCnt="0"/>
      <dgm:spPr/>
    </dgm:pt>
    <dgm:pt modelId="{5D4D18B0-03B6-4252-8AEE-147844A1F121}" type="pres">
      <dgm:prSet presAssocID="{8B86FE1B-CCCC-49AA-B488-481DCB605369}" presName="iconBgRect" presStyleLbl="bgShp" presStyleIdx="1" presStyleCnt="3"/>
      <dgm:spPr/>
    </dgm:pt>
    <dgm:pt modelId="{B3D2BC8F-6541-449E-AA03-5324C8CA7CD2}" type="pres">
      <dgm:prSet presAssocID="{8B86FE1B-CCCC-49AA-B488-481DCB6053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C8DFFD24-D6AC-4ECC-9A85-FE7CB5205BF6}" type="pres">
      <dgm:prSet presAssocID="{8B86FE1B-CCCC-49AA-B488-481DCB605369}" presName="spaceRect" presStyleCnt="0"/>
      <dgm:spPr/>
    </dgm:pt>
    <dgm:pt modelId="{62523A30-62AA-4950-8D3E-50A60ED1029A}" type="pres">
      <dgm:prSet presAssocID="{8B86FE1B-CCCC-49AA-B488-481DCB605369}" presName="textRect" presStyleLbl="revTx" presStyleIdx="1" presStyleCnt="3">
        <dgm:presLayoutVars>
          <dgm:chMax val="1"/>
          <dgm:chPref val="1"/>
        </dgm:presLayoutVars>
      </dgm:prSet>
      <dgm:spPr/>
    </dgm:pt>
    <dgm:pt modelId="{A6B419F7-7AC0-4515-BC21-645F97E8F660}" type="pres">
      <dgm:prSet presAssocID="{E4601F90-CF87-4FC9-872D-09915B00BAAE}" presName="sibTrans" presStyleLbl="sibTrans2D1" presStyleIdx="0" presStyleCnt="0"/>
      <dgm:spPr/>
    </dgm:pt>
    <dgm:pt modelId="{511EC2FF-CE48-4B87-B2E3-13D209585A87}" type="pres">
      <dgm:prSet presAssocID="{295BF592-BA56-4F81-85BF-27D06F1E612E}" presName="compNode" presStyleCnt="0"/>
      <dgm:spPr/>
    </dgm:pt>
    <dgm:pt modelId="{FF9A7BE8-1CE2-4D7C-AAFF-C1A5259F7C1F}" type="pres">
      <dgm:prSet presAssocID="{295BF592-BA56-4F81-85BF-27D06F1E612E}" presName="iconBgRect" presStyleLbl="bgShp" presStyleIdx="2" presStyleCnt="3"/>
      <dgm:spPr/>
    </dgm:pt>
    <dgm:pt modelId="{F6CED517-4A87-4A53-BB02-26E2873EE33D}" type="pres">
      <dgm:prSet presAssocID="{295BF592-BA56-4F81-85BF-27D06F1E61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C752B85-7233-4FF2-979B-B5171B85938C}" type="pres">
      <dgm:prSet presAssocID="{295BF592-BA56-4F81-85BF-27D06F1E612E}" presName="spaceRect" presStyleCnt="0"/>
      <dgm:spPr/>
    </dgm:pt>
    <dgm:pt modelId="{56693A28-6AF6-4093-99CA-12B7B941E60E}" type="pres">
      <dgm:prSet presAssocID="{295BF592-BA56-4F81-85BF-27D06F1E612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4BD7810-9D6E-4F1C-A9BB-9E041AEBCA3A}" srcId="{56F9B022-312F-415B-9165-DF2A8F78A9F6}" destId="{8B86FE1B-CCCC-49AA-B488-481DCB605369}" srcOrd="1" destOrd="0" parTransId="{4054D28E-0F05-4ADD-A984-53AD8C3540AC}" sibTransId="{E4601F90-CF87-4FC9-872D-09915B00BAAE}"/>
    <dgm:cxn modelId="{ABEA6475-ADB7-48F0-8CDC-A533225F94BF}" srcId="{56F9B022-312F-415B-9165-DF2A8F78A9F6}" destId="{AB36C03E-A6E0-47F9-A94E-7FB65FC1BF40}" srcOrd="0" destOrd="0" parTransId="{49DAFAFB-8002-44BB-A60F-7FD6FACC79C2}" sibTransId="{E77269C5-894A-4322-9418-860AE6B85553}"/>
    <dgm:cxn modelId="{6B902D58-A1FF-42B3-A1A8-6CC0BBFA56FE}" type="presOf" srcId="{295BF592-BA56-4F81-85BF-27D06F1E612E}" destId="{56693A28-6AF6-4093-99CA-12B7B941E60E}" srcOrd="0" destOrd="0" presId="urn:microsoft.com/office/officeart/2018/2/layout/IconCircleList"/>
    <dgm:cxn modelId="{17FC2787-DE73-4280-BB8B-D12C258B6A6C}" type="presOf" srcId="{AB36C03E-A6E0-47F9-A94E-7FB65FC1BF40}" destId="{A656301C-8067-4589-8533-638273B0344B}" srcOrd="0" destOrd="0" presId="urn:microsoft.com/office/officeart/2018/2/layout/IconCircleList"/>
    <dgm:cxn modelId="{70D3218B-94DB-452F-97C9-E5AF00C42187}" type="presOf" srcId="{56F9B022-312F-415B-9165-DF2A8F78A9F6}" destId="{5E1A85CE-DB67-4398-AC76-9F86026670FF}" srcOrd="0" destOrd="0" presId="urn:microsoft.com/office/officeart/2018/2/layout/IconCircleList"/>
    <dgm:cxn modelId="{A21F0DB6-646F-4A81-875B-75B5A8F5D101}" type="presOf" srcId="{E4601F90-CF87-4FC9-872D-09915B00BAAE}" destId="{A6B419F7-7AC0-4515-BC21-645F97E8F660}" srcOrd="0" destOrd="0" presId="urn:microsoft.com/office/officeart/2018/2/layout/IconCircleList"/>
    <dgm:cxn modelId="{FD1CEAD0-BA14-4C12-9191-842AF6D77CEA}" srcId="{56F9B022-312F-415B-9165-DF2A8F78A9F6}" destId="{295BF592-BA56-4F81-85BF-27D06F1E612E}" srcOrd="2" destOrd="0" parTransId="{4A645156-0278-4165-9C16-F72362757DCA}" sibTransId="{B71CA12B-AA32-48CB-831B-A5C3BE9F4E3F}"/>
    <dgm:cxn modelId="{363479E0-C40A-4367-8544-0271343992E9}" type="presOf" srcId="{8B86FE1B-CCCC-49AA-B488-481DCB605369}" destId="{62523A30-62AA-4950-8D3E-50A60ED1029A}" srcOrd="0" destOrd="0" presId="urn:microsoft.com/office/officeart/2018/2/layout/IconCircleList"/>
    <dgm:cxn modelId="{00C7E3F0-C6D8-4B44-ACDA-47C8386F1660}" type="presOf" srcId="{E77269C5-894A-4322-9418-860AE6B85553}" destId="{D8012BF1-E12C-4E0B-AD69-8FE48577C4AE}" srcOrd="0" destOrd="0" presId="urn:microsoft.com/office/officeart/2018/2/layout/IconCircleList"/>
    <dgm:cxn modelId="{B62927DE-3832-4908-91A2-9768289BA00C}" type="presParOf" srcId="{5E1A85CE-DB67-4398-AC76-9F86026670FF}" destId="{CDE05F9D-5FAF-42C2-BD07-BE372C4F6B3D}" srcOrd="0" destOrd="0" presId="urn:microsoft.com/office/officeart/2018/2/layout/IconCircleList"/>
    <dgm:cxn modelId="{D340EAF0-1AB9-47BA-8D36-C5C3A59372D3}" type="presParOf" srcId="{CDE05F9D-5FAF-42C2-BD07-BE372C4F6B3D}" destId="{E87FEF01-0B3F-4A95-B0DC-9C7A52957488}" srcOrd="0" destOrd="0" presId="urn:microsoft.com/office/officeart/2018/2/layout/IconCircleList"/>
    <dgm:cxn modelId="{F2FCA5DD-CB18-473E-8144-E717DD6E85B2}" type="presParOf" srcId="{E87FEF01-0B3F-4A95-B0DC-9C7A52957488}" destId="{5108FAF5-61C6-4032-85C8-87680E6F1720}" srcOrd="0" destOrd="0" presId="urn:microsoft.com/office/officeart/2018/2/layout/IconCircleList"/>
    <dgm:cxn modelId="{B7E0D4F9-0C8D-416D-9729-9431355663D8}" type="presParOf" srcId="{E87FEF01-0B3F-4A95-B0DC-9C7A52957488}" destId="{2B3CBD0F-0963-4A83-AC81-342A0CB1B666}" srcOrd="1" destOrd="0" presId="urn:microsoft.com/office/officeart/2018/2/layout/IconCircleList"/>
    <dgm:cxn modelId="{30D8A123-F5FA-4163-A958-5061946F6ECD}" type="presParOf" srcId="{E87FEF01-0B3F-4A95-B0DC-9C7A52957488}" destId="{443D3E57-B293-446A-A752-AF65B787E3FD}" srcOrd="2" destOrd="0" presId="urn:microsoft.com/office/officeart/2018/2/layout/IconCircleList"/>
    <dgm:cxn modelId="{E9F927B1-42A0-48D0-8CF0-EA1236EABEDA}" type="presParOf" srcId="{E87FEF01-0B3F-4A95-B0DC-9C7A52957488}" destId="{A656301C-8067-4589-8533-638273B0344B}" srcOrd="3" destOrd="0" presId="urn:microsoft.com/office/officeart/2018/2/layout/IconCircleList"/>
    <dgm:cxn modelId="{46CE78A2-F97A-4B04-BE98-8967A0EDE778}" type="presParOf" srcId="{CDE05F9D-5FAF-42C2-BD07-BE372C4F6B3D}" destId="{D8012BF1-E12C-4E0B-AD69-8FE48577C4AE}" srcOrd="1" destOrd="0" presId="urn:microsoft.com/office/officeart/2018/2/layout/IconCircleList"/>
    <dgm:cxn modelId="{D56523F0-47E5-429A-B653-360981DDFFED}" type="presParOf" srcId="{CDE05F9D-5FAF-42C2-BD07-BE372C4F6B3D}" destId="{8A4DCEF3-B8DA-4547-8E9F-AC05F4082112}" srcOrd="2" destOrd="0" presId="urn:microsoft.com/office/officeart/2018/2/layout/IconCircleList"/>
    <dgm:cxn modelId="{790AF1C5-13E6-4DE4-A2A9-CDEAAC4D0052}" type="presParOf" srcId="{8A4DCEF3-B8DA-4547-8E9F-AC05F4082112}" destId="{5D4D18B0-03B6-4252-8AEE-147844A1F121}" srcOrd="0" destOrd="0" presId="urn:microsoft.com/office/officeart/2018/2/layout/IconCircleList"/>
    <dgm:cxn modelId="{664EA446-8C40-452D-BA0E-4B3C6E278DF5}" type="presParOf" srcId="{8A4DCEF3-B8DA-4547-8E9F-AC05F4082112}" destId="{B3D2BC8F-6541-449E-AA03-5324C8CA7CD2}" srcOrd="1" destOrd="0" presId="urn:microsoft.com/office/officeart/2018/2/layout/IconCircleList"/>
    <dgm:cxn modelId="{0D2043D5-72FD-4B36-BB03-E181AB70282E}" type="presParOf" srcId="{8A4DCEF3-B8DA-4547-8E9F-AC05F4082112}" destId="{C8DFFD24-D6AC-4ECC-9A85-FE7CB5205BF6}" srcOrd="2" destOrd="0" presId="urn:microsoft.com/office/officeart/2018/2/layout/IconCircleList"/>
    <dgm:cxn modelId="{02BAC7D0-37FE-4526-AC69-C0DE93A3216A}" type="presParOf" srcId="{8A4DCEF3-B8DA-4547-8E9F-AC05F4082112}" destId="{62523A30-62AA-4950-8D3E-50A60ED1029A}" srcOrd="3" destOrd="0" presId="urn:microsoft.com/office/officeart/2018/2/layout/IconCircleList"/>
    <dgm:cxn modelId="{3D0EC0BC-A133-4004-8F17-456DC5D845CD}" type="presParOf" srcId="{CDE05F9D-5FAF-42C2-BD07-BE372C4F6B3D}" destId="{A6B419F7-7AC0-4515-BC21-645F97E8F660}" srcOrd="3" destOrd="0" presId="urn:microsoft.com/office/officeart/2018/2/layout/IconCircleList"/>
    <dgm:cxn modelId="{E2DFC2C8-00EF-490D-8323-030C5ED27332}" type="presParOf" srcId="{CDE05F9D-5FAF-42C2-BD07-BE372C4F6B3D}" destId="{511EC2FF-CE48-4B87-B2E3-13D209585A87}" srcOrd="4" destOrd="0" presId="urn:microsoft.com/office/officeart/2018/2/layout/IconCircleList"/>
    <dgm:cxn modelId="{9AC36F49-BEEF-491C-8342-65A8210336F9}" type="presParOf" srcId="{511EC2FF-CE48-4B87-B2E3-13D209585A87}" destId="{FF9A7BE8-1CE2-4D7C-AAFF-C1A5259F7C1F}" srcOrd="0" destOrd="0" presId="urn:microsoft.com/office/officeart/2018/2/layout/IconCircleList"/>
    <dgm:cxn modelId="{A170B2B4-BAAB-412A-8ED2-23C46E00CA9D}" type="presParOf" srcId="{511EC2FF-CE48-4B87-B2E3-13D209585A87}" destId="{F6CED517-4A87-4A53-BB02-26E2873EE33D}" srcOrd="1" destOrd="0" presId="urn:microsoft.com/office/officeart/2018/2/layout/IconCircleList"/>
    <dgm:cxn modelId="{05FD2AAB-749D-428A-ABD6-7ACE7424A619}" type="presParOf" srcId="{511EC2FF-CE48-4B87-B2E3-13D209585A87}" destId="{0C752B85-7233-4FF2-979B-B5171B85938C}" srcOrd="2" destOrd="0" presId="urn:microsoft.com/office/officeart/2018/2/layout/IconCircleList"/>
    <dgm:cxn modelId="{ECF31800-46F9-472F-8DD2-1A5A6147C20A}" type="presParOf" srcId="{511EC2FF-CE48-4B87-B2E3-13D209585A87}" destId="{56693A28-6AF6-4093-99CA-12B7B941E60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0CBD8-0183-4900-8CC0-D8E4284550C0}">
      <dsp:nvSpPr>
        <dsp:cNvPr id="0" name=""/>
        <dsp:cNvSpPr/>
      </dsp:nvSpPr>
      <dsp:spPr>
        <a:xfrm>
          <a:off x="134825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05D69-3C50-46DB-A2F3-65188474A92A}">
      <dsp:nvSpPr>
        <dsp:cNvPr id="0" name=""/>
        <dsp:cNvSpPr/>
      </dsp:nvSpPr>
      <dsp:spPr>
        <a:xfrm>
          <a:off x="406966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E9E02-3532-44C5-BDAE-55C59A1BC40C}">
      <dsp:nvSpPr>
        <dsp:cNvPr id="0" name=""/>
        <dsp:cNvSpPr/>
      </dsp:nvSpPr>
      <dsp:spPr>
        <a:xfrm>
          <a:off x="1708430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compiler is a computer program that translates source code written in a high-level programming language into machine code that can be executed by a computer.</a:t>
          </a:r>
        </a:p>
      </dsp:txBody>
      <dsp:txXfrm>
        <a:off x="1708430" y="1363725"/>
        <a:ext cx="3054644" cy="1295909"/>
      </dsp:txXfrm>
    </dsp:sp>
    <dsp:sp modelId="{7B350B54-3BCB-4FE7-813D-6F446887BB85}">
      <dsp:nvSpPr>
        <dsp:cNvPr id="0" name=""/>
        <dsp:cNvSpPr/>
      </dsp:nvSpPr>
      <dsp:spPr>
        <a:xfrm>
          <a:off x="5295324" y="136372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766EC-DFD3-4B7A-BF39-397D583A999F}">
      <dsp:nvSpPr>
        <dsp:cNvPr id="0" name=""/>
        <dsp:cNvSpPr/>
      </dsp:nvSpPr>
      <dsp:spPr>
        <a:xfrm>
          <a:off x="5567465" y="1635866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9D228-512B-49F6-AD6D-72658A4FC55F}">
      <dsp:nvSpPr>
        <dsp:cNvPr id="0" name=""/>
        <dsp:cNvSpPr/>
      </dsp:nvSpPr>
      <dsp:spPr>
        <a:xfrm>
          <a:off x="6868929" y="136372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All high-level programming languages require a compiler</a:t>
          </a:r>
          <a:r>
            <a:rPr lang="en-US" sz="1600" kern="1200" dirty="0">
              <a:latin typeface="Calibri Light" panose="020F0302020204030204"/>
            </a:rPr>
            <a:t>.</a:t>
          </a:r>
          <a:endParaRPr lang="en-US" sz="1600" kern="1200" dirty="0"/>
        </a:p>
      </dsp:txBody>
      <dsp:txXfrm>
        <a:off x="6868929" y="1363725"/>
        <a:ext cx="3054644" cy="1295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CB901-0400-404D-B3FB-A2C47EBB2F97}">
      <dsp:nvSpPr>
        <dsp:cNvPr id="0" name=""/>
        <dsp:cNvSpPr/>
      </dsp:nvSpPr>
      <dsp:spPr>
        <a:xfrm>
          <a:off x="344933" y="1605613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89D69-4808-4138-B3D7-ACF9BC6C97C0}">
      <dsp:nvSpPr>
        <dsp:cNvPr id="0" name=""/>
        <dsp:cNvSpPr/>
      </dsp:nvSpPr>
      <dsp:spPr>
        <a:xfrm>
          <a:off x="515481" y="1776161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4A568-E3F2-40B3-BE3F-738310F3E992}">
      <dsp:nvSpPr>
        <dsp:cNvPr id="0" name=""/>
        <dsp:cNvSpPr/>
      </dsp:nvSpPr>
      <dsp:spPr>
        <a:xfrm>
          <a:off x="1331095" y="160561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Stream of tokens from the lexical analysis is checked for grammar issues (syntax errors).</a:t>
          </a:r>
        </a:p>
      </dsp:txBody>
      <dsp:txXfrm>
        <a:off x="1331095" y="1605613"/>
        <a:ext cx="1914313" cy="812133"/>
      </dsp:txXfrm>
    </dsp:sp>
    <dsp:sp modelId="{D916EBB1-E7B4-454A-9B50-D41284289F1D}">
      <dsp:nvSpPr>
        <dsp:cNvPr id="0" name=""/>
        <dsp:cNvSpPr/>
      </dsp:nvSpPr>
      <dsp:spPr>
        <a:xfrm>
          <a:off x="3578963" y="1605613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07E88-D48E-4865-94B1-AD4ED5100148}">
      <dsp:nvSpPr>
        <dsp:cNvPr id="0" name=""/>
        <dsp:cNvSpPr/>
      </dsp:nvSpPr>
      <dsp:spPr>
        <a:xfrm>
          <a:off x="3749511" y="1776161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B98F7-309A-4095-96B4-5235810FA228}">
      <dsp:nvSpPr>
        <dsp:cNvPr id="0" name=""/>
        <dsp:cNvSpPr/>
      </dsp:nvSpPr>
      <dsp:spPr>
        <a:xfrm>
          <a:off x="4565124" y="160561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After checking, these tokens are arranged in an Abstract Syntax Tree (AST).</a:t>
          </a:r>
        </a:p>
      </dsp:txBody>
      <dsp:txXfrm>
        <a:off x="4565124" y="1605613"/>
        <a:ext cx="1914313" cy="812133"/>
      </dsp:txXfrm>
    </dsp:sp>
    <dsp:sp modelId="{8B2EFCA1-5E77-407D-9E50-4EBAE2187B89}">
      <dsp:nvSpPr>
        <dsp:cNvPr id="0" name=""/>
        <dsp:cNvSpPr/>
      </dsp:nvSpPr>
      <dsp:spPr>
        <a:xfrm>
          <a:off x="6812993" y="1605613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1EB66-760A-40A8-8906-1301C146B7F3}">
      <dsp:nvSpPr>
        <dsp:cNvPr id="0" name=""/>
        <dsp:cNvSpPr/>
      </dsp:nvSpPr>
      <dsp:spPr>
        <a:xfrm>
          <a:off x="6983541" y="1776161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6F4AE-9000-4B20-8751-5110D7187EB3}">
      <dsp:nvSpPr>
        <dsp:cNvPr id="0" name=""/>
        <dsp:cNvSpPr/>
      </dsp:nvSpPr>
      <dsp:spPr>
        <a:xfrm>
          <a:off x="7799154" y="160561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This AST  is then passed into the semantic analyzer.</a:t>
          </a:r>
        </a:p>
      </dsp:txBody>
      <dsp:txXfrm>
        <a:off x="7799154" y="1605613"/>
        <a:ext cx="1914313" cy="81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8FAF5-61C6-4032-85C8-87680E6F1720}">
      <dsp:nvSpPr>
        <dsp:cNvPr id="0" name=""/>
        <dsp:cNvSpPr/>
      </dsp:nvSpPr>
      <dsp:spPr>
        <a:xfrm>
          <a:off x="344932" y="1605613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CBD0F-0963-4A83-AC81-342A0CB1B666}">
      <dsp:nvSpPr>
        <dsp:cNvPr id="0" name=""/>
        <dsp:cNvSpPr/>
      </dsp:nvSpPr>
      <dsp:spPr>
        <a:xfrm>
          <a:off x="515480" y="1776161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6301C-8067-4589-8533-638273B0344B}">
      <dsp:nvSpPr>
        <dsp:cNvPr id="0" name=""/>
        <dsp:cNvSpPr/>
      </dsp:nvSpPr>
      <dsp:spPr>
        <a:xfrm>
          <a:off x="1331094" y="160561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Verifies the AST built by the syntax analyzer.</a:t>
          </a:r>
        </a:p>
      </dsp:txBody>
      <dsp:txXfrm>
        <a:off x="1331094" y="1605613"/>
        <a:ext cx="1914313" cy="812133"/>
      </dsp:txXfrm>
    </dsp:sp>
    <dsp:sp modelId="{5D4D18B0-03B6-4252-8AEE-147844A1F121}">
      <dsp:nvSpPr>
        <dsp:cNvPr id="0" name=""/>
        <dsp:cNvSpPr/>
      </dsp:nvSpPr>
      <dsp:spPr>
        <a:xfrm>
          <a:off x="3578962" y="1605613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2BC8F-6541-449E-AA03-5324C8CA7CD2}">
      <dsp:nvSpPr>
        <dsp:cNvPr id="0" name=""/>
        <dsp:cNvSpPr/>
      </dsp:nvSpPr>
      <dsp:spPr>
        <a:xfrm>
          <a:off x="3749510" y="1776161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23A30-62AA-4950-8D3E-50A60ED1029A}">
      <dsp:nvSpPr>
        <dsp:cNvPr id="0" name=""/>
        <dsp:cNvSpPr/>
      </dsp:nvSpPr>
      <dsp:spPr>
        <a:xfrm>
          <a:off x="4565123" y="160561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Does type checking, label checking, and flow control checking to ensure that the code's meaning is consistent.</a:t>
          </a:r>
        </a:p>
      </dsp:txBody>
      <dsp:txXfrm>
        <a:off x="4565123" y="1605613"/>
        <a:ext cx="1914313" cy="812133"/>
      </dsp:txXfrm>
    </dsp:sp>
    <dsp:sp modelId="{FF9A7BE8-1CE2-4D7C-AAFF-C1A5259F7C1F}">
      <dsp:nvSpPr>
        <dsp:cNvPr id="0" name=""/>
        <dsp:cNvSpPr/>
      </dsp:nvSpPr>
      <dsp:spPr>
        <a:xfrm>
          <a:off x="6812992" y="1605613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ED517-4A87-4A53-BB02-26E2873EE33D}">
      <dsp:nvSpPr>
        <dsp:cNvPr id="0" name=""/>
        <dsp:cNvSpPr/>
      </dsp:nvSpPr>
      <dsp:spPr>
        <a:xfrm>
          <a:off x="6983540" y="1776161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93A28-6AF6-4093-99CA-12B7B941E60E}">
      <dsp:nvSpPr>
        <dsp:cNvPr id="0" name=""/>
        <dsp:cNvSpPr/>
      </dsp:nvSpPr>
      <dsp:spPr>
        <a:xfrm>
          <a:off x="7799153" y="160561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Sends semantically correct AST to intermediate code generator for the last phase of the front end of the compiler.</a:t>
          </a:r>
        </a:p>
      </dsp:txBody>
      <dsp:txXfrm>
        <a:off x="7799153" y="1605613"/>
        <a:ext cx="1914313" cy="81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2A4F-3044-4202-B2F7-1ACD014EFB2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89C6-48A6-427A-BC16-6C841634E8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3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2A4F-3044-4202-B2F7-1ACD014EFB2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89C6-48A6-427A-BC16-6C841634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0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2A4F-3044-4202-B2F7-1ACD014EFB2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89C6-48A6-427A-BC16-6C841634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9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2A4F-3044-4202-B2F7-1ACD014EFB2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89C6-48A6-427A-BC16-6C841634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6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2A4F-3044-4202-B2F7-1ACD014EFB2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89C6-48A6-427A-BC16-6C841634E8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72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2A4F-3044-4202-B2F7-1ACD014EFB2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89C6-48A6-427A-BC16-6C841634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0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2A4F-3044-4202-B2F7-1ACD014EFB2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89C6-48A6-427A-BC16-6C841634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7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2A4F-3044-4202-B2F7-1ACD014EFB2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89C6-48A6-427A-BC16-6C841634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2A4F-3044-4202-B2F7-1ACD014EFB2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89C6-48A6-427A-BC16-6C841634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4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1E2A4F-3044-4202-B2F7-1ACD014EFB2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E89C6-48A6-427A-BC16-6C841634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4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2A4F-3044-4202-B2F7-1ACD014EFB2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E89C6-48A6-427A-BC16-6C841634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1E2A4F-3044-4202-B2F7-1ACD014EFB2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EE89C6-48A6-427A-BC16-6C841634E8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0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>
            <a:extLst>
              <a:ext uri="{FF2B5EF4-FFF2-40B4-BE49-F238E27FC236}">
                <a16:creationId xmlns:a16="http://schemas.microsoft.com/office/drawing/2014/main" id="{7380DDB3-3B95-CC11-EBCF-A32B398EE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5842" r="-2" b="4156"/>
          <a:stretch/>
        </p:blipFill>
        <p:spPr>
          <a:xfrm>
            <a:off x="51975" y="-5194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76CD1-0BB2-82D7-522A-1D8ECD4CF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73329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 err="1"/>
              <a:t>Barmij</a:t>
            </a:r>
            <a:r>
              <a:rPr lang="en-US" dirty="0"/>
              <a:t> bl </a:t>
            </a:r>
            <a:r>
              <a:rPr lang="en-US" dirty="0" err="1"/>
              <a:t>Lebneneh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A9ABE-504E-E47E-637E-F79C8B66B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SUPERVISED BY DR. gilbert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tekli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Mira Amer, Malak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seifeddine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issa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assi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cxnSp>
        <p:nvCxnSpPr>
          <p:cNvPr id="25" name="Straight Connector 8">
            <a:extLst>
              <a:ext uri="{FF2B5EF4-FFF2-40B4-BE49-F238E27FC236}">
                <a16:creationId xmlns:a16="http://schemas.microsoft.com/office/drawing/2014/main" id="{2BBCBFC4-FC73-44C9-88B6-E106B9F67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0">
            <a:extLst>
              <a:ext uri="{FF2B5EF4-FFF2-40B4-BE49-F238E27FC236}">
                <a16:creationId xmlns:a16="http://schemas.microsoft.com/office/drawing/2014/main" id="{B9B9C9DA-3E76-4D56-A721-26CC77D43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E14347A-ECD8-4FEB-AF4A-2723284E9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6577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397464E8-E6BD-4C4E-BCD4-77B2DCE45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1A1A102-DC42-48A8-BDDC-250C3317D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D7A4964E-33C0-4563-92BB-988B2C925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15">
            <a:extLst>
              <a:ext uri="{FF2B5EF4-FFF2-40B4-BE49-F238E27FC236}">
                <a16:creationId xmlns:a16="http://schemas.microsoft.com/office/drawing/2014/main" id="{3429A099-5CB1-4A20-B64F-4F0562EF3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087C0A89-7FB3-43F8-9DE3-0177E3E27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27525-4B7E-6676-A37A-FD9C0347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bg2"/>
                </a:solidFill>
              </a:rPr>
              <a:t>Code Generation</a:t>
            </a:r>
            <a:endParaRPr lang="en-US" sz="3600" b="1" dirty="0">
              <a:solidFill>
                <a:schemeClr val="bg2"/>
              </a:solidFill>
              <a:cs typeface="Calibri Light"/>
            </a:endParaRP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399F4DD4-CC07-42A8-8AF8-069654F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4A93-37D0-8891-68D8-69E3F5AEB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4518" y="2542398"/>
            <a:ext cx="2649991" cy="1769692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60960" indent="-60960" defTabSz="612648">
              <a:spcBef>
                <a:spcPts val="804"/>
              </a:spcBef>
              <a:spcAft>
                <a:spcPts val="134"/>
              </a:spcAft>
            </a:pPr>
            <a:r>
              <a:rPr lang="en-US" sz="2400" kern="1200" dirty="0">
                <a:latin typeface="+mn-lt"/>
                <a:ea typeface="+mn-ea"/>
                <a:cs typeface="+mn-cs"/>
              </a:rPr>
              <a:t>The final stage of a compiler.</a:t>
            </a:r>
            <a:endParaRPr lang="en-US" sz="2400" kern="1200" dirty="0">
              <a:latin typeface="+mn-lt"/>
              <a:cs typeface="Calibri"/>
            </a:endParaRPr>
          </a:p>
          <a:p>
            <a:pPr marL="60960" indent="-60960" defTabSz="612648">
              <a:spcBef>
                <a:spcPts val="804"/>
              </a:spcBef>
              <a:spcAft>
                <a:spcPts val="134"/>
              </a:spcAft>
            </a:pPr>
            <a:r>
              <a:rPr lang="en-US" sz="2400" kern="1200" dirty="0">
                <a:latin typeface="+mn-lt"/>
                <a:ea typeface="+mn-ea"/>
                <a:cs typeface="+mn-cs"/>
              </a:rPr>
              <a:t>Translates optimized intermediate code into assembly code</a:t>
            </a:r>
            <a:r>
              <a:rPr lang="en-US" kern="1200" dirty="0">
                <a:latin typeface="+mn-lt"/>
                <a:ea typeface="+mn-ea"/>
                <a:cs typeface="+mn-cs"/>
              </a:rPr>
              <a:t>.</a:t>
            </a:r>
            <a:endParaRPr lang="en-US" kern="1200" dirty="0">
              <a:latin typeface="+mn-lt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4A4D8-47FA-D66A-169F-52FB19603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0995" y="524277"/>
            <a:ext cx="4386351" cy="5867003"/>
          </a:xfrm>
        </p:spPr>
        <p:txBody>
          <a:bodyPr vert="horz" lIns="0" tIns="45720" rIns="0" bIns="45720" rtlCol="0" anchor="t">
            <a:noAutofit/>
          </a:bodyPr>
          <a:lstStyle/>
          <a:p>
            <a:pPr defTabSz="612648"/>
            <a:r>
              <a:rPr lang="en-US" sz="1800" dirty="0">
                <a:solidFill>
                  <a:srgbClr val="9DBFBE"/>
                </a:solidFill>
              </a:rPr>
              <a:t> </a:t>
            </a:r>
            <a:r>
              <a:rPr lang="en-US" sz="1800" u="sng" kern="1200" dirty="0">
                <a:highlight>
                  <a:srgbClr val="FFFF00"/>
                </a:highlight>
                <a:latin typeface="+mn-lt"/>
                <a:ea typeface="+mn-ea"/>
                <a:cs typeface="+mn-cs"/>
              </a:rPr>
              <a:t>Intermediate Code:</a:t>
            </a:r>
            <a:endParaRPr lang="en-US" sz="1800" u="sng" kern="1200" dirty="0">
              <a:highlight>
                <a:srgbClr val="FFFF00"/>
              </a:highlight>
              <a:latin typeface="+mn-lt"/>
              <a:cs typeface="Calibri"/>
            </a:endParaRPr>
          </a:p>
          <a:p>
            <a:pPr defTabSz="612648"/>
            <a:r>
              <a:rPr lang="en-US" sz="1600" kern="1200">
                <a:latin typeface="Consolas"/>
              </a:rPr>
              <a:t> ra2m </a:t>
            </a:r>
            <a:r>
              <a:rPr lang="en-US" sz="1600" kern="1200" dirty="0">
                <a:latin typeface="Consolas"/>
              </a:rPr>
              <a:t>x, 4</a:t>
            </a:r>
            <a:br>
              <a:rPr lang="en-US" sz="1600" kern="12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/>
              </a:rPr>
              <a:t> </a:t>
            </a:r>
            <a:r>
              <a:rPr lang="en-US" sz="1600" kern="1200" dirty="0">
                <a:latin typeface="Consolas"/>
              </a:rPr>
              <a:t>ra2m y, 0</a:t>
            </a:r>
            <a:br>
              <a:rPr lang="en-US" sz="1600" kern="12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/>
              </a:rPr>
              <a:t> </a:t>
            </a:r>
            <a:r>
              <a:rPr lang="en-US" sz="1600" kern="1200" dirty="0" err="1">
                <a:latin typeface="Consolas"/>
              </a:rPr>
              <a:t>iza</a:t>
            </a:r>
            <a:r>
              <a:rPr lang="en-US" sz="1600" kern="1200" dirty="0">
                <a:latin typeface="Consolas"/>
              </a:rPr>
              <a:t> x&gt;3.1, </a:t>
            </a:r>
            <a:r>
              <a:rPr lang="en-US" sz="1600" kern="1200" dirty="0" err="1">
                <a:latin typeface="Consolas"/>
              </a:rPr>
              <a:t>goto</a:t>
            </a:r>
            <a:r>
              <a:rPr lang="en-US" sz="1600" kern="1200" dirty="0">
                <a:latin typeface="Consolas"/>
              </a:rPr>
              <a:t> true</a:t>
            </a:r>
            <a:br>
              <a:rPr lang="en-US" sz="1600" kern="12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/>
              </a:rPr>
              <a:t> </a:t>
            </a:r>
            <a:r>
              <a:rPr lang="en-US" sz="1600" kern="1200" dirty="0" err="1">
                <a:latin typeface="Consolas"/>
              </a:rPr>
              <a:t>goto</a:t>
            </a:r>
            <a:r>
              <a:rPr lang="en-US" sz="1600" kern="1200" dirty="0">
                <a:latin typeface="Consolas"/>
              </a:rPr>
              <a:t> false</a:t>
            </a:r>
            <a:br>
              <a:rPr lang="en-US" sz="1600" kern="12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/>
              </a:rPr>
              <a:t> </a:t>
            </a:r>
            <a:r>
              <a:rPr lang="en-US" sz="1600" kern="1200" dirty="0">
                <a:latin typeface="Consolas"/>
              </a:rPr>
              <a:t>true:</a:t>
            </a:r>
            <a:br>
              <a:rPr lang="en-US" sz="1600" kern="12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/>
              </a:rPr>
              <a:t>    </a:t>
            </a:r>
            <a:r>
              <a:rPr lang="en-US" sz="1600" kern="1200" dirty="0">
                <a:latin typeface="Consolas"/>
              </a:rPr>
              <a:t> y = 10</a:t>
            </a:r>
            <a:br>
              <a:rPr lang="en-US" sz="1600" kern="12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/>
              </a:rPr>
              <a:t>     </a:t>
            </a:r>
            <a:r>
              <a:rPr lang="en-US" sz="1600" kern="1200" dirty="0" err="1">
                <a:latin typeface="Consolas"/>
              </a:rPr>
              <a:t>goto</a:t>
            </a:r>
            <a:r>
              <a:rPr lang="en-US" sz="1600" kern="1200" dirty="0">
                <a:latin typeface="Consolas"/>
              </a:rPr>
              <a:t> </a:t>
            </a:r>
            <a:r>
              <a:rPr lang="en-US" sz="1600" kern="1200" dirty="0" err="1">
                <a:latin typeface="Consolas"/>
              </a:rPr>
              <a:t>true_end</a:t>
            </a:r>
            <a:br>
              <a:rPr lang="en-US" sz="1600" kern="12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/>
              </a:rPr>
              <a:t> </a:t>
            </a:r>
            <a:r>
              <a:rPr lang="en-US" sz="1600" kern="1200" dirty="0" err="1">
                <a:latin typeface="Consolas"/>
              </a:rPr>
              <a:t>true_end</a:t>
            </a:r>
            <a:r>
              <a:rPr lang="en-US" sz="1600" kern="1200" dirty="0">
                <a:latin typeface="Consolas"/>
              </a:rPr>
              <a:t>:</a:t>
            </a:r>
            <a:endParaRPr lang="en-US" sz="1600" dirty="0">
              <a:cs typeface="Calibri"/>
            </a:endParaRPr>
          </a:p>
          <a:p>
            <a:pPr defTabSz="612648"/>
            <a:r>
              <a:rPr lang="en-US" sz="1800" dirty="0">
                <a:solidFill>
                  <a:srgbClr val="9DBFBE"/>
                </a:solidFill>
              </a:rPr>
              <a:t> </a:t>
            </a:r>
            <a:r>
              <a:rPr lang="en-US" sz="1800" u="sng" kern="1200" dirty="0">
                <a:highlight>
                  <a:srgbClr val="FFFF00"/>
                </a:highlight>
                <a:latin typeface="+mn-lt"/>
                <a:ea typeface="+mn-ea"/>
                <a:cs typeface="+mn-cs"/>
              </a:rPr>
              <a:t>Assembly Code:</a:t>
            </a:r>
            <a:endParaRPr lang="en-US" sz="1800" dirty="0">
              <a:highlight>
                <a:srgbClr val="FFFF00"/>
              </a:highlight>
              <a:cs typeface="Calibri"/>
            </a:endParaRPr>
          </a:p>
          <a:p>
            <a:pPr defTabSz="612648"/>
            <a:r>
              <a:rPr lang="en-US" sz="1600" kern="1200" dirty="0">
                <a:latin typeface="Consolas"/>
              </a:rPr>
              <a:t>mov r1, #4</a:t>
            </a:r>
            <a:r>
              <a:rPr lang="en-US" sz="1600" dirty="0">
                <a:latin typeface="Consolas"/>
              </a:rPr>
              <a:t>      </a:t>
            </a:r>
            <a:r>
              <a:rPr lang="en-US" sz="1600" kern="1200" dirty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/* </a:t>
            </a:r>
            <a:r>
              <a:rPr lang="en-US" sz="1600" kern="1200" dirty="0">
                <a:latin typeface="Consolas"/>
              </a:rPr>
              <a:t>ra2m x = 4</a:t>
            </a:r>
            <a:br>
              <a:rPr lang="en-US" sz="1600" kern="12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/>
              </a:rPr>
              <a:t> </a:t>
            </a:r>
            <a:r>
              <a:rPr lang="en-US" sz="1600" kern="1200" dirty="0">
                <a:latin typeface="Consolas"/>
              </a:rPr>
              <a:t>mov r2, #0</a:t>
            </a:r>
            <a:r>
              <a:rPr lang="en-US" sz="1600" dirty="0">
                <a:latin typeface="Consolas"/>
              </a:rPr>
              <a:t>      </a:t>
            </a:r>
            <a:r>
              <a:rPr lang="en-US" sz="1600" kern="1200" dirty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/* </a:t>
            </a:r>
            <a:r>
              <a:rPr lang="en-US" sz="1600" kern="1200" dirty="0">
                <a:latin typeface="Consolas"/>
              </a:rPr>
              <a:t>ra2m y = 0</a:t>
            </a:r>
            <a:br>
              <a:rPr lang="en-US" sz="1600" kern="12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/>
              </a:rPr>
              <a:t> </a:t>
            </a:r>
            <a:r>
              <a:rPr lang="en-US" sz="1600" kern="1200" dirty="0" err="1">
                <a:latin typeface="Consolas"/>
              </a:rPr>
              <a:t>ldr</a:t>
            </a:r>
            <a:r>
              <a:rPr lang="en-US" sz="1600" kern="1200" dirty="0">
                <a:latin typeface="Consolas"/>
              </a:rPr>
              <a:t> r3, =3.1</a:t>
            </a:r>
            <a:r>
              <a:rPr lang="en-US" sz="1600" dirty="0">
                <a:latin typeface="Consolas"/>
              </a:rPr>
              <a:t>    </a:t>
            </a:r>
            <a:r>
              <a:rPr lang="en-US" sz="1600" kern="1200" dirty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/* </a:t>
            </a:r>
            <a:r>
              <a:rPr lang="en-US" sz="1600" kern="1200" dirty="0">
                <a:latin typeface="Consolas"/>
              </a:rPr>
              <a:t>Load 3.1 into </a:t>
            </a:r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</a:rPr>
              <a:t> </a:t>
            </a:r>
            <a:r>
              <a:rPr lang="en-US" sz="1600" kern="1200" dirty="0" err="1">
                <a:latin typeface="Consolas"/>
              </a:rPr>
              <a:t>cmp</a:t>
            </a:r>
            <a:r>
              <a:rPr lang="en-US" sz="1600" kern="1200" dirty="0">
                <a:latin typeface="Consolas"/>
              </a:rPr>
              <a:t> r1, r3</a:t>
            </a:r>
            <a:r>
              <a:rPr lang="en-US" sz="1600" dirty="0">
                <a:latin typeface="Consolas"/>
              </a:rPr>
              <a:t>     </a:t>
            </a:r>
            <a:r>
              <a:rPr lang="en-US" sz="1600" kern="1200" dirty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/* </a:t>
            </a:r>
            <a:r>
              <a:rPr lang="en-US" sz="1600" kern="1200" dirty="0">
                <a:latin typeface="Consolas"/>
              </a:rPr>
              <a:t>Compare x with 3.1</a:t>
            </a:r>
            <a:br>
              <a:rPr lang="en-US" sz="1600" kern="12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blt</a:t>
            </a:r>
            <a:r>
              <a:rPr lang="en-US" sz="1600" dirty="0">
                <a:latin typeface="Consolas"/>
              </a:rPr>
              <a:t> </a:t>
            </a:r>
            <a:r>
              <a:rPr lang="en-US" sz="1600" kern="1200" dirty="0">
                <a:latin typeface="Consolas"/>
              </a:rPr>
              <a:t>false</a:t>
            </a:r>
            <a:r>
              <a:rPr lang="en-US" sz="1600" dirty="0">
                <a:latin typeface="Consolas"/>
              </a:rPr>
              <a:t>        /* </a:t>
            </a:r>
            <a:r>
              <a:rPr lang="en-US" sz="1600" kern="1200" dirty="0">
                <a:latin typeface="Consolas"/>
              </a:rPr>
              <a:t>If </a:t>
            </a:r>
            <a:r>
              <a:rPr lang="en-US" sz="1600" dirty="0">
                <a:latin typeface="Consolas"/>
              </a:rPr>
              <a:t>3.1-x&lt;0</a:t>
            </a:r>
            <a:r>
              <a:rPr lang="en-US" sz="1600" kern="1200" dirty="0">
                <a:latin typeface="Consolas"/>
              </a:rPr>
              <a:t>, go to false</a:t>
            </a:r>
            <a:br>
              <a:rPr lang="en-US" sz="1600" kern="12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/>
              </a:rPr>
              <a:t> </a:t>
            </a:r>
            <a:r>
              <a:rPr lang="en-US" sz="1600" kern="1200" dirty="0">
                <a:latin typeface="Consolas"/>
              </a:rPr>
              <a:t>true:</a:t>
            </a:r>
            <a:br>
              <a:rPr lang="en-US" sz="1600" kern="12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/>
              </a:rPr>
              <a:t>     </a:t>
            </a:r>
            <a:r>
              <a:rPr lang="en-US" sz="1600" kern="1200" dirty="0">
                <a:latin typeface="Consolas"/>
              </a:rPr>
              <a:t>mov r2, #10</a:t>
            </a:r>
            <a:r>
              <a:rPr lang="en-US" sz="1600" dirty="0">
                <a:latin typeface="Consolas"/>
              </a:rPr>
              <a:t> </a:t>
            </a:r>
            <a:r>
              <a:rPr lang="en-US" sz="1600" kern="1200" dirty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/* </a:t>
            </a:r>
            <a:r>
              <a:rPr lang="en-US" sz="1600" kern="1200" dirty="0">
                <a:latin typeface="Consolas"/>
              </a:rPr>
              <a:t>ra2m y = 10</a:t>
            </a:r>
            <a:br>
              <a:rPr lang="en-US" sz="1600" kern="12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/>
              </a:rPr>
              <a:t>     </a:t>
            </a:r>
            <a:r>
              <a:rPr lang="en-US" sz="1600" kern="1200" dirty="0">
                <a:latin typeface="Consolas"/>
              </a:rPr>
              <a:t>b </a:t>
            </a:r>
            <a:r>
              <a:rPr lang="en-US" sz="1600" kern="1200" dirty="0" err="1">
                <a:latin typeface="Consolas"/>
              </a:rPr>
              <a:t>true_end</a:t>
            </a:r>
            <a:r>
              <a:rPr lang="en-US" sz="1600" dirty="0">
                <a:latin typeface="Consolas"/>
              </a:rPr>
              <a:t>  </a:t>
            </a:r>
            <a:r>
              <a:rPr lang="en-US" sz="1600" kern="1200" dirty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/* </a:t>
            </a:r>
            <a:r>
              <a:rPr lang="en-US" sz="1600" kern="1200" dirty="0">
                <a:latin typeface="Consolas"/>
              </a:rPr>
              <a:t>Go to </a:t>
            </a:r>
            <a:r>
              <a:rPr lang="en-US" sz="1600" kern="1200" dirty="0" err="1">
                <a:latin typeface="Consolas"/>
              </a:rPr>
              <a:t>true_end</a:t>
            </a:r>
            <a:br>
              <a:rPr lang="en-US" sz="1600" kern="12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/>
              </a:rPr>
              <a:t> </a:t>
            </a:r>
            <a:r>
              <a:rPr lang="en-US" sz="1600" kern="1200" dirty="0" err="1">
                <a:latin typeface="Consolas"/>
              </a:rPr>
              <a:t>true_end</a:t>
            </a:r>
            <a:r>
              <a:rPr lang="en-US" sz="1600" kern="1200" dirty="0">
                <a:latin typeface="Consolas"/>
              </a:rPr>
              <a:t>: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983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417AB-9AD1-F887-D1D6-C408285C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b="1"/>
              <a:t>References</a:t>
            </a:r>
          </a:p>
        </p:txBody>
      </p:sp>
      <p:pic>
        <p:nvPicPr>
          <p:cNvPr id="8" name="Picture 7" descr="Files in folders">
            <a:extLst>
              <a:ext uri="{FF2B5EF4-FFF2-40B4-BE49-F238E27FC236}">
                <a16:creationId xmlns:a16="http://schemas.microsoft.com/office/drawing/2014/main" id="{81021596-7078-62BF-BFAA-3A0798CE2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6" r="29950" b="-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790CE-0C81-6ECE-FA16-BC1D92825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</a:pPr>
            <a:r>
              <a:rPr lang="en-US">
                <a:effectLst/>
                <a:latin typeface="Times New Roman" panose="02020603050405020304" pitchFamily="18" charset="0"/>
              </a:rPr>
              <a:t>“Grouping of Phases in Compiler Design.” </a:t>
            </a:r>
            <a:r>
              <a:rPr lang="en-US" i="1" err="1">
                <a:effectLst/>
                <a:latin typeface="Times New Roman" panose="02020603050405020304" pitchFamily="18" charset="0"/>
              </a:rPr>
              <a:t>GeeksforGeeks</a:t>
            </a:r>
            <a:r>
              <a:rPr lang="en-US">
                <a:effectLst/>
                <a:latin typeface="Times New Roman" panose="02020603050405020304" pitchFamily="18" charset="0"/>
              </a:rPr>
              <a:t>, 2 Mar. 2022, www.geeksforgeeks.org/grouping-of-phases-in-compiler-design/.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</a:pPr>
            <a:r>
              <a:rPr lang="en-US">
                <a:effectLst/>
                <a:latin typeface="Times New Roman" panose="02020603050405020304" pitchFamily="18" charset="0"/>
              </a:rPr>
              <a:t>“Phases of a Compiler.” </a:t>
            </a:r>
            <a:r>
              <a:rPr lang="en-US" i="1" err="1">
                <a:effectLst/>
                <a:latin typeface="Times New Roman" panose="02020603050405020304" pitchFamily="18" charset="0"/>
              </a:rPr>
              <a:t>GeeksforGeeks</a:t>
            </a:r>
            <a:r>
              <a:rPr lang="en-US">
                <a:effectLst/>
                <a:latin typeface="Times New Roman" panose="02020603050405020304" pitchFamily="18" charset="0"/>
              </a:rPr>
              <a:t>, 15 Nov. 2017, www.geeksforgeeks.org/phases-of-a-compiler/.</a:t>
            </a:r>
          </a:p>
        </p:txBody>
      </p:sp>
    </p:spTree>
    <p:extLst>
      <p:ext uri="{BB962C8B-B14F-4D97-AF65-F5344CB8AC3E}">
        <p14:creationId xmlns:p14="http://schemas.microsoft.com/office/powerpoint/2010/main" val="305624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6853-C5D2-0810-2D96-BEE8CF48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cs typeface="Calibri Light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45628F-2F88-6D2A-568C-AA58A3590D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571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CC5D-B937-7616-8E29-EE7712B9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Phases of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15374-87A2-B99F-3B9C-B261C3AB7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5552097" cy="4023360"/>
          </a:xfrm>
        </p:spPr>
        <p:txBody>
          <a:bodyPr/>
          <a:lstStyle/>
          <a:p>
            <a:r>
              <a:rPr lang="en-US" dirty="0"/>
              <a:t>A compiler is composed of 2 main sections: front end &amp; back end.</a:t>
            </a:r>
          </a:p>
          <a:p>
            <a:r>
              <a:rPr lang="en-US" b="1" dirty="0"/>
              <a:t>Front end</a:t>
            </a:r>
          </a:p>
          <a:p>
            <a:r>
              <a:rPr lang="en-US" dirty="0"/>
              <a:t>Lexical analysis, syntax analysis, semantic analysis, and intermediate code generation.</a:t>
            </a:r>
          </a:p>
          <a:p>
            <a:r>
              <a:rPr lang="en-US" b="1" dirty="0"/>
              <a:t>Back end </a:t>
            </a:r>
          </a:p>
          <a:p>
            <a:r>
              <a:rPr lang="en-US" dirty="0"/>
              <a:t>Code optimization and code generation.</a:t>
            </a:r>
          </a:p>
          <a:p>
            <a:r>
              <a:rPr lang="en-US" dirty="0"/>
              <a:t>Each phase passes on its work to the next phase.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2BE67-A312-5E90-B3DB-7E8F72FC7B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464" r="2721" b="14366"/>
          <a:stretch/>
        </p:blipFill>
        <p:spPr>
          <a:xfrm>
            <a:off x="7519386" y="2135000"/>
            <a:ext cx="3071674" cy="34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8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FCD1-08A8-4162-53B3-02F2C52B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Lexical Analysis</a:t>
            </a:r>
            <a:endParaRPr lang="en-US" sz="6000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77D7-4A40-154F-BF90-D4F999CE26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Source code is read and broken down into lexemes or tokens.</a:t>
            </a:r>
          </a:p>
          <a:p>
            <a:r>
              <a:rPr lang="en-US" dirty="0"/>
              <a:t>Lexemes are essential phrases in the code.</a:t>
            </a:r>
          </a:p>
          <a:p>
            <a:r>
              <a:rPr lang="en-US" dirty="0"/>
              <a:t>Removes whitespaces, large characters and comments.</a:t>
            </a:r>
          </a:p>
          <a:p>
            <a:r>
              <a:rPr lang="en-US" dirty="0"/>
              <a:t>Tokens are streamed to the syntax analyzer.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17DFF0-390E-DC07-0367-007C61E333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u="sng" dirty="0">
                <a:highlight>
                  <a:srgbClr val="FFFF00"/>
                </a:highlight>
              </a:rPr>
              <a:t>Source Code: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#tejhiz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ra2m x=4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ra2m y=0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#barmajeh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iza x&gt;3.1: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y=10</a:t>
            </a:r>
            <a:endParaRPr lang="en-US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u="sng" dirty="0">
                <a:highlight>
                  <a:srgbClr val="FFFF00"/>
                </a:highlight>
                <a:latin typeface="Consolas"/>
                <a:sym typeface="Wingdings" panose="05000000000000000000" pitchFamily="2" charset="2"/>
              </a:rPr>
              <a:t>Tokens generated:</a:t>
            </a:r>
            <a:endParaRPr lang="en-US" u="sng" dirty="0"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#tejhiz, INDENT, ra2m, x, =, 4, INDENT, ra2m, y, =, 0, DENDET, #barmajeh, INDENT, iza, x, &gt;, 3.1, :, INDENT, INDENT, y, =, 10, DEDENT, DEDENT.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55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FAA2-1082-5F1D-CC9E-547DA7BA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Syntax Analysis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025D01C-EE26-A75F-8313-BD3FF6B584B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97278" y="1845734"/>
          <a:ext cx="10058402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00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cs typeface="Calibri Light"/>
              </a:rPr>
              <a:t>Example of Syntax Analysis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BBFB94-36F5-9439-1190-3F9212D4A7AE}"/>
              </a:ext>
            </a:extLst>
          </p:cNvPr>
          <p:cNvSpPr/>
          <p:nvPr/>
        </p:nvSpPr>
        <p:spPr>
          <a:xfrm>
            <a:off x="2662887" y="2040025"/>
            <a:ext cx="1161735" cy="6916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#tejhiz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522F06-5F06-2856-A0FE-9251660CD5DA}"/>
              </a:ext>
            </a:extLst>
          </p:cNvPr>
          <p:cNvSpPr/>
          <p:nvPr/>
        </p:nvSpPr>
        <p:spPr>
          <a:xfrm>
            <a:off x="1971209" y="2872077"/>
            <a:ext cx="691679" cy="6916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0AAA4A-F7D6-C0CD-78EF-CE0403D7E440}"/>
              </a:ext>
            </a:extLst>
          </p:cNvPr>
          <p:cNvSpPr/>
          <p:nvPr/>
        </p:nvSpPr>
        <p:spPr>
          <a:xfrm>
            <a:off x="2430168" y="4049181"/>
            <a:ext cx="674095" cy="6916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019846-F71B-DA31-C9E0-2D6E7257CFC2}"/>
              </a:ext>
            </a:extLst>
          </p:cNvPr>
          <p:cNvSpPr/>
          <p:nvPr/>
        </p:nvSpPr>
        <p:spPr>
          <a:xfrm>
            <a:off x="3824622" y="2871292"/>
            <a:ext cx="691679" cy="6916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AB2B90-4774-0EBD-6514-6E1A007EFF86}"/>
              </a:ext>
            </a:extLst>
          </p:cNvPr>
          <p:cNvCxnSpPr>
            <a:cxnSpLocks/>
            <a:stCxn id="6" idx="4"/>
            <a:endCxn id="21" idx="0"/>
          </p:cNvCxnSpPr>
          <p:nvPr/>
        </p:nvCxnSpPr>
        <p:spPr>
          <a:xfrm flipH="1">
            <a:off x="1749383" y="3563756"/>
            <a:ext cx="567666" cy="484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A190D3-F231-02B7-4386-2E9B61EB8AC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2317049" y="3563756"/>
            <a:ext cx="450167" cy="485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9539C99-F20F-2C58-10B3-64AD2E88F058}"/>
              </a:ext>
            </a:extLst>
          </p:cNvPr>
          <p:cNvSpPr/>
          <p:nvPr/>
        </p:nvSpPr>
        <p:spPr>
          <a:xfrm>
            <a:off x="3428315" y="4048396"/>
            <a:ext cx="691679" cy="6916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C9D62A-86FA-1C37-1235-97C1857E7089}"/>
              </a:ext>
            </a:extLst>
          </p:cNvPr>
          <p:cNvCxnSpPr>
            <a:stCxn id="8" idx="4"/>
            <a:endCxn id="15" idx="0"/>
          </p:cNvCxnSpPr>
          <p:nvPr/>
        </p:nvCxnSpPr>
        <p:spPr>
          <a:xfrm flipH="1">
            <a:off x="3774155" y="3562971"/>
            <a:ext cx="396307" cy="485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AD62430-9519-D436-EBCD-DAD0CA90619D}"/>
              </a:ext>
            </a:extLst>
          </p:cNvPr>
          <p:cNvSpPr/>
          <p:nvPr/>
        </p:nvSpPr>
        <p:spPr>
          <a:xfrm>
            <a:off x="4286081" y="4048396"/>
            <a:ext cx="691679" cy="6916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A56D63-E501-BE71-B5E6-AB3AD6F3B356}"/>
              </a:ext>
            </a:extLst>
          </p:cNvPr>
          <p:cNvSpPr/>
          <p:nvPr/>
        </p:nvSpPr>
        <p:spPr>
          <a:xfrm>
            <a:off x="1403543" y="4048396"/>
            <a:ext cx="691679" cy="6916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9BBFB94-36F5-9439-1190-3F9212D4A7AE}"/>
              </a:ext>
            </a:extLst>
          </p:cNvPr>
          <p:cNvSpPr/>
          <p:nvPr/>
        </p:nvSpPr>
        <p:spPr>
          <a:xfrm>
            <a:off x="8476851" y="1938731"/>
            <a:ext cx="1687131" cy="6916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#barmajeh</a:t>
            </a:r>
          </a:p>
        </p:txBody>
      </p:sp>
      <p:cxnSp>
        <p:nvCxnSpPr>
          <p:cNvPr id="82" name="Straight Arrow Connector 81"/>
          <p:cNvCxnSpPr>
            <a:stCxn id="8" idx="4"/>
            <a:endCxn id="18" idx="0"/>
          </p:cNvCxnSpPr>
          <p:nvPr/>
        </p:nvCxnSpPr>
        <p:spPr>
          <a:xfrm>
            <a:off x="4170462" y="3562971"/>
            <a:ext cx="461459" cy="48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" idx="3"/>
            <a:endCxn id="6" idx="0"/>
          </p:cNvCxnSpPr>
          <p:nvPr/>
        </p:nvCxnSpPr>
        <p:spPr>
          <a:xfrm flipH="1">
            <a:off x="2317049" y="2630410"/>
            <a:ext cx="515970" cy="24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" idx="5"/>
            <a:endCxn id="8" idx="0"/>
          </p:cNvCxnSpPr>
          <p:nvPr/>
        </p:nvCxnSpPr>
        <p:spPr>
          <a:xfrm>
            <a:off x="3654490" y="2630410"/>
            <a:ext cx="515972" cy="24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0522F06-5F06-2856-A0FE-9251660CD5DA}"/>
              </a:ext>
            </a:extLst>
          </p:cNvPr>
          <p:cNvSpPr/>
          <p:nvPr/>
        </p:nvSpPr>
        <p:spPr>
          <a:xfrm>
            <a:off x="7432784" y="3698231"/>
            <a:ext cx="691679" cy="6916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90AAA4A-F7D6-C0CD-78EF-CE0403D7E440}"/>
              </a:ext>
            </a:extLst>
          </p:cNvPr>
          <p:cNvSpPr/>
          <p:nvPr/>
        </p:nvSpPr>
        <p:spPr>
          <a:xfrm>
            <a:off x="7963437" y="4553588"/>
            <a:ext cx="674095" cy="6916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F019846-F71B-DA31-C9E0-2D6E7257CFC2}"/>
              </a:ext>
            </a:extLst>
          </p:cNvPr>
          <p:cNvSpPr/>
          <p:nvPr/>
        </p:nvSpPr>
        <p:spPr>
          <a:xfrm>
            <a:off x="8974580" y="4553587"/>
            <a:ext cx="691679" cy="6916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9539C99-F20F-2C58-10B3-64AD2E88F058}"/>
              </a:ext>
            </a:extLst>
          </p:cNvPr>
          <p:cNvSpPr/>
          <p:nvPr/>
        </p:nvSpPr>
        <p:spPr>
          <a:xfrm>
            <a:off x="8578273" y="5438647"/>
            <a:ext cx="691679" cy="6916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3C9D62A-86FA-1C37-1235-97C1857E7089}"/>
              </a:ext>
            </a:extLst>
          </p:cNvPr>
          <p:cNvCxnSpPr>
            <a:stCxn id="91" idx="4"/>
            <a:endCxn id="94" idx="0"/>
          </p:cNvCxnSpPr>
          <p:nvPr/>
        </p:nvCxnSpPr>
        <p:spPr>
          <a:xfrm flipH="1">
            <a:off x="8924113" y="5245266"/>
            <a:ext cx="396307" cy="193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AD62430-9519-D436-EBCD-DAD0CA90619D}"/>
              </a:ext>
            </a:extLst>
          </p:cNvPr>
          <p:cNvSpPr/>
          <p:nvPr/>
        </p:nvSpPr>
        <p:spPr>
          <a:xfrm>
            <a:off x="9436039" y="5438647"/>
            <a:ext cx="691679" cy="6916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9A56D63-E501-BE71-B5E6-AB3AD6F3B356}"/>
              </a:ext>
            </a:extLst>
          </p:cNvPr>
          <p:cNvSpPr/>
          <p:nvPr/>
        </p:nvSpPr>
        <p:spPr>
          <a:xfrm>
            <a:off x="6925919" y="4553587"/>
            <a:ext cx="691679" cy="6916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8" name="Straight Arrow Connector 97"/>
          <p:cNvCxnSpPr>
            <a:stCxn id="91" idx="4"/>
            <a:endCxn id="96" idx="0"/>
          </p:cNvCxnSpPr>
          <p:nvPr/>
        </p:nvCxnSpPr>
        <p:spPr>
          <a:xfrm>
            <a:off x="9320420" y="5245266"/>
            <a:ext cx="461459" cy="19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F019846-F71B-DA31-C9E0-2D6E7257CFC2}"/>
              </a:ext>
            </a:extLst>
          </p:cNvPr>
          <p:cNvSpPr/>
          <p:nvPr/>
        </p:nvSpPr>
        <p:spPr>
          <a:xfrm>
            <a:off x="10464001" y="3698231"/>
            <a:ext cx="691679" cy="6916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F019846-F71B-DA31-C9E0-2D6E7257CFC2}"/>
              </a:ext>
            </a:extLst>
          </p:cNvPr>
          <p:cNvSpPr/>
          <p:nvPr/>
        </p:nvSpPr>
        <p:spPr>
          <a:xfrm>
            <a:off x="8974578" y="2827718"/>
            <a:ext cx="691679" cy="6916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iza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F019846-F71B-DA31-C9E0-2D6E7257CFC2}"/>
              </a:ext>
            </a:extLst>
          </p:cNvPr>
          <p:cNvSpPr/>
          <p:nvPr/>
        </p:nvSpPr>
        <p:spPr>
          <a:xfrm>
            <a:off x="8974578" y="3698231"/>
            <a:ext cx="691679" cy="6916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15" name="Straight Arrow Connector 114"/>
          <p:cNvCxnSpPr>
            <a:stCxn id="109" idx="4"/>
            <a:endCxn id="111" idx="0"/>
          </p:cNvCxnSpPr>
          <p:nvPr/>
        </p:nvCxnSpPr>
        <p:spPr>
          <a:xfrm>
            <a:off x="9320418" y="3519397"/>
            <a:ext cx="0" cy="17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9" idx="6"/>
            <a:endCxn id="101" idx="0"/>
          </p:cNvCxnSpPr>
          <p:nvPr/>
        </p:nvCxnSpPr>
        <p:spPr>
          <a:xfrm>
            <a:off x="9666257" y="3173558"/>
            <a:ext cx="1143584" cy="52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9" idx="2"/>
            <a:endCxn id="89" idx="0"/>
          </p:cNvCxnSpPr>
          <p:nvPr/>
        </p:nvCxnSpPr>
        <p:spPr>
          <a:xfrm flipH="1">
            <a:off x="7778624" y="3173558"/>
            <a:ext cx="1195954" cy="52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1" idx="4"/>
            <a:endCxn id="91" idx="0"/>
          </p:cNvCxnSpPr>
          <p:nvPr/>
        </p:nvCxnSpPr>
        <p:spPr>
          <a:xfrm>
            <a:off x="9320418" y="4389910"/>
            <a:ext cx="2" cy="16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26" idx="4"/>
            <a:endCxn id="109" idx="0"/>
          </p:cNvCxnSpPr>
          <p:nvPr/>
        </p:nvCxnSpPr>
        <p:spPr>
          <a:xfrm>
            <a:off x="9320417" y="2630410"/>
            <a:ext cx="1" cy="19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9" idx="4"/>
            <a:endCxn id="97" idx="0"/>
          </p:cNvCxnSpPr>
          <p:nvPr/>
        </p:nvCxnSpPr>
        <p:spPr>
          <a:xfrm flipH="1">
            <a:off x="7271759" y="4389910"/>
            <a:ext cx="506865" cy="16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89" idx="4"/>
            <a:endCxn id="90" idx="0"/>
          </p:cNvCxnSpPr>
          <p:nvPr/>
        </p:nvCxnSpPr>
        <p:spPr>
          <a:xfrm>
            <a:off x="7778624" y="4389910"/>
            <a:ext cx="521861" cy="16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18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D634-B66F-CF74-9938-6D97BA4F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Semantic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66519E-7031-33DC-C932-CBD0DCED19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414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7464E8-E6BD-4C4E-BCD4-77B2DCE45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A1A102-DC42-48A8-BDDC-250C3317D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A4964E-33C0-4563-92BB-988B2C925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29A099-5CB1-4A20-B64F-4F0562EF3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7C0A89-7FB3-43F8-9DE3-0177E3E27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70FCC-08EC-2DCC-4410-AB369056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bg2"/>
                </a:solidFill>
              </a:rPr>
              <a:t>Intermediate Code Generation</a:t>
            </a:r>
            <a:endParaRPr lang="en-US" sz="3600" b="1" dirty="0">
              <a:solidFill>
                <a:schemeClr val="bg2"/>
              </a:solidFill>
              <a:cs typeface="Calibri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9F4DD4-CC07-42A8-8AF8-069654F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A544-7F03-A796-850A-E8A7149F0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1863" y="2099184"/>
            <a:ext cx="1925467" cy="2719069"/>
          </a:xfrm>
        </p:spPr>
        <p:txBody>
          <a:bodyPr vert="horz" lIns="0" tIns="45720" rIns="0" bIns="45720" rtlCol="0" anchor="t">
            <a:normAutofit/>
          </a:bodyPr>
          <a:lstStyle/>
          <a:p>
            <a:pPr marL="60960" indent="-60960" defTabSz="612648">
              <a:spcBef>
                <a:spcPts val="804"/>
              </a:spcBef>
              <a:spcAft>
                <a:spcPts val="134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A set of pseudo code is generated in a similar structure to assembly code.</a:t>
            </a:r>
            <a:endParaRPr lang="en-US" kern="1200">
              <a:latin typeface="+mn-lt"/>
              <a:cs typeface="Calibri"/>
            </a:endParaRPr>
          </a:p>
          <a:p>
            <a:pPr marL="60960" indent="-60960" defTabSz="612648">
              <a:spcBef>
                <a:spcPts val="804"/>
              </a:spcBef>
              <a:spcAft>
                <a:spcPts val="134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This makes it easy for the compiler to translate.</a:t>
            </a:r>
            <a:endParaRPr lang="en-US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7F34A-3A9D-4CF1-6DBC-025DD59E3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3759" y="737087"/>
            <a:ext cx="4361367" cy="5329855"/>
          </a:xfrm>
        </p:spPr>
        <p:txBody>
          <a:bodyPr vert="horz" lIns="0" tIns="45720" rIns="0" bIns="45720" rtlCol="0" anchor="t">
            <a:noAutofit/>
          </a:bodyPr>
          <a:lstStyle/>
          <a:p>
            <a:pPr marL="60960" indent="-60960" defTabSz="612648">
              <a:spcBef>
                <a:spcPts val="804"/>
              </a:spcBef>
              <a:spcAft>
                <a:spcPts val="134"/>
              </a:spcAft>
            </a:pPr>
            <a:r>
              <a:rPr lang="en-US" u="sng" kern="1200" dirty="0">
                <a:highlight>
                  <a:srgbClr val="FFFF00"/>
                </a:highlight>
                <a:latin typeface="+mn-lt"/>
                <a:ea typeface="+mn-ea"/>
                <a:cs typeface="+mn-cs"/>
              </a:rPr>
              <a:t>Source:</a:t>
            </a:r>
            <a:endParaRPr lang="en-US" u="sng" kern="1200">
              <a:highlight>
                <a:srgbClr val="FFFF00"/>
              </a:highlight>
              <a:latin typeface="+mn-lt"/>
              <a:cs typeface="Calibri"/>
            </a:endParaRPr>
          </a:p>
          <a:p>
            <a:pPr marL="0" indent="0" defTabSz="612648">
              <a:spcBef>
                <a:spcPts val="804"/>
              </a:spcBef>
              <a:spcAft>
                <a:spcPts val="134"/>
              </a:spcAft>
              <a:buNone/>
            </a:pPr>
            <a:r>
              <a:rPr lang="en-US" kern="1200" dirty="0">
                <a:latin typeface="Consolas"/>
              </a:rPr>
              <a:t>#tejhiz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dirty="0">
                <a:latin typeface="Consolas"/>
              </a:rPr>
              <a:t>   </a:t>
            </a:r>
            <a:r>
              <a:rPr lang="en-US" kern="1200" dirty="0">
                <a:latin typeface="Consolas"/>
              </a:rPr>
              <a:t> ra2m x=4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dirty="0">
                <a:latin typeface="Consolas"/>
              </a:rPr>
              <a:t>   </a:t>
            </a:r>
            <a:r>
              <a:rPr lang="en-US" kern="1200" dirty="0">
                <a:latin typeface="Consolas"/>
              </a:rPr>
              <a:t> ra2m y=0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kern="1200" dirty="0">
                <a:latin typeface="Consolas"/>
              </a:rPr>
              <a:t>#barmajeh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dirty="0">
                <a:latin typeface="Consolas"/>
              </a:rPr>
              <a:t>   </a:t>
            </a:r>
            <a:r>
              <a:rPr lang="en-US" kern="1200" dirty="0">
                <a:latin typeface="Consolas"/>
              </a:rPr>
              <a:t> </a:t>
            </a:r>
            <a:r>
              <a:rPr lang="en-US" kern="1200" err="1">
                <a:latin typeface="Consolas"/>
              </a:rPr>
              <a:t>iza</a:t>
            </a:r>
            <a:r>
              <a:rPr lang="en-US" kern="1200" dirty="0">
                <a:latin typeface="Consolas"/>
              </a:rPr>
              <a:t> x&gt;3.1: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dirty="0">
                <a:latin typeface="Consolas"/>
              </a:rPr>
              <a:t>       </a:t>
            </a:r>
            <a:r>
              <a:rPr lang="en-US" kern="1200" dirty="0">
                <a:latin typeface="Consolas"/>
              </a:rPr>
              <a:t> y=10</a:t>
            </a:r>
          </a:p>
          <a:p>
            <a:pPr marL="60960" indent="-60960" defTabSz="612648">
              <a:spcBef>
                <a:spcPts val="804"/>
              </a:spcBef>
              <a:spcAft>
                <a:spcPts val="134"/>
              </a:spcAft>
            </a:pPr>
            <a:r>
              <a:rPr lang="en-US" u="sng" kern="1200" dirty="0">
                <a:highlight>
                  <a:srgbClr val="FFFF00"/>
                </a:highlight>
                <a:latin typeface="+mn-lt"/>
                <a:ea typeface="+mn-ea"/>
                <a:cs typeface="+mn-cs"/>
              </a:rPr>
              <a:t>Intermediate Code Generated:</a:t>
            </a:r>
            <a:endParaRPr lang="en-US" u="sng" kern="1200">
              <a:highlight>
                <a:srgbClr val="FFFF00"/>
              </a:highlight>
              <a:latin typeface="+mn-lt"/>
              <a:cs typeface="Calibri"/>
            </a:endParaRPr>
          </a:p>
          <a:p>
            <a:pPr marL="0" indent="0" defTabSz="612648">
              <a:spcBef>
                <a:spcPts val="804"/>
              </a:spcBef>
              <a:spcAft>
                <a:spcPts val="134"/>
              </a:spcAft>
              <a:buNone/>
            </a:pPr>
            <a:r>
              <a:rPr lang="en-US" kern="1200" dirty="0">
                <a:latin typeface="Consolas"/>
              </a:rPr>
              <a:t>ra2m x, 4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kern="1200" dirty="0">
                <a:latin typeface="Consolas"/>
              </a:rPr>
              <a:t>ra2m y, 0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kern="1200" err="1">
                <a:latin typeface="Consolas"/>
              </a:rPr>
              <a:t>iza</a:t>
            </a:r>
            <a:r>
              <a:rPr lang="en-US" kern="1200" dirty="0">
                <a:latin typeface="Consolas"/>
              </a:rPr>
              <a:t> x&gt;3.1, </a:t>
            </a:r>
            <a:r>
              <a:rPr lang="en-US" kern="1200" err="1">
                <a:latin typeface="Consolas"/>
              </a:rPr>
              <a:t>goto</a:t>
            </a:r>
            <a:r>
              <a:rPr lang="en-US" kern="1200" dirty="0">
                <a:latin typeface="Consolas"/>
              </a:rPr>
              <a:t> true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kern="1200" err="1">
                <a:latin typeface="Consolas"/>
              </a:rPr>
              <a:t>goto</a:t>
            </a:r>
            <a:r>
              <a:rPr lang="en-US" kern="1200" dirty="0">
                <a:latin typeface="Consolas"/>
              </a:rPr>
              <a:t> false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kern="1200" dirty="0">
                <a:latin typeface="Consolas"/>
              </a:rPr>
              <a:t>true: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dirty="0">
                <a:latin typeface="Consolas"/>
              </a:rPr>
              <a:t>   </a:t>
            </a:r>
            <a:r>
              <a:rPr lang="en-US" kern="1200" dirty="0">
                <a:latin typeface="Consolas"/>
              </a:rPr>
              <a:t> y = 10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dirty="0">
                <a:latin typeface="Consolas"/>
              </a:rPr>
              <a:t>   </a:t>
            </a:r>
            <a:r>
              <a:rPr lang="en-US" kern="1200" dirty="0">
                <a:latin typeface="Consolas"/>
              </a:rPr>
              <a:t> </a:t>
            </a:r>
            <a:r>
              <a:rPr lang="en-US" kern="1200" err="1">
                <a:latin typeface="Consolas"/>
              </a:rPr>
              <a:t>goto</a:t>
            </a:r>
            <a:r>
              <a:rPr lang="en-US" kern="1200" dirty="0">
                <a:latin typeface="Consolas"/>
              </a:rPr>
              <a:t> </a:t>
            </a:r>
            <a:r>
              <a:rPr lang="en-US" kern="1200" err="1">
                <a:latin typeface="Consolas"/>
              </a:rPr>
              <a:t>true_end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kern="1200" dirty="0">
                <a:latin typeface="Consolas"/>
              </a:rPr>
              <a:t>false: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kern="1200" err="1">
                <a:latin typeface="Consolas"/>
              </a:rPr>
              <a:t>true_end</a:t>
            </a:r>
            <a:r>
              <a:rPr lang="en-US" kern="1200" dirty="0">
                <a:latin typeface="Consolas"/>
              </a:rPr>
              <a:t>: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6763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7464E8-E6BD-4C4E-BCD4-77B2DCE45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1A102-DC42-48A8-BDDC-250C3317D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A4964E-33C0-4563-92BB-988B2C925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29A099-5CB1-4A20-B64F-4F0562EF3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7C0A89-7FB3-43F8-9DE3-0177E3E27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870D1-A450-D221-9996-BA7B4D63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bg2"/>
                </a:solidFill>
              </a:rPr>
              <a:t>Code Optimization</a:t>
            </a:r>
            <a:endParaRPr lang="en-US" sz="3600" b="1" dirty="0">
              <a:solidFill>
                <a:schemeClr val="bg2"/>
              </a:solidFill>
              <a:cs typeface="Calibr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9F4DD4-CC07-42A8-8AF8-069654F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44D1-1DFD-1870-A24C-8528F5BAF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1863" y="2142659"/>
            <a:ext cx="2649991" cy="2681594"/>
          </a:xfrm>
        </p:spPr>
        <p:txBody>
          <a:bodyPr vert="horz" lIns="0" tIns="45720" rIns="0" bIns="45720" rtlCol="0" anchor="t">
            <a:normAutofit/>
          </a:bodyPr>
          <a:lstStyle/>
          <a:p>
            <a:pPr marL="60960" indent="-60960" defTabSz="612648">
              <a:spcBef>
                <a:spcPts val="804"/>
              </a:spcBef>
              <a:spcAft>
                <a:spcPts val="134"/>
              </a:spcAft>
            </a:pPr>
            <a:r>
              <a:rPr lang="en-US" sz="2400" kern="1200" dirty="0">
                <a:latin typeface="+mn-lt"/>
                <a:ea typeface="+mn-ea"/>
                <a:cs typeface="+mn-cs"/>
              </a:rPr>
              <a:t>Optimizes intermediate code to reduce resource consumption and improve speed without altering the code's meaning.</a:t>
            </a:r>
            <a:endParaRPr lang="en-US" sz="2400" dirty="0"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D4C69-FFF2-1B99-D483-57E6B24C1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2351" y="520141"/>
            <a:ext cx="4061564" cy="5891986"/>
          </a:xfrm>
        </p:spPr>
        <p:txBody>
          <a:bodyPr vert="horz" lIns="0" tIns="45720" rIns="0" bIns="45720" rtlCol="0" anchor="t">
            <a:noAutofit/>
          </a:bodyPr>
          <a:lstStyle/>
          <a:p>
            <a:pPr marL="60960" indent="-60960" defTabSz="612648">
              <a:spcBef>
                <a:spcPts val="804"/>
              </a:spcBef>
              <a:spcAft>
                <a:spcPts val="134"/>
              </a:spcAft>
            </a:pPr>
            <a:r>
              <a:rPr lang="en-US" u="sng" kern="1200" dirty="0">
                <a:highlight>
                  <a:srgbClr val="FFFF00"/>
                </a:highlight>
                <a:latin typeface="+mn-lt"/>
                <a:ea typeface="+mn-ea"/>
                <a:cs typeface="+mn-cs"/>
              </a:rPr>
              <a:t>Intermediate Code:</a:t>
            </a:r>
            <a:endParaRPr lang="en-US" u="sng" kern="1200" dirty="0">
              <a:highlight>
                <a:srgbClr val="FFFF00"/>
              </a:highlight>
              <a:latin typeface="+mn-lt"/>
              <a:cs typeface="Calibri"/>
            </a:endParaRPr>
          </a:p>
          <a:p>
            <a:pPr marL="0" indent="0" defTabSz="612648">
              <a:spcBef>
                <a:spcPts val="804"/>
              </a:spcBef>
              <a:spcAft>
                <a:spcPts val="134"/>
              </a:spcAft>
              <a:buNone/>
            </a:pPr>
            <a:r>
              <a:rPr lang="en-US" kern="1200" dirty="0">
                <a:latin typeface="Consolas"/>
              </a:rPr>
              <a:t>ra2m x, 4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kern="1200" dirty="0">
                <a:latin typeface="Consolas"/>
              </a:rPr>
              <a:t>ra2m y, 0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kern="1200" dirty="0" err="1">
                <a:latin typeface="Consolas"/>
              </a:rPr>
              <a:t>iza</a:t>
            </a:r>
            <a:r>
              <a:rPr lang="en-US" kern="1200" dirty="0">
                <a:latin typeface="Consolas"/>
              </a:rPr>
              <a:t> x&gt;3.1, </a:t>
            </a:r>
            <a:r>
              <a:rPr lang="en-US" kern="1200" dirty="0" err="1">
                <a:latin typeface="Consolas"/>
              </a:rPr>
              <a:t>goto</a:t>
            </a:r>
            <a:r>
              <a:rPr lang="en-US" kern="1200" dirty="0">
                <a:latin typeface="Consolas"/>
              </a:rPr>
              <a:t> true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kern="1200" dirty="0" err="1">
                <a:latin typeface="Consolas"/>
              </a:rPr>
              <a:t>goto</a:t>
            </a:r>
            <a:r>
              <a:rPr lang="en-US" kern="1200" dirty="0">
                <a:latin typeface="Consolas"/>
              </a:rPr>
              <a:t> false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kern="1200" dirty="0">
                <a:latin typeface="Consolas"/>
              </a:rPr>
              <a:t>true: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dirty="0">
                <a:latin typeface="Consolas"/>
              </a:rPr>
              <a:t>   </a:t>
            </a:r>
            <a:r>
              <a:rPr lang="en-US" kern="1200" dirty="0">
                <a:latin typeface="Consolas"/>
              </a:rPr>
              <a:t> y = 10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dirty="0">
                <a:latin typeface="Consolas"/>
              </a:rPr>
              <a:t>   </a:t>
            </a:r>
            <a:r>
              <a:rPr lang="en-US" kern="1200" dirty="0">
                <a:latin typeface="Consolas"/>
              </a:rPr>
              <a:t> </a:t>
            </a:r>
            <a:r>
              <a:rPr lang="en-US" kern="1200" dirty="0" err="1">
                <a:latin typeface="Consolas"/>
              </a:rPr>
              <a:t>goto</a:t>
            </a:r>
            <a:r>
              <a:rPr lang="en-US" kern="1200" dirty="0">
                <a:latin typeface="Consolas"/>
              </a:rPr>
              <a:t> </a:t>
            </a:r>
            <a:r>
              <a:rPr lang="en-US" kern="1200" dirty="0" err="1">
                <a:latin typeface="Consolas"/>
              </a:rPr>
              <a:t>true_end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kern="1200" dirty="0">
                <a:latin typeface="Consolas"/>
              </a:rPr>
              <a:t>false: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kern="1200" dirty="0" err="1">
                <a:latin typeface="Consolas"/>
              </a:rPr>
              <a:t>true_end</a:t>
            </a:r>
            <a:r>
              <a:rPr lang="en-US" kern="1200" dirty="0">
                <a:latin typeface="Consolas"/>
              </a:rPr>
              <a:t>:</a:t>
            </a:r>
          </a:p>
          <a:p>
            <a:pPr marL="60960" indent="-60960" defTabSz="612648">
              <a:spcBef>
                <a:spcPts val="804"/>
              </a:spcBef>
              <a:spcAft>
                <a:spcPts val="134"/>
              </a:spcAft>
            </a:pPr>
            <a:r>
              <a:rPr lang="en-US" u="sng" kern="1200" dirty="0">
                <a:highlight>
                  <a:srgbClr val="FFFF00"/>
                </a:highlight>
                <a:latin typeface="+mn-lt"/>
                <a:ea typeface="+mn-ea"/>
                <a:cs typeface="+mn-cs"/>
              </a:rPr>
              <a:t>Optimized Code:</a:t>
            </a:r>
            <a:endParaRPr lang="en-US" u="sng" kern="1200" dirty="0">
              <a:highlight>
                <a:srgbClr val="FFFF00"/>
              </a:highlight>
              <a:latin typeface="+mn-lt"/>
              <a:cs typeface="Calibri"/>
            </a:endParaRPr>
          </a:p>
          <a:p>
            <a:pPr marL="0" indent="0" defTabSz="612648">
              <a:spcBef>
                <a:spcPts val="804"/>
              </a:spcBef>
              <a:spcAft>
                <a:spcPts val="134"/>
              </a:spcAft>
              <a:buNone/>
            </a:pPr>
            <a:r>
              <a:rPr lang="en-US" kern="1200" dirty="0">
                <a:latin typeface="Consolas"/>
              </a:rPr>
              <a:t>ra2m x, 4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kern="1200" dirty="0">
                <a:latin typeface="Consolas"/>
              </a:rPr>
              <a:t>ra2m y, 0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kern="1200" dirty="0" err="1">
                <a:latin typeface="Consolas"/>
              </a:rPr>
              <a:t>iza</a:t>
            </a:r>
            <a:r>
              <a:rPr lang="en-US" kern="1200" dirty="0">
                <a:latin typeface="Consolas"/>
              </a:rPr>
              <a:t> x&gt;3.1, </a:t>
            </a:r>
            <a:r>
              <a:rPr lang="en-US" kern="1200" dirty="0" err="1">
                <a:latin typeface="Consolas"/>
              </a:rPr>
              <a:t>goto</a:t>
            </a:r>
            <a:r>
              <a:rPr lang="en-US" kern="1200" dirty="0">
                <a:latin typeface="Consolas"/>
              </a:rPr>
              <a:t> true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kern="1200" dirty="0" err="1">
                <a:latin typeface="Consolas"/>
              </a:rPr>
              <a:t>goto</a:t>
            </a:r>
            <a:r>
              <a:rPr lang="en-US" kern="1200" dirty="0">
                <a:latin typeface="Consolas"/>
              </a:rPr>
              <a:t> </a:t>
            </a:r>
            <a:r>
              <a:rPr lang="en-US" kern="1200" dirty="0" err="1">
                <a:latin typeface="Consolas"/>
              </a:rPr>
              <a:t>true_end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kern="1200" dirty="0">
                <a:latin typeface="Consolas"/>
              </a:rPr>
              <a:t>true: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dirty="0">
                <a:latin typeface="Consolas"/>
              </a:rPr>
              <a:t>   </a:t>
            </a:r>
            <a:r>
              <a:rPr lang="en-US" kern="1200" dirty="0">
                <a:latin typeface="Consolas"/>
              </a:rPr>
              <a:t> y = 10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dirty="0">
                <a:latin typeface="Consolas"/>
              </a:rPr>
              <a:t>   </a:t>
            </a:r>
            <a:r>
              <a:rPr lang="en-US" kern="1200" dirty="0">
                <a:latin typeface="Consolas"/>
              </a:rPr>
              <a:t> </a:t>
            </a:r>
            <a:r>
              <a:rPr lang="en-US" kern="1200" dirty="0" err="1">
                <a:latin typeface="Consolas"/>
              </a:rPr>
              <a:t>goto</a:t>
            </a:r>
            <a:r>
              <a:rPr lang="en-US" kern="1200" dirty="0">
                <a:latin typeface="Consolas"/>
              </a:rPr>
              <a:t> </a:t>
            </a:r>
            <a:r>
              <a:rPr lang="en-US" kern="1200" dirty="0" err="1">
                <a:latin typeface="Consolas"/>
              </a:rPr>
              <a:t>true_end</a:t>
            </a:r>
            <a:br>
              <a:rPr lang="en-US" kern="1200" dirty="0">
                <a:latin typeface="Consolas" panose="020B0609020204030204" pitchFamily="49" charset="0"/>
              </a:rPr>
            </a:br>
            <a:r>
              <a:rPr lang="en-US" kern="1200" dirty="0" err="1">
                <a:latin typeface="Consolas"/>
              </a:rPr>
              <a:t>true_end</a:t>
            </a:r>
            <a:r>
              <a:rPr lang="en-US" kern="1200" dirty="0">
                <a:latin typeface="Consolas"/>
              </a:rPr>
              <a:t>: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358976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D991910965F4ABAA70B54BA6F321D" ma:contentTypeVersion="0" ma:contentTypeDescription="Create a new document." ma:contentTypeScope="" ma:versionID="a447ca1d6797f6026262c47cae298cf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cd56cf20dbfa0b7b837eedbb0fcf41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93E5DD-6A1A-4AC9-9465-CB856BB3D785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BADAAE3-FDA5-4276-ADF8-E51CDF4CBD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7512D8-E67B-4BCB-B3E5-3CF526EAFD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807</TotalTime>
  <Words>767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Consolas</vt:lpstr>
      <vt:lpstr>Times New Roman</vt:lpstr>
      <vt:lpstr>Retrospect</vt:lpstr>
      <vt:lpstr>Barmij bl Lebneneh</vt:lpstr>
      <vt:lpstr>Introduction</vt:lpstr>
      <vt:lpstr>Phases of a Compiler</vt:lpstr>
      <vt:lpstr>Lexical Analysis</vt:lpstr>
      <vt:lpstr>Syntax Analysis</vt:lpstr>
      <vt:lpstr>Example of Syntax Analysis</vt:lpstr>
      <vt:lpstr>Semantic Analysis</vt:lpstr>
      <vt:lpstr>Intermediate Code Generation</vt:lpstr>
      <vt:lpstr>Code Optimization</vt:lpstr>
      <vt:lpstr>Code Generation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Barmajeh bl Lebneneh</dc:title>
  <dc:creator>Issa Assi</dc:creator>
  <cp:lastModifiedBy>Malak Seif el din</cp:lastModifiedBy>
  <cp:revision>279</cp:revision>
  <dcterms:created xsi:type="dcterms:W3CDTF">2023-04-30T11:57:16Z</dcterms:created>
  <dcterms:modified xsi:type="dcterms:W3CDTF">2023-05-18T15:09:47Z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0x010100472D991910965F4ABAA70B54BA6F321D</vt:lpwstr>
  </property>
</Properties>
</file>