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62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94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73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014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23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81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704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0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08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45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17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8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75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36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68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54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7D05-3BB8-4472-817C-1CE5F9EEB0A7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EFF2D1-0277-4D81-8DBC-E4E5F1B4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51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diseño de fondo para el power point amarillo y rosa se combina 12184490  Vector en Vecteezy">
            <a:extLst>
              <a:ext uri="{FF2B5EF4-FFF2-40B4-BE49-F238E27FC236}">
                <a16:creationId xmlns:a16="http://schemas.microsoft.com/office/drawing/2014/main" id="{C25977B1-9979-0B4A-7AA3-0B4234F1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292270B-E702-A91C-DF13-56CC6528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674437"/>
            <a:ext cx="8915399" cy="1468800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FUNDAMENTOS DE PROGRAMACION</a:t>
            </a:r>
            <a:br>
              <a:rPr lang="es-MX" b="1" dirty="0"/>
            </a:br>
            <a:r>
              <a:rPr lang="es-MX" b="1" dirty="0"/>
              <a:t>CLASE 8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759E09-3F00-B4D1-1AE3-2BD223D4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299" y="3627192"/>
            <a:ext cx="8915399" cy="860400"/>
          </a:xfrm>
        </p:spPr>
        <p:txBody>
          <a:bodyPr/>
          <a:lstStyle/>
          <a:p>
            <a:pPr algn="ctr"/>
            <a:r>
              <a:rPr lang="es-MX" b="1" dirty="0"/>
              <a:t>NERI VARGAS NOELIA ISABEL</a:t>
            </a:r>
          </a:p>
          <a:p>
            <a:pPr algn="ctr"/>
            <a:r>
              <a:rPr lang="es-MX" b="1" dirty="0"/>
              <a:t>11/03/2024</a:t>
            </a:r>
          </a:p>
        </p:txBody>
      </p:sp>
    </p:spTree>
    <p:extLst>
      <p:ext uri="{BB962C8B-B14F-4D97-AF65-F5344CB8AC3E}">
        <p14:creationId xmlns:p14="http://schemas.microsoft.com/office/powerpoint/2010/main" val="41161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9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7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7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1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6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288" cy="68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2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711289" cy="71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2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8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95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0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2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1085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11</Words>
  <Application>Microsoft Office PowerPoint</Application>
  <PresentationFormat>Panorámica</PresentationFormat>
  <Paragraphs>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Espiral</vt:lpstr>
      <vt:lpstr>FUNDAMENTOS DE PROGRAMACION CLASE 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8</dc:title>
  <dc:creator>USUARIO</dc:creator>
  <cp:lastModifiedBy>Noelia Isabel Neri Vargas</cp:lastModifiedBy>
  <cp:revision>6</cp:revision>
  <dcterms:created xsi:type="dcterms:W3CDTF">2024-03-11T13:50:09Z</dcterms:created>
  <dcterms:modified xsi:type="dcterms:W3CDTF">2024-03-14T03:27:10Z</dcterms:modified>
</cp:coreProperties>
</file>