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2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98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26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93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3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4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13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1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D071-E32E-48F4-ABCE-443FDD8CA39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CA72-FA7D-4BCA-B061-DF63E1B14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4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Fondos Power Point Aesthetic - Descarga gratuita en Freepik">
            <a:extLst>
              <a:ext uri="{FF2B5EF4-FFF2-40B4-BE49-F238E27FC236}">
                <a16:creationId xmlns:a16="http://schemas.microsoft.com/office/drawing/2014/main" id="{FC0E763C-75DB-9C44-3E29-74C72A01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638"/>
            <a:ext cx="12186525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Baguet Script" panose="00000500000000000000" pitchFamily="2" charset="0"/>
              </a:rPr>
              <a:t>FUNDAMENTOS DE PROGRAMACION</a:t>
            </a:r>
            <a:br>
              <a:rPr lang="es-MX" dirty="0">
                <a:latin typeface="Baguet Script" panose="00000500000000000000" pitchFamily="2" charset="0"/>
              </a:rPr>
            </a:br>
            <a:r>
              <a:rPr lang="es-MX" dirty="0">
                <a:latin typeface="Baguet Script" panose="00000500000000000000" pitchFamily="2" charset="0"/>
              </a:rPr>
              <a:t>CLASE 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Baguet Script" panose="00000500000000000000" pitchFamily="2" charset="0"/>
              </a:rPr>
              <a:t>NERI VARGAS NOELIA ISABEL</a:t>
            </a:r>
          </a:p>
        </p:txBody>
      </p:sp>
    </p:spTree>
    <p:extLst>
      <p:ext uri="{BB962C8B-B14F-4D97-AF65-F5344CB8AC3E}">
        <p14:creationId xmlns:p14="http://schemas.microsoft.com/office/powerpoint/2010/main" val="203170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8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Baguet Script</vt:lpstr>
      <vt:lpstr>Calibri</vt:lpstr>
      <vt:lpstr>Calibri Light</vt:lpstr>
      <vt:lpstr>Tema de Office</vt:lpstr>
      <vt:lpstr>FUNDAMENTOS DE PROGRAMACION CLASE 9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9</dc:title>
  <dc:creator>USUARIO</dc:creator>
  <cp:lastModifiedBy>Noelia Isabel Neri Vargas</cp:lastModifiedBy>
  <cp:revision>4</cp:revision>
  <dcterms:created xsi:type="dcterms:W3CDTF">2024-03-14T14:06:59Z</dcterms:created>
  <dcterms:modified xsi:type="dcterms:W3CDTF">2024-03-21T00:19:30Z</dcterms:modified>
</cp:coreProperties>
</file>