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6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29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15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2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71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1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9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4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14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6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35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3FCB-3B12-45D4-8E6C-0B39FAC0A9A4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0FFD-4B92-469E-B984-99B1223D76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45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stel - de PowerPoint para plantillas de PowerPoint, color pastel fondo de  pantalla | Pxfu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Berlin Sans FB" panose="020E0602020502020306" pitchFamily="34" charset="0"/>
              </a:rPr>
              <a:t>Reporte de Fundamentos de Programación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26482"/>
            <a:ext cx="9144000" cy="1655762"/>
          </a:xfrm>
        </p:spPr>
        <p:txBody>
          <a:bodyPr/>
          <a:lstStyle/>
          <a:p>
            <a:r>
              <a:rPr lang="es-MX" dirty="0">
                <a:latin typeface="Berlin Sans FB" panose="020E0602020502020306" pitchFamily="34" charset="0"/>
              </a:rPr>
              <a:t>TM14</a:t>
            </a:r>
          </a:p>
          <a:p>
            <a:r>
              <a:rPr lang="es-MX" dirty="0">
                <a:latin typeface="Berlin Sans FB" panose="020E0602020502020306" pitchFamily="34" charset="0"/>
              </a:rPr>
              <a:t>NERI VARGAS NOELIA ISABEL.</a:t>
            </a:r>
          </a:p>
          <a:p>
            <a:r>
              <a:rPr lang="es-MX" dirty="0">
                <a:latin typeface="Berlin Sans FB" panose="020E0602020502020306" pitchFamily="34" charset="0"/>
              </a:rPr>
              <a:t>15/02/2024</a:t>
            </a:r>
          </a:p>
        </p:txBody>
      </p:sp>
    </p:spTree>
    <p:extLst>
      <p:ext uri="{BB962C8B-B14F-4D97-AF65-F5344CB8AC3E}">
        <p14:creationId xmlns:p14="http://schemas.microsoft.com/office/powerpoint/2010/main" val="38063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ndo abstracto humo, colores pastel cla... | Premium Photo #Freepik #photo  #fondo #mar… | Fondo de pantalla para el teléfono, Fondos abstractos,  Fondos para i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2094" y="1526148"/>
            <a:ext cx="9551324" cy="2161308"/>
          </a:xfrm>
        </p:spPr>
        <p:txBody>
          <a:bodyPr>
            <a:noAutofit/>
          </a:bodyPr>
          <a:lstStyle/>
          <a:p>
            <a:r>
              <a:rPr lang="es-MX" sz="4800" dirty="0">
                <a:latin typeface="Berlin Sans FB" panose="020E0602020502020306" pitchFamily="34" charset="0"/>
              </a:rPr>
              <a:t>CLASE 1: </a:t>
            </a:r>
            <a:br>
              <a:rPr lang="es-MX" sz="4800" dirty="0">
                <a:latin typeface="Berlin Sans FB" panose="020E0602020502020306" pitchFamily="34" charset="0"/>
              </a:rPr>
            </a:br>
            <a:r>
              <a:rPr lang="es-MX" sz="4800" dirty="0">
                <a:latin typeface="Berlin Sans FB" panose="020E0602020502020306" pitchFamily="34" charset="0"/>
              </a:rPr>
              <a:t>*Partes de la computadora.</a:t>
            </a:r>
            <a:br>
              <a:rPr lang="es-MX" sz="4800" dirty="0">
                <a:latin typeface="Berlin Sans FB" panose="020E0602020502020306" pitchFamily="34" charset="0"/>
              </a:rPr>
            </a:br>
            <a:r>
              <a:rPr lang="es-MX" sz="4800" dirty="0">
                <a:latin typeface="Berlin Sans FB" panose="020E0602020502020306" pitchFamily="34" charset="0"/>
              </a:rPr>
              <a:t> *Encendido.</a:t>
            </a:r>
            <a:br>
              <a:rPr lang="es-MX" sz="4800" dirty="0">
                <a:latin typeface="Berlin Sans FB" panose="020E0602020502020306" pitchFamily="34" charset="0"/>
              </a:rPr>
            </a:br>
            <a:r>
              <a:rPr lang="es-MX" sz="4800" dirty="0">
                <a:latin typeface="Berlin Sans FB" panose="020E0602020502020306" pitchFamily="34" charset="0"/>
              </a:rPr>
              <a:t>*Capturas.</a:t>
            </a:r>
            <a:br>
              <a:rPr lang="es-MX" sz="4800" dirty="0">
                <a:latin typeface="Berlin Sans FB" panose="020E0602020502020306" pitchFamily="34" charset="0"/>
              </a:rPr>
            </a:br>
            <a:r>
              <a:rPr lang="es-MX" sz="4800" dirty="0">
                <a:latin typeface="Berlin Sans FB" panose="020E0602020502020306" pitchFamily="34" charset="0"/>
              </a:rPr>
              <a:t>*Concurso de dinosaurio.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65005" y="4393103"/>
            <a:ext cx="3431001" cy="1641002"/>
          </a:xfrm>
        </p:spPr>
        <p:txBody>
          <a:bodyPr>
            <a:noAutofit/>
          </a:bodyPr>
          <a:lstStyle/>
          <a:p>
            <a:r>
              <a:rPr lang="es-MX" sz="3200" dirty="0">
                <a:latin typeface="Berlin Sans FB" panose="020E0602020502020306" pitchFamily="34" charset="0"/>
              </a:rPr>
              <a:t>Se desconecto el cable del internet y este fue el puntaje del concurso.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29" y="3920761"/>
            <a:ext cx="4851399" cy="2728912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 rot="5400000">
            <a:off x="6575367" y="4601233"/>
            <a:ext cx="939800" cy="1224742"/>
          </a:xfrm>
          <a:prstGeom prst="downArrow">
            <a:avLst/>
          </a:prstGeom>
          <a:solidFill>
            <a:srgbClr val="F8A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91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ndo Naturaleza Arco Iris Azul Pastel Lluvia Cielo para Power Point y  Diapositivas - Slides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7773" y="2241262"/>
            <a:ext cx="7735712" cy="43513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5382" y="423949"/>
            <a:ext cx="7257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s-MX" sz="2800" dirty="0">
                <a:latin typeface="Berlin Sans FB" panose="020E0602020502020306" pitchFamily="34" charset="0"/>
              </a:rPr>
              <a:t>Entramos a </a:t>
            </a:r>
            <a:r>
              <a:rPr lang="es-MX" sz="2800" dirty="0" err="1">
                <a:latin typeface="Berlin Sans FB" panose="020E0602020502020306" pitchFamily="34" charset="0"/>
              </a:rPr>
              <a:t>Developer</a:t>
            </a:r>
            <a:r>
              <a:rPr lang="es-MX" sz="2800" dirty="0">
                <a:latin typeface="Berlin Sans FB" panose="020E0602020502020306" pitchFamily="34" charset="0"/>
              </a:rPr>
              <a:t> </a:t>
            </a:r>
            <a:r>
              <a:rPr lang="es-MX" sz="2800" dirty="0" err="1">
                <a:latin typeface="Berlin Sans FB" panose="020E0602020502020306" pitchFamily="34" charset="0"/>
              </a:rPr>
              <a:t>Power</a:t>
            </a:r>
            <a:r>
              <a:rPr lang="es-MX" sz="2800" dirty="0">
                <a:latin typeface="Berlin Sans FB" panose="020E0602020502020306" pitchFamily="34" charset="0"/>
              </a:rPr>
              <a:t> Shell 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s-MX" sz="2800" dirty="0">
                <a:latin typeface="Berlin Sans FB" panose="020E0602020502020306" pitchFamily="34" charset="0"/>
              </a:rPr>
              <a:t>Usamos el primer comando que fue </a:t>
            </a:r>
            <a:r>
              <a:rPr lang="es-MX" sz="2800" i="1" dirty="0">
                <a:latin typeface="Berlin Sans FB" panose="020E0602020502020306" pitchFamily="34" charset="0"/>
              </a:rPr>
              <a:t>CL </a:t>
            </a:r>
            <a:r>
              <a:rPr lang="es-MX" sz="2800" dirty="0">
                <a:latin typeface="Berlin Sans FB" panose="020E0602020502020306" pitchFamily="34" charset="0"/>
              </a:rPr>
              <a:t>para revisar la versión del compilador de visualización.</a:t>
            </a:r>
          </a:p>
        </p:txBody>
      </p:sp>
    </p:spTree>
    <p:extLst>
      <p:ext uri="{BB962C8B-B14F-4D97-AF65-F5344CB8AC3E}">
        <p14:creationId xmlns:p14="http://schemas.microsoft.com/office/powerpoint/2010/main" val="114090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Berlin Sans FB Demi" panose="020E0802020502020306" pitchFamily="34" charset="0"/>
              </a:rPr>
              <a:t>TRABAJO COLAVORATIVO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Berlin Sans FB Demi" panose="020E0802020502020306" pitchFamily="34" charset="0"/>
              </a:rPr>
              <a:t>¿Como se aplica la programación en la ingeniería textil?</a:t>
            </a:r>
          </a:p>
        </p:txBody>
      </p:sp>
    </p:spTree>
    <p:extLst>
      <p:ext uri="{BB962C8B-B14F-4D97-AF65-F5344CB8AC3E}">
        <p14:creationId xmlns:p14="http://schemas.microsoft.com/office/powerpoint/2010/main" val="15273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>
                <a:latin typeface="Berlin Sans FB Demi" panose="020E0802020502020306" pitchFamily="34" charset="0"/>
              </a:rPr>
              <a:t>Principalmente se utiliza para programar, diseñar y simular hilos, tejidos planos, tipos de géneros de puntos, prendas tejidas etc. Se utiliza un programa ERP (Sistema de planificación de recursos empresariales) desarrollado para automatizar y simplificar los procesos de fabricación, distribución y venta en empresas dedicadas a la industria textil.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899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7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3439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Berlin Sans FB Demi" panose="020E0802020502020306" pitchFamily="34" charset="0"/>
              </a:rPr>
              <a:t>¿Qué es una monarquía absoluta?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971"/>
          </a:xfrm>
        </p:spPr>
        <p:txBody>
          <a:bodyPr/>
          <a:lstStyle/>
          <a:p>
            <a:pPr algn="ctr"/>
            <a:r>
              <a:rPr lang="es-MX" dirty="0">
                <a:latin typeface="Berlin Sans FB Demi" panose="020E0802020502020306" pitchFamily="34" charset="0"/>
              </a:rPr>
              <a:t>La monarquía absoluta es un modo de asegurar que el poder no se dividirá entre varios estados, esferas o poderes y de ese modo asegurar que la persona a cargo del poder será la única responsable de tomar las decisiones.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96" y="3780818"/>
            <a:ext cx="3214601" cy="24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Berlin Sans FB Demi" panose="020E0802020502020306" pitchFamily="34" charset="0"/>
              </a:rPr>
              <a:t>APRENDIMOS A UTILIZAR COPILOT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>
                <a:latin typeface="Berlin Sans FB Demi" panose="020E0802020502020306" pitchFamily="34" charset="0"/>
              </a:rPr>
              <a:t>Mi pregunta fue ¿Por qué se creo la ingeniería textil?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33" y="2559395"/>
            <a:ext cx="6925733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4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208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Berlin Sans FB</vt:lpstr>
      <vt:lpstr>Berlin Sans FB Demi</vt:lpstr>
      <vt:lpstr>Calibri</vt:lpstr>
      <vt:lpstr>Calibri Light</vt:lpstr>
      <vt:lpstr>Wingdings</vt:lpstr>
      <vt:lpstr>Tema de Office</vt:lpstr>
      <vt:lpstr>Reporte de Fundamentos de Programación </vt:lpstr>
      <vt:lpstr>CLASE 1:  *Partes de la computadora.  *Encendido. *Capturas. *Concurso de dinosaurio.</vt:lpstr>
      <vt:lpstr>Presentación de PowerPoint</vt:lpstr>
      <vt:lpstr>TRABAJO COLAVORATIVO</vt:lpstr>
      <vt:lpstr>Presentación de PowerPoint</vt:lpstr>
      <vt:lpstr>¿Qué es una monarquía absoluta?</vt:lpstr>
      <vt:lpstr>APRENDIMOS A UTILIZAR COPILOT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Fundamentos de Programación</dc:title>
  <dc:creator>USUARIO</dc:creator>
  <cp:lastModifiedBy>Noelia Isabel Neri Vargas</cp:lastModifiedBy>
  <cp:revision>6</cp:revision>
  <dcterms:created xsi:type="dcterms:W3CDTF">2024-02-15T13:54:29Z</dcterms:created>
  <dcterms:modified xsi:type="dcterms:W3CDTF">2024-03-07T01:39:01Z</dcterms:modified>
</cp:coreProperties>
</file>