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D04A-708E-457C-B307-D8D4FB86D358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74BB-3E92-4B76-9180-B7ED4C6CE7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73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D04A-708E-457C-B307-D8D4FB86D358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74BB-3E92-4B76-9180-B7ED4C6CE7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7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D04A-708E-457C-B307-D8D4FB86D358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74BB-3E92-4B76-9180-B7ED4C6CE7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27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D04A-708E-457C-B307-D8D4FB86D358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74BB-3E92-4B76-9180-B7ED4C6CE7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2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D04A-708E-457C-B307-D8D4FB86D358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74BB-3E92-4B76-9180-B7ED4C6CE7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4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D04A-708E-457C-B307-D8D4FB86D358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74BB-3E92-4B76-9180-B7ED4C6CE7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124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D04A-708E-457C-B307-D8D4FB86D358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74BB-3E92-4B76-9180-B7ED4C6CE7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797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D04A-708E-457C-B307-D8D4FB86D358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74BB-3E92-4B76-9180-B7ED4C6CE7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7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D04A-708E-457C-B307-D8D4FB86D358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74BB-3E92-4B76-9180-B7ED4C6CE7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96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D04A-708E-457C-B307-D8D4FB86D358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74BB-3E92-4B76-9180-B7ED4C6CE7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376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D04A-708E-457C-B307-D8D4FB86D358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74BB-3E92-4B76-9180-B7ED4C6CE7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30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1D04A-708E-457C-B307-D8D4FB86D358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774BB-3E92-4B76-9180-B7ED4C6CE7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83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ndo plano con color rosa pastel, bueno para power point, tarjeta de  felicitación, etc. 9873866 Vector en Vecteezy">
            <a:extLst>
              <a:ext uri="{FF2B5EF4-FFF2-40B4-BE49-F238E27FC236}">
                <a16:creationId xmlns:a16="http://schemas.microsoft.com/office/drawing/2014/main" id="{9A7ACF80-E79A-750B-1D7D-48CBF432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806D03-BA9F-09F6-566F-92A668E9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74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MX" sz="5400" dirty="0">
                <a:latin typeface="Baguet Script" panose="00000500000000000000" pitchFamily="2" charset="0"/>
              </a:rPr>
              <a:t>FUNDAMENTOS DE PROGRAMACION</a:t>
            </a:r>
            <a:br>
              <a:rPr lang="es-MX" sz="5400" dirty="0">
                <a:latin typeface="Baguet Script" panose="00000500000000000000" pitchFamily="2" charset="0"/>
              </a:rPr>
            </a:br>
            <a:r>
              <a:rPr lang="es-MX" sz="5400" dirty="0">
                <a:latin typeface="Baguet Script" panose="00000500000000000000" pitchFamily="2" charset="0"/>
              </a:rPr>
              <a:t>CLASE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67630-2547-B694-E39B-3F2E4CE1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694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4400" dirty="0">
                <a:solidFill>
                  <a:srgbClr val="FF0000"/>
                </a:solidFill>
                <a:latin typeface="Baguet Script" panose="00000500000000000000" pitchFamily="2" charset="0"/>
              </a:rPr>
              <a:t>NERI VARGAS NOELIA ISABEL</a:t>
            </a:r>
          </a:p>
          <a:p>
            <a:pPr marL="0" indent="0" algn="ctr">
              <a:buNone/>
            </a:pPr>
            <a:r>
              <a:rPr lang="es-MX" sz="4400" dirty="0">
                <a:solidFill>
                  <a:srgbClr val="FF0000"/>
                </a:solidFill>
                <a:latin typeface="Baguet Script" panose="00000500000000000000" pitchFamily="2" charset="0"/>
              </a:rPr>
              <a:t>26/02/2024</a:t>
            </a:r>
          </a:p>
        </p:txBody>
      </p:sp>
    </p:spTree>
    <p:extLst>
      <p:ext uri="{BB962C8B-B14F-4D97-AF65-F5344CB8AC3E}">
        <p14:creationId xmlns:p14="http://schemas.microsoft.com/office/powerpoint/2010/main" val="146814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8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" y="174096"/>
            <a:ext cx="12098867" cy="680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3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7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6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ondo plano con color rosa pastel, bueno para power point, tarjeta de  felicitación, etc. 9873866 Vector en Vecteezy">
            <a:extLst>
              <a:ext uri="{FF2B5EF4-FFF2-40B4-BE49-F238E27FC236}">
                <a16:creationId xmlns:a16="http://schemas.microsoft.com/office/drawing/2014/main" id="{71ACFEF2-32EE-B341-55CA-5439C87CC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4B3EBCE1-FC4C-5F63-AC80-DB09E543EC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153E8F-ECDB-6A92-4B30-8FA20C430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80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</Words>
  <Application>Microsoft Office PowerPoint</Application>
  <PresentationFormat>Panorámica</PresentationFormat>
  <Paragraphs>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Baguet Script</vt:lpstr>
      <vt:lpstr>Calibri</vt:lpstr>
      <vt:lpstr>Calibri Light</vt:lpstr>
      <vt:lpstr>Tema de Office</vt:lpstr>
      <vt:lpstr>FUNDAMENTOS DE PROGRAMACION CLASE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Noelia Isabel Neri Vargas</cp:lastModifiedBy>
  <cp:revision>5</cp:revision>
  <dcterms:created xsi:type="dcterms:W3CDTF">2024-02-29T13:59:50Z</dcterms:created>
  <dcterms:modified xsi:type="dcterms:W3CDTF">2024-03-07T01:43:45Z</dcterms:modified>
</cp:coreProperties>
</file>