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0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12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9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9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34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16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09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4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8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69B6-99B3-4BCC-8937-C6A7E21A1AC3}" type="datetimeFigureOut">
              <a:rPr lang="es-MX" smtClean="0"/>
              <a:t>06/03/2024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B12B-FA36-442E-9F55-9D1BDA3B5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3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C7267F55-1DA7-9A2C-810C-3FC6E267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252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173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FUNDAMENTOS DE PROGRAMACION</a:t>
            </a:r>
            <a:b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</a:br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CLASE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8872"/>
            <a:ext cx="9144000" cy="1655762"/>
          </a:xfrm>
        </p:spPr>
        <p:txBody>
          <a:bodyPr>
            <a:normAutofit/>
          </a:bodyPr>
          <a:lstStyle/>
          <a:p>
            <a:r>
              <a:rPr lang="es-MX" sz="2800" dirty="0">
                <a:latin typeface="Bahnschrift SemiBold" panose="020B0502040204020203" pitchFamily="34" charset="0"/>
              </a:rPr>
              <a:t>NERI VARGAS NOELIA ISABEL</a:t>
            </a:r>
          </a:p>
          <a:p>
            <a:r>
              <a:rPr lang="es-MX" sz="2800" dirty="0">
                <a:latin typeface="Bahnschrift SemiBold" panose="020B0502040204020203" pitchFamily="34" charset="0"/>
              </a:rPr>
              <a:t>29/02/2024</a:t>
            </a:r>
          </a:p>
        </p:txBody>
      </p:sp>
    </p:spTree>
    <p:extLst>
      <p:ext uri="{BB962C8B-B14F-4D97-AF65-F5344CB8AC3E}">
        <p14:creationId xmlns:p14="http://schemas.microsoft.com/office/powerpoint/2010/main" val="332435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787"/>
            <a:ext cx="10474210" cy="58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9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6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2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9DED07BA-71E2-E285-B453-61E9773E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Control de versiones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5047" y="1690688"/>
            <a:ext cx="8941904" cy="435133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Se llama control de versiones a la gestión de los diversos cambios que se realizan sobre los elementos de algún producto o una configuración del mismo. Una versión revisión o edición de un producto , es el estado en el que se encuentra el mismo en un momento dado de su desarrollo o modificación. </a:t>
            </a:r>
          </a:p>
          <a:p>
            <a:pPr algn="ctr"/>
            <a:r>
              <a:rPr lang="es-MX" dirty="0" err="1">
                <a:latin typeface="Bahnschrift SemiBold" panose="020B0502040204020203" pitchFamily="34" charset="0"/>
              </a:rPr>
              <a:t>Git</a:t>
            </a:r>
            <a:r>
              <a:rPr lang="es-MX" dirty="0">
                <a:latin typeface="Bahnschrift SemiBold" panose="020B0502040204020203" pitchFamily="34" charset="0"/>
              </a:rPr>
              <a:t> es un software de control de versiones diseñado por </a:t>
            </a:r>
            <a:r>
              <a:rPr lang="es-MX" dirty="0" err="1">
                <a:latin typeface="Bahnschrift SemiBold" panose="020B0502040204020203" pitchFamily="34" charset="0"/>
              </a:rPr>
              <a:t>Lin</a:t>
            </a:r>
            <a:r>
              <a:rPr lang="es-MX" dirty="0">
                <a:latin typeface="Bahnschrift SemiBold" panose="020B0502040204020203" pitchFamily="34" charset="0"/>
              </a:rPr>
              <a:t> </a:t>
            </a:r>
            <a:r>
              <a:rPr lang="es-MX" dirty="0" err="1">
                <a:latin typeface="Bahnschrift SemiBold" panose="020B0502040204020203" pitchFamily="34" charset="0"/>
              </a:rPr>
              <a:t>us</a:t>
            </a:r>
            <a:r>
              <a:rPr lang="es-MX" dirty="0">
                <a:latin typeface="Bahnschrift SemiBold" panose="020B0502040204020203" pitchFamily="34" charset="0"/>
              </a:rPr>
              <a:t> </a:t>
            </a:r>
            <a:r>
              <a:rPr lang="es-MX" dirty="0" err="1">
                <a:latin typeface="Bahnschrift SemiBold" panose="020B0502040204020203" pitchFamily="34" charset="0"/>
              </a:rPr>
              <a:t>Torvalds</a:t>
            </a:r>
            <a:r>
              <a:rPr lang="es-MX" dirty="0">
                <a:latin typeface="Bahnschrift SemiBold" panose="020B0502040204020203" pitchFamily="34" charset="0"/>
              </a:rPr>
              <a:t>, pensando en la eficiencia, la confiabilidad y compatibilidad del mantenimiento de versiones de aplicaciones cuando estas tienen una gran numero de archivos de código fuente.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SE UTILIZA PARA:</a:t>
            </a:r>
          </a:p>
          <a:p>
            <a:pPr algn="ctr"/>
            <a:r>
              <a:rPr lang="es-MX" dirty="0" err="1">
                <a:latin typeface="Bahnschrift SemiBold" panose="020B0502040204020203" pitchFamily="34" charset="0"/>
              </a:rPr>
              <a:t>Git</a:t>
            </a:r>
            <a:r>
              <a:rPr lang="es-MX" dirty="0">
                <a:latin typeface="Bahnschrift SemiBold" panose="020B0502040204020203" pitchFamily="34" charset="0"/>
              </a:rPr>
              <a:t> es un popular sistema de control de versiones . Fue creado en 2005 y ha sido mantenido por junio </a:t>
            </a:r>
            <a:r>
              <a:rPr lang="es-MX" dirty="0" err="1">
                <a:latin typeface="Bahnschrift SemiBold" panose="020B0502040204020203" pitchFamily="34" charset="0"/>
              </a:rPr>
              <a:t>Hamano</a:t>
            </a:r>
            <a:r>
              <a:rPr lang="es-MX" dirty="0">
                <a:latin typeface="Bahnschrift SemiBold" panose="020B0502040204020203" pitchFamily="34" charset="0"/>
              </a:rPr>
              <a:t> desde entonces.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Seguimiento de cambios en el código.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Seguimiento de quien realizo cambios.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Colaboración de codificación.</a:t>
            </a:r>
          </a:p>
        </p:txBody>
      </p:sp>
    </p:spTree>
    <p:extLst>
      <p:ext uri="{BB962C8B-B14F-4D97-AF65-F5344CB8AC3E}">
        <p14:creationId xmlns:p14="http://schemas.microsoft.com/office/powerpoint/2010/main" val="37340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1EC1FCEF-98D9-881D-4E9D-1CA9A0BA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¿Qué hace </a:t>
            </a:r>
            <a:r>
              <a:rPr lang="es-MX" sz="4800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Git</a:t>
            </a:r>
            <a:r>
              <a:rPr lang="es-MX" sz="4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Administrar proyectos con repositorios.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Clonar un proyecto para trabajar en una copia local.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 Controle y realice un seguimiento de los cambios con En modo provisional y Confirmación.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Bifurcar y combinar para permitir el trabajo en diferentes partes y versiones de un proyecto.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Extraer la versión más reciente del proyecto en una copia local.</a:t>
            </a:r>
          </a:p>
          <a:p>
            <a:pPr algn="ctr"/>
            <a:r>
              <a:rPr lang="es-MX" dirty="0">
                <a:latin typeface="Bahnschrift SemiBold" panose="020B0502040204020203" pitchFamily="34" charset="0"/>
              </a:rPr>
              <a:t>Insertar actualizaciones locales en el proyecto principal.</a:t>
            </a:r>
          </a:p>
        </p:txBody>
      </p:sp>
    </p:spTree>
    <p:extLst>
      <p:ext uri="{BB962C8B-B14F-4D97-AF65-F5344CB8AC3E}">
        <p14:creationId xmlns:p14="http://schemas.microsoft.com/office/powerpoint/2010/main" val="362040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🌱 Fondos para presentaciones en Power Point de naturaleza | Crehana">
            <a:extLst>
              <a:ext uri="{FF2B5EF4-FFF2-40B4-BE49-F238E27FC236}">
                <a16:creationId xmlns:a16="http://schemas.microsoft.com/office/drawing/2014/main" id="{F990D122-2873-5177-CE0E-6D6FF173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319282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¿Por qué </a:t>
            </a:r>
            <a:r>
              <a:rPr lang="es-MX" dirty="0" err="1">
                <a:solidFill>
                  <a:srgbClr val="0070C0"/>
                </a:solidFill>
                <a:latin typeface="Bahnschrift SemiBold" panose="020B0502040204020203" pitchFamily="34" charset="0"/>
              </a:rPr>
              <a:t>Git</a:t>
            </a:r>
            <a:r>
              <a:rPr lang="es-MX" dirty="0">
                <a:solidFill>
                  <a:srgbClr val="0070C0"/>
                </a:solidFill>
                <a:latin typeface="Bahnschrift SemiBold" panose="020B0502040204020203" pitchFamily="34" charset="0"/>
              </a:rPr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/>
          <a:lstStyle/>
          <a:p>
            <a:pPr algn="ctr"/>
            <a:r>
              <a:rPr lang="es-MX" dirty="0">
                <a:latin typeface="Bahnschrift SemiBold" panose="020B0502040204020203" pitchFamily="34" charset="0"/>
              </a:rPr>
              <a:t>Mas del 70% de los desarrolladores usan Lins desarrolladores pueden desde cualquier parte de los desarrolladores puede tutorial completo del proyecto los desarrolladores proyecto. </a:t>
            </a:r>
          </a:p>
        </p:txBody>
      </p:sp>
    </p:spTree>
    <p:extLst>
      <p:ext uri="{BB962C8B-B14F-4D97-AF65-F5344CB8AC3E}">
        <p14:creationId xmlns:p14="http://schemas.microsoft.com/office/powerpoint/2010/main" val="92399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12090399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365125"/>
            <a:ext cx="11726334" cy="6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7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7" y="249768"/>
            <a:ext cx="11492087" cy="64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" y="124152"/>
            <a:ext cx="12139317" cy="68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563033"/>
            <a:ext cx="10896601" cy="61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4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259</Words>
  <Application>Microsoft Office PowerPoint</Application>
  <PresentationFormat>Panorámica</PresentationFormat>
  <Paragraphs>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Bahnschrift SemiBold</vt:lpstr>
      <vt:lpstr>Calibri</vt:lpstr>
      <vt:lpstr>Calibri Light</vt:lpstr>
      <vt:lpstr>Tema de Office</vt:lpstr>
      <vt:lpstr>FUNDAMENTOS DE PROGRAMACION CLASE 5</vt:lpstr>
      <vt:lpstr>Control de versiones</vt:lpstr>
      <vt:lpstr>¿Qué hace Git?</vt:lpstr>
      <vt:lpstr>¿Por qué Git?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USUARIO</dc:creator>
  <cp:lastModifiedBy>Noelia Isabel Neri Vargas</cp:lastModifiedBy>
  <cp:revision>8</cp:revision>
  <dcterms:created xsi:type="dcterms:W3CDTF">2024-02-29T13:18:58Z</dcterms:created>
  <dcterms:modified xsi:type="dcterms:W3CDTF">2024-03-07T01:48:09Z</dcterms:modified>
</cp:coreProperties>
</file>