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60" r:id="rId3"/>
    <p:sldId id="267" r:id="rId4"/>
    <p:sldId id="266" r:id="rId5"/>
    <p:sldId id="265" r:id="rId6"/>
    <p:sldId id="272" r:id="rId7"/>
    <p:sldId id="269" r:id="rId8"/>
    <p:sldId id="262" r:id="rId9"/>
    <p:sldId id="263" r:id="rId10"/>
    <p:sldId id="273" r:id="rId11"/>
    <p:sldId id="274" r:id="rId12"/>
    <p:sldId id="270" r:id="rId13"/>
    <p:sldId id="261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5940"/>
  </p:normalViewPr>
  <p:slideViewPr>
    <p:cSldViewPr snapToGrid="0" snapToObjects="1">
      <p:cViewPr varScale="1">
        <p:scale>
          <a:sx n="84" d="100"/>
          <a:sy n="84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F954-57EE-4360-91CA-326750FE035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6C1121-6505-4601-B667-D0ED95FDA990}">
      <dgm:prSet/>
      <dgm:spPr/>
      <dgm:t>
        <a:bodyPr/>
        <a:lstStyle/>
        <a:p>
          <a:r>
            <a:rPr lang="en-US" dirty="0"/>
            <a:t>This project is a healthcare helper created for small clinics during COVID like crisis. </a:t>
          </a:r>
        </a:p>
      </dgm:t>
    </dgm:pt>
    <dgm:pt modelId="{76115C2C-F909-4A03-95CF-75D21DF253AF}" type="parTrans" cxnId="{649A6570-B95B-4C75-A820-433594E57F80}">
      <dgm:prSet/>
      <dgm:spPr/>
      <dgm:t>
        <a:bodyPr/>
        <a:lstStyle/>
        <a:p>
          <a:endParaRPr lang="en-US"/>
        </a:p>
      </dgm:t>
    </dgm:pt>
    <dgm:pt modelId="{26B07CF5-C29F-428A-9A50-4D549E910F4A}" type="sibTrans" cxnId="{649A6570-B95B-4C75-A820-433594E57F80}">
      <dgm:prSet/>
      <dgm:spPr/>
      <dgm:t>
        <a:bodyPr/>
        <a:lstStyle/>
        <a:p>
          <a:endParaRPr lang="en-US"/>
        </a:p>
      </dgm:t>
    </dgm:pt>
    <dgm:pt modelId="{2B271A7A-EDBF-4453-BFE6-D77AF3B8F7DC}">
      <dgm:prSet/>
      <dgm:spPr/>
      <dgm:t>
        <a:bodyPr/>
        <a:lstStyle/>
        <a:p>
          <a:r>
            <a:rPr lang="en-US" dirty="0"/>
            <a:t>Helps patient to schedule an appointment </a:t>
          </a:r>
        </a:p>
      </dgm:t>
    </dgm:pt>
    <dgm:pt modelId="{650A90FA-FE8E-4973-8943-5416DE64431A}" type="parTrans" cxnId="{CAF1CE5A-7CF9-4027-A60F-1F76FF80B6F6}">
      <dgm:prSet/>
      <dgm:spPr/>
      <dgm:t>
        <a:bodyPr/>
        <a:lstStyle/>
        <a:p>
          <a:endParaRPr lang="en-US"/>
        </a:p>
      </dgm:t>
    </dgm:pt>
    <dgm:pt modelId="{70615678-1173-438B-ACEB-286239D8D1A0}" type="sibTrans" cxnId="{CAF1CE5A-7CF9-4027-A60F-1F76FF80B6F6}">
      <dgm:prSet/>
      <dgm:spPr/>
      <dgm:t>
        <a:bodyPr/>
        <a:lstStyle/>
        <a:p>
          <a:endParaRPr lang="en-US"/>
        </a:p>
      </dgm:t>
    </dgm:pt>
    <dgm:pt modelId="{F8B6AB5D-833C-4115-8FD1-3A1A359CBCC4}">
      <dgm:prSet/>
      <dgm:spPr/>
      <dgm:t>
        <a:bodyPr/>
        <a:lstStyle/>
        <a:p>
          <a:r>
            <a:rPr lang="en-US" dirty="0"/>
            <a:t>Doctor can prepare as per the scheduled appointment</a:t>
          </a:r>
        </a:p>
      </dgm:t>
    </dgm:pt>
    <dgm:pt modelId="{BFB689CC-43D1-4A1B-B134-D3525AE9F58B}" type="parTrans" cxnId="{7FAEF17C-DB3C-4AEF-8715-AE1BEBE58CFF}">
      <dgm:prSet/>
      <dgm:spPr/>
      <dgm:t>
        <a:bodyPr/>
        <a:lstStyle/>
        <a:p>
          <a:endParaRPr lang="en-US"/>
        </a:p>
      </dgm:t>
    </dgm:pt>
    <dgm:pt modelId="{79905672-C608-4FF6-8135-11CF4A1CCCAC}" type="sibTrans" cxnId="{7FAEF17C-DB3C-4AEF-8715-AE1BEBE58CFF}">
      <dgm:prSet/>
      <dgm:spPr/>
      <dgm:t>
        <a:bodyPr/>
        <a:lstStyle/>
        <a:p>
          <a:endParaRPr lang="en-US"/>
        </a:p>
      </dgm:t>
    </dgm:pt>
    <dgm:pt modelId="{A7A0E7CB-D0C5-49A5-96F1-35FC88128220}">
      <dgm:prSet/>
      <dgm:spPr/>
      <dgm:t>
        <a:bodyPr/>
        <a:lstStyle/>
        <a:p>
          <a:r>
            <a:rPr lang="en-US" dirty="0"/>
            <a:t>Blood donors can register and Admin can connect them in need.</a:t>
          </a:r>
        </a:p>
      </dgm:t>
    </dgm:pt>
    <dgm:pt modelId="{14F6E749-C048-4AC6-8149-4C74A27901C7}" type="parTrans" cxnId="{B68A2A56-E805-4F7C-8576-57F963F9DCE8}">
      <dgm:prSet/>
      <dgm:spPr/>
      <dgm:t>
        <a:bodyPr/>
        <a:lstStyle/>
        <a:p>
          <a:endParaRPr lang="en-US"/>
        </a:p>
      </dgm:t>
    </dgm:pt>
    <dgm:pt modelId="{4384D481-E988-4A61-A273-857C02F28564}" type="sibTrans" cxnId="{B68A2A56-E805-4F7C-8576-57F963F9DCE8}">
      <dgm:prSet/>
      <dgm:spPr/>
      <dgm:t>
        <a:bodyPr/>
        <a:lstStyle/>
        <a:p>
          <a:endParaRPr lang="en-US"/>
        </a:p>
      </dgm:t>
    </dgm:pt>
    <dgm:pt modelId="{3B68DA76-238C-4A68-AA5D-2D47AD66AA36}">
      <dgm:prSet/>
      <dgm:spPr/>
      <dgm:t>
        <a:bodyPr/>
        <a:lstStyle/>
        <a:p>
          <a:r>
            <a:rPr lang="en-US" b="1" dirty="0"/>
            <a:t>Motivation</a:t>
          </a:r>
          <a:r>
            <a:rPr lang="en-US" dirty="0"/>
            <a:t>: Patients can avoid queue in hospitals. Lessen social gathering during COVID crisis</a:t>
          </a:r>
        </a:p>
      </dgm:t>
    </dgm:pt>
    <dgm:pt modelId="{B57DDCEF-252C-49E4-9B95-DDC92C018CC7}" type="parTrans" cxnId="{803427B5-91F8-4B4F-904B-898B2A40C2BE}">
      <dgm:prSet/>
      <dgm:spPr/>
      <dgm:t>
        <a:bodyPr/>
        <a:lstStyle/>
        <a:p>
          <a:endParaRPr lang="en-US"/>
        </a:p>
      </dgm:t>
    </dgm:pt>
    <dgm:pt modelId="{CFD75588-0080-411C-AD36-BDC390616165}" type="sibTrans" cxnId="{803427B5-91F8-4B4F-904B-898B2A40C2BE}">
      <dgm:prSet/>
      <dgm:spPr/>
      <dgm:t>
        <a:bodyPr/>
        <a:lstStyle/>
        <a:p>
          <a:endParaRPr lang="en-US"/>
        </a:p>
      </dgm:t>
    </dgm:pt>
    <dgm:pt modelId="{B4E20EAD-7546-6E43-AEBB-4E3C3A36DC30}" type="pres">
      <dgm:prSet presAssocID="{B681F954-57EE-4360-91CA-326750FE0355}" presName="linear" presStyleCnt="0">
        <dgm:presLayoutVars>
          <dgm:animLvl val="lvl"/>
          <dgm:resizeHandles val="exact"/>
        </dgm:presLayoutVars>
      </dgm:prSet>
      <dgm:spPr/>
    </dgm:pt>
    <dgm:pt modelId="{E9405699-08A0-264E-A187-D7AF7DB89078}" type="pres">
      <dgm:prSet presAssocID="{ED6C1121-6505-4601-B667-D0ED95FDA990}" presName="parentText" presStyleLbl="node1" presStyleIdx="0" presStyleCnt="1" custScaleY="52841">
        <dgm:presLayoutVars>
          <dgm:chMax val="0"/>
          <dgm:bulletEnabled val="1"/>
        </dgm:presLayoutVars>
      </dgm:prSet>
      <dgm:spPr/>
    </dgm:pt>
    <dgm:pt modelId="{292AE84E-22B2-7C4D-950F-E656052AEE24}" type="pres">
      <dgm:prSet presAssocID="{ED6C1121-6505-4601-B667-D0ED95FDA99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481B06-B908-F84A-85AF-13843EECDF6E}" type="presOf" srcId="{F8B6AB5D-833C-4115-8FD1-3A1A359CBCC4}" destId="{292AE84E-22B2-7C4D-950F-E656052AEE24}" srcOrd="0" destOrd="1" presId="urn:microsoft.com/office/officeart/2005/8/layout/vList2"/>
    <dgm:cxn modelId="{645A072A-3B3D-9E4F-A80E-E74B8DF2363E}" type="presOf" srcId="{B681F954-57EE-4360-91CA-326750FE0355}" destId="{B4E20EAD-7546-6E43-AEBB-4E3C3A36DC30}" srcOrd="0" destOrd="0" presId="urn:microsoft.com/office/officeart/2005/8/layout/vList2"/>
    <dgm:cxn modelId="{C5043442-1B82-6247-9F47-B426DD3C603B}" type="presOf" srcId="{ED6C1121-6505-4601-B667-D0ED95FDA990}" destId="{E9405699-08A0-264E-A187-D7AF7DB89078}" srcOrd="0" destOrd="0" presId="urn:microsoft.com/office/officeart/2005/8/layout/vList2"/>
    <dgm:cxn modelId="{11B5C155-8134-AA4B-A279-89718227FD4A}" type="presOf" srcId="{2B271A7A-EDBF-4453-BFE6-D77AF3B8F7DC}" destId="{292AE84E-22B2-7C4D-950F-E656052AEE24}" srcOrd="0" destOrd="0" presId="urn:microsoft.com/office/officeart/2005/8/layout/vList2"/>
    <dgm:cxn modelId="{B68A2A56-E805-4F7C-8576-57F963F9DCE8}" srcId="{ED6C1121-6505-4601-B667-D0ED95FDA990}" destId="{A7A0E7CB-D0C5-49A5-96F1-35FC88128220}" srcOrd="2" destOrd="0" parTransId="{14F6E749-C048-4AC6-8149-4C74A27901C7}" sibTransId="{4384D481-E988-4A61-A273-857C02F28564}"/>
    <dgm:cxn modelId="{CAF1CE5A-7CF9-4027-A60F-1F76FF80B6F6}" srcId="{ED6C1121-6505-4601-B667-D0ED95FDA990}" destId="{2B271A7A-EDBF-4453-BFE6-D77AF3B8F7DC}" srcOrd="0" destOrd="0" parTransId="{650A90FA-FE8E-4973-8943-5416DE64431A}" sibTransId="{70615678-1173-438B-ACEB-286239D8D1A0}"/>
    <dgm:cxn modelId="{649A6570-B95B-4C75-A820-433594E57F80}" srcId="{B681F954-57EE-4360-91CA-326750FE0355}" destId="{ED6C1121-6505-4601-B667-D0ED95FDA990}" srcOrd="0" destOrd="0" parTransId="{76115C2C-F909-4A03-95CF-75D21DF253AF}" sibTransId="{26B07CF5-C29F-428A-9A50-4D549E910F4A}"/>
    <dgm:cxn modelId="{7FAEF17C-DB3C-4AEF-8715-AE1BEBE58CFF}" srcId="{ED6C1121-6505-4601-B667-D0ED95FDA990}" destId="{F8B6AB5D-833C-4115-8FD1-3A1A359CBCC4}" srcOrd="1" destOrd="0" parTransId="{BFB689CC-43D1-4A1B-B134-D3525AE9F58B}" sibTransId="{79905672-C608-4FF6-8135-11CF4A1CCCAC}"/>
    <dgm:cxn modelId="{62739D85-E65E-FE47-9DE8-77FCC139E544}" type="presOf" srcId="{3B68DA76-238C-4A68-AA5D-2D47AD66AA36}" destId="{292AE84E-22B2-7C4D-950F-E656052AEE24}" srcOrd="0" destOrd="3" presId="urn:microsoft.com/office/officeart/2005/8/layout/vList2"/>
    <dgm:cxn modelId="{31743AAA-E22A-7F4F-87DA-4291B9D89DE0}" type="presOf" srcId="{A7A0E7CB-D0C5-49A5-96F1-35FC88128220}" destId="{292AE84E-22B2-7C4D-950F-E656052AEE24}" srcOrd="0" destOrd="2" presId="urn:microsoft.com/office/officeart/2005/8/layout/vList2"/>
    <dgm:cxn modelId="{803427B5-91F8-4B4F-904B-898B2A40C2BE}" srcId="{ED6C1121-6505-4601-B667-D0ED95FDA990}" destId="{3B68DA76-238C-4A68-AA5D-2D47AD66AA36}" srcOrd="3" destOrd="0" parTransId="{B57DDCEF-252C-49E4-9B95-DDC92C018CC7}" sibTransId="{CFD75588-0080-411C-AD36-BDC390616165}"/>
    <dgm:cxn modelId="{98C6C0FF-FB86-C747-8956-25DE9828AF7F}" type="presParOf" srcId="{B4E20EAD-7546-6E43-AEBB-4E3C3A36DC30}" destId="{E9405699-08A0-264E-A187-D7AF7DB89078}" srcOrd="0" destOrd="0" presId="urn:microsoft.com/office/officeart/2005/8/layout/vList2"/>
    <dgm:cxn modelId="{A23AE807-D430-A342-9191-39EF75B5257E}" type="presParOf" srcId="{B4E20EAD-7546-6E43-AEBB-4E3C3A36DC30}" destId="{292AE84E-22B2-7C4D-950F-E656052AEE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05699-08A0-264E-A187-D7AF7DB89078}">
      <dsp:nvSpPr>
        <dsp:cNvPr id="0" name=""/>
        <dsp:cNvSpPr/>
      </dsp:nvSpPr>
      <dsp:spPr>
        <a:xfrm>
          <a:off x="0" y="61601"/>
          <a:ext cx="6967728" cy="13953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This project is a healthcare helper created for small clinics during COVID like crisis. </a:t>
          </a:r>
        </a:p>
      </dsp:txBody>
      <dsp:txXfrm>
        <a:off x="68116" y="129717"/>
        <a:ext cx="6831496" cy="1259135"/>
      </dsp:txXfrm>
    </dsp:sp>
    <dsp:sp modelId="{292AE84E-22B2-7C4D-950F-E656052AEE24}">
      <dsp:nvSpPr>
        <dsp:cNvPr id="0" name=""/>
        <dsp:cNvSpPr/>
      </dsp:nvSpPr>
      <dsp:spPr>
        <a:xfrm>
          <a:off x="0" y="1456968"/>
          <a:ext cx="6967728" cy="40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Helps patient to schedule an appointment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Doctor can prepare as per the scheduled appointment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Blood donors can register and Admin can connect them in need.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Motivation</a:t>
          </a:r>
          <a:r>
            <a:rPr lang="en-US" sz="2000" kern="1200" dirty="0"/>
            <a:t>: Patients can avoid queue in hospitals. Lessen social gathering during COVID crisis</a:t>
          </a:r>
        </a:p>
      </dsp:txBody>
      <dsp:txXfrm>
        <a:off x="0" y="1456968"/>
        <a:ext cx="6967728" cy="4059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68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9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8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6012F-4C2D-0046-8666-EA9F464E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4839" y="1122363"/>
            <a:ext cx="7457122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</a:rPr>
              <a:t>Mini Healthcare Helper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BBC85-7DEC-994E-9CE2-85904CC6D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1026" name="Picture 2" descr="Doctor Patient Icon by Baxter Orr on Dribbble">
            <a:extLst>
              <a:ext uri="{FF2B5EF4-FFF2-40B4-BE49-F238E27FC236}">
                <a16:creationId xmlns:a16="http://schemas.microsoft.com/office/drawing/2014/main" id="{954CFF3F-8C27-DD46-806E-675196DBF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0" r="19128"/>
          <a:stretch/>
        </p:blipFill>
        <p:spPr bwMode="auto">
          <a:xfrm>
            <a:off x="674572" y="1642490"/>
            <a:ext cx="2731806" cy="371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79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10003-3781-0C47-990A-6F614991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Activity 3.2 : Patient booking appointment (</a:t>
            </a:r>
            <a:r>
              <a:rPr lang="en-US" sz="2800" dirty="0" err="1"/>
              <a:t>Ctd</a:t>
            </a:r>
            <a:r>
              <a:rPr lang="en-US" sz="2800" dirty="0"/>
              <a:t>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F4B7D0C-A0C3-9543-8365-2924DD28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700" dirty="0"/>
              <a:t>Patient filtering the needed doctor before booking appointment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BA02770-9C8E-CF4A-B2D7-09BF3E28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68" y="1929448"/>
            <a:ext cx="3248526" cy="4688591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9615C89-703D-3D40-9546-692A17A2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44" y="1949607"/>
            <a:ext cx="3248526" cy="4668432"/>
          </a:xfrm>
          <a:prstGeom prst="rect">
            <a:avLst/>
          </a:prstGeom>
        </p:spPr>
      </p:pic>
      <p:pic>
        <p:nvPicPr>
          <p:cNvPr id="15" name="Picture 14" descr="PowerPoint&#10;&#10;Description automatically generated">
            <a:extLst>
              <a:ext uri="{FF2B5EF4-FFF2-40B4-BE49-F238E27FC236}">
                <a16:creationId xmlns:a16="http://schemas.microsoft.com/office/drawing/2014/main" id="{84353733-C99E-B142-9BDA-DFB64FA57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272" y="1949606"/>
            <a:ext cx="3248526" cy="46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5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10003-3781-0C47-990A-6F614991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Activity 3.2 : Patient booking appointment (</a:t>
            </a:r>
            <a:r>
              <a:rPr lang="en-US" sz="2800"/>
              <a:t>Ctd</a:t>
            </a:r>
            <a:r>
              <a:rPr lang="en-US" sz="2800" dirty="0"/>
              <a:t>)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F4B7D0C-A0C3-9543-8365-2924DD28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700">
                <a:solidFill>
                  <a:schemeClr val="bg1"/>
                </a:solidFill>
              </a:rPr>
              <a:t>Patient filtering the needed doctor before booking appointment</a:t>
            </a:r>
          </a:p>
        </p:txBody>
      </p: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EF7EE5E-AC1A-3648-9664-6258E16E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776" y="2015229"/>
            <a:ext cx="1935601" cy="4096512"/>
          </a:xfrm>
          <a:prstGeom prst="rect">
            <a:avLst/>
          </a:prstGeom>
        </p:spPr>
      </p:pic>
      <p:pic>
        <p:nvPicPr>
          <p:cNvPr id="5" name="Picture 4" descr="PowerPoint&#10;&#10;Description automatically generated">
            <a:extLst>
              <a:ext uri="{FF2B5EF4-FFF2-40B4-BE49-F238E27FC236}">
                <a16:creationId xmlns:a16="http://schemas.microsoft.com/office/drawing/2014/main" id="{44EAEB67-27AB-234D-BCE1-8CFA9E4B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122" y="2015229"/>
            <a:ext cx="193560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AC2E-D45B-0541-9480-2697F62C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121F-D518-CB4F-A3D7-8EFB66364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615440"/>
            <a:ext cx="10168128" cy="4556760"/>
          </a:xfrm>
        </p:spPr>
        <p:txBody>
          <a:bodyPr/>
          <a:lstStyle/>
          <a:p>
            <a:r>
              <a:rPr lang="en-US" dirty="0"/>
              <a:t>This mini helper software is to help small clinics to avoid social gathering during COVID.</a:t>
            </a:r>
            <a:endParaRPr lang="en-US" b="1" dirty="0"/>
          </a:p>
          <a:p>
            <a:r>
              <a:rPr lang="en-US" b="1" dirty="0"/>
              <a:t>Patient</a:t>
            </a:r>
            <a:r>
              <a:rPr lang="en-US" dirty="0"/>
              <a:t> can book appointments by selecting from the available doctors from Home and visit only at appointed time. Thus, resolving issue of social gathering.</a:t>
            </a:r>
          </a:p>
          <a:p>
            <a:r>
              <a:rPr lang="en-US" b="1" dirty="0"/>
              <a:t>Blood Donors</a:t>
            </a:r>
            <a:r>
              <a:rPr lang="en-US" dirty="0"/>
              <a:t> can register. HealthCare System can look into list of donors and connect in need.</a:t>
            </a:r>
          </a:p>
          <a:p>
            <a:r>
              <a:rPr lang="en-US" dirty="0"/>
              <a:t>Thus, the patient and healthcare system can function with social distance rules followed.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6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0C7C-B714-984F-B17B-20CAEDF8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904" y="2369759"/>
            <a:ext cx="4707445" cy="10592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Database</a:t>
            </a:r>
          </a:p>
        </p:txBody>
      </p:sp>
      <p:pic>
        <p:nvPicPr>
          <p:cNvPr id="2050" name="Picture 2" descr="Key Activities and Your Business Model - Business 2 Community">
            <a:extLst>
              <a:ext uri="{FF2B5EF4-FFF2-40B4-BE49-F238E27FC236}">
                <a16:creationId xmlns:a16="http://schemas.microsoft.com/office/drawing/2014/main" id="{8BF49BF8-BC9C-B941-8C37-99EEA860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" y="1721491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6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6595-D624-664C-8DCB-3B15B283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Firebase Database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2B46CC49-A901-4E55-9E22-1371DB36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9" y="2252870"/>
            <a:ext cx="2740152" cy="3560251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Doctor can have multiple certifications, multiple availability timings and appointments.</a:t>
            </a:r>
          </a:p>
          <a:p>
            <a:r>
              <a:rPr lang="en-US" sz="1700" dirty="0"/>
              <a:t>Patient may have multiple appointment and may or may not have a blood donor</a:t>
            </a:r>
          </a:p>
          <a:p>
            <a:r>
              <a:rPr lang="en-US" sz="1700" dirty="0"/>
              <a:t>Blood Donor may have more than one recipients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7BB9B38-7432-0249-82C9-6441DD6A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43" y="175224"/>
            <a:ext cx="7319757" cy="63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8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7C89-2B80-114B-88D5-1C7DD1AA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43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73034-092E-F34E-9BB4-F08D9D2F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 dirty="0"/>
              <a:t>Project Description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0EEA95-9402-498D-9A92-779747319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467737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23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0C7C-B714-984F-B17B-20CAEDF8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904" y="2369759"/>
            <a:ext cx="4707445" cy="10592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Activities</a:t>
            </a:r>
          </a:p>
        </p:txBody>
      </p:sp>
      <p:pic>
        <p:nvPicPr>
          <p:cNvPr id="2050" name="Picture 2" descr="Key Activities and Your Business Model - Business 2 Community">
            <a:extLst>
              <a:ext uri="{FF2B5EF4-FFF2-40B4-BE49-F238E27FC236}">
                <a16:creationId xmlns:a16="http://schemas.microsoft.com/office/drawing/2014/main" id="{8BF49BF8-BC9C-B941-8C37-99EEA860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" y="1721491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9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AC2E-D45B-0541-9480-2697F62C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121F-D518-CB4F-A3D7-8EFB6636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Admin</a:t>
            </a:r>
            <a:r>
              <a:rPr lang="en-US" dirty="0"/>
              <a:t>(HealthCare System) can register the doctors after verifying their certifications manually.</a:t>
            </a:r>
          </a:p>
          <a:p>
            <a:r>
              <a:rPr lang="en-US" b="1" dirty="0"/>
              <a:t>Doctors</a:t>
            </a:r>
            <a:r>
              <a:rPr lang="en-US" dirty="0"/>
              <a:t> can register themselves with their qualification and can see the scheduled appointment</a:t>
            </a:r>
          </a:p>
          <a:p>
            <a:r>
              <a:rPr lang="en-US" b="1" dirty="0"/>
              <a:t>Patient</a:t>
            </a:r>
            <a:r>
              <a:rPr lang="en-US" dirty="0"/>
              <a:t> can book appointments by selecting from the available doctors</a:t>
            </a:r>
          </a:p>
          <a:p>
            <a:r>
              <a:rPr lang="en-US" b="1" dirty="0"/>
              <a:t>Blood Donors</a:t>
            </a:r>
            <a:r>
              <a:rPr lang="en-US" dirty="0"/>
              <a:t> can register. HealthCare System can look into list of donors and connect in need.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D238-50FD-2843-91FB-D5A5CECF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Activity 1.1: Admin Login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3" name="Content Placeholder 12" descr="Graphical user interface&#10;&#10;Description automatically generated">
            <a:extLst>
              <a:ext uri="{FF2B5EF4-FFF2-40B4-BE49-F238E27FC236}">
                <a16:creationId xmlns:a16="http://schemas.microsoft.com/office/drawing/2014/main" id="{170C63CB-6F57-AD4D-9711-C2356C716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399" y="1990408"/>
            <a:ext cx="1935601" cy="4096512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5AF7F853-D305-CE41-8A25-F54D1A7A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440" y="1959928"/>
            <a:ext cx="193560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D238-50FD-2843-91FB-D5A5CECF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Activity 1.1: Admin Login</a:t>
            </a:r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" name="Picture 9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E2A5839-ED99-D846-9049-BFA9A464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130" y="2121196"/>
            <a:ext cx="1935601" cy="4096512"/>
          </a:xfrm>
          <a:prstGeom prst="rect">
            <a:avLst/>
          </a:prstGeom>
        </p:spPr>
      </p:pic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F78F7A-022F-E743-96D3-40C542DF1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83438" y="2186679"/>
            <a:ext cx="1935601" cy="409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F280B0-A337-0143-9632-274CB04B2066}"/>
              </a:ext>
            </a:extLst>
          </p:cNvPr>
          <p:cNvSpPr txBox="1"/>
          <p:nvPr/>
        </p:nvSpPr>
        <p:spPr>
          <a:xfrm>
            <a:off x="3108960" y="1447800"/>
            <a:ext cx="566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will register doctor through Admin login</a:t>
            </a:r>
          </a:p>
        </p:txBody>
      </p:sp>
    </p:spTree>
    <p:extLst>
      <p:ext uri="{BB962C8B-B14F-4D97-AF65-F5344CB8AC3E}">
        <p14:creationId xmlns:p14="http://schemas.microsoft.com/office/powerpoint/2010/main" val="147203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D238-50FD-2843-91FB-D5A5CECF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Activity 2.1: Doctor Login</a:t>
            </a: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583192-C404-8D43-8FA4-A0B8904C9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509" y="2139484"/>
            <a:ext cx="2552934" cy="4096512"/>
          </a:xfrm>
          <a:prstGeom prst="rect">
            <a:avLst/>
          </a:prstGeom>
        </p:spPr>
      </p:pic>
      <p:pic>
        <p:nvPicPr>
          <p:cNvPr id="7" name="Picture 6" descr="Diagram, timeline&#10;&#10;Description automatically generated with medium confidence">
            <a:extLst>
              <a:ext uri="{FF2B5EF4-FFF2-40B4-BE49-F238E27FC236}">
                <a16:creationId xmlns:a16="http://schemas.microsoft.com/office/drawing/2014/main" id="{31EEA2BC-72BF-1948-95D5-496A61A5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60" y="2039176"/>
            <a:ext cx="2834639" cy="4196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FB317F-13EA-2946-8D5A-DE726B775719}"/>
              </a:ext>
            </a:extLst>
          </p:cNvPr>
          <p:cNvSpPr txBox="1"/>
          <p:nvPr/>
        </p:nvSpPr>
        <p:spPr>
          <a:xfrm>
            <a:off x="2743200" y="1539240"/>
            <a:ext cx="542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 can add his availability slots in the system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0AE4C0-1B93-2B4E-889B-06EA4DFA5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117" y="2002600"/>
            <a:ext cx="3248526" cy="41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3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23D82F2-8828-4C80-AF95-242810E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FD0D34F-65E4-4896-8016-F401017B6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7A25769-8A6A-4983-92E9-E41BEB53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10003-3781-0C47-990A-6F614991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Activity 3.1 : Patient Login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669D83-0E36-4F8C-B68A-D549AC19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671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7E16772-0CE1-4B7B-91DF-F65EE836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597" y="2478024"/>
            <a:ext cx="3389242" cy="3694176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Image 1</a:t>
            </a:r>
            <a:r>
              <a:rPr lang="en-US" sz="1800" dirty="0"/>
              <a:t> shows the patient does not exist </a:t>
            </a:r>
          </a:p>
          <a:p>
            <a:r>
              <a:rPr lang="en-US" sz="1800" i="1" dirty="0"/>
              <a:t>Image 2 </a:t>
            </a:r>
            <a:r>
              <a:rPr lang="en-US" sz="1800" dirty="0"/>
              <a:t>Registration of the patient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F12C8A-6B3F-124E-A356-191F76DDA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34"/>
          <a:stretch/>
        </p:blipFill>
        <p:spPr>
          <a:xfrm>
            <a:off x="899161" y="1471204"/>
            <a:ext cx="3248526" cy="5158196"/>
          </a:xfrm>
          <a:prstGeom prst="rect">
            <a:avLst/>
          </a:prstGeom>
        </p:spPr>
      </p:pic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C893C7-6D79-0244-8545-EF78E69B9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4"/>
          <a:stretch/>
        </p:blipFill>
        <p:spPr>
          <a:xfrm>
            <a:off x="4471737" y="1471204"/>
            <a:ext cx="3248526" cy="50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10003-3781-0C47-990A-6F614991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Activity 3.2 : Patient booking appointment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F4B7D0C-A0C3-9543-8365-2924DD28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700" dirty="0"/>
              <a:t>Patient filtering the needed doctor before booking appointment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DBD3FE9-7679-AA41-B882-21BCC85A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00" y="1949607"/>
            <a:ext cx="2627651" cy="4376722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4B0F38-5DF3-F441-8D7E-7276E941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77" y="1914724"/>
            <a:ext cx="3248526" cy="4376722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9BDB0C3-543D-4649-BCD8-5B052E400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909" y="1949607"/>
            <a:ext cx="3248526" cy="43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504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333</Words>
  <Application>Microsoft Macintosh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Neue Haas Grotesk Text Pro</vt:lpstr>
      <vt:lpstr>AccentBoxVTI</vt:lpstr>
      <vt:lpstr>Mini Healthcare Helper</vt:lpstr>
      <vt:lpstr>Project Description</vt:lpstr>
      <vt:lpstr>Activities</vt:lpstr>
      <vt:lpstr>Activities</vt:lpstr>
      <vt:lpstr>Activity 1.1: Admin Login</vt:lpstr>
      <vt:lpstr>Activity 1.1: Admin Login</vt:lpstr>
      <vt:lpstr>Activity 2.1: Doctor Login</vt:lpstr>
      <vt:lpstr>Activity 3.1 : Patient Login</vt:lpstr>
      <vt:lpstr>Activity 3.2 : Patient booking appointment</vt:lpstr>
      <vt:lpstr>Activity 3.2 : Patient booking appointment (Ctd)</vt:lpstr>
      <vt:lpstr>Activity 3.2 : Patient booking appointment (Ctd)</vt:lpstr>
      <vt:lpstr>Social Relevance</vt:lpstr>
      <vt:lpstr>Database</vt:lpstr>
      <vt:lpstr>Firebase Database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Healthcare Helper</dc:title>
  <dc:creator>Angelin Lazar Nadar (Europe - iDEAS-Cloud Transformation)</dc:creator>
  <cp:lastModifiedBy>Angelin Lazar Nadar (Europe - iDEAS-Cloud Transformation)</cp:lastModifiedBy>
  <cp:revision>43</cp:revision>
  <dcterms:created xsi:type="dcterms:W3CDTF">2021-10-24T15:44:46Z</dcterms:created>
  <dcterms:modified xsi:type="dcterms:W3CDTF">2021-10-25T14:51:29Z</dcterms:modified>
</cp:coreProperties>
</file>