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73" r:id="rId3"/>
    <p:sldId id="258" r:id="rId4"/>
    <p:sldId id="261" r:id="rId5"/>
    <p:sldId id="257" r:id="rId6"/>
    <p:sldId id="259" r:id="rId7"/>
    <p:sldId id="278" r:id="rId8"/>
    <p:sldId id="282" r:id="rId9"/>
    <p:sldId id="306" r:id="rId10"/>
    <p:sldId id="260" r:id="rId11"/>
    <p:sldId id="262" r:id="rId12"/>
    <p:sldId id="301" r:id="rId13"/>
    <p:sldId id="302" r:id="rId14"/>
    <p:sldId id="304" r:id="rId15"/>
    <p:sldId id="303" r:id="rId16"/>
    <p:sldId id="307" r:id="rId17"/>
    <p:sldId id="275" r:id="rId18"/>
    <p:sldId id="305" r:id="rId19"/>
    <p:sldId id="263" r:id="rId20"/>
  </p:sldIdLst>
  <p:sldSz cx="9144000" cy="5143500" type="screen16x9"/>
  <p:notesSz cx="6858000" cy="9144000"/>
  <p:embeddedFontLst>
    <p:embeddedFont>
      <p:font typeface="Inter" panose="020B0604020202020204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Rubik Light" panose="020B0604020202020204" charset="-79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1B19B3-076D-443C-8C75-468109B4412F}">
  <a:tblStyle styleId="{F51B19B3-076D-443C-8C75-468109B44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d4afe11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d4afe11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36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4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4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7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5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bd4afe119d_0_5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bd4afe119d_0_5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bd4afe119d_0_5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bd4afe119d_0_5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77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d4afe119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d4afe119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bd4afe119d_0_5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bd4afe119d_0_5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a63fda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a63fda8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d4afe119d_0_20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d4afe119d_0_20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a63fda8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a63fda8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ba63fda8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ba63fda8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ba63fda8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ba63fda8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ba63fda8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ba63fda8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4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7200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9472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33201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35473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59202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61474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7200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9472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33201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35473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59202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61474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9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94" name="Google Shape;294;p19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9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9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1"/>
          </p:nvPr>
        </p:nvSpPr>
        <p:spPr>
          <a:xfrm>
            <a:off x="7200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2"/>
          </p:nvPr>
        </p:nvSpPr>
        <p:spPr>
          <a:xfrm>
            <a:off x="9472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subTitle" idx="3"/>
          </p:nvPr>
        </p:nvSpPr>
        <p:spPr>
          <a:xfrm>
            <a:off x="33201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4"/>
          </p:nvPr>
        </p:nvSpPr>
        <p:spPr>
          <a:xfrm>
            <a:off x="35473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5"/>
          </p:nvPr>
        </p:nvSpPr>
        <p:spPr>
          <a:xfrm>
            <a:off x="59202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6"/>
          </p:nvPr>
        </p:nvSpPr>
        <p:spPr>
          <a:xfrm>
            <a:off x="61474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7" hasCustomPrompt="1"/>
          </p:nvPr>
        </p:nvSpPr>
        <p:spPr>
          <a:xfrm>
            <a:off x="829050" y="228540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8" hasCustomPrompt="1"/>
          </p:nvPr>
        </p:nvSpPr>
        <p:spPr>
          <a:xfrm>
            <a:off x="3429150" y="228540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 idx="9" hasCustomPrompt="1"/>
          </p:nvPr>
        </p:nvSpPr>
        <p:spPr>
          <a:xfrm>
            <a:off x="6029250" y="228540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313" name="Google Shape;313;p20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0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315" name="Google Shape;315;p20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Google Shape;316;p20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0"/>
          <p:cNvSpPr txBox="1">
            <a:spLocks noGrp="1"/>
          </p:cNvSpPr>
          <p:nvPr>
            <p:ph type="subTitle" idx="1"/>
          </p:nvPr>
        </p:nvSpPr>
        <p:spPr>
          <a:xfrm>
            <a:off x="2656200" y="2050413"/>
            <a:ext cx="38496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2"/>
          </p:nvPr>
        </p:nvSpPr>
        <p:spPr>
          <a:xfrm>
            <a:off x="2656188" y="1450113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3"/>
          </p:nvPr>
        </p:nvSpPr>
        <p:spPr>
          <a:xfrm>
            <a:off x="2656200" y="3747188"/>
            <a:ext cx="38496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4"/>
          </p:nvPr>
        </p:nvSpPr>
        <p:spPr>
          <a:xfrm>
            <a:off x="2656188" y="3146888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330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1690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5044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908050" y="1542875"/>
            <a:ext cx="4055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580475" y="2717975"/>
            <a:ext cx="5050200" cy="1980600"/>
            <a:chOff x="3846500" y="1285975"/>
            <a:chExt cx="5050200" cy="1980600"/>
          </a:xfrm>
        </p:grpSpPr>
        <p:sp>
          <p:nvSpPr>
            <p:cNvPr id="193" name="Google Shape;193;p10"/>
            <p:cNvSpPr/>
            <p:nvPr/>
          </p:nvSpPr>
          <p:spPr>
            <a:xfrm>
              <a:off x="3846500" y="1285975"/>
              <a:ext cx="5050200" cy="19806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10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796200" y="3481425"/>
            <a:ext cx="45900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900">
                <a:latin typeface="Rubik Light"/>
                <a:ea typeface="Rubik Light"/>
                <a:cs typeface="Rubik Light"/>
                <a:sym typeface="Rubik Ligh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4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234" name="Google Shape;234;p14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4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36" name="Google Shape;236;p14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" name="Google Shape;237;p14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3024800" y="143025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2"/>
          </p:nvPr>
        </p:nvSpPr>
        <p:spPr>
          <a:xfrm>
            <a:off x="3024800" y="3711725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6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SOETTA-LOKA </a:t>
            </a:r>
            <a:r>
              <a:rPr lang="en" dirty="0">
                <a:highlight>
                  <a:schemeClr val="accent5"/>
                </a:highlight>
              </a:rPr>
              <a:t>ELECTRONIC TICKET</a:t>
            </a:r>
            <a:endParaRPr dirty="0">
              <a:highlight>
                <a:schemeClr val="accent5"/>
              </a:highlight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OLEH KELOMPOK 12</a:t>
            </a:r>
          </a:p>
        </p:txBody>
      </p:sp>
      <p:sp>
        <p:nvSpPr>
          <p:cNvPr id="422" name="Google Shape;422;p27"/>
          <p:cNvSpPr txBox="1"/>
          <p:nvPr/>
        </p:nvSpPr>
        <p:spPr>
          <a:xfrm>
            <a:off x="895250" y="724175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// JUNE 19 2021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423" name="Google Shape;423;p27"/>
          <p:cNvGrpSpPr/>
          <p:nvPr/>
        </p:nvGrpSpPr>
        <p:grpSpPr>
          <a:xfrm>
            <a:off x="551710" y="3921400"/>
            <a:ext cx="3505510" cy="750600"/>
            <a:chOff x="708950" y="-197625"/>
            <a:chExt cx="3505510" cy="750600"/>
          </a:xfrm>
        </p:grpSpPr>
        <p:grpSp>
          <p:nvGrpSpPr>
            <p:cNvPr id="424" name="Google Shape;424;p27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7"/>
            <p:cNvSpPr txBox="1"/>
            <p:nvPr/>
          </p:nvSpPr>
          <p:spPr>
            <a:xfrm>
              <a:off x="868700" y="-97350"/>
              <a:ext cx="293852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RESPONSI DAN PRESENTASI</a:t>
              </a:r>
              <a:endParaRPr sz="1500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48460" y="195599"/>
              <a:ext cx="3366000" cy="24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TUGAS BESAR PROGRAMA KOMPUTER 2021</a:t>
              </a:r>
              <a:endParaRPr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/>
          <p:nvPr/>
        </p:nvSpPr>
        <p:spPr>
          <a:xfrm>
            <a:off x="3385050" y="2004713"/>
            <a:ext cx="23739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2678617" y="3246371"/>
            <a:ext cx="23739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5689226" y="3240950"/>
            <a:ext cx="23739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784950" y="2004713"/>
            <a:ext cx="23739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PROGRAM</a:t>
            </a:r>
            <a:endParaRPr dirty="0"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1"/>
          </p:nvPr>
        </p:nvSpPr>
        <p:spPr>
          <a:xfrm>
            <a:off x="2710075" y="3930336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Halaman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subTitle" idx="2"/>
          </p:nvPr>
        </p:nvSpPr>
        <p:spPr>
          <a:xfrm>
            <a:off x="2916755" y="321822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HOT DEALS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3"/>
          </p:nvPr>
        </p:nvSpPr>
        <p:spPr>
          <a:xfrm>
            <a:off x="5689226" y="381515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Halaman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subTitle" idx="4"/>
          </p:nvPr>
        </p:nvSpPr>
        <p:spPr>
          <a:xfrm>
            <a:off x="5929066" y="320450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PAYMENT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7"/>
          </p:nvPr>
        </p:nvSpPr>
        <p:spPr>
          <a:xfrm>
            <a:off x="7200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Halaman </a:t>
            </a:r>
            <a:r>
              <a:rPr lang="en-US" dirty="0" err="1"/>
              <a:t>utama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Soetta</a:t>
            </a:r>
            <a:r>
              <a:rPr lang="en-US" dirty="0"/>
              <a:t> </a:t>
            </a:r>
            <a:r>
              <a:rPr lang="en-US" dirty="0" err="1"/>
              <a:t>Loka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subTitle" idx="8"/>
          </p:nvPr>
        </p:nvSpPr>
        <p:spPr>
          <a:xfrm>
            <a:off x="9472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PAGE</a:t>
            </a:r>
            <a:endParaRPr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9"/>
          </p:nvPr>
        </p:nvSpPr>
        <p:spPr>
          <a:xfrm>
            <a:off x="33201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Halaman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tiket</a:t>
            </a:r>
            <a:endParaRPr dirty="0"/>
          </a:p>
        </p:txBody>
      </p:sp>
      <p:sp>
        <p:nvSpPr>
          <p:cNvPr id="508" name="Google Shape;508;p31"/>
          <p:cNvSpPr txBox="1">
            <a:spLocks noGrp="1"/>
          </p:cNvSpPr>
          <p:nvPr>
            <p:ph type="subTitle" idx="13"/>
          </p:nvPr>
        </p:nvSpPr>
        <p:spPr>
          <a:xfrm>
            <a:off x="35473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BOOKING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4359768" y="1557443"/>
            <a:ext cx="339109" cy="339415"/>
            <a:chOff x="2109793" y="1208918"/>
            <a:chExt cx="339109" cy="339415"/>
          </a:xfrm>
        </p:grpSpPr>
        <p:sp>
          <p:nvSpPr>
            <p:cNvPr id="517" name="Google Shape;517;p31"/>
            <p:cNvSpPr/>
            <p:nvPr/>
          </p:nvSpPr>
          <p:spPr>
            <a:xfrm>
              <a:off x="2209914" y="1208918"/>
              <a:ext cx="139196" cy="140047"/>
            </a:xfrm>
            <a:custGeom>
              <a:avLst/>
              <a:gdLst/>
              <a:ahLst/>
              <a:cxnLst/>
              <a:rect l="l" t="t" r="r" b="b"/>
              <a:pathLst>
                <a:path w="6380" h="6419" extrusionOk="0">
                  <a:moveTo>
                    <a:pt x="3634" y="1857"/>
                  </a:moveTo>
                  <a:lnTo>
                    <a:pt x="3634" y="2772"/>
                  </a:lnTo>
                  <a:lnTo>
                    <a:pt x="4549" y="2772"/>
                  </a:lnTo>
                  <a:lnTo>
                    <a:pt x="4549" y="3687"/>
                  </a:lnTo>
                  <a:lnTo>
                    <a:pt x="2732" y="3687"/>
                  </a:lnTo>
                  <a:lnTo>
                    <a:pt x="2732" y="1857"/>
                  </a:lnTo>
                  <a:close/>
                  <a:moveTo>
                    <a:pt x="3183" y="0"/>
                  </a:moveTo>
                  <a:cubicBezTo>
                    <a:pt x="1432" y="0"/>
                    <a:pt x="0" y="1473"/>
                    <a:pt x="0" y="3223"/>
                  </a:cubicBezTo>
                  <a:cubicBezTo>
                    <a:pt x="0" y="4986"/>
                    <a:pt x="1432" y="6418"/>
                    <a:pt x="3183" y="6418"/>
                  </a:cubicBezTo>
                  <a:cubicBezTo>
                    <a:pt x="4947" y="6418"/>
                    <a:pt x="6379" y="4986"/>
                    <a:pt x="6379" y="3223"/>
                  </a:cubicBezTo>
                  <a:cubicBezTo>
                    <a:pt x="6379" y="1473"/>
                    <a:pt x="4947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2109793" y="1448190"/>
              <a:ext cx="80179" cy="79568"/>
            </a:xfrm>
            <a:custGeom>
              <a:avLst/>
              <a:gdLst/>
              <a:ahLst/>
              <a:cxnLst/>
              <a:rect l="l" t="t" r="r" b="b"/>
              <a:pathLst>
                <a:path w="3675" h="3647" extrusionOk="0">
                  <a:moveTo>
                    <a:pt x="1857" y="1"/>
                  </a:moveTo>
                  <a:cubicBezTo>
                    <a:pt x="849" y="1"/>
                    <a:pt x="1" y="823"/>
                    <a:pt x="1" y="1831"/>
                  </a:cubicBezTo>
                  <a:lnTo>
                    <a:pt x="1" y="3647"/>
                  </a:lnTo>
                  <a:lnTo>
                    <a:pt x="3675" y="3647"/>
                  </a:lnTo>
                  <a:lnTo>
                    <a:pt x="3675" y="1831"/>
                  </a:lnTo>
                  <a:cubicBezTo>
                    <a:pt x="3675" y="823"/>
                    <a:pt x="2852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2119633" y="1368622"/>
              <a:ext cx="60500" cy="59911"/>
            </a:xfrm>
            <a:custGeom>
              <a:avLst/>
              <a:gdLst/>
              <a:ahLst/>
              <a:cxnLst/>
              <a:rect l="l" t="t" r="r" b="b"/>
              <a:pathLst>
                <a:path w="2773" h="2746" extrusionOk="0">
                  <a:moveTo>
                    <a:pt x="1406" y="0"/>
                  </a:moveTo>
                  <a:cubicBezTo>
                    <a:pt x="651" y="0"/>
                    <a:pt x="1" y="624"/>
                    <a:pt x="1" y="1379"/>
                  </a:cubicBezTo>
                  <a:cubicBezTo>
                    <a:pt x="1" y="2122"/>
                    <a:pt x="651" y="2746"/>
                    <a:pt x="1406" y="2746"/>
                  </a:cubicBezTo>
                  <a:cubicBezTo>
                    <a:pt x="2149" y="2746"/>
                    <a:pt x="2773" y="2122"/>
                    <a:pt x="2773" y="1379"/>
                  </a:cubicBezTo>
                  <a:cubicBezTo>
                    <a:pt x="2773" y="624"/>
                    <a:pt x="2149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2239717" y="1468153"/>
              <a:ext cx="79568" cy="80179"/>
            </a:xfrm>
            <a:custGeom>
              <a:avLst/>
              <a:gdLst/>
              <a:ahLst/>
              <a:cxnLst/>
              <a:rect l="l" t="t" r="r" b="b"/>
              <a:pathLst>
                <a:path w="3647" h="3675" extrusionOk="0">
                  <a:moveTo>
                    <a:pt x="1817" y="0"/>
                  </a:moveTo>
                  <a:cubicBezTo>
                    <a:pt x="809" y="0"/>
                    <a:pt x="1" y="822"/>
                    <a:pt x="1" y="1817"/>
                  </a:cubicBezTo>
                  <a:lnTo>
                    <a:pt x="1" y="3674"/>
                  </a:lnTo>
                  <a:lnTo>
                    <a:pt x="3647" y="3674"/>
                  </a:lnTo>
                  <a:lnTo>
                    <a:pt x="3647" y="1817"/>
                  </a:lnTo>
                  <a:cubicBezTo>
                    <a:pt x="3647" y="822"/>
                    <a:pt x="2825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2249556" y="138858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0" y="1"/>
                    <a:pt x="0" y="611"/>
                    <a:pt x="0" y="1366"/>
                  </a:cubicBezTo>
                  <a:cubicBezTo>
                    <a:pt x="0" y="2123"/>
                    <a:pt x="610" y="2733"/>
                    <a:pt x="1366" y="2733"/>
                  </a:cubicBezTo>
                  <a:cubicBezTo>
                    <a:pt x="2122" y="2733"/>
                    <a:pt x="2732" y="2123"/>
                    <a:pt x="2732" y="1366"/>
                  </a:cubicBezTo>
                  <a:cubicBezTo>
                    <a:pt x="2732" y="611"/>
                    <a:pt x="2122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2368767" y="1448190"/>
              <a:ext cx="80136" cy="79568"/>
            </a:xfrm>
            <a:custGeom>
              <a:avLst/>
              <a:gdLst/>
              <a:ahLst/>
              <a:cxnLst/>
              <a:rect l="l" t="t" r="r" b="b"/>
              <a:pathLst>
                <a:path w="3673" h="3647" extrusionOk="0">
                  <a:moveTo>
                    <a:pt x="1830" y="1"/>
                  </a:moveTo>
                  <a:cubicBezTo>
                    <a:pt x="822" y="1"/>
                    <a:pt x="0" y="823"/>
                    <a:pt x="0" y="1831"/>
                  </a:cubicBezTo>
                  <a:lnTo>
                    <a:pt x="0" y="3647"/>
                  </a:lnTo>
                  <a:lnTo>
                    <a:pt x="3673" y="3647"/>
                  </a:lnTo>
                  <a:lnTo>
                    <a:pt x="3673" y="1831"/>
                  </a:lnTo>
                  <a:cubicBezTo>
                    <a:pt x="3673" y="823"/>
                    <a:pt x="2838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2378869" y="1368622"/>
              <a:ext cx="59627" cy="59911"/>
            </a:xfrm>
            <a:custGeom>
              <a:avLst/>
              <a:gdLst/>
              <a:ahLst/>
              <a:cxnLst/>
              <a:rect l="l" t="t" r="r" b="b"/>
              <a:pathLst>
                <a:path w="2733" h="2746" extrusionOk="0">
                  <a:moveTo>
                    <a:pt x="1367" y="0"/>
                  </a:moveTo>
                  <a:cubicBezTo>
                    <a:pt x="611" y="0"/>
                    <a:pt x="1" y="624"/>
                    <a:pt x="1" y="1379"/>
                  </a:cubicBezTo>
                  <a:cubicBezTo>
                    <a:pt x="1" y="2122"/>
                    <a:pt x="611" y="2746"/>
                    <a:pt x="1367" y="2746"/>
                  </a:cubicBezTo>
                  <a:cubicBezTo>
                    <a:pt x="2123" y="2746"/>
                    <a:pt x="2733" y="2122"/>
                    <a:pt x="2733" y="1379"/>
                  </a:cubicBezTo>
                  <a:cubicBezTo>
                    <a:pt x="2733" y="624"/>
                    <a:pt x="2123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1"/>
          <p:cNvGrpSpPr/>
          <p:nvPr/>
        </p:nvGrpSpPr>
        <p:grpSpPr>
          <a:xfrm>
            <a:off x="1814408" y="1594511"/>
            <a:ext cx="339109" cy="339415"/>
            <a:chOff x="2764842" y="1208918"/>
            <a:chExt cx="339109" cy="339415"/>
          </a:xfrm>
        </p:grpSpPr>
        <p:sp>
          <p:nvSpPr>
            <p:cNvPr id="525" name="Google Shape;525;p31"/>
            <p:cNvSpPr/>
            <p:nvPr/>
          </p:nvSpPr>
          <p:spPr>
            <a:xfrm>
              <a:off x="2764842" y="1448190"/>
              <a:ext cx="339109" cy="40537"/>
            </a:xfrm>
            <a:custGeom>
              <a:avLst/>
              <a:gdLst/>
              <a:ahLst/>
              <a:cxnLst/>
              <a:rect l="l" t="t" r="r" b="b"/>
              <a:pathLst>
                <a:path w="15543" h="1858" extrusionOk="0">
                  <a:moveTo>
                    <a:pt x="0" y="1"/>
                  </a:moveTo>
                  <a:lnTo>
                    <a:pt x="0" y="1857"/>
                  </a:lnTo>
                  <a:lnTo>
                    <a:pt x="15543" y="1857"/>
                  </a:lnTo>
                  <a:lnTo>
                    <a:pt x="15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884620" y="1356775"/>
              <a:ext cx="56726" cy="31832"/>
            </a:xfrm>
            <a:custGeom>
              <a:avLst/>
              <a:gdLst/>
              <a:ahLst/>
              <a:cxnLst/>
              <a:rect l="l" t="t" r="r" b="b"/>
              <a:pathLst>
                <a:path w="2600" h="1459" extrusionOk="0">
                  <a:moveTo>
                    <a:pt x="1" y="0"/>
                  </a:moveTo>
                  <a:lnTo>
                    <a:pt x="1" y="92"/>
                  </a:lnTo>
                  <a:cubicBezTo>
                    <a:pt x="1" y="849"/>
                    <a:pt x="611" y="1459"/>
                    <a:pt x="1367" y="1459"/>
                  </a:cubicBezTo>
                  <a:cubicBezTo>
                    <a:pt x="1924" y="1459"/>
                    <a:pt x="2388" y="1127"/>
                    <a:pt x="2600" y="6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864679" y="1272276"/>
              <a:ext cx="139174" cy="93772"/>
            </a:xfrm>
            <a:custGeom>
              <a:avLst/>
              <a:gdLst/>
              <a:ahLst/>
              <a:cxnLst/>
              <a:rect l="l" t="t" r="r" b="b"/>
              <a:pathLst>
                <a:path w="6379" h="4298" extrusionOk="0">
                  <a:moveTo>
                    <a:pt x="6378" y="1"/>
                  </a:moveTo>
                  <a:lnTo>
                    <a:pt x="0" y="1592"/>
                  </a:lnTo>
                  <a:lnTo>
                    <a:pt x="0" y="2706"/>
                  </a:lnTo>
                  <a:lnTo>
                    <a:pt x="6378" y="4297"/>
                  </a:lnTo>
                  <a:lnTo>
                    <a:pt x="63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2764842" y="1208918"/>
              <a:ext cx="339109" cy="219615"/>
            </a:xfrm>
            <a:custGeom>
              <a:avLst/>
              <a:gdLst/>
              <a:ahLst/>
              <a:cxnLst/>
              <a:rect l="l" t="t" r="r" b="b"/>
              <a:pathLst>
                <a:path w="15543" h="10066" extrusionOk="0">
                  <a:moveTo>
                    <a:pt x="11870" y="942"/>
                  </a:moveTo>
                  <a:lnTo>
                    <a:pt x="11870" y="9150"/>
                  </a:lnTo>
                  <a:lnTo>
                    <a:pt x="10954" y="9150"/>
                  </a:lnTo>
                  <a:lnTo>
                    <a:pt x="10954" y="8142"/>
                  </a:lnTo>
                  <a:lnTo>
                    <a:pt x="8992" y="7652"/>
                  </a:lnTo>
                  <a:cubicBezTo>
                    <a:pt x="8673" y="8528"/>
                    <a:pt x="7838" y="9150"/>
                    <a:pt x="6857" y="9150"/>
                  </a:cubicBezTo>
                  <a:cubicBezTo>
                    <a:pt x="5610" y="9150"/>
                    <a:pt x="4576" y="8130"/>
                    <a:pt x="4576" y="6869"/>
                  </a:cubicBezTo>
                  <a:lnTo>
                    <a:pt x="4576" y="6538"/>
                  </a:lnTo>
                  <a:lnTo>
                    <a:pt x="3674" y="6312"/>
                  </a:lnTo>
                  <a:lnTo>
                    <a:pt x="3674" y="3780"/>
                  </a:lnTo>
                  <a:lnTo>
                    <a:pt x="10954" y="1963"/>
                  </a:lnTo>
                  <a:lnTo>
                    <a:pt x="10954" y="942"/>
                  </a:lnTo>
                  <a:close/>
                  <a:moveTo>
                    <a:pt x="0" y="0"/>
                  </a:moveTo>
                  <a:lnTo>
                    <a:pt x="0" y="10066"/>
                  </a:lnTo>
                  <a:lnTo>
                    <a:pt x="15543" y="10066"/>
                  </a:lnTo>
                  <a:lnTo>
                    <a:pt x="15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2845000" y="1508647"/>
              <a:ext cx="178816" cy="39686"/>
            </a:xfrm>
            <a:custGeom>
              <a:avLst/>
              <a:gdLst/>
              <a:ahLst/>
              <a:cxnLst/>
              <a:rect l="l" t="t" r="r" b="b"/>
              <a:pathLst>
                <a:path w="8196" h="1819" extrusionOk="0">
                  <a:moveTo>
                    <a:pt x="1817" y="1"/>
                  </a:moveTo>
                  <a:lnTo>
                    <a:pt x="1817" y="902"/>
                  </a:lnTo>
                  <a:lnTo>
                    <a:pt x="0" y="902"/>
                  </a:lnTo>
                  <a:lnTo>
                    <a:pt x="0" y="1818"/>
                  </a:lnTo>
                  <a:lnTo>
                    <a:pt x="8196" y="1818"/>
                  </a:lnTo>
                  <a:lnTo>
                    <a:pt x="8196" y="902"/>
                  </a:lnTo>
                  <a:lnTo>
                    <a:pt x="6378" y="902"/>
                  </a:lnTo>
                  <a:lnTo>
                    <a:pt x="63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8254303" y="3273470"/>
            <a:ext cx="339393" cy="339415"/>
            <a:chOff x="4074634" y="1208918"/>
            <a:chExt cx="339393" cy="339415"/>
          </a:xfrm>
        </p:grpSpPr>
        <p:sp>
          <p:nvSpPr>
            <p:cNvPr id="536" name="Google Shape;536;p31"/>
            <p:cNvSpPr/>
            <p:nvPr/>
          </p:nvSpPr>
          <p:spPr>
            <a:xfrm>
              <a:off x="4074634" y="1208918"/>
              <a:ext cx="209775" cy="339415"/>
            </a:xfrm>
            <a:custGeom>
              <a:avLst/>
              <a:gdLst/>
              <a:ahLst/>
              <a:cxnLst/>
              <a:rect l="l" t="t" r="r" b="b"/>
              <a:pathLst>
                <a:path w="9615" h="15557" extrusionOk="0">
                  <a:moveTo>
                    <a:pt x="7785" y="1857"/>
                  </a:moveTo>
                  <a:lnTo>
                    <a:pt x="7785" y="2772"/>
                  </a:lnTo>
                  <a:lnTo>
                    <a:pt x="1366" y="2772"/>
                  </a:lnTo>
                  <a:lnTo>
                    <a:pt x="1366" y="1857"/>
                  </a:lnTo>
                  <a:close/>
                  <a:moveTo>
                    <a:pt x="7785" y="3687"/>
                  </a:moveTo>
                  <a:lnTo>
                    <a:pt x="7785" y="4588"/>
                  </a:lnTo>
                  <a:lnTo>
                    <a:pt x="1366" y="4588"/>
                  </a:lnTo>
                  <a:lnTo>
                    <a:pt x="1366" y="3687"/>
                  </a:lnTo>
                  <a:close/>
                  <a:moveTo>
                    <a:pt x="7785" y="5504"/>
                  </a:moveTo>
                  <a:lnTo>
                    <a:pt x="7785" y="6418"/>
                  </a:lnTo>
                  <a:lnTo>
                    <a:pt x="1366" y="6418"/>
                  </a:lnTo>
                  <a:lnTo>
                    <a:pt x="1366" y="5504"/>
                  </a:lnTo>
                  <a:close/>
                  <a:moveTo>
                    <a:pt x="7785" y="7320"/>
                  </a:moveTo>
                  <a:lnTo>
                    <a:pt x="7785" y="8236"/>
                  </a:lnTo>
                  <a:lnTo>
                    <a:pt x="1366" y="8236"/>
                  </a:lnTo>
                  <a:lnTo>
                    <a:pt x="1366" y="7320"/>
                  </a:lnTo>
                  <a:close/>
                  <a:moveTo>
                    <a:pt x="7785" y="9150"/>
                  </a:moveTo>
                  <a:lnTo>
                    <a:pt x="7785" y="10066"/>
                  </a:lnTo>
                  <a:lnTo>
                    <a:pt x="1366" y="10066"/>
                  </a:lnTo>
                  <a:lnTo>
                    <a:pt x="1366" y="9150"/>
                  </a:lnTo>
                  <a:close/>
                  <a:moveTo>
                    <a:pt x="6419" y="10968"/>
                  </a:moveTo>
                  <a:lnTo>
                    <a:pt x="6419" y="11882"/>
                  </a:lnTo>
                  <a:lnTo>
                    <a:pt x="1366" y="11882"/>
                  </a:lnTo>
                  <a:lnTo>
                    <a:pt x="1366" y="10968"/>
                  </a:lnTo>
                  <a:close/>
                  <a:moveTo>
                    <a:pt x="2282" y="0"/>
                  </a:moveTo>
                  <a:cubicBezTo>
                    <a:pt x="1022" y="0"/>
                    <a:pt x="1" y="1061"/>
                    <a:pt x="1" y="2321"/>
                  </a:cubicBezTo>
                  <a:lnTo>
                    <a:pt x="1" y="15556"/>
                  </a:lnTo>
                  <a:lnTo>
                    <a:pt x="6419" y="15556"/>
                  </a:lnTo>
                  <a:lnTo>
                    <a:pt x="6419" y="12824"/>
                  </a:lnTo>
                  <a:lnTo>
                    <a:pt x="9151" y="12824"/>
                  </a:lnTo>
                  <a:lnTo>
                    <a:pt x="9151" y="1406"/>
                  </a:lnTo>
                  <a:cubicBezTo>
                    <a:pt x="9151" y="889"/>
                    <a:pt x="9323" y="385"/>
                    <a:pt x="9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234360" y="1508647"/>
              <a:ext cx="34166" cy="33883"/>
            </a:xfrm>
            <a:custGeom>
              <a:avLst/>
              <a:gdLst/>
              <a:ahLst/>
              <a:cxnLst/>
              <a:rect l="l" t="t" r="r" b="b"/>
              <a:pathLst>
                <a:path w="1566" h="1553" extrusionOk="0">
                  <a:moveTo>
                    <a:pt x="0" y="1"/>
                  </a:moveTo>
                  <a:lnTo>
                    <a:pt x="0" y="1553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4373512" y="1289337"/>
              <a:ext cx="40515" cy="139196"/>
            </a:xfrm>
            <a:custGeom>
              <a:avLst/>
              <a:gdLst/>
              <a:ahLst/>
              <a:cxnLst/>
              <a:rect l="l" t="t" r="r" b="b"/>
              <a:pathLst>
                <a:path w="1857" h="6380" extrusionOk="0">
                  <a:moveTo>
                    <a:pt x="0" y="1"/>
                  </a:moveTo>
                  <a:lnTo>
                    <a:pt x="0" y="5464"/>
                  </a:lnTo>
                  <a:cubicBezTo>
                    <a:pt x="0" y="5968"/>
                    <a:pt x="412" y="6380"/>
                    <a:pt x="916" y="6380"/>
                  </a:cubicBezTo>
                  <a:cubicBezTo>
                    <a:pt x="1420" y="6380"/>
                    <a:pt x="1857" y="5968"/>
                    <a:pt x="1857" y="5464"/>
                  </a:cubicBezTo>
                  <a:lnTo>
                    <a:pt x="1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4293965" y="1208918"/>
              <a:ext cx="65409" cy="219615"/>
            </a:xfrm>
            <a:custGeom>
              <a:avLst/>
              <a:gdLst/>
              <a:ahLst/>
              <a:cxnLst/>
              <a:rect l="l" t="t" r="r" b="b"/>
              <a:pathLst>
                <a:path w="2998" h="10066" extrusionOk="0">
                  <a:moveTo>
                    <a:pt x="1379" y="0"/>
                  </a:moveTo>
                  <a:cubicBezTo>
                    <a:pt x="623" y="0"/>
                    <a:pt x="0" y="650"/>
                    <a:pt x="0" y="1406"/>
                  </a:cubicBezTo>
                  <a:lnTo>
                    <a:pt x="0" y="10066"/>
                  </a:lnTo>
                  <a:lnTo>
                    <a:pt x="2997" y="10066"/>
                  </a:lnTo>
                  <a:cubicBezTo>
                    <a:pt x="2838" y="9787"/>
                    <a:pt x="2745" y="9482"/>
                    <a:pt x="2745" y="9150"/>
                  </a:cubicBezTo>
                  <a:lnTo>
                    <a:pt x="2745" y="1406"/>
                  </a:lnTo>
                  <a:cubicBezTo>
                    <a:pt x="2745" y="650"/>
                    <a:pt x="2122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1"/>
          <p:cNvGrpSpPr/>
          <p:nvPr/>
        </p:nvGrpSpPr>
        <p:grpSpPr>
          <a:xfrm>
            <a:off x="5173927" y="3260035"/>
            <a:ext cx="339393" cy="339415"/>
            <a:chOff x="4729682" y="1208918"/>
            <a:chExt cx="339393" cy="339415"/>
          </a:xfrm>
        </p:grpSpPr>
        <p:sp>
          <p:nvSpPr>
            <p:cNvPr id="541" name="Google Shape;541;p31"/>
            <p:cNvSpPr/>
            <p:nvPr/>
          </p:nvSpPr>
          <p:spPr>
            <a:xfrm>
              <a:off x="4989507" y="1289337"/>
              <a:ext cx="19963" cy="119233"/>
            </a:xfrm>
            <a:custGeom>
              <a:avLst/>
              <a:gdLst/>
              <a:ahLst/>
              <a:cxnLst/>
              <a:rect l="l" t="t" r="r" b="b"/>
              <a:pathLst>
                <a:path w="915" h="5465" extrusionOk="0">
                  <a:moveTo>
                    <a:pt x="0" y="1"/>
                  </a:moveTo>
                  <a:lnTo>
                    <a:pt x="0" y="5464"/>
                  </a:lnTo>
                  <a:lnTo>
                    <a:pt x="915" y="5464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89288" y="1289337"/>
              <a:ext cx="19963" cy="119233"/>
            </a:xfrm>
            <a:custGeom>
              <a:avLst/>
              <a:gdLst/>
              <a:ahLst/>
              <a:cxnLst/>
              <a:rect l="l" t="t" r="r" b="b"/>
              <a:pathLst>
                <a:path w="915" h="5465" extrusionOk="0">
                  <a:moveTo>
                    <a:pt x="0" y="1"/>
                  </a:moveTo>
                  <a:lnTo>
                    <a:pt x="0" y="5464"/>
                  </a:lnTo>
                  <a:lnTo>
                    <a:pt x="915" y="5464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4789288" y="1428511"/>
              <a:ext cx="19963" cy="19701"/>
            </a:xfrm>
            <a:custGeom>
              <a:avLst/>
              <a:gdLst/>
              <a:ahLst/>
              <a:cxnLst/>
              <a:rect l="l" t="t" r="r" b="b"/>
              <a:pathLst>
                <a:path w="915" h="903" extrusionOk="0">
                  <a:moveTo>
                    <a:pt x="0" y="1"/>
                  </a:moveTo>
                  <a:lnTo>
                    <a:pt x="0" y="903"/>
                  </a:lnTo>
                  <a:lnTo>
                    <a:pt x="915" y="903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989507" y="1428511"/>
              <a:ext cx="19963" cy="19701"/>
            </a:xfrm>
            <a:custGeom>
              <a:avLst/>
              <a:gdLst/>
              <a:ahLst/>
              <a:cxnLst/>
              <a:rect l="l" t="t" r="r" b="b"/>
              <a:pathLst>
                <a:path w="915" h="903" extrusionOk="0">
                  <a:moveTo>
                    <a:pt x="0" y="1"/>
                  </a:moveTo>
                  <a:lnTo>
                    <a:pt x="0" y="903"/>
                  </a:lnTo>
                  <a:lnTo>
                    <a:pt x="915" y="903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029128" y="1289337"/>
              <a:ext cx="39948" cy="105073"/>
            </a:xfrm>
            <a:custGeom>
              <a:avLst/>
              <a:gdLst/>
              <a:ahLst/>
              <a:cxnLst/>
              <a:rect l="l" t="t" r="r" b="b"/>
              <a:pathLst>
                <a:path w="1831" h="4816" extrusionOk="0">
                  <a:moveTo>
                    <a:pt x="1" y="1"/>
                  </a:moveTo>
                  <a:lnTo>
                    <a:pt x="1" y="4815"/>
                  </a:lnTo>
                  <a:lnTo>
                    <a:pt x="1831" y="299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4829214" y="1289337"/>
              <a:ext cx="140330" cy="119233"/>
            </a:xfrm>
            <a:custGeom>
              <a:avLst/>
              <a:gdLst/>
              <a:ahLst/>
              <a:cxnLst/>
              <a:rect l="l" t="t" r="r" b="b"/>
              <a:pathLst>
                <a:path w="6432" h="5465" extrusionOk="0">
                  <a:moveTo>
                    <a:pt x="1" y="1"/>
                  </a:moveTo>
                  <a:lnTo>
                    <a:pt x="1" y="5464"/>
                  </a:lnTo>
                  <a:lnTo>
                    <a:pt x="6432" y="5464"/>
                  </a:lnTo>
                  <a:lnTo>
                    <a:pt x="6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4729682" y="1382803"/>
              <a:ext cx="39948" cy="165529"/>
            </a:xfrm>
            <a:custGeom>
              <a:avLst/>
              <a:gdLst/>
              <a:ahLst/>
              <a:cxnLst/>
              <a:rect l="l" t="t" r="r" b="b"/>
              <a:pathLst>
                <a:path w="1831" h="7587" extrusionOk="0">
                  <a:moveTo>
                    <a:pt x="1" y="1"/>
                  </a:moveTo>
                  <a:lnTo>
                    <a:pt x="1" y="7586"/>
                  </a:lnTo>
                  <a:lnTo>
                    <a:pt x="1831" y="7586"/>
                  </a:lnTo>
                  <a:lnTo>
                    <a:pt x="1831" y="18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4729682" y="1289337"/>
              <a:ext cx="39948" cy="105073"/>
            </a:xfrm>
            <a:custGeom>
              <a:avLst/>
              <a:gdLst/>
              <a:ahLst/>
              <a:cxnLst/>
              <a:rect l="l" t="t" r="r" b="b"/>
              <a:pathLst>
                <a:path w="1831" h="4816" extrusionOk="0">
                  <a:moveTo>
                    <a:pt x="1" y="1"/>
                  </a:moveTo>
                  <a:lnTo>
                    <a:pt x="1" y="2998"/>
                  </a:lnTo>
                  <a:lnTo>
                    <a:pt x="1831" y="4815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5029128" y="1382803"/>
              <a:ext cx="39948" cy="165529"/>
            </a:xfrm>
            <a:custGeom>
              <a:avLst/>
              <a:gdLst/>
              <a:ahLst/>
              <a:cxnLst/>
              <a:rect l="l" t="t" r="r" b="b"/>
              <a:pathLst>
                <a:path w="1831" h="7587" extrusionOk="0">
                  <a:moveTo>
                    <a:pt x="1831" y="1"/>
                  </a:moveTo>
                  <a:lnTo>
                    <a:pt x="1" y="1817"/>
                  </a:lnTo>
                  <a:lnTo>
                    <a:pt x="1" y="7586"/>
                  </a:lnTo>
                  <a:lnTo>
                    <a:pt x="1831" y="7586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4789288" y="1468153"/>
              <a:ext cx="19963" cy="80179"/>
            </a:xfrm>
            <a:custGeom>
              <a:avLst/>
              <a:gdLst/>
              <a:ahLst/>
              <a:cxnLst/>
              <a:rect l="l" t="t" r="r" b="b"/>
              <a:pathLst>
                <a:path w="915" h="3675" extrusionOk="0">
                  <a:moveTo>
                    <a:pt x="0" y="0"/>
                  </a:moveTo>
                  <a:lnTo>
                    <a:pt x="0" y="3674"/>
                  </a:lnTo>
                  <a:lnTo>
                    <a:pt x="915" y="3674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829214" y="1428511"/>
              <a:ext cx="140330" cy="119822"/>
            </a:xfrm>
            <a:custGeom>
              <a:avLst/>
              <a:gdLst/>
              <a:ahLst/>
              <a:cxnLst/>
              <a:rect l="l" t="t" r="r" b="b"/>
              <a:pathLst>
                <a:path w="6432" h="5492" extrusionOk="0">
                  <a:moveTo>
                    <a:pt x="1" y="1"/>
                  </a:moveTo>
                  <a:lnTo>
                    <a:pt x="1" y="5491"/>
                  </a:lnTo>
                  <a:lnTo>
                    <a:pt x="6432" y="5491"/>
                  </a:lnTo>
                  <a:lnTo>
                    <a:pt x="6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989507" y="1468153"/>
              <a:ext cx="19963" cy="80179"/>
            </a:xfrm>
            <a:custGeom>
              <a:avLst/>
              <a:gdLst/>
              <a:ahLst/>
              <a:cxnLst/>
              <a:rect l="l" t="t" r="r" b="b"/>
              <a:pathLst>
                <a:path w="915" h="3675" extrusionOk="0">
                  <a:moveTo>
                    <a:pt x="0" y="0"/>
                  </a:moveTo>
                  <a:lnTo>
                    <a:pt x="0" y="3674"/>
                  </a:lnTo>
                  <a:lnTo>
                    <a:pt x="915" y="3674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829214" y="1208918"/>
              <a:ext cx="140330" cy="60500"/>
            </a:xfrm>
            <a:custGeom>
              <a:avLst/>
              <a:gdLst/>
              <a:ahLst/>
              <a:cxnLst/>
              <a:rect l="l" t="t" r="r" b="b"/>
              <a:pathLst>
                <a:path w="6432" h="2773" extrusionOk="0">
                  <a:moveTo>
                    <a:pt x="1" y="0"/>
                  </a:moveTo>
                  <a:lnTo>
                    <a:pt x="1" y="2772"/>
                  </a:lnTo>
                  <a:lnTo>
                    <a:pt x="902" y="2772"/>
                  </a:lnTo>
                  <a:lnTo>
                    <a:pt x="902" y="1857"/>
                  </a:lnTo>
                  <a:lnTo>
                    <a:pt x="5530" y="1857"/>
                  </a:lnTo>
                  <a:lnTo>
                    <a:pt x="5530" y="2772"/>
                  </a:lnTo>
                  <a:lnTo>
                    <a:pt x="6432" y="2772"/>
                  </a:lnTo>
                  <a:lnTo>
                    <a:pt x="64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4CC5E7D0-3264-4A3B-96AC-6F7C4BF1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/>
          <p:nvPr/>
        </p:nvSpPr>
        <p:spPr>
          <a:xfrm>
            <a:off x="926450" y="1618763"/>
            <a:ext cx="1611300" cy="2471400"/>
          </a:xfrm>
          <a:prstGeom prst="roundRect">
            <a:avLst>
              <a:gd name="adj" fmla="val 742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3024800" y="945056"/>
            <a:ext cx="29004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1"/>
          </p:nvPr>
        </p:nvSpPr>
        <p:spPr>
          <a:xfrm>
            <a:off x="3024800" y="143025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Soetta-Loka</a:t>
            </a:r>
            <a:r>
              <a:rPr lang="en-US" sz="1600" dirty="0"/>
              <a:t>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memesan</a:t>
            </a:r>
            <a:r>
              <a:rPr lang="en-US" sz="1600" dirty="0"/>
              <a:t> </a:t>
            </a:r>
            <a:r>
              <a:rPr lang="en-US" sz="1600" dirty="0" err="1"/>
              <a:t>tiket</a:t>
            </a:r>
            <a:r>
              <a:rPr lang="en-US" sz="1600" dirty="0"/>
              <a:t>, </a:t>
            </a:r>
            <a:r>
              <a:rPr lang="en-US" sz="1600" dirty="0" err="1"/>
              <a:t>klik</a:t>
            </a:r>
            <a:r>
              <a:rPr lang="en-US" sz="1600" dirty="0"/>
              <a:t> </a:t>
            </a:r>
            <a:r>
              <a:rPr lang="en-US" sz="1600" i="1" dirty="0"/>
              <a:t>icon</a:t>
            </a:r>
            <a:r>
              <a:rPr lang="en-US" sz="1600" dirty="0"/>
              <a:t> ‘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Tiket</a:t>
            </a:r>
            <a:r>
              <a:rPr lang="en-US" sz="1600" dirty="0"/>
              <a:t>’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menuju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i="1" dirty="0"/>
              <a:t>next page</a:t>
            </a:r>
            <a:endParaRPr sz="1600" i="1" dirty="0"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3024750" y="998006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MAIN PAGE </a:t>
            </a:r>
            <a:endParaRPr dirty="0"/>
          </a:p>
        </p:txBody>
      </p:sp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FITUR PROGRAM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EFC47-E196-424F-86A2-CEB4401C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30250"/>
            <a:ext cx="2177100" cy="2745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A5D96-1B76-4473-A5DC-EC189E744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/>
          <p:nvPr/>
        </p:nvSpPr>
        <p:spPr>
          <a:xfrm>
            <a:off x="926450" y="1618763"/>
            <a:ext cx="1611300" cy="2471400"/>
          </a:xfrm>
          <a:prstGeom prst="roundRect">
            <a:avLst>
              <a:gd name="adj" fmla="val 742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3024800" y="945056"/>
            <a:ext cx="29004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1"/>
          </p:nvPr>
        </p:nvSpPr>
        <p:spPr>
          <a:xfrm>
            <a:off x="3024800" y="1429406"/>
            <a:ext cx="5388000" cy="1912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Pada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tiket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mengisi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data </a:t>
            </a:r>
            <a:r>
              <a:rPr lang="en-US" sz="1600" dirty="0" err="1"/>
              <a:t>penerbangan</a:t>
            </a:r>
            <a:r>
              <a:rPr lang="en-US" sz="1600" dirty="0"/>
              <a:t>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Isi </a:t>
            </a:r>
            <a:r>
              <a:rPr lang="en-US" sz="1600" dirty="0" err="1"/>
              <a:t>formulir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penerbangan</a:t>
            </a:r>
            <a:r>
              <a:rPr lang="en-US" sz="1600" dirty="0"/>
              <a:t>, </a:t>
            </a:r>
            <a:r>
              <a:rPr lang="en-US" sz="1600" dirty="0" err="1"/>
              <a:t>tujuan</a:t>
            </a:r>
            <a:r>
              <a:rPr lang="en-US" sz="1600" dirty="0"/>
              <a:t>,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keberangkatan</a:t>
            </a:r>
            <a:r>
              <a:rPr lang="en-US" sz="1600" dirty="0"/>
              <a:t>, </a:t>
            </a:r>
            <a:r>
              <a:rPr lang="en-US" sz="1600" dirty="0" err="1"/>
              <a:t>maskapai</a:t>
            </a:r>
            <a:r>
              <a:rPr lang="en-US" sz="1600" dirty="0"/>
              <a:t>, dan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penerbangan</a:t>
            </a:r>
            <a:endParaRPr sz="1600" dirty="0"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3024750" y="998006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ON BOOKING</a:t>
            </a:r>
            <a:endParaRPr dirty="0"/>
          </a:p>
        </p:txBody>
      </p:sp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FITUR PROGRAM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9F111-BCDF-4E41-A497-FB5EB4A1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238D77-36C5-4B4F-B80A-570C1BAA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00" y="1554479"/>
            <a:ext cx="2189081" cy="25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/>
          <p:nvPr/>
        </p:nvSpPr>
        <p:spPr>
          <a:xfrm>
            <a:off x="926450" y="1618763"/>
            <a:ext cx="1611300" cy="2471400"/>
          </a:xfrm>
          <a:prstGeom prst="roundRect">
            <a:avLst>
              <a:gd name="adj" fmla="val 742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3024750" y="945056"/>
            <a:ext cx="29004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1"/>
          </p:nvPr>
        </p:nvSpPr>
        <p:spPr>
          <a:xfrm>
            <a:off x="3035999" y="1495222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/>
              <a:t>Setelah proses </a:t>
            </a:r>
            <a:r>
              <a:rPr lang="en" sz="1600" i="1" dirty="0"/>
              <a:t>ticketing </a:t>
            </a:r>
            <a:r>
              <a:rPr lang="en" sz="1600" dirty="0"/>
              <a:t>selesai, dilanjutkan dengan pengisian data diri calon penumpang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pendataan</a:t>
            </a:r>
            <a:r>
              <a:rPr lang="en-US" sz="1600" dirty="0"/>
              <a:t> </a:t>
            </a:r>
            <a:r>
              <a:rPr lang="en-US" sz="1600" dirty="0" err="1"/>
              <a:t>penumpang</a:t>
            </a:r>
            <a:r>
              <a:rPr lang="en-US" sz="1600" dirty="0"/>
              <a:t> dan </a:t>
            </a:r>
            <a:r>
              <a:rPr lang="en-US" sz="1600" dirty="0" err="1"/>
              <a:t>validasi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tiket</a:t>
            </a:r>
            <a:endParaRPr lang="en-US" sz="1600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Data yang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,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lahir</a:t>
            </a:r>
            <a:r>
              <a:rPr lang="en-US" sz="1600" dirty="0"/>
              <a:t>, </a:t>
            </a:r>
            <a:r>
              <a:rPr lang="en-US" sz="1600" dirty="0" err="1"/>
              <a:t>nomor</a:t>
            </a:r>
            <a:r>
              <a:rPr lang="en-US" sz="1600" dirty="0"/>
              <a:t> KTP, dan </a:t>
            </a:r>
            <a:r>
              <a:rPr lang="en-US" sz="1600" dirty="0" err="1"/>
              <a:t>alamat</a:t>
            </a:r>
            <a:endParaRPr sz="1600" dirty="0"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3024750" y="998006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 INFORMASI PENUMPANG</a:t>
            </a:r>
            <a:endParaRPr sz="1600" dirty="0"/>
          </a:p>
        </p:txBody>
      </p:sp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FITUR PROGRAM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4CF85-D356-4638-8A8B-8D971AC8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88878-997A-47BC-9BCE-FE819421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596286"/>
            <a:ext cx="2215705" cy="25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/>
          <p:nvPr/>
        </p:nvSpPr>
        <p:spPr>
          <a:xfrm>
            <a:off x="926450" y="1618763"/>
            <a:ext cx="1611300" cy="2471400"/>
          </a:xfrm>
          <a:prstGeom prst="roundRect">
            <a:avLst>
              <a:gd name="adj" fmla="val 742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3024800" y="945056"/>
            <a:ext cx="29004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1"/>
          </p:nvPr>
        </p:nvSpPr>
        <p:spPr>
          <a:xfrm>
            <a:off x="3036000" y="155178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i="1" dirty="0"/>
              <a:t>Special offer</a:t>
            </a:r>
            <a:r>
              <a:rPr lang="en" sz="1600" dirty="0"/>
              <a:t>, ditawarkan langsung dari Soetta-Loka ketika pengguna sudah selesai memesan tiket dan mengisi biodata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/>
              <a:t>Pengguna akan dikenai biaya tiket pesawat yang lebih murah jika sekaligus membeli tiket penginapan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/>
              <a:t>Sebagai bentuk upaya perusahaan untuk menarik minat konsumen</a:t>
            </a:r>
            <a:endParaRPr sz="1600" dirty="0"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3024750" y="998006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HOT DEALS</a:t>
            </a:r>
            <a:endParaRPr dirty="0"/>
          </a:p>
        </p:txBody>
      </p:sp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FITUR PROGRAM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8839B-C536-489A-A87C-B5D4888C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A7282-0EDE-451C-9A55-52B5806B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551780"/>
            <a:ext cx="2217824" cy="25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/>
          <p:nvPr/>
        </p:nvSpPr>
        <p:spPr>
          <a:xfrm>
            <a:off x="926450" y="1618763"/>
            <a:ext cx="1611300" cy="2471400"/>
          </a:xfrm>
          <a:prstGeom prst="roundRect">
            <a:avLst>
              <a:gd name="adj" fmla="val 742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3024800" y="945056"/>
            <a:ext cx="29004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1"/>
          </p:nvPr>
        </p:nvSpPr>
        <p:spPr>
          <a:xfrm>
            <a:off x="3024750" y="161580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Langkah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i="1" dirty="0"/>
              <a:t>cashless.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bertransaksi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upaya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pencegahan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uang </a:t>
            </a:r>
            <a:r>
              <a:rPr lang="en-US" sz="1600" dirty="0" err="1"/>
              <a:t>palsu</a:t>
            </a:r>
            <a:endParaRPr lang="en-US" sz="1600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yang </a:t>
            </a:r>
            <a:r>
              <a:rPr lang="en-US" sz="1600" dirty="0" err="1"/>
              <a:t>ditawarkan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transfer virtual account, transfer via bank, dan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endParaRPr lang="en-US" sz="1600" dirty="0"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3024750" y="998006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PAYMENT </a:t>
            </a:r>
            <a:endParaRPr dirty="0"/>
          </a:p>
        </p:txBody>
      </p:sp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FITUR PROGRAM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80A54-FB11-428C-91C7-D0348ADD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05B4EC-CA2B-4687-BC92-31022096A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562849"/>
            <a:ext cx="2304750" cy="25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6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/>
          <p:nvPr/>
        </p:nvSpPr>
        <p:spPr>
          <a:xfrm>
            <a:off x="926450" y="1618763"/>
            <a:ext cx="1611300" cy="2471400"/>
          </a:xfrm>
          <a:prstGeom prst="roundRect">
            <a:avLst>
              <a:gd name="adj" fmla="val 742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3"/>
          <p:cNvSpPr/>
          <p:nvPr/>
        </p:nvSpPr>
        <p:spPr>
          <a:xfrm>
            <a:off x="3024800" y="945056"/>
            <a:ext cx="29004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subTitle" idx="1"/>
          </p:nvPr>
        </p:nvSpPr>
        <p:spPr>
          <a:xfrm>
            <a:off x="3024750" y="161580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Gambar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i="1" dirty="0"/>
              <a:t>output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program ‘</a:t>
            </a:r>
            <a:r>
              <a:rPr lang="en-US" sz="1600" dirty="0" err="1"/>
              <a:t>Soetta-Loka</a:t>
            </a:r>
            <a:r>
              <a:rPr lang="en-US" sz="1600" dirty="0"/>
              <a:t>’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tiket</a:t>
            </a:r>
            <a:r>
              <a:rPr lang="en-US" sz="1600" dirty="0"/>
              <a:t> </a:t>
            </a:r>
            <a:r>
              <a:rPr lang="en-US" sz="1600" dirty="0" err="1"/>
              <a:t>penerbangan</a:t>
            </a:r>
            <a:r>
              <a:rPr lang="en-US" sz="1600" dirty="0"/>
              <a:t>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Pada </a:t>
            </a:r>
            <a:r>
              <a:rPr lang="en-US" sz="1600" dirty="0" err="1"/>
              <a:t>tiket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penumpang</a:t>
            </a:r>
            <a:r>
              <a:rPr lang="en-US" sz="1600" dirty="0"/>
              <a:t>,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penerbangan</a:t>
            </a:r>
            <a:r>
              <a:rPr lang="en-US" sz="1600" dirty="0"/>
              <a:t>, </a:t>
            </a:r>
            <a:r>
              <a:rPr lang="en-US" sz="1600" dirty="0" err="1"/>
              <a:t>tujuan</a:t>
            </a:r>
            <a:r>
              <a:rPr lang="en-US" sz="1600" dirty="0"/>
              <a:t>,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keberangkatan</a:t>
            </a:r>
            <a:r>
              <a:rPr lang="en-US" sz="1600" dirty="0"/>
              <a:t>, </a:t>
            </a:r>
            <a:r>
              <a:rPr lang="en-US" sz="1600" dirty="0" err="1"/>
              <a:t>maskapai</a:t>
            </a:r>
            <a:r>
              <a:rPr lang="en-US" sz="1600" dirty="0"/>
              <a:t>,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penerbangan</a:t>
            </a:r>
            <a:r>
              <a:rPr lang="en-US" sz="1600" dirty="0"/>
              <a:t>,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tiket</a:t>
            </a:r>
            <a:r>
              <a:rPr lang="en-US" sz="1600" dirty="0"/>
              <a:t>,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kursi</a:t>
            </a:r>
            <a:r>
              <a:rPr lang="en-US" sz="1600" dirty="0"/>
              <a:t>, dan gate.</a:t>
            </a:r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2"/>
          </p:nvPr>
        </p:nvSpPr>
        <p:spPr>
          <a:xfrm>
            <a:off x="3024750" y="998006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BOARDING PASS</a:t>
            </a:r>
            <a:endParaRPr dirty="0"/>
          </a:p>
        </p:txBody>
      </p:sp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OUTPUT TICKET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80A54-FB11-428C-91C7-D0348ADD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EAB5EE-0ACF-40CD-80D4-8A6579728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530203"/>
            <a:ext cx="2137500" cy="25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6"/>
          <p:cNvSpPr/>
          <p:nvPr/>
        </p:nvSpPr>
        <p:spPr>
          <a:xfrm>
            <a:off x="1393819" y="861262"/>
            <a:ext cx="4849200" cy="5886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6"/>
          <p:cNvSpPr txBox="1">
            <a:spLocks noGrp="1"/>
          </p:cNvSpPr>
          <p:nvPr>
            <p:ph type="subTitle" idx="2"/>
          </p:nvPr>
        </p:nvSpPr>
        <p:spPr>
          <a:xfrm>
            <a:off x="1429498" y="1034812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KEUNGGULAN PROGRAM</a:t>
            </a:r>
            <a:endParaRPr sz="2900" dirty="0"/>
          </a:p>
        </p:txBody>
      </p:sp>
      <p:sp>
        <p:nvSpPr>
          <p:cNvPr id="1229" name="Google Shape;1229;p46"/>
          <p:cNvSpPr txBox="1">
            <a:spLocks noGrp="1"/>
          </p:cNvSpPr>
          <p:nvPr>
            <p:ph type="subTitle" idx="1"/>
          </p:nvPr>
        </p:nvSpPr>
        <p:spPr>
          <a:xfrm>
            <a:off x="1393819" y="1974397"/>
            <a:ext cx="7445381" cy="1403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Soetta-Loka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mobilitas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Penggunaan</a:t>
            </a:r>
            <a:r>
              <a:rPr lang="en-ID" dirty="0"/>
              <a:t> user interface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dimengerti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, </a:t>
            </a:r>
            <a:r>
              <a:rPr lang="en-ID" dirty="0" err="1"/>
              <a:t>konfirmasi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, dan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penginapan</a:t>
            </a:r>
            <a:r>
              <a:rPr lang="en-ID" dirty="0"/>
              <a:t> </a:t>
            </a:r>
            <a:r>
              <a:rPr lang="en-ID" dirty="0" err="1"/>
              <a:t>turut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muncul</a:t>
            </a: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dirty="0"/>
          </a:p>
        </p:txBody>
      </p:sp>
      <p:grpSp>
        <p:nvGrpSpPr>
          <p:cNvPr id="1232" name="Google Shape;1232;p46"/>
          <p:cNvGrpSpPr/>
          <p:nvPr/>
        </p:nvGrpSpPr>
        <p:grpSpPr>
          <a:xfrm>
            <a:off x="720000" y="861504"/>
            <a:ext cx="588613" cy="588609"/>
            <a:chOff x="1454767" y="2687664"/>
            <a:chExt cx="339415" cy="339393"/>
          </a:xfrm>
        </p:grpSpPr>
        <p:sp>
          <p:nvSpPr>
            <p:cNvPr id="1233" name="Google Shape;1233;p46"/>
            <p:cNvSpPr/>
            <p:nvPr/>
          </p:nvSpPr>
          <p:spPr>
            <a:xfrm>
              <a:off x="1474730" y="2687664"/>
              <a:ext cx="298878" cy="136883"/>
            </a:xfrm>
            <a:custGeom>
              <a:avLst/>
              <a:gdLst/>
              <a:ahLst/>
              <a:cxnLst/>
              <a:rect l="l" t="t" r="r" b="b"/>
              <a:pathLst>
                <a:path w="13699" h="6274" extrusionOk="0">
                  <a:moveTo>
                    <a:pt x="11869" y="1858"/>
                  </a:moveTo>
                  <a:lnTo>
                    <a:pt x="11869" y="2759"/>
                  </a:lnTo>
                  <a:lnTo>
                    <a:pt x="1817" y="2759"/>
                  </a:lnTo>
                  <a:lnTo>
                    <a:pt x="1817" y="1858"/>
                  </a:lnTo>
                  <a:close/>
                  <a:moveTo>
                    <a:pt x="1" y="1"/>
                  </a:moveTo>
                  <a:lnTo>
                    <a:pt x="1" y="4589"/>
                  </a:lnTo>
                  <a:lnTo>
                    <a:pt x="1817" y="4589"/>
                  </a:lnTo>
                  <a:lnTo>
                    <a:pt x="1817" y="5690"/>
                  </a:lnTo>
                  <a:cubicBezTo>
                    <a:pt x="2122" y="5822"/>
                    <a:pt x="2388" y="6022"/>
                    <a:pt x="2600" y="6273"/>
                  </a:cubicBezTo>
                  <a:lnTo>
                    <a:pt x="4283" y="4589"/>
                  </a:lnTo>
                  <a:lnTo>
                    <a:pt x="9402" y="4589"/>
                  </a:lnTo>
                  <a:lnTo>
                    <a:pt x="11087" y="6273"/>
                  </a:lnTo>
                  <a:cubicBezTo>
                    <a:pt x="11299" y="6022"/>
                    <a:pt x="11564" y="5822"/>
                    <a:pt x="11869" y="5690"/>
                  </a:cubicBezTo>
                  <a:lnTo>
                    <a:pt x="11869" y="4589"/>
                  </a:lnTo>
                  <a:lnTo>
                    <a:pt x="13699" y="4589"/>
                  </a:lnTo>
                  <a:lnTo>
                    <a:pt x="13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454767" y="2986542"/>
              <a:ext cx="339415" cy="40515"/>
            </a:xfrm>
            <a:custGeom>
              <a:avLst/>
              <a:gdLst/>
              <a:ahLst/>
              <a:cxnLst/>
              <a:rect l="l" t="t" r="r" b="b"/>
              <a:pathLst>
                <a:path w="15557" h="1857" extrusionOk="0">
                  <a:moveTo>
                    <a:pt x="0" y="0"/>
                  </a:moveTo>
                  <a:lnTo>
                    <a:pt x="0" y="1857"/>
                  </a:lnTo>
                  <a:lnTo>
                    <a:pt x="15556" y="1857"/>
                  </a:lnTo>
                  <a:lnTo>
                    <a:pt x="15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594508" y="282740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2"/>
                    <a:pt x="611" y="2732"/>
                    <a:pt x="1366" y="2732"/>
                  </a:cubicBezTo>
                  <a:cubicBezTo>
                    <a:pt x="2123" y="2732"/>
                    <a:pt x="2733" y="2122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584668" y="2898574"/>
              <a:ext cx="79590" cy="68027"/>
            </a:xfrm>
            <a:custGeom>
              <a:avLst/>
              <a:gdLst/>
              <a:ahLst/>
              <a:cxnLst/>
              <a:rect l="l" t="t" r="r" b="b"/>
              <a:pathLst>
                <a:path w="3648" h="3118" extrusionOk="0">
                  <a:moveTo>
                    <a:pt x="558" y="1"/>
                  </a:moveTo>
                  <a:cubicBezTo>
                    <a:pt x="213" y="333"/>
                    <a:pt x="1" y="784"/>
                    <a:pt x="1" y="1301"/>
                  </a:cubicBezTo>
                  <a:lnTo>
                    <a:pt x="1" y="3118"/>
                  </a:lnTo>
                  <a:lnTo>
                    <a:pt x="3647" y="3118"/>
                  </a:lnTo>
                  <a:lnTo>
                    <a:pt x="3647" y="1301"/>
                  </a:lnTo>
                  <a:cubicBezTo>
                    <a:pt x="3647" y="784"/>
                    <a:pt x="3435" y="333"/>
                    <a:pt x="3090" y="1"/>
                  </a:cubicBezTo>
                  <a:cubicBezTo>
                    <a:pt x="2852" y="160"/>
                    <a:pt x="2574" y="280"/>
                    <a:pt x="2282" y="346"/>
                  </a:cubicBezTo>
                  <a:lnTo>
                    <a:pt x="2282" y="1301"/>
                  </a:lnTo>
                  <a:lnTo>
                    <a:pt x="1366" y="1301"/>
                  </a:lnTo>
                  <a:lnTo>
                    <a:pt x="1366" y="346"/>
                  </a:lnTo>
                  <a:cubicBezTo>
                    <a:pt x="1075" y="280"/>
                    <a:pt x="797" y="160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1464584" y="282740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2"/>
                    <a:pt x="611" y="2732"/>
                    <a:pt x="1367" y="2732"/>
                  </a:cubicBezTo>
                  <a:cubicBezTo>
                    <a:pt x="2123" y="2732"/>
                    <a:pt x="2733" y="2122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454767" y="2898574"/>
              <a:ext cx="79590" cy="68027"/>
            </a:xfrm>
            <a:custGeom>
              <a:avLst/>
              <a:gdLst/>
              <a:ahLst/>
              <a:cxnLst/>
              <a:rect l="l" t="t" r="r" b="b"/>
              <a:pathLst>
                <a:path w="3648" h="3118" extrusionOk="0">
                  <a:moveTo>
                    <a:pt x="557" y="1"/>
                  </a:moveTo>
                  <a:cubicBezTo>
                    <a:pt x="212" y="333"/>
                    <a:pt x="0" y="784"/>
                    <a:pt x="0" y="1301"/>
                  </a:cubicBezTo>
                  <a:lnTo>
                    <a:pt x="0" y="3118"/>
                  </a:lnTo>
                  <a:lnTo>
                    <a:pt x="3647" y="3118"/>
                  </a:lnTo>
                  <a:lnTo>
                    <a:pt x="3647" y="1301"/>
                  </a:lnTo>
                  <a:cubicBezTo>
                    <a:pt x="3647" y="784"/>
                    <a:pt x="3435" y="333"/>
                    <a:pt x="3090" y="1"/>
                  </a:cubicBezTo>
                  <a:cubicBezTo>
                    <a:pt x="2852" y="160"/>
                    <a:pt x="2573" y="280"/>
                    <a:pt x="2281" y="346"/>
                  </a:cubicBezTo>
                  <a:lnTo>
                    <a:pt x="2281" y="1301"/>
                  </a:lnTo>
                  <a:lnTo>
                    <a:pt x="1366" y="1301"/>
                  </a:lnTo>
                  <a:lnTo>
                    <a:pt x="1366" y="346"/>
                  </a:lnTo>
                  <a:cubicBezTo>
                    <a:pt x="1075" y="280"/>
                    <a:pt x="796" y="160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723842" y="2827405"/>
              <a:ext cx="59605" cy="59627"/>
            </a:xfrm>
            <a:custGeom>
              <a:avLst/>
              <a:gdLst/>
              <a:ahLst/>
              <a:cxnLst/>
              <a:rect l="l" t="t" r="r" b="b"/>
              <a:pathLst>
                <a:path w="2732" h="2733" extrusionOk="0">
                  <a:moveTo>
                    <a:pt x="1366" y="1"/>
                  </a:moveTo>
                  <a:cubicBezTo>
                    <a:pt x="610" y="1"/>
                    <a:pt x="0" y="611"/>
                    <a:pt x="0" y="1367"/>
                  </a:cubicBezTo>
                  <a:cubicBezTo>
                    <a:pt x="0" y="2122"/>
                    <a:pt x="610" y="2732"/>
                    <a:pt x="1366" y="2732"/>
                  </a:cubicBezTo>
                  <a:cubicBezTo>
                    <a:pt x="2122" y="2732"/>
                    <a:pt x="2732" y="2122"/>
                    <a:pt x="2732" y="1367"/>
                  </a:cubicBezTo>
                  <a:cubicBezTo>
                    <a:pt x="2732" y="611"/>
                    <a:pt x="2122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713719" y="2898574"/>
              <a:ext cx="80463" cy="68027"/>
            </a:xfrm>
            <a:custGeom>
              <a:avLst/>
              <a:gdLst/>
              <a:ahLst/>
              <a:cxnLst/>
              <a:rect l="l" t="t" r="r" b="b"/>
              <a:pathLst>
                <a:path w="3688" h="3118" extrusionOk="0">
                  <a:moveTo>
                    <a:pt x="557" y="1"/>
                  </a:moveTo>
                  <a:cubicBezTo>
                    <a:pt x="225" y="333"/>
                    <a:pt x="0" y="784"/>
                    <a:pt x="0" y="1301"/>
                  </a:cubicBezTo>
                  <a:lnTo>
                    <a:pt x="0" y="3118"/>
                  </a:lnTo>
                  <a:lnTo>
                    <a:pt x="3687" y="3118"/>
                  </a:lnTo>
                  <a:lnTo>
                    <a:pt x="3687" y="1301"/>
                  </a:lnTo>
                  <a:cubicBezTo>
                    <a:pt x="3687" y="784"/>
                    <a:pt x="3435" y="333"/>
                    <a:pt x="3104" y="1"/>
                  </a:cubicBezTo>
                  <a:cubicBezTo>
                    <a:pt x="2851" y="160"/>
                    <a:pt x="2586" y="280"/>
                    <a:pt x="2281" y="346"/>
                  </a:cubicBezTo>
                  <a:lnTo>
                    <a:pt x="2281" y="1301"/>
                  </a:lnTo>
                  <a:lnTo>
                    <a:pt x="1380" y="1301"/>
                  </a:lnTo>
                  <a:lnTo>
                    <a:pt x="1380" y="346"/>
                  </a:lnTo>
                  <a:cubicBezTo>
                    <a:pt x="1074" y="280"/>
                    <a:pt x="809" y="160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Google Shape;1250;p46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ADVANTAGES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E24C45-A4CB-4023-84DD-A398D8EA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6"/>
          <p:cNvSpPr/>
          <p:nvPr/>
        </p:nvSpPr>
        <p:spPr>
          <a:xfrm>
            <a:off x="1393819" y="861262"/>
            <a:ext cx="4849200" cy="5886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6"/>
          <p:cNvSpPr txBox="1">
            <a:spLocks noGrp="1"/>
          </p:cNvSpPr>
          <p:nvPr>
            <p:ph type="subTitle" idx="2"/>
          </p:nvPr>
        </p:nvSpPr>
        <p:spPr>
          <a:xfrm>
            <a:off x="1429498" y="1034812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POTENSI MASA DEPAN</a:t>
            </a:r>
            <a:endParaRPr sz="2900" dirty="0"/>
          </a:p>
        </p:txBody>
      </p:sp>
      <p:sp>
        <p:nvSpPr>
          <p:cNvPr id="1229" name="Google Shape;1229;p46"/>
          <p:cNvSpPr txBox="1">
            <a:spLocks noGrp="1"/>
          </p:cNvSpPr>
          <p:nvPr>
            <p:ph type="subTitle" idx="1"/>
          </p:nvPr>
        </p:nvSpPr>
        <p:spPr>
          <a:xfrm>
            <a:off x="1393819" y="1996440"/>
            <a:ext cx="7445381" cy="86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  <a:r>
              <a:rPr lang="id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dirty="0">
                <a:effectLst/>
                <a:latin typeface="Inter" panose="020B0604020202020204" charset="0"/>
                <a:ea typeface="Inter" panose="020B0604020202020204" charset="0"/>
              </a:rPr>
              <a:t>Hal ini penting untuk verifikasi dan pertanggung jawaban terkait dengan pesanan ataupun pembayaran yang telah dilakukan.</a:t>
            </a:r>
            <a:r>
              <a:rPr lang="en-US" dirty="0"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Inter" panose="020B0604020202020204" charset="0"/>
                <a:ea typeface="Inter" panose="020B0604020202020204" charset="0"/>
              </a:rPr>
              <a:t>P</a:t>
            </a:r>
            <a:r>
              <a:rPr lang="en-US" dirty="0" err="1">
                <a:effectLst/>
                <a:latin typeface="Inter" panose="020B0604020202020204" charset="0"/>
                <a:ea typeface="Inter" panose="020B0604020202020204" charset="0"/>
              </a:rPr>
              <a:t>rogram</a:t>
            </a:r>
            <a:r>
              <a:rPr lang="en-US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dirty="0" err="1">
                <a:effectLst/>
                <a:latin typeface="Inter" panose="020B0604020202020204" charset="0"/>
                <a:ea typeface="Inter" panose="020B0604020202020204" charset="0"/>
              </a:rPr>
              <a:t>berpotensi</a:t>
            </a:r>
            <a:r>
              <a:rPr lang="en-US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d-ID" dirty="0">
                <a:effectLst/>
                <a:latin typeface="Inter" panose="020B0604020202020204" charset="0"/>
                <a:ea typeface="Inter" panose="020B0604020202020204" charset="0"/>
              </a:rPr>
              <a:t>dikembangkan kearah </a:t>
            </a:r>
            <a:r>
              <a:rPr lang="id-ID" i="1" dirty="0">
                <a:effectLst/>
                <a:latin typeface="Inter" panose="020B0604020202020204" charset="0"/>
                <a:ea typeface="Inter" panose="020B0604020202020204" charset="0"/>
              </a:rPr>
              <a:t>travel agent </a:t>
            </a:r>
            <a:r>
              <a:rPr lang="id-ID" dirty="0">
                <a:effectLst/>
                <a:latin typeface="Inter" panose="020B0604020202020204" charset="0"/>
                <a:ea typeface="Inter" panose="020B0604020202020204" charset="0"/>
              </a:rPr>
              <a:t>dengan penambahan informasi penginapan, kontrakan, ataupun villa di daerah tujuan yang dimasukkan pengguna. Sehingga</a:t>
            </a:r>
            <a:r>
              <a:rPr lang="en-US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id-ID" dirty="0">
                <a:effectLst/>
                <a:latin typeface="Inter" panose="020B0604020202020204" charset="0"/>
                <a:ea typeface="Inter" panose="020B0604020202020204" charset="0"/>
              </a:rPr>
              <a:t>akan berpengaruh pada industri penginapan lokal di suatu daerah</a:t>
            </a:r>
            <a:endParaRPr lang="en-ID"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1232" name="Google Shape;1232;p46"/>
          <p:cNvGrpSpPr/>
          <p:nvPr/>
        </p:nvGrpSpPr>
        <p:grpSpPr>
          <a:xfrm>
            <a:off x="720000" y="861504"/>
            <a:ext cx="588613" cy="588609"/>
            <a:chOff x="1454767" y="2687664"/>
            <a:chExt cx="339415" cy="339393"/>
          </a:xfrm>
        </p:grpSpPr>
        <p:sp>
          <p:nvSpPr>
            <p:cNvPr id="1233" name="Google Shape;1233;p46"/>
            <p:cNvSpPr/>
            <p:nvPr/>
          </p:nvSpPr>
          <p:spPr>
            <a:xfrm>
              <a:off x="1474730" y="2687664"/>
              <a:ext cx="298878" cy="136883"/>
            </a:xfrm>
            <a:custGeom>
              <a:avLst/>
              <a:gdLst/>
              <a:ahLst/>
              <a:cxnLst/>
              <a:rect l="l" t="t" r="r" b="b"/>
              <a:pathLst>
                <a:path w="13699" h="6274" extrusionOk="0">
                  <a:moveTo>
                    <a:pt x="11869" y="1858"/>
                  </a:moveTo>
                  <a:lnTo>
                    <a:pt x="11869" y="2759"/>
                  </a:lnTo>
                  <a:lnTo>
                    <a:pt x="1817" y="2759"/>
                  </a:lnTo>
                  <a:lnTo>
                    <a:pt x="1817" y="1858"/>
                  </a:lnTo>
                  <a:close/>
                  <a:moveTo>
                    <a:pt x="1" y="1"/>
                  </a:moveTo>
                  <a:lnTo>
                    <a:pt x="1" y="4589"/>
                  </a:lnTo>
                  <a:lnTo>
                    <a:pt x="1817" y="4589"/>
                  </a:lnTo>
                  <a:lnTo>
                    <a:pt x="1817" y="5690"/>
                  </a:lnTo>
                  <a:cubicBezTo>
                    <a:pt x="2122" y="5822"/>
                    <a:pt x="2388" y="6022"/>
                    <a:pt x="2600" y="6273"/>
                  </a:cubicBezTo>
                  <a:lnTo>
                    <a:pt x="4283" y="4589"/>
                  </a:lnTo>
                  <a:lnTo>
                    <a:pt x="9402" y="4589"/>
                  </a:lnTo>
                  <a:lnTo>
                    <a:pt x="11087" y="6273"/>
                  </a:lnTo>
                  <a:cubicBezTo>
                    <a:pt x="11299" y="6022"/>
                    <a:pt x="11564" y="5822"/>
                    <a:pt x="11869" y="5690"/>
                  </a:cubicBezTo>
                  <a:lnTo>
                    <a:pt x="11869" y="4589"/>
                  </a:lnTo>
                  <a:lnTo>
                    <a:pt x="13699" y="4589"/>
                  </a:lnTo>
                  <a:lnTo>
                    <a:pt x="13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454767" y="2986542"/>
              <a:ext cx="339415" cy="40515"/>
            </a:xfrm>
            <a:custGeom>
              <a:avLst/>
              <a:gdLst/>
              <a:ahLst/>
              <a:cxnLst/>
              <a:rect l="l" t="t" r="r" b="b"/>
              <a:pathLst>
                <a:path w="15557" h="1857" extrusionOk="0">
                  <a:moveTo>
                    <a:pt x="0" y="0"/>
                  </a:moveTo>
                  <a:lnTo>
                    <a:pt x="0" y="1857"/>
                  </a:lnTo>
                  <a:lnTo>
                    <a:pt x="15556" y="1857"/>
                  </a:lnTo>
                  <a:lnTo>
                    <a:pt x="15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594508" y="282740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2"/>
                    <a:pt x="611" y="2732"/>
                    <a:pt x="1366" y="2732"/>
                  </a:cubicBezTo>
                  <a:cubicBezTo>
                    <a:pt x="2123" y="2732"/>
                    <a:pt x="2733" y="2122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584668" y="2898574"/>
              <a:ext cx="79590" cy="68027"/>
            </a:xfrm>
            <a:custGeom>
              <a:avLst/>
              <a:gdLst/>
              <a:ahLst/>
              <a:cxnLst/>
              <a:rect l="l" t="t" r="r" b="b"/>
              <a:pathLst>
                <a:path w="3648" h="3118" extrusionOk="0">
                  <a:moveTo>
                    <a:pt x="558" y="1"/>
                  </a:moveTo>
                  <a:cubicBezTo>
                    <a:pt x="213" y="333"/>
                    <a:pt x="1" y="784"/>
                    <a:pt x="1" y="1301"/>
                  </a:cubicBezTo>
                  <a:lnTo>
                    <a:pt x="1" y="3118"/>
                  </a:lnTo>
                  <a:lnTo>
                    <a:pt x="3647" y="3118"/>
                  </a:lnTo>
                  <a:lnTo>
                    <a:pt x="3647" y="1301"/>
                  </a:lnTo>
                  <a:cubicBezTo>
                    <a:pt x="3647" y="784"/>
                    <a:pt x="3435" y="333"/>
                    <a:pt x="3090" y="1"/>
                  </a:cubicBezTo>
                  <a:cubicBezTo>
                    <a:pt x="2852" y="160"/>
                    <a:pt x="2574" y="280"/>
                    <a:pt x="2282" y="346"/>
                  </a:cubicBezTo>
                  <a:lnTo>
                    <a:pt x="2282" y="1301"/>
                  </a:lnTo>
                  <a:lnTo>
                    <a:pt x="1366" y="1301"/>
                  </a:lnTo>
                  <a:lnTo>
                    <a:pt x="1366" y="346"/>
                  </a:lnTo>
                  <a:cubicBezTo>
                    <a:pt x="1075" y="280"/>
                    <a:pt x="797" y="160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1464584" y="282740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2"/>
                    <a:pt x="611" y="2732"/>
                    <a:pt x="1367" y="2732"/>
                  </a:cubicBezTo>
                  <a:cubicBezTo>
                    <a:pt x="2123" y="2732"/>
                    <a:pt x="2733" y="2122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454767" y="2898574"/>
              <a:ext cx="79590" cy="68027"/>
            </a:xfrm>
            <a:custGeom>
              <a:avLst/>
              <a:gdLst/>
              <a:ahLst/>
              <a:cxnLst/>
              <a:rect l="l" t="t" r="r" b="b"/>
              <a:pathLst>
                <a:path w="3648" h="3118" extrusionOk="0">
                  <a:moveTo>
                    <a:pt x="557" y="1"/>
                  </a:moveTo>
                  <a:cubicBezTo>
                    <a:pt x="212" y="333"/>
                    <a:pt x="0" y="784"/>
                    <a:pt x="0" y="1301"/>
                  </a:cubicBezTo>
                  <a:lnTo>
                    <a:pt x="0" y="3118"/>
                  </a:lnTo>
                  <a:lnTo>
                    <a:pt x="3647" y="3118"/>
                  </a:lnTo>
                  <a:lnTo>
                    <a:pt x="3647" y="1301"/>
                  </a:lnTo>
                  <a:cubicBezTo>
                    <a:pt x="3647" y="784"/>
                    <a:pt x="3435" y="333"/>
                    <a:pt x="3090" y="1"/>
                  </a:cubicBezTo>
                  <a:cubicBezTo>
                    <a:pt x="2852" y="160"/>
                    <a:pt x="2573" y="280"/>
                    <a:pt x="2281" y="346"/>
                  </a:cubicBezTo>
                  <a:lnTo>
                    <a:pt x="2281" y="1301"/>
                  </a:lnTo>
                  <a:lnTo>
                    <a:pt x="1366" y="1301"/>
                  </a:lnTo>
                  <a:lnTo>
                    <a:pt x="1366" y="346"/>
                  </a:lnTo>
                  <a:cubicBezTo>
                    <a:pt x="1075" y="280"/>
                    <a:pt x="796" y="160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723842" y="2827405"/>
              <a:ext cx="59605" cy="59627"/>
            </a:xfrm>
            <a:custGeom>
              <a:avLst/>
              <a:gdLst/>
              <a:ahLst/>
              <a:cxnLst/>
              <a:rect l="l" t="t" r="r" b="b"/>
              <a:pathLst>
                <a:path w="2732" h="2733" extrusionOk="0">
                  <a:moveTo>
                    <a:pt x="1366" y="1"/>
                  </a:moveTo>
                  <a:cubicBezTo>
                    <a:pt x="610" y="1"/>
                    <a:pt x="0" y="611"/>
                    <a:pt x="0" y="1367"/>
                  </a:cubicBezTo>
                  <a:cubicBezTo>
                    <a:pt x="0" y="2122"/>
                    <a:pt x="610" y="2732"/>
                    <a:pt x="1366" y="2732"/>
                  </a:cubicBezTo>
                  <a:cubicBezTo>
                    <a:pt x="2122" y="2732"/>
                    <a:pt x="2732" y="2122"/>
                    <a:pt x="2732" y="1367"/>
                  </a:cubicBezTo>
                  <a:cubicBezTo>
                    <a:pt x="2732" y="611"/>
                    <a:pt x="2122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713719" y="2898574"/>
              <a:ext cx="80463" cy="68027"/>
            </a:xfrm>
            <a:custGeom>
              <a:avLst/>
              <a:gdLst/>
              <a:ahLst/>
              <a:cxnLst/>
              <a:rect l="l" t="t" r="r" b="b"/>
              <a:pathLst>
                <a:path w="3688" h="3118" extrusionOk="0">
                  <a:moveTo>
                    <a:pt x="557" y="1"/>
                  </a:moveTo>
                  <a:cubicBezTo>
                    <a:pt x="225" y="333"/>
                    <a:pt x="0" y="784"/>
                    <a:pt x="0" y="1301"/>
                  </a:cubicBezTo>
                  <a:lnTo>
                    <a:pt x="0" y="3118"/>
                  </a:lnTo>
                  <a:lnTo>
                    <a:pt x="3687" y="3118"/>
                  </a:lnTo>
                  <a:lnTo>
                    <a:pt x="3687" y="1301"/>
                  </a:lnTo>
                  <a:cubicBezTo>
                    <a:pt x="3687" y="784"/>
                    <a:pt x="3435" y="333"/>
                    <a:pt x="3104" y="1"/>
                  </a:cubicBezTo>
                  <a:cubicBezTo>
                    <a:pt x="2851" y="160"/>
                    <a:pt x="2586" y="280"/>
                    <a:pt x="2281" y="346"/>
                  </a:cubicBezTo>
                  <a:lnTo>
                    <a:pt x="2281" y="1301"/>
                  </a:lnTo>
                  <a:lnTo>
                    <a:pt x="1380" y="1301"/>
                  </a:lnTo>
                  <a:lnTo>
                    <a:pt x="1380" y="346"/>
                  </a:lnTo>
                  <a:cubicBezTo>
                    <a:pt x="1074" y="280"/>
                    <a:pt x="809" y="160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0" name="Google Shape;1250;p46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ADVANTAGES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E3B92-1DE4-4FA1-84FC-E7446A54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body" idx="1"/>
          </p:nvPr>
        </p:nvSpPr>
        <p:spPr>
          <a:xfrm>
            <a:off x="664800" y="3535680"/>
            <a:ext cx="4781640" cy="1074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THANKYOU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YOUR ATTENTION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2"/>
              </a:highlight>
            </a:endParaRPr>
          </a:p>
        </p:txBody>
      </p:sp>
      <p:sp>
        <p:nvSpPr>
          <p:cNvPr id="7" name="Google Shape;580;p34">
            <a:extLst>
              <a:ext uri="{FF2B5EF4-FFF2-40B4-BE49-F238E27FC236}">
                <a16:creationId xmlns:a16="http://schemas.microsoft.com/office/drawing/2014/main" id="{D86634AB-E393-498E-BD24-D9F6492067D6}"/>
              </a:ext>
            </a:extLst>
          </p:cNvPr>
          <p:cNvSpPr txBox="1">
            <a:spLocks/>
          </p:cNvSpPr>
          <p:nvPr/>
        </p:nvSpPr>
        <p:spPr>
          <a:xfrm>
            <a:off x="731520" y="4518660"/>
            <a:ext cx="25374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2900" b="0" i="0" u="none" strike="noStrike" cap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ID" sz="700" dirty="0"/>
              <a:t>       with love, </a:t>
            </a:r>
            <a:r>
              <a:rPr lang="en-ID" sz="700" dirty="0" err="1"/>
              <a:t>Soetta-Loka</a:t>
            </a:r>
            <a:r>
              <a:rPr lang="en-ID" sz="700" dirty="0"/>
              <a:t> Team</a:t>
            </a:r>
            <a:endParaRPr lang="en-ID" sz="700" dirty="0">
              <a:highlight>
                <a:schemeClr val="lt2"/>
              </a:highlight>
            </a:endParaRPr>
          </a:p>
          <a:p>
            <a:pPr marL="0" indent="0"/>
            <a:endParaRPr lang="en-ID" sz="3600"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8C9FE-70E1-4FF9-BAD4-1131A4D5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03" y="232182"/>
            <a:ext cx="2056733" cy="2897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D87C52-6BB5-4B86-A174-D4CEA598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36" y="1048936"/>
            <a:ext cx="2199300" cy="2373049"/>
          </a:xfrm>
          <a:prstGeom prst="rect">
            <a:avLst/>
          </a:prstGeom>
        </p:spPr>
      </p:pic>
      <p:sp>
        <p:nvSpPr>
          <p:cNvPr id="1197" name="Google Shape;1197;p44"/>
          <p:cNvSpPr/>
          <p:nvPr/>
        </p:nvSpPr>
        <p:spPr>
          <a:xfrm>
            <a:off x="3364436" y="3421985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4"/>
          <p:cNvSpPr/>
          <p:nvPr/>
        </p:nvSpPr>
        <p:spPr>
          <a:xfrm>
            <a:off x="5377752" y="2825429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4"/>
          <p:cNvSpPr/>
          <p:nvPr/>
        </p:nvSpPr>
        <p:spPr>
          <a:xfrm>
            <a:off x="1392350" y="2825429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4"/>
          <p:cNvSpPr txBox="1">
            <a:spLocks noGrp="1"/>
          </p:cNvSpPr>
          <p:nvPr>
            <p:ph type="subTitle" idx="4"/>
          </p:nvPr>
        </p:nvSpPr>
        <p:spPr>
          <a:xfrm>
            <a:off x="3374845" y="3421985"/>
            <a:ext cx="237119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Ilhum</a:t>
            </a:r>
            <a:r>
              <a:rPr lang="en-ID" dirty="0"/>
              <a:t>/I0320052</a:t>
            </a:r>
          </a:p>
        </p:txBody>
      </p:sp>
      <p:sp>
        <p:nvSpPr>
          <p:cNvPr id="1205" name="Google Shape;1205;p44"/>
          <p:cNvSpPr txBox="1">
            <a:spLocks noGrp="1"/>
          </p:cNvSpPr>
          <p:nvPr>
            <p:ph type="subTitle" idx="6"/>
          </p:nvPr>
        </p:nvSpPr>
        <p:spPr>
          <a:xfrm>
            <a:off x="5373858" y="2825429"/>
            <a:ext cx="237119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D" dirty="0"/>
              <a:t>Issa/I0320053</a:t>
            </a:r>
          </a:p>
        </p:txBody>
      </p:sp>
      <p:sp>
        <p:nvSpPr>
          <p:cNvPr id="1206" name="Google Shape;1206;p44"/>
          <p:cNvSpPr txBox="1">
            <a:spLocks noGrp="1"/>
          </p:cNvSpPr>
          <p:nvPr>
            <p:ph type="subTitle" idx="2"/>
          </p:nvPr>
        </p:nvSpPr>
        <p:spPr>
          <a:xfrm>
            <a:off x="1336508" y="2831838"/>
            <a:ext cx="247352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Mira/I</a:t>
            </a:r>
            <a:r>
              <a:rPr lang="en-ID" dirty="0"/>
              <a:t>0320057</a:t>
            </a:r>
            <a:endParaRPr dirty="0"/>
          </a:p>
        </p:txBody>
      </p:sp>
      <p:sp>
        <p:nvSpPr>
          <p:cNvPr id="1207" name="Google Shape;120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 SOETTA-LOKA TEAM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56A60-FC30-4BB7-9733-990DE4145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872" y="-175194"/>
            <a:ext cx="2536438" cy="3000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5DF3C-156F-48AC-A5EC-3D7CE65BF3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03"/>
          <a:stretch/>
        </p:blipFill>
        <p:spPr>
          <a:xfrm>
            <a:off x="-678380" y="2458836"/>
            <a:ext cx="3341020" cy="2352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81554-C799-4783-A34A-CB48A6A59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594" y="2714984"/>
            <a:ext cx="3722610" cy="2096065"/>
          </a:xfrm>
          <a:prstGeom prst="rect">
            <a:avLst/>
          </a:prstGeom>
        </p:spPr>
      </p:pic>
      <p:sp>
        <p:nvSpPr>
          <p:cNvPr id="21" name="Google Shape;1199;p44">
            <a:extLst>
              <a:ext uri="{FF2B5EF4-FFF2-40B4-BE49-F238E27FC236}">
                <a16:creationId xmlns:a16="http://schemas.microsoft.com/office/drawing/2014/main" id="{75D5A171-99CE-47D3-B5A6-6394AF107F3C}"/>
              </a:ext>
            </a:extLst>
          </p:cNvPr>
          <p:cNvSpPr/>
          <p:nvPr/>
        </p:nvSpPr>
        <p:spPr>
          <a:xfrm>
            <a:off x="5377752" y="4334941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Rubik Light" panose="020B0604020202020204" charset="-79"/>
                <a:cs typeface="Rubik Light" panose="020B0604020202020204" charset="-79"/>
              </a:rPr>
              <a:t>Hana/I0320082</a:t>
            </a:r>
          </a:p>
        </p:txBody>
      </p:sp>
      <p:sp>
        <p:nvSpPr>
          <p:cNvPr id="27" name="Google Shape;1199;p44">
            <a:extLst>
              <a:ext uri="{FF2B5EF4-FFF2-40B4-BE49-F238E27FC236}">
                <a16:creationId xmlns:a16="http://schemas.microsoft.com/office/drawing/2014/main" id="{3E4A8217-EF9D-45CC-8017-113CBD9DC4DB}"/>
              </a:ext>
            </a:extLst>
          </p:cNvPr>
          <p:cNvSpPr/>
          <p:nvPr/>
        </p:nvSpPr>
        <p:spPr>
          <a:xfrm>
            <a:off x="1386320" y="4296668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Rubik Light" panose="020B0604020202020204" charset="-79"/>
                <a:cs typeface="Rubik Light" panose="020B0604020202020204" charset="-79"/>
              </a:rPr>
              <a:t>Vian</a:t>
            </a:r>
            <a:r>
              <a:rPr lang="en-US" sz="2000" dirty="0">
                <a:solidFill>
                  <a:schemeClr val="bg1"/>
                </a:solidFill>
                <a:latin typeface="Rubik Light" panose="020B0604020202020204" charset="-79"/>
                <a:cs typeface="Rubik Light" panose="020B0604020202020204" charset="-79"/>
              </a:rPr>
              <a:t>/I0320077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60055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0055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17104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17104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1710400" y="2590199"/>
            <a:ext cx="2373900" cy="76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Membahas</a:t>
            </a:r>
            <a:r>
              <a:rPr lang="en-US" dirty="0"/>
              <a:t> detail </a:t>
            </a:r>
            <a:r>
              <a:rPr lang="en-US" dirty="0" err="1"/>
              <a:t>Soetta-Loka</a:t>
            </a:r>
            <a:r>
              <a:rPr lang="en-US" dirty="0"/>
              <a:t> dan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belakangnya</a:t>
            </a:r>
            <a:endParaRPr dirty="0"/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 idx="2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3739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SOETTA-LOKA</a:t>
            </a:r>
            <a:endParaRPr dirty="0"/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 idx="4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5"/>
          </p:nvPr>
        </p:nvSpPr>
        <p:spPr>
          <a:xfrm>
            <a:off x="6005500" y="2633176"/>
            <a:ext cx="2373900" cy="636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Basis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Soetta-Loka</a:t>
            </a:r>
            <a:endParaRPr dirty="0"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418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BASIS PROGRAM</a:t>
            </a:r>
            <a:endParaRPr dirty="0"/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 idx="7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8"/>
          </p:nvPr>
        </p:nvSpPr>
        <p:spPr>
          <a:xfrm>
            <a:off x="1710400" y="4006899"/>
            <a:ext cx="2503800" cy="69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program dan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kerjanya</a:t>
            </a:r>
            <a:endParaRPr dirty="0"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3739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PROGRAM</a:t>
            </a:r>
            <a:endParaRPr dirty="0"/>
          </a:p>
        </p:txBody>
      </p:sp>
      <p:sp>
        <p:nvSpPr>
          <p:cNvPr id="453" name="Google Shape;453;p29"/>
          <p:cNvSpPr txBox="1">
            <a:spLocks noGrp="1"/>
          </p:cNvSpPr>
          <p:nvPr>
            <p:ph type="title" idx="13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691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Keunggulan program dan potensi untuk masa depan</a:t>
            </a:r>
            <a:endParaRPr dirty="0"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>
            <a:spLocks noGrp="1"/>
          </p:cNvSpPr>
          <p:nvPr>
            <p:ph type="subTitle" idx="1"/>
          </p:nvPr>
        </p:nvSpPr>
        <p:spPr>
          <a:xfrm>
            <a:off x="4378800" y="1233175"/>
            <a:ext cx="4353720" cy="3079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Soetta</a:t>
            </a:r>
            <a:r>
              <a:rPr lang="en-US" dirty="0"/>
              <a:t>	= ‘Soekarno-Hatta’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     </a:t>
            </a:r>
            <a:r>
              <a:rPr lang="en-US" dirty="0" err="1"/>
              <a:t>Loka</a:t>
            </a:r>
            <a:r>
              <a:rPr lang="en-US" dirty="0"/>
              <a:t>		= ‘</a:t>
            </a:r>
            <a:r>
              <a:rPr lang="en-US" dirty="0" err="1"/>
              <a:t>tempat</a:t>
            </a:r>
            <a:r>
              <a:rPr lang="en-US" dirty="0"/>
              <a:t>/dunia’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Soetta-Loka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Soetta-Loka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Bandara Soekarno Hatta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domestik</a:t>
            </a:r>
            <a:r>
              <a:rPr lang="en-US" dirty="0"/>
              <a:t> dan non </a:t>
            </a:r>
            <a:r>
              <a:rPr lang="en-US" dirty="0" err="1"/>
              <a:t>domestik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, </a:t>
            </a:r>
            <a:r>
              <a:rPr lang="en-US" dirty="0" err="1"/>
              <a:t>Soetta-Loka</a:t>
            </a:r>
            <a:r>
              <a:rPr lang="en-US" dirty="0"/>
              <a:t> juga </a:t>
            </a:r>
            <a:r>
              <a:rPr lang="en-US" dirty="0" err="1"/>
              <a:t>menawarkan</a:t>
            </a:r>
            <a:r>
              <a:rPr lang="en-US" dirty="0"/>
              <a:t> voucher </a:t>
            </a:r>
            <a:r>
              <a:rPr lang="en-US" dirty="0" err="1"/>
              <a:t>penginapan</a:t>
            </a:r>
            <a:r>
              <a:rPr lang="en-US" dirty="0"/>
              <a:t> hotel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negeri</a:t>
            </a:r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486" r="72044">
                        <a14:backgroundMark x1="46083" y1="42375" x2="58083" y2="49125"/>
                        <a14:backgroundMark x1="58083" y1="49125" x2="51833" y2="64125"/>
                        <a14:backgroundMark x1="51833" y1="64125" x2="54833" y2="45125"/>
                        <a14:backgroundMark x1="55500" y1="56000" x2="55500" y2="61375"/>
                        <a14:backgroundMark x1="49417" y1="78750" x2="55417" y2="62625"/>
                        <a14:backgroundMark x1="55417" y1="62625" x2="58250" y2="79625"/>
                        <a14:backgroundMark x1="58250" y1="79625" x2="64250" y2="58750"/>
                        <a14:backgroundMark x1="64250" y1="58750" x2="63583" y2="42000"/>
                        <a14:backgroundMark x1="63583" y1="42000" x2="55500" y2="63250"/>
                        <a14:backgroundMark x1="55500" y1="63250" x2="57250" y2="44625"/>
                        <a14:backgroundMark x1="57250" y1="44625" x2="66333" y2="34625"/>
                        <a14:backgroundMark x1="66333" y1="34625" x2="68333" y2="52750"/>
                        <a14:backgroundMark x1="68333" y1="52750" x2="67500" y2="35500"/>
                        <a14:backgroundMark x1="67500" y1="35500" x2="72083" y2="28625"/>
                        <a14:backgroundMark x1="54667" y1="76750" x2="55667" y2="68375"/>
                        <a14:backgroundMark x1="54500" y1="74500" x2="51667" y2="91375"/>
                        <a14:backgroundMark x1="51667" y1="91375" x2="56917" y2="72625"/>
                        <a14:backgroundMark x1="56917" y1="72625" x2="65167" y2="59250"/>
                        <a14:backgroundMark x1="65167" y1="59250" x2="58667" y2="78250"/>
                        <a14:backgroundMark x1="58667" y1="78250" x2="56167" y2="79875"/>
                        <a14:backgroundMark x1="51167" y1="72000" x2="52417" y2="88000"/>
                        <a14:backgroundMark x1="52417" y1="88000" x2="53667" y2="72125"/>
                        <a14:backgroundMark x1="53667" y1="72125" x2="46333" y2="88875"/>
                        <a14:backgroundMark x1="46333" y1="88875" x2="52083" y2="74875"/>
                        <a14:backgroundMark x1="52083" y1="74875" x2="55667" y2="82375"/>
                        <a14:backgroundMark x1="59750" y1="57000" x2="59750" y2="61125"/>
                      </a14:backgroundRemoval>
                    </a14:imgEffect>
                  </a14:imgLayer>
                </a14:imgProps>
              </a:ext>
            </a:extLst>
          </a:blip>
          <a:srcRect l="16291" r="21761"/>
          <a:stretch/>
        </p:blipFill>
        <p:spPr>
          <a:xfrm>
            <a:off x="1071825" y="1233175"/>
            <a:ext cx="2795700" cy="3008700"/>
          </a:xfrm>
          <a:prstGeom prst="roundRect">
            <a:avLst>
              <a:gd name="adj" fmla="val 461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300000" algn="bl" rotWithShape="0">
              <a:srgbClr val="000000"/>
            </a:outerShdw>
          </a:effectLst>
        </p:spPr>
      </p:pic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COMPANY PROFILE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1B37-CCC6-4820-831C-1AEB37383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81" y="1365292"/>
            <a:ext cx="2829719" cy="3079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00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Bermula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kian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internet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inginkan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,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maskapai</a:t>
            </a:r>
            <a:r>
              <a:rPr lang="en-US" dirty="0"/>
              <a:t> </a:t>
            </a:r>
            <a:r>
              <a:rPr lang="en-US" dirty="0" err="1"/>
              <a:t>penerbangan</a:t>
            </a:r>
            <a:r>
              <a:rPr lang="en-US" dirty="0"/>
              <a:t> di Indonesia yang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popularitasnya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online advertising</a:t>
            </a:r>
            <a:r>
              <a:rPr lang="en-US" dirty="0"/>
              <a:t>,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antusias</a:t>
            </a:r>
            <a:r>
              <a:rPr lang="en-US" dirty="0"/>
              <a:t> para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loket</a:t>
            </a:r>
            <a:r>
              <a:rPr lang="en-US" dirty="0"/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strategi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,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upayanya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i="1" dirty="0"/>
              <a:t>special price</a:t>
            </a:r>
            <a:r>
              <a:rPr lang="en-US" dirty="0"/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luput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ticketing process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i="1" dirty="0"/>
              <a:t>cashless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waktu</a:t>
            </a:r>
            <a:r>
              <a:rPr lang="en-US" dirty="0"/>
              <a:t> terbang,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minimnya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penginapan</a:t>
            </a:r>
            <a:r>
              <a:rPr lang="en-US" dirty="0"/>
              <a:t> </a:t>
            </a:r>
            <a:r>
              <a:rPr lang="en-US" dirty="0" err="1"/>
              <a:t>disekitar</a:t>
            </a:r>
            <a:r>
              <a:rPr lang="en-US" dirty="0"/>
              <a:t> </a:t>
            </a:r>
            <a:r>
              <a:rPr lang="en-US" dirty="0" err="1"/>
              <a:t>bandara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Soetta-Loka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kami.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FC00-0BBB-4B23-A72C-9B8C87FA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"/>
          <p:cNvSpPr/>
          <p:nvPr/>
        </p:nvSpPr>
        <p:spPr>
          <a:xfrm>
            <a:off x="1025130" y="1896059"/>
            <a:ext cx="27696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Rubik Light" panose="020B0604020202020204" charset="-79"/>
                <a:cs typeface="Rubik Light" panose="020B0604020202020204" charset="-79"/>
              </a:rPr>
              <a:t>Grapic</a:t>
            </a:r>
            <a:r>
              <a:rPr lang="en-US" sz="1300" dirty="0">
                <a:latin typeface="Rubik Light" panose="020B0604020202020204" charset="-79"/>
                <a:cs typeface="Rubik Light" panose="020B0604020202020204" charset="-79"/>
              </a:rPr>
              <a:t> User Interface (GUI)</a:t>
            </a:r>
            <a:endParaRPr sz="1300" dirty="0">
              <a:latin typeface="Rubik Light" panose="020B0604020202020204" charset="-79"/>
              <a:cs typeface="Rubik Light" panose="020B0604020202020204" charset="-79"/>
            </a:endParaRPr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BASIS PROGRAM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1025130" y="2571750"/>
            <a:ext cx="7398870" cy="1813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 err="1"/>
              <a:t>Grapic</a:t>
            </a:r>
            <a:r>
              <a:rPr lang="en-US" i="1" dirty="0"/>
              <a:t> User Interface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mengeklik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icon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i="1" dirty="0"/>
              <a:t>software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GUI, </a:t>
            </a:r>
            <a:r>
              <a:rPr lang="en-US" dirty="0" err="1"/>
              <a:t>modul</a:t>
            </a:r>
            <a:r>
              <a:rPr lang="en-US" dirty="0"/>
              <a:t> yang kami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474" name="Google Shape;474;p30"/>
          <p:cNvGrpSpPr/>
          <p:nvPr/>
        </p:nvGrpSpPr>
        <p:grpSpPr>
          <a:xfrm>
            <a:off x="510248" y="1886897"/>
            <a:ext cx="419503" cy="477730"/>
            <a:chOff x="3440443" y="2687664"/>
            <a:chExt cx="298027" cy="339393"/>
          </a:xfrm>
        </p:grpSpPr>
        <p:sp>
          <p:nvSpPr>
            <p:cNvPr id="475" name="Google Shape;475;p30"/>
            <p:cNvSpPr/>
            <p:nvPr/>
          </p:nvSpPr>
          <p:spPr>
            <a:xfrm>
              <a:off x="3489903" y="2906996"/>
              <a:ext cx="19985" cy="19963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0" y="0"/>
                  </a:moveTo>
                  <a:lnTo>
                    <a:pt x="0" y="915"/>
                  </a:lnTo>
                  <a:lnTo>
                    <a:pt x="916" y="91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529829" y="2827405"/>
              <a:ext cx="99270" cy="20007"/>
            </a:xfrm>
            <a:custGeom>
              <a:avLst/>
              <a:gdLst/>
              <a:ahLst/>
              <a:cxnLst/>
              <a:rect l="l" t="t" r="r" b="b"/>
              <a:pathLst>
                <a:path w="4550" h="917" extrusionOk="0">
                  <a:moveTo>
                    <a:pt x="0" y="1"/>
                  </a:moveTo>
                  <a:lnTo>
                    <a:pt x="0" y="916"/>
                  </a:lnTo>
                  <a:lnTo>
                    <a:pt x="4549" y="91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489903" y="2867331"/>
              <a:ext cx="19985" cy="19701"/>
            </a:xfrm>
            <a:custGeom>
              <a:avLst/>
              <a:gdLst/>
              <a:ahLst/>
              <a:cxnLst/>
              <a:rect l="l" t="t" r="r" b="b"/>
              <a:pathLst>
                <a:path w="916" h="903" extrusionOk="0">
                  <a:moveTo>
                    <a:pt x="0" y="1"/>
                  </a:moveTo>
                  <a:lnTo>
                    <a:pt x="0" y="902"/>
                  </a:lnTo>
                  <a:lnTo>
                    <a:pt x="916" y="902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698784" y="2687664"/>
              <a:ext cx="39686" cy="40537"/>
            </a:xfrm>
            <a:custGeom>
              <a:avLst/>
              <a:gdLst/>
              <a:ahLst/>
              <a:cxnLst/>
              <a:rect l="l" t="t" r="r" b="b"/>
              <a:pathLst>
                <a:path w="1819" h="1858" extrusionOk="0">
                  <a:moveTo>
                    <a:pt x="1" y="1"/>
                  </a:moveTo>
                  <a:lnTo>
                    <a:pt x="1" y="1858"/>
                  </a:lnTo>
                  <a:lnTo>
                    <a:pt x="1818" y="1858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698784" y="2747859"/>
              <a:ext cx="39686" cy="218742"/>
            </a:xfrm>
            <a:custGeom>
              <a:avLst/>
              <a:gdLst/>
              <a:ahLst/>
              <a:cxnLst/>
              <a:rect l="l" t="t" r="r" b="b"/>
              <a:pathLst>
                <a:path w="1819" h="10026" extrusionOk="0">
                  <a:moveTo>
                    <a:pt x="1" y="0"/>
                  </a:moveTo>
                  <a:lnTo>
                    <a:pt x="1" y="10026"/>
                  </a:lnTo>
                  <a:lnTo>
                    <a:pt x="1818" y="10026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440443" y="2687664"/>
              <a:ext cx="59605" cy="60216"/>
            </a:xfrm>
            <a:custGeom>
              <a:avLst/>
              <a:gdLst/>
              <a:ahLst/>
              <a:cxnLst/>
              <a:rect l="l" t="t" r="r" b="b"/>
              <a:pathLst>
                <a:path w="2732" h="2760" extrusionOk="0">
                  <a:moveTo>
                    <a:pt x="2082" y="1"/>
                  </a:moveTo>
                  <a:lnTo>
                    <a:pt x="0" y="2123"/>
                  </a:lnTo>
                  <a:lnTo>
                    <a:pt x="0" y="2759"/>
                  </a:lnTo>
                  <a:lnTo>
                    <a:pt x="2732" y="2759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529829" y="2906996"/>
              <a:ext cx="99270" cy="19963"/>
            </a:xfrm>
            <a:custGeom>
              <a:avLst/>
              <a:gdLst/>
              <a:ahLst/>
              <a:cxnLst/>
              <a:rect l="l" t="t" r="r" b="b"/>
              <a:pathLst>
                <a:path w="4550" h="915" extrusionOk="0">
                  <a:moveTo>
                    <a:pt x="0" y="0"/>
                  </a:moveTo>
                  <a:lnTo>
                    <a:pt x="0" y="915"/>
                  </a:lnTo>
                  <a:lnTo>
                    <a:pt x="4549" y="915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440443" y="2687664"/>
              <a:ext cx="238422" cy="339393"/>
            </a:xfrm>
            <a:custGeom>
              <a:avLst/>
              <a:gdLst/>
              <a:ahLst/>
              <a:cxnLst/>
              <a:rect l="l" t="t" r="r" b="b"/>
              <a:pathLst>
                <a:path w="10928" h="15556" extrusionOk="0">
                  <a:moveTo>
                    <a:pt x="9561" y="5504"/>
                  </a:moveTo>
                  <a:lnTo>
                    <a:pt x="9561" y="13699"/>
                  </a:lnTo>
                  <a:lnTo>
                    <a:pt x="1365" y="13699"/>
                  </a:lnTo>
                  <a:lnTo>
                    <a:pt x="1365" y="5504"/>
                  </a:lnTo>
                  <a:close/>
                  <a:moveTo>
                    <a:pt x="3634" y="1"/>
                  </a:moveTo>
                  <a:lnTo>
                    <a:pt x="3634" y="3674"/>
                  </a:lnTo>
                  <a:lnTo>
                    <a:pt x="0" y="3674"/>
                  </a:lnTo>
                  <a:lnTo>
                    <a:pt x="0" y="15556"/>
                  </a:lnTo>
                  <a:lnTo>
                    <a:pt x="10927" y="15556"/>
                  </a:lnTo>
                  <a:lnTo>
                    <a:pt x="10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698784" y="2986542"/>
              <a:ext cx="39686" cy="40515"/>
            </a:xfrm>
            <a:custGeom>
              <a:avLst/>
              <a:gdLst/>
              <a:ahLst/>
              <a:cxnLst/>
              <a:rect l="l" t="t" r="r" b="b"/>
              <a:pathLst>
                <a:path w="1819" h="1857" extrusionOk="0">
                  <a:moveTo>
                    <a:pt x="1" y="0"/>
                  </a:moveTo>
                  <a:lnTo>
                    <a:pt x="1" y="1857"/>
                  </a:lnTo>
                  <a:lnTo>
                    <a:pt x="1818" y="185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529829" y="2867331"/>
              <a:ext cx="99270" cy="19701"/>
            </a:xfrm>
            <a:custGeom>
              <a:avLst/>
              <a:gdLst/>
              <a:ahLst/>
              <a:cxnLst/>
              <a:rect l="l" t="t" r="r" b="b"/>
              <a:pathLst>
                <a:path w="4550" h="903" extrusionOk="0">
                  <a:moveTo>
                    <a:pt x="0" y="1"/>
                  </a:moveTo>
                  <a:lnTo>
                    <a:pt x="0" y="902"/>
                  </a:lnTo>
                  <a:lnTo>
                    <a:pt x="4549" y="902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529829" y="2946922"/>
              <a:ext cx="99270" cy="19679"/>
            </a:xfrm>
            <a:custGeom>
              <a:avLst/>
              <a:gdLst/>
              <a:ahLst/>
              <a:cxnLst/>
              <a:rect l="l" t="t" r="r" b="b"/>
              <a:pathLst>
                <a:path w="4550" h="902" extrusionOk="0">
                  <a:moveTo>
                    <a:pt x="0" y="0"/>
                  </a:moveTo>
                  <a:lnTo>
                    <a:pt x="0" y="902"/>
                  </a:lnTo>
                  <a:lnTo>
                    <a:pt x="4549" y="902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489903" y="2827405"/>
              <a:ext cx="19985" cy="20007"/>
            </a:xfrm>
            <a:custGeom>
              <a:avLst/>
              <a:gdLst/>
              <a:ahLst/>
              <a:cxnLst/>
              <a:rect l="l" t="t" r="r" b="b"/>
              <a:pathLst>
                <a:path w="916" h="917" extrusionOk="0">
                  <a:moveTo>
                    <a:pt x="0" y="1"/>
                  </a:moveTo>
                  <a:lnTo>
                    <a:pt x="0" y="916"/>
                  </a:lnTo>
                  <a:lnTo>
                    <a:pt x="916" y="916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489903" y="2946922"/>
              <a:ext cx="19985" cy="19679"/>
            </a:xfrm>
            <a:custGeom>
              <a:avLst/>
              <a:gdLst/>
              <a:ahLst/>
              <a:cxnLst/>
              <a:rect l="l" t="t" r="r" b="b"/>
              <a:pathLst>
                <a:path w="916" h="902" extrusionOk="0">
                  <a:moveTo>
                    <a:pt x="0" y="0"/>
                  </a:moveTo>
                  <a:lnTo>
                    <a:pt x="0" y="902"/>
                  </a:lnTo>
                  <a:lnTo>
                    <a:pt x="916" y="90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DC6B4C2-2284-4974-85C8-4DDEDB01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9"/>
          <p:cNvSpPr/>
          <p:nvPr/>
        </p:nvSpPr>
        <p:spPr>
          <a:xfrm>
            <a:off x="6041925" y="2211325"/>
            <a:ext cx="1688100" cy="168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9"/>
          <p:cNvSpPr txBox="1">
            <a:spLocks noGrp="1"/>
          </p:cNvSpPr>
          <p:nvPr>
            <p:ph type="body" idx="1"/>
          </p:nvPr>
        </p:nvSpPr>
        <p:spPr>
          <a:xfrm>
            <a:off x="908050" y="1542875"/>
            <a:ext cx="438184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GUI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err="1"/>
              <a:t>Soetta-Loka</a:t>
            </a:r>
            <a:r>
              <a:rPr lang="en-US" dirty="0"/>
              <a:t> 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+mj-lt"/>
              <a:buAutoNum type="arabicPeriod"/>
            </a:pPr>
            <a:r>
              <a:rPr lang="en-US" dirty="0"/>
              <a:t>Desain yang </a:t>
            </a:r>
            <a:r>
              <a:rPr lang="en-US" dirty="0" err="1"/>
              <a:t>menarik</a:t>
            </a:r>
            <a:endParaRPr lang="en-US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+mj-lt"/>
              <a:buAutoNum type="arabicPeriod"/>
            </a:pPr>
            <a:r>
              <a:rPr lang="en-US" dirty="0"/>
              <a:t>Proses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+mj-lt"/>
              <a:buAutoNum type="arabicPeriod"/>
            </a:pP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GUI paling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diakses</a:t>
            </a:r>
            <a:endParaRPr lang="en-US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+mj-lt"/>
              <a:buAutoNum type="arabicPeriod"/>
            </a:pP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pada </a:t>
            </a:r>
            <a:r>
              <a:rPr lang="en-US" dirty="0" err="1"/>
              <a:t>Pyhton</a:t>
            </a:r>
            <a:endParaRPr lang="en-US" dirty="0"/>
          </a:p>
        </p:txBody>
      </p:sp>
      <p:sp>
        <p:nvSpPr>
          <p:cNvPr id="1299" name="Google Shape;129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BASIS PROGRAM</a:t>
            </a:r>
            <a:endParaRPr dirty="0"/>
          </a:p>
        </p:txBody>
      </p:sp>
      <p:grpSp>
        <p:nvGrpSpPr>
          <p:cNvPr id="1300" name="Google Shape;1300;p49"/>
          <p:cNvGrpSpPr/>
          <p:nvPr/>
        </p:nvGrpSpPr>
        <p:grpSpPr>
          <a:xfrm>
            <a:off x="6510816" y="2680865"/>
            <a:ext cx="750330" cy="750330"/>
            <a:chOff x="4074634" y="2687664"/>
            <a:chExt cx="339393" cy="339393"/>
          </a:xfrm>
        </p:grpSpPr>
        <p:sp>
          <p:nvSpPr>
            <p:cNvPr id="1301" name="Google Shape;1301;p49"/>
            <p:cNvSpPr/>
            <p:nvPr/>
          </p:nvSpPr>
          <p:spPr>
            <a:xfrm>
              <a:off x="4095164" y="2687664"/>
              <a:ext cx="59627" cy="60216"/>
            </a:xfrm>
            <a:custGeom>
              <a:avLst/>
              <a:gdLst/>
              <a:ahLst/>
              <a:cxnLst/>
              <a:rect l="l" t="t" r="r" b="b"/>
              <a:pathLst>
                <a:path w="2733" h="2760" extrusionOk="0">
                  <a:moveTo>
                    <a:pt x="1367" y="1"/>
                  </a:moveTo>
                  <a:cubicBezTo>
                    <a:pt x="625" y="1"/>
                    <a:pt x="1" y="650"/>
                    <a:pt x="1" y="1393"/>
                  </a:cubicBezTo>
                  <a:cubicBezTo>
                    <a:pt x="1" y="2149"/>
                    <a:pt x="625" y="2759"/>
                    <a:pt x="1367" y="2759"/>
                  </a:cubicBezTo>
                  <a:cubicBezTo>
                    <a:pt x="2123" y="2759"/>
                    <a:pt x="2733" y="2149"/>
                    <a:pt x="2733" y="1393"/>
                  </a:cubicBezTo>
                  <a:cubicBezTo>
                    <a:pt x="2733" y="650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4214680" y="2687664"/>
              <a:ext cx="199346" cy="159748"/>
            </a:xfrm>
            <a:custGeom>
              <a:avLst/>
              <a:gdLst/>
              <a:ahLst/>
              <a:cxnLst/>
              <a:rect l="l" t="t" r="r" b="b"/>
              <a:pathLst>
                <a:path w="9137" h="7322" extrusionOk="0">
                  <a:moveTo>
                    <a:pt x="8196" y="1858"/>
                  </a:moveTo>
                  <a:lnTo>
                    <a:pt x="8196" y="5504"/>
                  </a:lnTo>
                  <a:lnTo>
                    <a:pt x="3634" y="5504"/>
                  </a:lnTo>
                  <a:lnTo>
                    <a:pt x="3634" y="3674"/>
                  </a:lnTo>
                  <a:lnTo>
                    <a:pt x="4549" y="3674"/>
                  </a:lnTo>
                  <a:lnTo>
                    <a:pt x="4549" y="4589"/>
                  </a:lnTo>
                  <a:lnTo>
                    <a:pt x="5464" y="4589"/>
                  </a:lnTo>
                  <a:lnTo>
                    <a:pt x="5464" y="2759"/>
                  </a:lnTo>
                  <a:lnTo>
                    <a:pt x="6379" y="2759"/>
                  </a:lnTo>
                  <a:lnTo>
                    <a:pt x="6379" y="4589"/>
                  </a:lnTo>
                  <a:lnTo>
                    <a:pt x="7280" y="4589"/>
                  </a:lnTo>
                  <a:lnTo>
                    <a:pt x="7280" y="1858"/>
                  </a:lnTo>
                  <a:close/>
                  <a:moveTo>
                    <a:pt x="0" y="1"/>
                  </a:moveTo>
                  <a:lnTo>
                    <a:pt x="0" y="2759"/>
                  </a:lnTo>
                  <a:lnTo>
                    <a:pt x="1817" y="2759"/>
                  </a:lnTo>
                  <a:lnTo>
                    <a:pt x="1817" y="6406"/>
                  </a:lnTo>
                  <a:lnTo>
                    <a:pt x="0" y="6406"/>
                  </a:lnTo>
                  <a:lnTo>
                    <a:pt x="0" y="7321"/>
                  </a:lnTo>
                  <a:lnTo>
                    <a:pt x="9137" y="7321"/>
                  </a:lnTo>
                  <a:lnTo>
                    <a:pt x="9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4135112" y="2946922"/>
              <a:ext cx="79590" cy="80136"/>
            </a:xfrm>
            <a:custGeom>
              <a:avLst/>
              <a:gdLst/>
              <a:ahLst/>
              <a:cxnLst/>
              <a:rect l="l" t="t" r="r" b="b"/>
              <a:pathLst>
                <a:path w="3648" h="3673" extrusionOk="0">
                  <a:moveTo>
                    <a:pt x="1817" y="0"/>
                  </a:moveTo>
                  <a:cubicBezTo>
                    <a:pt x="810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25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4144930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4234360" y="2946922"/>
              <a:ext cx="79568" cy="80136"/>
            </a:xfrm>
            <a:custGeom>
              <a:avLst/>
              <a:gdLst/>
              <a:ahLst/>
              <a:cxnLst/>
              <a:rect l="l" t="t" r="r" b="b"/>
              <a:pathLst>
                <a:path w="3647" h="3673" extrusionOk="0">
                  <a:moveTo>
                    <a:pt x="1830" y="0"/>
                  </a:moveTo>
                  <a:cubicBezTo>
                    <a:pt x="822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38" y="0"/>
                    <a:pt x="1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4244461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4333891" y="2946922"/>
              <a:ext cx="80136" cy="80136"/>
            </a:xfrm>
            <a:custGeom>
              <a:avLst/>
              <a:gdLst/>
              <a:ahLst/>
              <a:cxnLst/>
              <a:rect l="l" t="t" r="r" b="b"/>
              <a:pathLst>
                <a:path w="3673" h="3673" extrusionOk="0">
                  <a:moveTo>
                    <a:pt x="1816" y="0"/>
                  </a:moveTo>
                  <a:cubicBezTo>
                    <a:pt x="809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73" y="3673"/>
                  </a:lnTo>
                  <a:lnTo>
                    <a:pt x="3673" y="1816"/>
                  </a:lnTo>
                  <a:cubicBezTo>
                    <a:pt x="3673" y="809"/>
                    <a:pt x="282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4343709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6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4074634" y="2767800"/>
              <a:ext cx="159748" cy="139217"/>
            </a:xfrm>
            <a:custGeom>
              <a:avLst/>
              <a:gdLst/>
              <a:ahLst/>
              <a:cxnLst/>
              <a:rect l="l" t="t" r="r" b="b"/>
              <a:pathLst>
                <a:path w="7322" h="6381" extrusionOk="0">
                  <a:moveTo>
                    <a:pt x="1858" y="1"/>
                  </a:moveTo>
                  <a:cubicBezTo>
                    <a:pt x="850" y="1"/>
                    <a:pt x="1" y="823"/>
                    <a:pt x="1" y="1831"/>
                  </a:cubicBezTo>
                  <a:lnTo>
                    <a:pt x="1" y="6380"/>
                  </a:lnTo>
                  <a:lnTo>
                    <a:pt x="2361" y="6380"/>
                  </a:lnTo>
                  <a:cubicBezTo>
                    <a:pt x="2335" y="6234"/>
                    <a:pt x="2308" y="6088"/>
                    <a:pt x="2308" y="5929"/>
                  </a:cubicBezTo>
                  <a:cubicBezTo>
                    <a:pt x="2308" y="5001"/>
                    <a:pt x="2878" y="4191"/>
                    <a:pt x="3674" y="3847"/>
                  </a:cubicBezTo>
                  <a:lnTo>
                    <a:pt x="3674" y="1831"/>
                  </a:lnTo>
                  <a:lnTo>
                    <a:pt x="7321" y="1831"/>
                  </a:lnTo>
                  <a:lnTo>
                    <a:pt x="7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ED0C9D4-3297-4B2E-8F31-E83E7E38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52" y="2036782"/>
            <a:ext cx="1767770" cy="1758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89BD2F-D7AE-47E8-AB5F-42BC52204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ALIR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55F9F-C5F4-4208-B2C1-520B578F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90" y="1013564"/>
            <a:ext cx="2927617" cy="36275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3108-F042-4B85-8B35-051405E4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95725"/>
            <a:ext cx="7704000" cy="3416400"/>
          </a:xfrm>
        </p:spPr>
        <p:txBody>
          <a:bodyPr/>
          <a:lstStyle/>
          <a:p>
            <a:pPr marL="1524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2280-58DA-411A-98C1-DD167522C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53"/>
          <p:cNvSpPr txBox="1">
            <a:spLocks noGrp="1"/>
          </p:cNvSpPr>
          <p:nvPr>
            <p:ph type="title"/>
          </p:nvPr>
        </p:nvSpPr>
        <p:spPr>
          <a:xfrm>
            <a:off x="720000" y="389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ALIR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0A8F4-B8C4-4B58-AA3C-9BADD07D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928" y="961975"/>
            <a:ext cx="2827725" cy="36638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3108-F042-4B85-8B35-051405E4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61975"/>
            <a:ext cx="7704000" cy="3416400"/>
          </a:xfrm>
        </p:spPr>
        <p:txBody>
          <a:bodyPr/>
          <a:lstStyle/>
          <a:p>
            <a:pPr marL="15240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F1945-966C-4D24-928D-B3BC2751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5" y="4125775"/>
            <a:ext cx="93021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4429"/>
      </p:ext>
    </p:extLst>
  </p:cSld>
  <p:clrMapOvr>
    <a:masterClrMapping/>
  </p:clrMapOvr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E6FA"/>
      </a:lt1>
      <a:dk2>
        <a:srgbClr val="B090F7"/>
      </a:dk2>
      <a:lt2>
        <a:srgbClr val="E8DD98"/>
      </a:lt2>
      <a:accent1>
        <a:srgbClr val="F1E8B5"/>
      </a:accent1>
      <a:accent2>
        <a:srgbClr val="EB9757"/>
      </a:accent2>
      <a:accent3>
        <a:srgbClr val="F0B589"/>
      </a:accent3>
      <a:accent4>
        <a:srgbClr val="C5AAFF"/>
      </a:accent4>
      <a:accent5>
        <a:srgbClr val="E8DD98"/>
      </a:accent5>
      <a:accent6>
        <a:srgbClr val="EB9757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783</Words>
  <Application>Microsoft Office PowerPoint</Application>
  <PresentationFormat>On-screen Show (16:9)</PresentationFormat>
  <Paragraphs>97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Rubik Light</vt:lpstr>
      <vt:lpstr>Arial</vt:lpstr>
      <vt:lpstr>Times New Roman</vt:lpstr>
      <vt:lpstr>Red Hat Text</vt:lpstr>
      <vt:lpstr>Roboto Condensed Light</vt:lpstr>
      <vt:lpstr>Inter</vt:lpstr>
      <vt:lpstr>Little Pop-Up Windows Meeting by Slidesgo</vt:lpstr>
      <vt:lpstr>SOETTA-LOKA ELECTRONIC TICKET</vt:lpstr>
      <vt:lpstr>INTRODUCING SOETTA-LOKA TEAM</vt:lpstr>
      <vt:lpstr>OUTLINE</vt:lpstr>
      <vt:lpstr>PowerPoint Presentation</vt:lpstr>
      <vt:lpstr>BACKGROUND</vt:lpstr>
      <vt:lpstr>BASIS PROGRAM</vt:lpstr>
      <vt:lpstr>BASIS PROGRAM</vt:lpstr>
      <vt:lpstr>DIAGRAM ALIR</vt:lpstr>
      <vt:lpstr>DIAGRAM ALIR</vt:lpstr>
      <vt:lpstr>FITUR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SOETTA-LOKA ELECTRONIC TICKET</dc:title>
  <cp:lastModifiedBy>vivo 333</cp:lastModifiedBy>
  <cp:revision>46</cp:revision>
  <dcterms:modified xsi:type="dcterms:W3CDTF">2021-06-16T12:08:03Z</dcterms:modified>
</cp:coreProperties>
</file>