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A334-BE9F-7A24-AB6D-A7AE3758E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461EA-7F6E-4FB0-4869-2DF634F9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942D-F56D-2B08-50C8-D6CA945A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22F5-F554-9F60-203F-7398064F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6386C-8444-7B0F-E1B3-A21D4C38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8901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5F06-4A6E-F678-82C8-A28F9D2D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8EB-0657-B412-9879-F99CBC45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0D11-CDBA-E538-E039-FF45A065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C5CE-880B-323E-2A87-840EC12B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21B8-3A00-A390-4E75-2FDCA583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2591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1AA2E-8A46-6A18-B3C4-E789A10BC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61B3C-6089-6781-DBE7-88C2614A9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2D4A-E5A1-550F-B9E3-227EDAAA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2B68-172B-881B-5B8D-F25FC5F2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491D-02D6-9B38-CE65-1CE2DE4F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4945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1EF0-1480-1224-A3BF-E7D26F1F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DB92-FFDD-23A1-FEE2-1CD8087D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817A0-8599-F6E4-20E7-2326AAB0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E10D-CA4E-D8CB-7FDB-88FEE781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ADDD-BE4B-3C2F-FF68-DD6EB40D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112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843A-0D73-24F1-E56E-40FD9A85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3A07B-4D98-4650-F9CD-550606A22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6D1C-27B4-D4BB-60BD-F710ABEC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A844-3787-B66F-57AC-8D891D17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D89B-7DDF-A4DA-5F15-AE680D59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92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155A-E456-1C8A-138D-75C03865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56AE-1948-0725-EDD2-17E803F67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A2CD2-C9FB-4332-13C3-FE5975046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3DAFA-194F-AD44-55DB-A5FE8A38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3C3BD-84E4-1452-B2F7-6BD1C816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7177D-C422-283D-1441-11EFC29D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35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149-9E8E-3749-D8C7-F8AC73AF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E612-C753-272A-3C0B-F3F7B513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A28A9-F6AF-06B9-4705-B8FDBDA2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539F5-8FF7-6071-16B0-824DBCE5F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30303-8F97-C66C-6FAF-83DF2C8A9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3C407-A3E9-AADD-ECD8-57D6D06A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5231F-94BA-46DF-9180-6054652B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CE6E4-D494-C6C3-A9A4-D62ED9DD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206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6CE9-538A-C496-02D2-2A2FF737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85FD7-816D-A264-CEEB-9940718B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776DD-3343-9E2D-62FC-8099E0F9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33E3A-2110-E952-6D32-2E837A48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64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AB0EB-9B04-F207-B9C9-4F6F98A9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8BB22-F43D-EAF0-3266-65C1733B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DED8-D51F-BE97-1745-37BCDBD1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4150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BA9F-72AC-35CD-FC29-5A6F6FAA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3BCC1-E99B-84E6-BCB9-E51E7C14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51E44-AD52-7A34-7F3D-24459A8FA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4F633-1AEF-32B9-D100-384FAC90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6A832-68F2-0391-26FC-F7CBA71A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7699-7D71-B5D3-E3FD-157ACC9D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3818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5551-8384-7338-F0B2-3D0F1A00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C3508-44CD-871E-D8C1-AE993B682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FF0BB-2E88-4A31-AA95-0C5A9CD3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399F0-7561-54FA-B181-25BC85BD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7CB44-266B-6AA9-D53C-1E4A0E53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CE0DE-D3D6-34D8-F8EE-01F1A8C1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405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0BF01-3A45-CF50-9BA7-42C954E0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A3C9C-EA88-AA5D-983A-3C28B5D8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1A93-8D36-A882-CC2C-C428E558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41FE-6E0D-43EC-94AB-AD3CA529C008}" type="datetimeFigureOut">
              <a:rPr lang="en-AE" smtClean="0"/>
              <a:t>07/09/2024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1E5C-FBB3-FE88-09A1-17A2FD62F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DADA-0CEA-D5AE-786B-03A01498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E204-41D7-45C0-901C-348951CCFFD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026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9CCA81-ABB3-B69A-1F4B-C28AAE2F4794}"/>
              </a:ext>
            </a:extLst>
          </p:cNvPr>
          <p:cNvSpPr/>
          <p:nvPr/>
        </p:nvSpPr>
        <p:spPr>
          <a:xfrm>
            <a:off x="4286773" y="520333"/>
            <a:ext cx="1971413" cy="5199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Databinding</a:t>
            </a:r>
            <a:endParaRPr lang="en-A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A8736-1F72-104F-D21C-4528E12C6428}"/>
              </a:ext>
            </a:extLst>
          </p:cNvPr>
          <p:cNvCxnSpPr>
            <a:stCxn id="5" idx="2"/>
          </p:cNvCxnSpPr>
          <p:nvPr/>
        </p:nvCxnSpPr>
        <p:spPr>
          <a:xfrm flipH="1">
            <a:off x="5272479" y="1040235"/>
            <a:ext cx="1" cy="5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E6310-2520-3745-9128-491E572A7CFA}"/>
              </a:ext>
            </a:extLst>
          </p:cNvPr>
          <p:cNvCxnSpPr/>
          <p:nvPr/>
        </p:nvCxnSpPr>
        <p:spPr>
          <a:xfrm>
            <a:off x="3347207" y="1602297"/>
            <a:ext cx="3959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206748-3079-16C6-A28D-162366251A4C}"/>
              </a:ext>
            </a:extLst>
          </p:cNvPr>
          <p:cNvCxnSpPr/>
          <p:nvPr/>
        </p:nvCxnSpPr>
        <p:spPr>
          <a:xfrm>
            <a:off x="3330429" y="1551963"/>
            <a:ext cx="0" cy="79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0C8325-053F-35BC-7B56-27467BED825F}"/>
              </a:ext>
            </a:extLst>
          </p:cNvPr>
          <p:cNvCxnSpPr/>
          <p:nvPr/>
        </p:nvCxnSpPr>
        <p:spPr>
          <a:xfrm>
            <a:off x="7306811" y="1602297"/>
            <a:ext cx="0" cy="78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AC583-9A97-A097-5A44-497460A9FE6A}"/>
              </a:ext>
            </a:extLst>
          </p:cNvPr>
          <p:cNvSpPr/>
          <p:nvPr/>
        </p:nvSpPr>
        <p:spPr>
          <a:xfrm>
            <a:off x="2332139" y="2348917"/>
            <a:ext cx="2265026" cy="6291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276E6-7D73-9294-451C-63707ED41900}"/>
              </a:ext>
            </a:extLst>
          </p:cNvPr>
          <p:cNvSpPr/>
          <p:nvPr/>
        </p:nvSpPr>
        <p:spPr>
          <a:xfrm>
            <a:off x="6392413" y="2348917"/>
            <a:ext cx="2197914" cy="6291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Two way databinding</a:t>
            </a:r>
            <a:endParaRPr lang="en-AE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0AFC8-3138-E229-E846-E8B79288D15A}"/>
              </a:ext>
            </a:extLst>
          </p:cNvPr>
          <p:cNvSpPr txBox="1"/>
          <p:nvPr/>
        </p:nvSpPr>
        <p:spPr>
          <a:xfrm>
            <a:off x="2625753" y="2331751"/>
            <a:ext cx="167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way databinding</a:t>
            </a:r>
            <a:endParaRPr lang="en-AE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262965-49D7-289F-CFEC-37A294D87919}"/>
              </a:ext>
            </a:extLst>
          </p:cNvPr>
          <p:cNvCxnSpPr/>
          <p:nvPr/>
        </p:nvCxnSpPr>
        <p:spPr>
          <a:xfrm>
            <a:off x="3347207" y="2978082"/>
            <a:ext cx="0" cy="45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68774-D188-DA06-3407-B698DC4C7477}"/>
              </a:ext>
            </a:extLst>
          </p:cNvPr>
          <p:cNvCxnSpPr/>
          <p:nvPr/>
        </p:nvCxnSpPr>
        <p:spPr>
          <a:xfrm>
            <a:off x="2155971" y="3429000"/>
            <a:ext cx="2441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1D2C35-4A61-E5DE-62A3-08C177ED514B}"/>
              </a:ext>
            </a:extLst>
          </p:cNvPr>
          <p:cNvCxnSpPr/>
          <p:nvPr/>
        </p:nvCxnSpPr>
        <p:spPr>
          <a:xfrm>
            <a:off x="2172749" y="3429000"/>
            <a:ext cx="0" cy="44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5002B-612C-EAAC-DD81-272F11088BF8}"/>
              </a:ext>
            </a:extLst>
          </p:cNvPr>
          <p:cNvCxnSpPr/>
          <p:nvPr/>
        </p:nvCxnSpPr>
        <p:spPr>
          <a:xfrm>
            <a:off x="4597165" y="3429000"/>
            <a:ext cx="0" cy="421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B0DBC2E-FE74-CB77-5623-F1E54FFF25A5}"/>
              </a:ext>
            </a:extLst>
          </p:cNvPr>
          <p:cNvSpPr/>
          <p:nvPr/>
        </p:nvSpPr>
        <p:spPr>
          <a:xfrm>
            <a:off x="1375795" y="3951216"/>
            <a:ext cx="1719744" cy="11744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 to view</a:t>
            </a:r>
            <a:endParaRPr lang="en-AE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53DA42-FBC2-762C-2CB8-5CEA77081F21}"/>
              </a:ext>
            </a:extLst>
          </p:cNvPr>
          <p:cNvSpPr/>
          <p:nvPr/>
        </p:nvSpPr>
        <p:spPr>
          <a:xfrm>
            <a:off x="3926050" y="3913465"/>
            <a:ext cx="1795242" cy="11744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to component</a:t>
            </a:r>
            <a:endParaRPr lang="en-AE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9BEA48-E9AF-F028-303A-17818AF204C4}"/>
              </a:ext>
            </a:extLst>
          </p:cNvPr>
          <p:cNvCxnSpPr>
            <a:cxnSpLocks/>
          </p:cNvCxnSpPr>
          <p:nvPr/>
        </p:nvCxnSpPr>
        <p:spPr>
          <a:xfrm flipH="1">
            <a:off x="7306811" y="2975995"/>
            <a:ext cx="25168" cy="106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27178C5-967E-E081-FF80-4B9BF9E5C214}"/>
              </a:ext>
            </a:extLst>
          </p:cNvPr>
          <p:cNvSpPr/>
          <p:nvPr/>
        </p:nvSpPr>
        <p:spPr>
          <a:xfrm>
            <a:off x="6470710" y="3882005"/>
            <a:ext cx="1929461" cy="13023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312AE-FFD0-9B11-4E33-84F60E10A107}"/>
              </a:ext>
            </a:extLst>
          </p:cNvPr>
          <p:cNvSpPr txBox="1"/>
          <p:nvPr/>
        </p:nvSpPr>
        <p:spPr>
          <a:xfrm>
            <a:off x="6680427" y="4118994"/>
            <a:ext cx="1582729" cy="83099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Component to view  and  view to   component</a:t>
            </a:r>
            <a:endParaRPr lang="en-AE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98E8E3-95A9-DBB9-57EA-04DEC32F1E04}"/>
              </a:ext>
            </a:extLst>
          </p:cNvPr>
          <p:cNvCxnSpPr>
            <a:stCxn id="27" idx="2"/>
          </p:cNvCxnSpPr>
          <p:nvPr/>
        </p:nvCxnSpPr>
        <p:spPr>
          <a:xfrm flipH="1">
            <a:off x="2231472" y="5125673"/>
            <a:ext cx="4195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1281ED-F916-A3D4-8004-842925160F11}"/>
              </a:ext>
            </a:extLst>
          </p:cNvPr>
          <p:cNvCxnSpPr/>
          <p:nvPr/>
        </p:nvCxnSpPr>
        <p:spPr>
          <a:xfrm>
            <a:off x="1568741" y="5486400"/>
            <a:ext cx="1266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E7162D-EDA3-3804-5A67-90479CFCA0EE}"/>
              </a:ext>
            </a:extLst>
          </p:cNvPr>
          <p:cNvCxnSpPr>
            <a:cxnSpLocks/>
          </p:cNvCxnSpPr>
          <p:nvPr/>
        </p:nvCxnSpPr>
        <p:spPr>
          <a:xfrm>
            <a:off x="1526796" y="5486400"/>
            <a:ext cx="0" cy="4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97C94A-C6D1-368D-2269-AD293B193BE0}"/>
              </a:ext>
            </a:extLst>
          </p:cNvPr>
          <p:cNvCxnSpPr>
            <a:cxnSpLocks/>
          </p:cNvCxnSpPr>
          <p:nvPr/>
        </p:nvCxnSpPr>
        <p:spPr>
          <a:xfrm>
            <a:off x="2835479" y="5486400"/>
            <a:ext cx="0" cy="4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BD0692E-DA4C-84EB-9A45-28333421B6E7}"/>
              </a:ext>
            </a:extLst>
          </p:cNvPr>
          <p:cNvSpPr/>
          <p:nvPr/>
        </p:nvSpPr>
        <p:spPr>
          <a:xfrm>
            <a:off x="615191" y="6031526"/>
            <a:ext cx="1616282" cy="80533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      String interpolation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{  }</a:t>
            </a:r>
            <a:endParaRPr lang="en-AE" b="1" dirty="0">
              <a:solidFill>
                <a:srgbClr val="002060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254325E-935E-FCFF-0398-7F5CD5AC8961}"/>
              </a:ext>
            </a:extLst>
          </p:cNvPr>
          <p:cNvSpPr/>
          <p:nvPr/>
        </p:nvSpPr>
        <p:spPr>
          <a:xfrm>
            <a:off x="2518092" y="6023300"/>
            <a:ext cx="1525401" cy="80533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Property                 binding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[  ]</a:t>
            </a:r>
            <a:endParaRPr lang="en-A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6FF45D-DC3E-58AB-A72C-21C745B02B6E}"/>
              </a:ext>
            </a:extLst>
          </p:cNvPr>
          <p:cNvCxnSpPr>
            <a:stCxn id="28" idx="2"/>
          </p:cNvCxnSpPr>
          <p:nvPr/>
        </p:nvCxnSpPr>
        <p:spPr>
          <a:xfrm>
            <a:off x="4823671" y="5087923"/>
            <a:ext cx="0" cy="84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44E69-2FD2-D48B-998D-D43A05557493}"/>
              </a:ext>
            </a:extLst>
          </p:cNvPr>
          <p:cNvSpPr/>
          <p:nvPr/>
        </p:nvSpPr>
        <p:spPr>
          <a:xfrm>
            <a:off x="4303550" y="5972965"/>
            <a:ext cx="1525401" cy="8850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82CD64-037C-9BC5-A6D3-9B59966D43A8}"/>
              </a:ext>
            </a:extLst>
          </p:cNvPr>
          <p:cNvSpPr txBox="1"/>
          <p:nvPr/>
        </p:nvSpPr>
        <p:spPr>
          <a:xfrm>
            <a:off x="4620936" y="6031526"/>
            <a:ext cx="1208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Event binding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( )</a:t>
            </a:r>
          </a:p>
          <a:p>
            <a:endParaRPr lang="en-AE" b="1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858ACF-D9E4-7E18-8F7E-566FC79239F6}"/>
              </a:ext>
            </a:extLst>
          </p:cNvPr>
          <p:cNvCxnSpPr>
            <a:cxnSpLocks/>
          </p:cNvCxnSpPr>
          <p:nvPr/>
        </p:nvCxnSpPr>
        <p:spPr>
          <a:xfrm>
            <a:off x="7306811" y="5243119"/>
            <a:ext cx="0" cy="729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420717-882A-F642-A32E-ACDA5B70009F}"/>
              </a:ext>
            </a:extLst>
          </p:cNvPr>
          <p:cNvSpPr/>
          <p:nvPr/>
        </p:nvSpPr>
        <p:spPr>
          <a:xfrm>
            <a:off x="6576970" y="5972965"/>
            <a:ext cx="2869034" cy="8053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D87956-FB7A-1082-C361-BEFC2ABEE71E}"/>
              </a:ext>
            </a:extLst>
          </p:cNvPr>
          <p:cNvSpPr txBox="1"/>
          <p:nvPr/>
        </p:nvSpPr>
        <p:spPr>
          <a:xfrm>
            <a:off x="6786694" y="6149133"/>
            <a:ext cx="258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Event + property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[( )]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b="1" dirty="0">
                <a:solidFill>
                  <a:srgbClr val="002060"/>
                </a:solidFill>
              </a:rPr>
              <a:t>[(</a:t>
            </a:r>
            <a:r>
              <a:rPr lang="en-US" b="1" dirty="0" err="1">
                <a:solidFill>
                  <a:srgbClr val="002060"/>
                </a:solidFill>
              </a:rPr>
              <a:t>ngModel</a:t>
            </a:r>
            <a:r>
              <a:rPr lang="en-US" b="1" dirty="0">
                <a:solidFill>
                  <a:srgbClr val="002060"/>
                </a:solidFill>
              </a:rPr>
              <a:t>)]</a:t>
            </a:r>
            <a:endParaRPr lang="en-A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1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340911-708C-E9FC-708A-2475B209CEBF}"/>
              </a:ext>
            </a:extLst>
          </p:cNvPr>
          <p:cNvSpPr/>
          <p:nvPr/>
        </p:nvSpPr>
        <p:spPr>
          <a:xfrm>
            <a:off x="4572000" y="486561"/>
            <a:ext cx="2189527" cy="7633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Directives</a:t>
            </a:r>
            <a:endParaRPr lang="en-A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882820-B7DA-3767-F5AE-BD3ABBCECD19}"/>
              </a:ext>
            </a:extLst>
          </p:cNvPr>
          <p:cNvCxnSpPr>
            <a:stCxn id="4" idx="2"/>
          </p:cNvCxnSpPr>
          <p:nvPr/>
        </p:nvCxnSpPr>
        <p:spPr>
          <a:xfrm>
            <a:off x="5666764" y="1249960"/>
            <a:ext cx="12583" cy="5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8DA8BB-4FD7-04CB-62D2-2C2DEAD3269A}"/>
              </a:ext>
            </a:extLst>
          </p:cNvPr>
          <p:cNvCxnSpPr>
            <a:cxnSpLocks/>
          </p:cNvCxnSpPr>
          <p:nvPr/>
        </p:nvCxnSpPr>
        <p:spPr>
          <a:xfrm flipV="1">
            <a:off x="3003259" y="1837189"/>
            <a:ext cx="5511567" cy="9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0EF21D-15DB-39F7-AC7F-91C16FEBD249}"/>
              </a:ext>
            </a:extLst>
          </p:cNvPr>
          <p:cNvCxnSpPr>
            <a:cxnSpLocks/>
          </p:cNvCxnSpPr>
          <p:nvPr/>
        </p:nvCxnSpPr>
        <p:spPr>
          <a:xfrm>
            <a:off x="3003259" y="1929468"/>
            <a:ext cx="0" cy="90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49E58-915A-1D4A-3BB7-09673BF05622}"/>
              </a:ext>
            </a:extLst>
          </p:cNvPr>
          <p:cNvCxnSpPr/>
          <p:nvPr/>
        </p:nvCxnSpPr>
        <p:spPr>
          <a:xfrm>
            <a:off x="8514826" y="1883328"/>
            <a:ext cx="0" cy="89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D1B0158-69CC-3A1E-C5EA-793F40945DD7}"/>
              </a:ext>
            </a:extLst>
          </p:cNvPr>
          <p:cNvSpPr/>
          <p:nvPr/>
        </p:nvSpPr>
        <p:spPr>
          <a:xfrm>
            <a:off x="1753302" y="2833380"/>
            <a:ext cx="2315359" cy="652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49AFAE-76AE-4D23-12D5-9F92378068AE}"/>
              </a:ext>
            </a:extLst>
          </p:cNvPr>
          <p:cNvSpPr/>
          <p:nvPr/>
        </p:nvSpPr>
        <p:spPr>
          <a:xfrm>
            <a:off x="7428450" y="2906892"/>
            <a:ext cx="2214696" cy="5956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06DA91-7A58-96AF-9564-24A07295B226}"/>
              </a:ext>
            </a:extLst>
          </p:cNvPr>
          <p:cNvSpPr txBox="1"/>
          <p:nvPr/>
        </p:nvSpPr>
        <p:spPr>
          <a:xfrm>
            <a:off x="1929470" y="2974836"/>
            <a:ext cx="246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Built in directive</a:t>
            </a:r>
            <a:endParaRPr lang="en-A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A49FE0-4D03-B073-D6DE-446638B092CD}"/>
              </a:ext>
            </a:extLst>
          </p:cNvPr>
          <p:cNvSpPr txBox="1"/>
          <p:nvPr/>
        </p:nvSpPr>
        <p:spPr>
          <a:xfrm>
            <a:off x="7264866" y="3020037"/>
            <a:ext cx="25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Custom directive</a:t>
            </a:r>
            <a:endParaRPr lang="en-A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55E5B0-99D6-4559-08B4-E600D34EE7EE}"/>
              </a:ext>
            </a:extLst>
          </p:cNvPr>
          <p:cNvCxnSpPr>
            <a:stCxn id="23" idx="2"/>
          </p:cNvCxnSpPr>
          <p:nvPr/>
        </p:nvCxnSpPr>
        <p:spPr>
          <a:xfrm flipH="1">
            <a:off x="2910981" y="3485624"/>
            <a:ext cx="1" cy="683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A1F6A4-10EC-E55B-187E-79566ED24745}"/>
              </a:ext>
            </a:extLst>
          </p:cNvPr>
          <p:cNvCxnSpPr>
            <a:cxnSpLocks/>
          </p:cNvCxnSpPr>
          <p:nvPr/>
        </p:nvCxnSpPr>
        <p:spPr>
          <a:xfrm>
            <a:off x="1459685" y="4219662"/>
            <a:ext cx="3363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94F380-6F01-E8B6-AF3F-D0C13BCB4601}"/>
              </a:ext>
            </a:extLst>
          </p:cNvPr>
          <p:cNvCxnSpPr>
            <a:cxnSpLocks/>
          </p:cNvCxnSpPr>
          <p:nvPr/>
        </p:nvCxnSpPr>
        <p:spPr>
          <a:xfrm>
            <a:off x="1409350" y="4269997"/>
            <a:ext cx="0" cy="63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EB9277-3452-2C9E-9710-6F969DFC94BD}"/>
              </a:ext>
            </a:extLst>
          </p:cNvPr>
          <p:cNvCxnSpPr/>
          <p:nvPr/>
        </p:nvCxnSpPr>
        <p:spPr>
          <a:xfrm>
            <a:off x="2910981" y="4219662"/>
            <a:ext cx="0" cy="60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AD45B1-A811-548A-0B0B-FE19A8DC48D6}"/>
              </a:ext>
            </a:extLst>
          </p:cNvPr>
          <p:cNvCxnSpPr>
            <a:cxnSpLocks/>
          </p:cNvCxnSpPr>
          <p:nvPr/>
        </p:nvCxnSpPr>
        <p:spPr>
          <a:xfrm>
            <a:off x="4823670" y="4221060"/>
            <a:ext cx="0" cy="6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EB7AB-92FF-B2FB-CF0E-F0481107C4AD}"/>
              </a:ext>
            </a:extLst>
          </p:cNvPr>
          <p:cNvSpPr/>
          <p:nvPr/>
        </p:nvSpPr>
        <p:spPr>
          <a:xfrm>
            <a:off x="612398" y="4932726"/>
            <a:ext cx="1694574" cy="10066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0B9B8E-DF77-9E12-8B6A-2B2C47BA75EF}"/>
              </a:ext>
            </a:extLst>
          </p:cNvPr>
          <p:cNvSpPr/>
          <p:nvPr/>
        </p:nvSpPr>
        <p:spPr>
          <a:xfrm>
            <a:off x="2493627" y="4927136"/>
            <a:ext cx="1606491" cy="10066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D3DBC0-20A6-2B3D-68D6-D4F9536E29F9}"/>
              </a:ext>
            </a:extLst>
          </p:cNvPr>
          <p:cNvSpPr/>
          <p:nvPr/>
        </p:nvSpPr>
        <p:spPr>
          <a:xfrm>
            <a:off x="4286773" y="4927136"/>
            <a:ext cx="1476461" cy="1006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1118D7-D003-5041-CAE6-30CD359B75E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535798" y="3502513"/>
            <a:ext cx="23069" cy="132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2EE20A6-F207-6F2A-E6E9-ACB7957A2387}"/>
              </a:ext>
            </a:extLst>
          </p:cNvPr>
          <p:cNvSpPr/>
          <p:nvPr/>
        </p:nvSpPr>
        <p:spPr>
          <a:xfrm>
            <a:off x="7514437" y="4823670"/>
            <a:ext cx="2214696" cy="1006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1CD6DF-ADDA-87C4-2D9F-4231FDB687FF}"/>
              </a:ext>
            </a:extLst>
          </p:cNvPr>
          <p:cNvSpPr txBox="1"/>
          <p:nvPr/>
        </p:nvSpPr>
        <p:spPr>
          <a:xfrm>
            <a:off x="880844" y="5209563"/>
            <a:ext cx="129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Component directive</a:t>
            </a:r>
            <a:endParaRPr lang="en-AE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063B23-698D-5C5A-D786-5F6F614F1A45}"/>
              </a:ext>
            </a:extLst>
          </p:cNvPr>
          <p:cNvSpPr txBox="1"/>
          <p:nvPr/>
        </p:nvSpPr>
        <p:spPr>
          <a:xfrm>
            <a:off x="2684477" y="5209563"/>
            <a:ext cx="137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Atrribute</a:t>
            </a:r>
            <a:r>
              <a:rPr lang="en-US" b="1" dirty="0"/>
              <a:t> directive</a:t>
            </a:r>
            <a:endParaRPr lang="en-AE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259569-5975-B680-A354-F5FA7851DD2C}"/>
              </a:ext>
            </a:extLst>
          </p:cNvPr>
          <p:cNvSpPr txBox="1"/>
          <p:nvPr/>
        </p:nvSpPr>
        <p:spPr>
          <a:xfrm>
            <a:off x="4395831" y="5293453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Structural directive</a:t>
            </a:r>
            <a:endParaRPr lang="en-AE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F5DE85-FA96-579B-8187-440F9C9040EE}"/>
              </a:ext>
            </a:extLst>
          </p:cNvPr>
          <p:cNvCxnSpPr/>
          <p:nvPr/>
        </p:nvCxnSpPr>
        <p:spPr>
          <a:xfrm>
            <a:off x="3145872" y="5933811"/>
            <a:ext cx="0" cy="23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932603D-DDD3-F517-E7FC-128E7C23FA46}"/>
              </a:ext>
            </a:extLst>
          </p:cNvPr>
          <p:cNvSpPr txBox="1"/>
          <p:nvPr/>
        </p:nvSpPr>
        <p:spPr>
          <a:xfrm>
            <a:off x="2835481" y="5909774"/>
            <a:ext cx="2055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ngClass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ngStyle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ngModel</a:t>
            </a:r>
            <a:endParaRPr lang="en-A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1E6198-E262-4633-15E5-7AA28D1CF53B}"/>
              </a:ext>
            </a:extLst>
          </p:cNvPr>
          <p:cNvSpPr txBox="1"/>
          <p:nvPr/>
        </p:nvSpPr>
        <p:spPr>
          <a:xfrm>
            <a:off x="4467144" y="5926552"/>
            <a:ext cx="1291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ngIf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ngFor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ngSwitch</a:t>
            </a:r>
            <a:endParaRPr lang="en-AE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3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KDN</dc:creator>
  <cp:lastModifiedBy>KDN</cp:lastModifiedBy>
  <cp:revision>1</cp:revision>
  <dcterms:created xsi:type="dcterms:W3CDTF">2024-09-07T04:18:26Z</dcterms:created>
  <dcterms:modified xsi:type="dcterms:W3CDTF">2024-09-07T08:30:49Z</dcterms:modified>
</cp:coreProperties>
</file>