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5:04:3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2859 315 24575,'0'-13'0,"1"9"0,-1 1 0,0-1 0,0 0 0,0 0 0,0 1 0,0-1 0,-1 0 0,0 0 0,1 1 0,-1-1 0,-1 0 0,1 1 0,-1-1 0,1 1 0,-1 0 0,0 0 0,0-1 0,0 1 0,-4-4 0,-10-6 0,-1 0 0,0 1 0,0 0 0,-1 1 0,-1 2 0,1-1 0,-2 2 0,1 1 0,-1 0 0,0 2 0,-22-4 0,-9 1 0,0 3 0,0 2 0,-72 5 0,38 7 0,1 3 0,-112 31 0,73-14 0,-267 78 0,332-89 0,-46 16 0,1 6 0,-141 74 0,-170 142 0,373-224 0,-67 65 0,16-12 0,66-60 0,1 2 0,1 0 0,1 2 0,2 0 0,1 2 0,1 0 0,-19 42 0,26-46-534,2 1-1,0 0 1,2 0 0,0 1-1,-4 42 1,-4 150-3017,15-205 3524,-1 6 27,1 0 0,1 0 0,1-1 0,1 1 0,1 0 0,1-1 0,1 0 0,1 0 0,0 0 0,18 35 0,1-9 0,3-1 0,2-2 0,2-1 0,45 48 0,-4-17 0,101 81 0,-54-54 1078,-23-18 1775,177 118 0,-232-178-2852,1-1 1,1-3-1,1-1 0,0-2 0,93 18 0,239 13-893,-231-34 24,48 15-1906,-104-13 1646,107 5-1,119-20 6143,-156-2-3244,-104-1-1770,-1-3 0,83-19 0,-48 8 0,301-87 0,-307 78 0,-50 14 0,-1-1 0,0-2 0,46-29 0,86-67 0,-157 106 0,56-41-3392,89-81 0,-139 112 3587,-1 0-1,-1-1 1,0-1-1,-2 0 1,1 0-1,-2-1 1,-1 0-1,0 0 1,-1-1-1,-1 0 1,0-1-1,-2 1 1,0-1-1,1-27 1,-2-26 1038,-3 1 0,-16-118 0,10 126-1066,0 1-167,-24-110 0,-13 30 0,-94-205 0,115 306 0,-1 2 0,-3 0 0,-33-41 0,-11-15 0,-112-169 0,121 167 0,40 61 0,-2 0 0,-52-61 0,-79-62 0,143 149-339,-1 1 0,0 0 0,-1 0-1,0 2 1,0-1 0,-1 1 0,0 1 0,0 1-1,-23-8 1,14 8-226,-1 0 0,0 2-1,0 0 1,-1 1 0,-32 2-1,-68-7 286,13 0 1691,71 8 3721,-21 1-4290,-5-1-2528,48 0-5140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5:04:4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11AB-A0F5-4F01-A71B-666D45DC7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CCBB7-D320-4180-B82E-BDCD17CC5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9618-7C72-4255-92EE-216CB5F6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06EA-95D2-42EC-BED1-96B8D0BB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AC4B-89BE-40E4-BAA0-DDEB68E5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E625-A13D-4C3F-B1C7-3E2CD59D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93864-8024-4D5D-A322-BC711A844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5432-0639-4CA4-93B5-E1725EA5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294D-976F-43A1-9041-E2C06B32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F459-C219-47B4-B4AB-EBB25E83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06395-721C-4D87-91DF-D85FA0F49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FDE57-EB97-4676-9DB1-7F8D3C36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7221-ED4E-4146-9C2A-1C5D3319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0B8A-0584-4B41-949E-D21D52BB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87C2-6EE2-45C0-BEAA-BB8408FB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EF37-CBBE-4C87-9177-A34DB85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EA72-C90B-4A02-B2AD-5663696F3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7A0F-D439-4850-9473-E448C19E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E83F5-4A86-4731-B605-DE0329E1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E3A0-177E-4BFF-A35C-259992C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3F47-68C7-44E6-8F86-E162637A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585C4-B98D-424F-900E-082219C4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4FE3-EE33-47A8-86A0-4BAD3BA7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932B-FCE9-4217-AE67-3FF8FFBC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9B57-8FAA-4C15-AEF2-0CDE21AB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42FD-DB32-45BA-A32C-FF0A2C98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73D0-C2D2-47AB-8D89-EB181ECBC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8197A-99AB-4095-9776-59D5B826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B838F-72D3-4676-BCDA-12A6C03F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162A3-21F8-4D93-ABF1-26B12B25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26F62-AEC1-4A99-A5D9-086256AC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8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4AB8-4609-4D94-BD5D-F535C2B6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E34A5-632A-4B68-8DA1-A2FBDC9F7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5DEDE-1E69-4564-9D00-56FD2BE56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AC578-444B-4480-AFDA-C146D27F0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A4319-7A06-4FE2-840B-26EC38B87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6C059-801C-408A-81C5-C1BB9448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0917D-F482-4EBA-BACA-299E7754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9AC5F-34E6-401B-A576-AE0333FC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4015-0083-4616-9857-12B23276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BF1FC-7355-4FB6-AF2A-9204769B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D3476-C902-47AD-9EA7-DE77A16E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6F6C7-D607-4F90-80F6-07450FEF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CDBF9-7486-4DB2-9B61-00E7393A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13BA9-5D6D-4268-9CB0-612B077D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BEBA-9B04-4223-8D14-FB11C24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9421-3E9A-4F03-BCDD-2498C5FE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14B8-003E-46E5-8908-11DA67A88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42005-F159-43C7-9F35-FF6D76DFE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2F39-DC4C-44A9-8037-875A87E6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5C5CA-CD98-471F-905B-BD93C35D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D6C9B-685D-4CE8-B6F4-86382F2E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1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C1D1-06C5-4E83-A705-C608DB0E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EB685-2F67-4562-8E4D-F18CB503C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D6035-470E-4CBD-AB90-84D2F81E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6295-EFB6-4769-849C-2B833B47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0418C-AF4E-4700-A10D-0AC276C3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568FB-68C7-40F5-96DC-2ED3404E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3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38573-5B25-4260-9038-BCA447AE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16DF-FCE2-4C7D-9AB5-566E667B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27989-C217-41CD-9549-B3C212D49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3620-D2D5-4A05-AA17-C434F6C87A2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8E16-E8EE-4173-AABC-07372F1BB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E2B31-7B31-4135-B125-53D598ED9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5462-B5A6-4CA9-870C-694CEB0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7EC3-1A77-4076-96C4-8D402C2B5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MRA TAX REGISTRATION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E27DF-5A40-41BA-A1FD-D6618BADD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THABIT ISSAH</a:t>
            </a:r>
          </a:p>
        </p:txBody>
      </p:sp>
    </p:spTree>
    <p:extLst>
      <p:ext uri="{BB962C8B-B14F-4D97-AF65-F5344CB8AC3E}">
        <p14:creationId xmlns:p14="http://schemas.microsoft.com/office/powerpoint/2010/main" val="59831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CD37-617E-4A9B-8C9B-11091A66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 – User saved successfully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E83EF-8C9F-4B56-A215-3E7507074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81" y="1825625"/>
            <a:ext cx="8593637" cy="4351338"/>
          </a:xfrm>
        </p:spPr>
      </p:pic>
    </p:spTree>
    <p:extLst>
      <p:ext uri="{BB962C8B-B14F-4D97-AF65-F5344CB8AC3E}">
        <p14:creationId xmlns:p14="http://schemas.microsoft.com/office/powerpoint/2010/main" val="329452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DB37-E2F1-4895-BD7E-1ACF8365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EC09E-9D68-431E-9B59-E9B9BCA34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73" y="1825625"/>
            <a:ext cx="8781853" cy="4351338"/>
          </a:xfrm>
        </p:spPr>
      </p:pic>
    </p:spTree>
    <p:extLst>
      <p:ext uri="{BB962C8B-B14F-4D97-AF65-F5344CB8AC3E}">
        <p14:creationId xmlns:p14="http://schemas.microsoft.com/office/powerpoint/2010/main" val="32644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A57D-7669-49FE-A6AC-DD9EEF84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Taxpayer Creation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C53FE-699C-47A2-84B0-0BBE8072C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1555668"/>
            <a:ext cx="9491894" cy="4621295"/>
          </a:xfrm>
        </p:spPr>
      </p:pic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AE28-C932-423E-B4A3-7EFE45DC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Tax Payer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4ACB5-AE38-4706-A383-28707E236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226"/>
            <a:ext cx="9494894" cy="5085649"/>
          </a:xfrm>
        </p:spPr>
      </p:pic>
    </p:spTree>
    <p:extLst>
      <p:ext uri="{BB962C8B-B14F-4D97-AF65-F5344CB8AC3E}">
        <p14:creationId xmlns:p14="http://schemas.microsoft.com/office/powerpoint/2010/main" val="6306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0ACD-8C6F-4BF5-94D1-DFF1C2AC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Tax Payer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53B0D-FA29-4419-8B5C-7B93CAC10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8" y="1324098"/>
            <a:ext cx="9771312" cy="4975761"/>
          </a:xfrm>
        </p:spPr>
      </p:pic>
    </p:spTree>
    <p:extLst>
      <p:ext uri="{BB962C8B-B14F-4D97-AF65-F5344CB8AC3E}">
        <p14:creationId xmlns:p14="http://schemas.microsoft.com/office/powerpoint/2010/main" val="316741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9B98-1F77-404C-AF91-8870C57A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24A2A-1A32-4D31-B6A3-63C8BBC36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15" y="1825625"/>
            <a:ext cx="8543769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DBF806-3FC4-4EA4-B3F9-B3E083794BF4}"/>
                  </a:ext>
                </a:extLst>
              </p14:cNvPr>
              <p14:cNvContentPartPr/>
              <p14:nvPr/>
            </p14:nvContentPartPr>
            <p14:xfrm>
              <a:off x="9147834" y="1424585"/>
              <a:ext cx="1559880" cy="1117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DBF806-3FC4-4EA4-B3F9-B3E083794B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8834" y="1415585"/>
                <a:ext cx="1577520" cy="11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44EF9B-A740-4FBA-9F71-905EC0941A4E}"/>
                  </a:ext>
                </a:extLst>
              </p14:cNvPr>
              <p14:cNvContentPartPr/>
              <p14:nvPr/>
            </p14:nvContentPartPr>
            <p14:xfrm>
              <a:off x="2226474" y="152574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44EF9B-A740-4FBA-9F71-905EC0941A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7474" y="15171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3877744-0221-45F4-B1F8-0F771CEE7777}"/>
              </a:ext>
            </a:extLst>
          </p:cNvPr>
          <p:cNvSpPr txBox="1"/>
          <p:nvPr/>
        </p:nvSpPr>
        <p:spPr>
          <a:xfrm>
            <a:off x="1169719" y="1359725"/>
            <a:ext cx="715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top right corner dropdown button and select Logout</a:t>
            </a:r>
          </a:p>
        </p:txBody>
      </p:sp>
    </p:spTree>
    <p:extLst>
      <p:ext uri="{BB962C8B-B14F-4D97-AF65-F5344CB8AC3E}">
        <p14:creationId xmlns:p14="http://schemas.microsoft.com/office/powerpoint/2010/main" val="296781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B91-9074-448C-9BD1-FC5C2E6E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B7627-7A7E-4CB4-9B5A-7E634807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46" y="1825625"/>
            <a:ext cx="8529708" cy="4351338"/>
          </a:xfrm>
        </p:spPr>
      </p:pic>
    </p:spTree>
    <p:extLst>
      <p:ext uri="{BB962C8B-B14F-4D97-AF65-F5344CB8AC3E}">
        <p14:creationId xmlns:p14="http://schemas.microsoft.com/office/powerpoint/2010/main" val="340017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E417-2024-4658-B768-13AA959E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 – User already Exists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71F5D-4F3A-434F-83E3-5D72C0D5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43" y="1825625"/>
            <a:ext cx="8020913" cy="4351338"/>
          </a:xfrm>
        </p:spPr>
      </p:pic>
    </p:spTree>
    <p:extLst>
      <p:ext uri="{BB962C8B-B14F-4D97-AF65-F5344CB8AC3E}">
        <p14:creationId xmlns:p14="http://schemas.microsoft.com/office/powerpoint/2010/main" val="148375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F26C-9339-436F-A6D1-6D470B59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 – User already does not exists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A106B-A98A-4F06-A488-8A1692C7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08" y="1825625"/>
            <a:ext cx="8517583" cy="4351338"/>
          </a:xfrm>
        </p:spPr>
      </p:pic>
    </p:spTree>
    <p:extLst>
      <p:ext uri="{BB962C8B-B14F-4D97-AF65-F5344CB8AC3E}">
        <p14:creationId xmlns:p14="http://schemas.microsoft.com/office/powerpoint/2010/main" val="308160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MRA TAX REGISTRATION SYSTEM</vt:lpstr>
      <vt:lpstr>Login Page</vt:lpstr>
      <vt:lpstr>Taxpayer Creation Page</vt:lpstr>
      <vt:lpstr>Edit Tax Payer</vt:lpstr>
      <vt:lpstr>Delete Tax Payer</vt:lpstr>
      <vt:lpstr>Logout</vt:lpstr>
      <vt:lpstr>Validations</vt:lpstr>
      <vt:lpstr>Status Codes – User already Exists</vt:lpstr>
      <vt:lpstr>Status Codes – User already does not exists</vt:lpstr>
      <vt:lpstr>Status Codes – User saved successfully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MRA TAX REGISTRATION SYSTEM</dc:title>
  <dc:creator>Thabit Issah</dc:creator>
  <cp:lastModifiedBy>Thabit Issah</cp:lastModifiedBy>
  <cp:revision>6</cp:revision>
  <dcterms:created xsi:type="dcterms:W3CDTF">2021-11-24T08:41:08Z</dcterms:created>
  <dcterms:modified xsi:type="dcterms:W3CDTF">2021-11-26T05:06:49Z</dcterms:modified>
</cp:coreProperties>
</file>