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3C21A3-4370-5ECC-9D57-C6919C758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AFD1FBB-C9E8-6C73-F39F-595497538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701EE2-01B9-950E-30E8-FB68F4BBC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3FD1-9434-41D6-A81C-6C70CBB4EC83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ED952D-D9C7-8171-17FB-5646867E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A93445-0EA6-3B4C-0C10-5D487A2D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F106-7154-42CF-91A2-A2A6B29BF8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05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9B360A-8318-E16E-B65E-9C077893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D0EC2B-7019-3BAB-C2DD-A79F26401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3788D3-63AE-FFA1-FDC4-BDCA7A333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3FD1-9434-41D6-A81C-6C70CBB4EC83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682B53-80B4-A505-0DFF-06BB9F941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85C856-DCCD-F443-D08F-30280B69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F106-7154-42CF-91A2-A2A6B29BF8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01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36E32BA-0773-FBC2-59E1-5AE132BC1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64F458C-B995-671D-2556-064911F07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5B6DF1-2756-1FB5-BF78-0FEFFD6CE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3FD1-9434-41D6-A81C-6C70CBB4EC83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DFD18D-5613-E298-6DE6-BDAB962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9E6A55-D862-9009-7A4B-09B454795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F106-7154-42CF-91A2-A2A6B29BF8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93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240FC-0323-585F-8D49-5AE02B70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620DEE-FEA2-E06E-ECD7-A1F9E9A75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9A521F-6311-14B3-6CD1-DE62FC4A4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3FD1-9434-41D6-A81C-6C70CBB4EC83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7A6A63-EE8D-FE14-2A3D-DCE78E53B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68967B-D013-37D6-4D38-457AA3F0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F106-7154-42CF-91A2-A2A6B29BF8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74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476B34-F121-8399-102D-7353F24A0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0547EF-9F5A-CC39-D216-58CD2127B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489F86-ADC7-6110-1B89-E849DE648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3FD1-9434-41D6-A81C-6C70CBB4EC83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D28A83-8F37-82D5-3FFB-29C30E221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AA54CD-4F5A-9C9A-1403-9FAFE3503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F106-7154-42CF-91A2-A2A6B29BF8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74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A37C8A-D12D-0137-BDE6-2A2D3AE6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06500C-EEEE-0CE9-2F1A-6A80BD095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B75811B-E022-D7BA-F373-805B78FC1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F88A40-4A75-92FD-6697-F938FC7B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3FD1-9434-41D6-A81C-6C70CBB4EC83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FE3735C-A3CD-A57D-628F-46C99A47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AAAFB6-DED6-53C7-D0BA-69D45194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F106-7154-42CF-91A2-A2A6B29BF8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67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4C701B-C741-D860-015D-4E8A25456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9FC30C-7576-2F8A-1843-0E3C05D48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FE4002-7B8C-807C-7374-478FB114E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323024F-F31B-C5DC-ACCB-1B023A8E2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CA5014F-73B3-9E08-1AA5-48DEE503E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6194022-79B5-EC39-DEC0-25246BBF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3FD1-9434-41D6-A81C-6C70CBB4EC83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5C7B768-647E-BBF2-CE66-9DCAB4B1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619C2D9-9AEC-29FC-C081-83D7027EF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F106-7154-42CF-91A2-A2A6B29BF8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35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1C081F-9ABE-8884-724D-CD81435C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3286A95-4749-EFB1-2E41-CDA90D41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3FD1-9434-41D6-A81C-6C70CBB4EC83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F4D703-F73E-B9A8-FF76-495B7F65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89600C-C018-2B07-0FEA-A72171631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F106-7154-42CF-91A2-A2A6B29BF8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972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84BD978-DD07-F3A6-8E6E-799C80CF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3FD1-9434-41D6-A81C-6C70CBB4EC83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5637F66-A949-D997-35F5-84C128273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130B4E-87CB-3B37-D9C1-817B0BCF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F106-7154-42CF-91A2-A2A6B29BF8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40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F70CA9-A588-88FD-8ABB-505F2A6DC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2B9171-716C-9A2C-0554-65E8B54E3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35F9AB-ED1B-99EA-BBB5-6A50A7624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4E4464-ECD1-258B-65E2-B36CBB57B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3FD1-9434-41D6-A81C-6C70CBB4EC83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5D0827-A913-6FBE-FF7E-5D26D156E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CC7B92-12D0-7565-952D-8114AE922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F106-7154-42CF-91A2-A2A6B29BF8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19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51FAB9-3D37-10FD-8AFF-26D90898E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D059E63-4FFD-99D6-1004-316345116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819A63-3DD5-0094-9487-BB4F19E15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4BEF91-CD60-0D16-CA23-C6EB28D31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3FD1-9434-41D6-A81C-6C70CBB4EC83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E0F7A8-0975-D315-0374-02B385D4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6546874-1ADF-EA05-4C0B-F236C567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F106-7154-42CF-91A2-A2A6B29BF8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12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6B8131B-54D6-8FD7-7954-D527AB691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9D6D64-0A5F-43CF-8060-9E2051939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98608E-25F7-5CC1-7535-420F942AB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303FD1-9434-41D6-A81C-6C70CBB4EC83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A4396B-EFD4-4231-E4BA-321CD905C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636A42-37FE-D7BB-2DB2-C12EA1130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6AF106-7154-42CF-91A2-A2A6B29BF8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44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C49102-7C94-9133-1504-53427A67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5 raisons d’être ma valentine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03DF6A2-7984-4B8D-2633-C98ECF1078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Application numérique au système Solenn</a:t>
            </a:r>
          </a:p>
          <a:p>
            <a:endParaRPr lang="fr-FR" dirty="0"/>
          </a:p>
        </p:txBody>
      </p:sp>
      <p:pic>
        <p:nvPicPr>
          <p:cNvPr id="5" name="Image 4" descr="Une image contenant Visage humain, personne, portrait, sourcil&#10;&#10;Description générée automatiquement">
            <a:extLst>
              <a:ext uri="{FF2B5EF4-FFF2-40B4-BE49-F238E27FC236}">
                <a16:creationId xmlns:a16="http://schemas.microsoft.com/office/drawing/2014/main" id="{59AE7EF5-F7CA-DFB2-4F3F-7F5B31BE5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981" y="527255"/>
            <a:ext cx="2145890" cy="214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08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F3C908-0695-A65D-98CA-AE08194B6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1. Je suis marrant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6DBF26-B0C1-62C0-D20A-7CF3A7B6F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886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BFCF68-1999-DAFD-B31B-59697491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Grosse alchimie entre nous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81442F-DBD0-869B-7BD6-C0F9169C8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51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59A9B8-10F7-FE3F-4606-2C3B01E1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On s’habille trop bien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8685AB-75A0-1EF9-1A1B-9B053E216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Mettre un jogging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1702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923FF3-EDE1-2AB6-58AC-3002F7CD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Je t’aime bien </a:t>
            </a:r>
            <a:r>
              <a:rPr lang="fr-FR" dirty="0" err="1"/>
              <a:t>sah</a:t>
            </a:r>
            <a:r>
              <a:rPr lang="fr-FR" dirty="0"/>
              <a:t> &lt;3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4FC9A1-1C8F-A625-388D-086977172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8359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B3BA12-C4C7-3CAC-CB30-2040082FB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 Ca dure que 24h, en tous cas c’est les plans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362543-434F-F281-44BD-2DDEBC5A0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3977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52</Words>
  <Application>Microsoft Office PowerPoint</Application>
  <PresentationFormat>Grand écran</PresentationFormat>
  <Paragraphs>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Thème Office</vt:lpstr>
      <vt:lpstr>5 raisons d’être ma valentine</vt:lpstr>
      <vt:lpstr> 1. Je suis marrant</vt:lpstr>
      <vt:lpstr>2. Grosse alchimie entre nous </vt:lpstr>
      <vt:lpstr>3. On s’habille trop bien</vt:lpstr>
      <vt:lpstr>4. Je t’aime bien sah &lt;3</vt:lpstr>
      <vt:lpstr>5. Ca dure que 24h, en tous cas c’est les plans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Kachaou Issa</dc:creator>
  <cp:lastModifiedBy>Kachaou Issa</cp:lastModifiedBy>
  <cp:revision>1</cp:revision>
  <dcterms:created xsi:type="dcterms:W3CDTF">2025-01-27T14:25:13Z</dcterms:created>
  <dcterms:modified xsi:type="dcterms:W3CDTF">2025-01-27T14:44:17Z</dcterms:modified>
</cp:coreProperties>
</file>