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October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October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October 7,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October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October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8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8E540A-819B-DD00-C7D4-079CA20F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fr-FR" dirty="0" err="1"/>
              <a:t>Credit</a:t>
            </a:r>
            <a:r>
              <a:rPr lang="fr-FR" dirty="0"/>
              <a:t> Rating </a:t>
            </a:r>
            <a:r>
              <a:rPr lang="fr-FR" dirty="0" err="1"/>
              <a:t>Agencies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FCD745-01DF-365E-376E-47E283975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By Ayoub DAOUD &amp; Issa KACHAOU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e image contenant ciel, nuage, bleu, capture d’écran&#10;&#10;Description générée automatiquement">
            <a:extLst>
              <a:ext uri="{FF2B5EF4-FFF2-40B4-BE49-F238E27FC236}">
                <a16:creationId xmlns:a16="http://schemas.microsoft.com/office/drawing/2014/main" id="{66699679-1E0A-68A7-FE4F-497B82C2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36" r="15659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C6649-6261-A547-C6F6-230B2568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Credit Rating Agencies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8EA90-59E2-DB74-A9CD-570C47D8C2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Credit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rating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agencies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assess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ability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borrowers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—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companies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states, or local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authorities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—to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repay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their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debt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1944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main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agencies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include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Moody's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Investor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Service (Moody's)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Fitch Ratings (Fitch)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Standard &amp;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Poor's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(S&amp;P)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Scope Ratings, a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European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agency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was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recently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approved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by the </a:t>
            </a:r>
            <a:r>
              <a:rPr lang="fr-FR" sz="1800" kern="100" dirty="0" err="1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European</a:t>
            </a:r>
            <a:r>
              <a:rPr lang="fr-FR" sz="1800" kern="100" dirty="0">
                <a:solidFill>
                  <a:schemeClr val="tx1">
                    <a:alpha val="5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Central Bank.</a:t>
            </a:r>
          </a:p>
          <a:p>
            <a:endParaRPr lang="fr-FR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EA80CC-31BB-932A-6562-875D13FBA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1519" y="1735200"/>
            <a:ext cx="5432425" cy="33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D8EDB-28B9-0CEA-0A2B-DD1F7435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Role of CRAs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E7D9-F2ED-C2B8-EC10-37C2C2948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premium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associated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debt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influences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interest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rates. The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highest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rating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AAA.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emerged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the 1920s,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focusing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credit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quality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post-1929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crisis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Financial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scandals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like Enron and the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subprime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crisis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revealed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their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assessments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1F19D6E-FD6D-9C94-1A98-658565962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8725" y="2318286"/>
            <a:ext cx="5432425" cy="30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0A3FB-26BE-DE90-0E7C-4DEA8884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Credit</a:t>
            </a:r>
            <a:r>
              <a:rPr lang="fr-FR" dirty="0"/>
              <a:t> Ratings </a:t>
            </a:r>
            <a:r>
              <a:rPr lang="fr-FR" dirty="0" err="1"/>
              <a:t>Explained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0F2AE-CD96-1D9E-AE31-4F06AEACD4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Credit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ratings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assess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borrower's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default. Key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criteria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include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Financial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profitability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Return on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invested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capital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Debt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levels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Financial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flexibility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Liquidity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Non-quantitative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criteria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like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governance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corporate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social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responsibility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increasingly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important.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AA9AA11-AC2B-93F9-6318-5493DF326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8725" y="2031736"/>
            <a:ext cx="5432425" cy="36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FA1BE-4DA8-92E0-DFD0-F6ED4849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Importance of Ratings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FAE1A-EEA4-F877-22CA-035DF11F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Ratings influence a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company’s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ability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secure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financing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Higher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ratings lead to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lower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interest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rates.</a:t>
            </a:r>
          </a:p>
          <a:p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France's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rating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was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downgraded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"AA-" by Fitch in April 2023.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24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A8823-B189-B759-271A-2A40F942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Criticisms of Rating Agencies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5A915-1FC9-8C71-19AF-3E799369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Criticisms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include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Conflicts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interest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due to the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issuer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-pays model.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Lack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transparency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rating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methodologies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Failure to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predict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declines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borrower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solvency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EU has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implemented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regulations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oversight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transparency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since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2008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crisis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1944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3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2B4D3-0DC0-5B4A-9E08-478D3DD2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72548-FD72-52F6-E26C-DE77307F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Rating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agencies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critical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financial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markets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but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face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significant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scrutiny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regulatory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challenges.</a:t>
            </a:r>
          </a:p>
        </p:txBody>
      </p:sp>
    </p:spTree>
    <p:extLst>
      <p:ext uri="{BB962C8B-B14F-4D97-AF65-F5344CB8AC3E}">
        <p14:creationId xmlns:p14="http://schemas.microsoft.com/office/powerpoint/2010/main" val="1449200471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285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 Light</vt:lpstr>
      <vt:lpstr>Sagona Book</vt:lpstr>
      <vt:lpstr>Symbol</vt:lpstr>
      <vt:lpstr>Univers</vt:lpstr>
      <vt:lpstr>ThinLineVTI</vt:lpstr>
      <vt:lpstr>Credit Rating Agencies</vt:lpstr>
      <vt:lpstr>1. Introduction to Credit Rating Agencies</vt:lpstr>
      <vt:lpstr>2. The Role of CRAs</vt:lpstr>
      <vt:lpstr>3. Credit Ratings Explained</vt:lpstr>
      <vt:lpstr>4. Importance of Ratings</vt:lpstr>
      <vt:lpstr>5. Criticisms of Rating Agencies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Kachaou Issa</dc:creator>
  <cp:lastModifiedBy>Kachaou Issa</cp:lastModifiedBy>
  <cp:revision>2</cp:revision>
  <dcterms:created xsi:type="dcterms:W3CDTF">2024-10-07T10:59:24Z</dcterms:created>
  <dcterms:modified xsi:type="dcterms:W3CDTF">2024-10-07T12:55:30Z</dcterms:modified>
</cp:coreProperties>
</file>