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30"/>
  </p:normalViewPr>
  <p:slideViewPr>
    <p:cSldViewPr snapToGrid="0">
      <p:cViewPr varScale="1">
        <p:scale>
          <a:sx n="113" d="100"/>
          <a:sy n="113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7709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9830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044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360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252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00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245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71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240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351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9988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4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verge.com/2015/1/21/7865959/airbnb-under-fire-new-york-city-city-council" TargetMode="External"/><Relationship Id="rId7" Type="http://schemas.openxmlformats.org/officeDocument/2006/relationships/hyperlink" Target="https://mymdc-my.sharepoint.com/:x:/g/personal/alicia_ramosperez001_mymdc_net/EesSgm6KuIdLnB6IbL5wayUBTNmuAwxz3CPFrcgNVXjLLw?e=kqVzbf" TargetMode="External"/><Relationship Id="rId2" Type="http://schemas.openxmlformats.org/officeDocument/2006/relationships/hyperlink" Target="https://ny.curbed.com/2016/6/28/12050662/airbnb-illegal-nyc-stud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spreadsheets/d/1iWCNJcSutYqpULSQHlNyGInUvHg2BoUGoNRIGa6Szc4/edit?usp=sharing" TargetMode="External"/><Relationship Id="rId5" Type="http://schemas.openxmlformats.org/officeDocument/2006/relationships/hyperlink" Target="https://www.townandcountrymag.com/leisure/arts-and-culture/g40547076/best-shows-filmed-in-nyc/" TargetMode="External"/><Relationship Id="rId4" Type="http://schemas.openxmlformats.org/officeDocument/2006/relationships/hyperlink" Target="https://www.worldtaximeter.com/new-yor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CCE7DA9C-83CB-8857-0D9E-7F4B49677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C0B9E-B366-2DAB-77F6-ACC9A799F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US" dirty="0"/>
              <a:t>Airbnb Listings in NYC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E4F4-F199-5C38-80AC-5A77874E0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US" dirty="0"/>
              <a:t>Lisbeth Ruiz</a:t>
            </a:r>
            <a:endParaRPr lang="en-US"/>
          </a:p>
          <a:p>
            <a:r>
              <a:rPr lang="en-US" dirty="0"/>
              <a:t>Alicia Ramos Perez</a:t>
            </a:r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654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AA915-BCE5-8B47-C393-35D1A2003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Data 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721DC-6BD3-E12D-686C-874CFAF86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Is there a correlation between the location of these listings and their popularity or likeliness to be booked?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Manhattan/Brooklyn boroughs</a:t>
            </a:r>
          </a:p>
          <a:p>
            <a:pPr lvl="1"/>
            <a:r>
              <a:rPr lang="en-US" dirty="0"/>
              <a:t>The data wrangling process 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8742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6804-6AFF-37A7-2C8E-FF9A4578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NYS Multiple Dwelling Law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814216A-E6BF-F6E8-E39F-F866ED131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368" y="1791758"/>
            <a:ext cx="7649264" cy="3859213"/>
          </a:xfr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723502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08D4-0F94-B95A-9261-1747010F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0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Findings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DF260E-E2F8-FF53-6A47-589E97CA0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982132"/>
            <a:ext cx="10710333" cy="5271911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The Manhattan Borough is where most of the listings are located.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It also has the highest average cost between all the boroughs as well as per room type.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While it scores highly in all categories, all boroughs share similar average review ratings. Indicating that the ratings don’t matter, but the location does!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50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E9A6-BA56-29A5-72E4-8CD32DE6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5CDC-1701-F736-676E-C258B0D56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Tourist POV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While Manhattan may be more expensive, looking at transportation factors and overall convenience, it may not be such a bad idea.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Everyone wants a piece of that New York state of mind!</a:t>
            </a:r>
          </a:p>
        </p:txBody>
      </p:sp>
    </p:spTree>
    <p:extLst>
      <p:ext uri="{BB962C8B-B14F-4D97-AF65-F5344CB8AC3E}">
        <p14:creationId xmlns:p14="http://schemas.microsoft.com/office/powerpoint/2010/main" val="37190471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13A85-82BE-80DC-B1D5-EE98CD1E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4EFAE-1800-5130-5FEE-41023DBFA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https://ny.curbed.com/2016/6/28/12050662/airbnb-illegal-nyc-study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https://www.theverge.com/2015/1/21/7865959/airbnb-under-fire-new-york-city-city-council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https://www.worldtaximeter.com/new-york</a:t>
            </a:r>
            <a:endParaRPr lang="en-US" sz="2400" dirty="0"/>
          </a:p>
          <a:p>
            <a:r>
              <a:rPr lang="en-US" sz="2400" dirty="0">
                <a:hlinkClick r:id="rId5"/>
              </a:rPr>
              <a:t>https://www.townandcountrymag.com/leisure/arts-and-culture/g40547076/best-shows-filmed-in-nyc/</a:t>
            </a:r>
            <a:endParaRPr lang="en-US" sz="2400" dirty="0"/>
          </a:p>
          <a:p>
            <a:r>
              <a:rPr lang="en-US" sz="2400" dirty="0">
                <a:hlinkClick r:id="rId6"/>
              </a:rPr>
              <a:t>https://docs.google.com/spreadsheets/d/1iWCNJcSutYqpULSQHlNyGInUvHg2BoUGoNRIGa6Szc4/edit?usp=sharing</a:t>
            </a:r>
            <a:endParaRPr lang="en-US" sz="2400" dirty="0"/>
          </a:p>
          <a:p>
            <a:r>
              <a:rPr lang="en-US" sz="2400" b="0" i="0" dirty="0">
                <a:effectLst/>
                <a:hlinkClick r:id="rId7"/>
              </a:rPr>
              <a:t>airbnb copy 3.xlsx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4363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212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Tw Cen MT</vt:lpstr>
      <vt:lpstr>ShapesVTI</vt:lpstr>
      <vt:lpstr>Airbnb Listings in NYC</vt:lpstr>
      <vt:lpstr>The Data </vt:lpstr>
      <vt:lpstr>NYS Multiple Dwelling Law</vt:lpstr>
      <vt:lpstr>Findings 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Listings in NYC</dc:title>
  <dc:creator>Alicia.RamosPerez001</dc:creator>
  <cp:lastModifiedBy>Alicia.RamosPerez001</cp:lastModifiedBy>
  <cp:revision>4</cp:revision>
  <dcterms:created xsi:type="dcterms:W3CDTF">2023-04-24T02:21:47Z</dcterms:created>
  <dcterms:modified xsi:type="dcterms:W3CDTF">2023-04-25T02:13:31Z</dcterms:modified>
</cp:coreProperties>
</file>