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8" r:id="rId2"/>
  </p:sldIdLst>
  <p:sldSz cx="32918400" cy="43891200"/>
  <p:notesSz cx="6858000" cy="9144000"/>
  <p:embeddedFontLst>
    <p:embeddedFont>
      <p:font typeface="Amaranth" panose="020B0604020202020204" charset="0"/>
      <p:regular r:id="rId3"/>
    </p:embeddedFont>
    <p:embeddedFont>
      <p:font typeface="Calibri" panose="020F0502020204030204" pitchFamily="34" charset="0"/>
      <p:regular r:id="rId4"/>
      <p:bold r:id="rId5"/>
      <p:italic r:id="rId6"/>
      <p:boldItalic r:id="rId7"/>
    </p:embeddedFont>
    <p:embeddedFont>
      <p:font typeface="Franklin Gothic Heavy" panose="020B0903020102020204" pitchFamily="34" charset="0"/>
      <p:regular r:id="rId8"/>
      <p:italic r:id="rId9"/>
    </p:embeddedFont>
    <p:embeddedFont>
      <p:font typeface="Roboto" panose="02000000000000000000" pitchFamily="2" charset="0"/>
      <p:regular r:id="rId10"/>
      <p:bold r:id="rId11"/>
      <p:italic r:id="rId12"/>
      <p:boldItalic r:id="rId13"/>
    </p:embeddedFont>
    <p:embeddedFont>
      <p:font typeface="Titillium Web" panose="00000500000000000000" pitchFamily="2" charset="0"/>
      <p:regular r:id="rId14"/>
      <p:bold r:id="rId15"/>
      <p:italic r:id="rId16"/>
      <p:boldItalic r:id="rId17"/>
    </p:embeddedFont>
  </p:embeddedFontLst>
  <p:custDataLst>
    <p:tags r:id="rId18"/>
  </p:custDataLst>
  <p:defaultTextStyle>
    <a:defPPr>
      <a:defRPr lang="en-US"/>
    </a:defPPr>
    <a:lvl1pPr marL="0" algn="l" defTabSz="5607979" rtl="0" eaLnBrk="1" latinLnBrk="0" hangingPunct="1">
      <a:defRPr sz="11000" kern="1200">
        <a:solidFill>
          <a:schemeClr val="tx1"/>
        </a:solidFill>
        <a:latin typeface="+mn-lt"/>
        <a:ea typeface="+mn-ea"/>
        <a:cs typeface="+mn-cs"/>
      </a:defRPr>
    </a:lvl1pPr>
    <a:lvl2pPr marL="2803989" algn="l" defTabSz="5607979" rtl="0" eaLnBrk="1" latinLnBrk="0" hangingPunct="1">
      <a:defRPr sz="11000" kern="1200">
        <a:solidFill>
          <a:schemeClr val="tx1"/>
        </a:solidFill>
        <a:latin typeface="+mn-lt"/>
        <a:ea typeface="+mn-ea"/>
        <a:cs typeface="+mn-cs"/>
      </a:defRPr>
    </a:lvl2pPr>
    <a:lvl3pPr marL="5607979" algn="l" defTabSz="5607979" rtl="0" eaLnBrk="1" latinLnBrk="0" hangingPunct="1">
      <a:defRPr sz="11000" kern="1200">
        <a:solidFill>
          <a:schemeClr val="tx1"/>
        </a:solidFill>
        <a:latin typeface="+mn-lt"/>
        <a:ea typeface="+mn-ea"/>
        <a:cs typeface="+mn-cs"/>
      </a:defRPr>
    </a:lvl3pPr>
    <a:lvl4pPr marL="8411968" algn="l" defTabSz="5607979" rtl="0" eaLnBrk="1" latinLnBrk="0" hangingPunct="1">
      <a:defRPr sz="11000" kern="1200">
        <a:solidFill>
          <a:schemeClr val="tx1"/>
        </a:solidFill>
        <a:latin typeface="+mn-lt"/>
        <a:ea typeface="+mn-ea"/>
        <a:cs typeface="+mn-cs"/>
      </a:defRPr>
    </a:lvl4pPr>
    <a:lvl5pPr marL="11215957" algn="l" defTabSz="5607979" rtl="0" eaLnBrk="1" latinLnBrk="0" hangingPunct="1">
      <a:defRPr sz="11000" kern="1200">
        <a:solidFill>
          <a:schemeClr val="tx1"/>
        </a:solidFill>
        <a:latin typeface="+mn-lt"/>
        <a:ea typeface="+mn-ea"/>
        <a:cs typeface="+mn-cs"/>
      </a:defRPr>
    </a:lvl5pPr>
    <a:lvl6pPr marL="14019947" algn="l" defTabSz="5607979" rtl="0" eaLnBrk="1" latinLnBrk="0" hangingPunct="1">
      <a:defRPr sz="11000" kern="1200">
        <a:solidFill>
          <a:schemeClr val="tx1"/>
        </a:solidFill>
        <a:latin typeface="+mn-lt"/>
        <a:ea typeface="+mn-ea"/>
        <a:cs typeface="+mn-cs"/>
      </a:defRPr>
    </a:lvl6pPr>
    <a:lvl7pPr marL="16823936" algn="l" defTabSz="5607979" rtl="0" eaLnBrk="1" latinLnBrk="0" hangingPunct="1">
      <a:defRPr sz="11000" kern="1200">
        <a:solidFill>
          <a:schemeClr val="tx1"/>
        </a:solidFill>
        <a:latin typeface="+mn-lt"/>
        <a:ea typeface="+mn-ea"/>
        <a:cs typeface="+mn-cs"/>
      </a:defRPr>
    </a:lvl7pPr>
    <a:lvl8pPr marL="19627924" algn="l" defTabSz="5607979" rtl="0" eaLnBrk="1" latinLnBrk="0" hangingPunct="1">
      <a:defRPr sz="11000" kern="1200">
        <a:solidFill>
          <a:schemeClr val="tx1"/>
        </a:solidFill>
        <a:latin typeface="+mn-lt"/>
        <a:ea typeface="+mn-ea"/>
        <a:cs typeface="+mn-cs"/>
      </a:defRPr>
    </a:lvl8pPr>
    <a:lvl9pPr marL="22431915" algn="l" defTabSz="5607979" rtl="0" eaLnBrk="1" latinLnBrk="0" hangingPunct="1">
      <a:defRPr sz="11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7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4660"/>
  </p:normalViewPr>
  <p:slideViewPr>
    <p:cSldViewPr>
      <p:cViewPr>
        <p:scale>
          <a:sx n="13" d="100"/>
          <a:sy n="13" d="100"/>
        </p:scale>
        <p:origin x="1752" y="302"/>
      </p:cViewPr>
      <p:guideLst>
        <p:guide orient="horz" pos="13824"/>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gs" Target="tags/tag1.xml"/><Relationship Id="rId3" Type="http://schemas.openxmlformats.org/officeDocument/2006/relationships/font" Target="fonts/font1.fntdata"/><Relationship Id="rId21" Type="http://schemas.openxmlformats.org/officeDocument/2006/relationships/theme" Target="theme/theme1.xml"/><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1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font" Target="fonts/font13.fntdata"/><Relationship Id="rId10" Type="http://schemas.openxmlformats.org/officeDocument/2006/relationships/font" Target="fonts/font8.fntdata"/><Relationship Id="rId19"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font" Target="fonts/font1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39"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02992" indent="0" algn="ctr">
              <a:buNone/>
              <a:defRPr>
                <a:solidFill>
                  <a:schemeClr val="tx1">
                    <a:tint val="75000"/>
                  </a:schemeClr>
                </a:solidFill>
              </a:defRPr>
            </a:lvl2pPr>
            <a:lvl3pPr marL="4205984" indent="0" algn="ctr">
              <a:buNone/>
              <a:defRPr>
                <a:solidFill>
                  <a:schemeClr val="tx1">
                    <a:tint val="75000"/>
                  </a:schemeClr>
                </a:solidFill>
              </a:defRPr>
            </a:lvl3pPr>
            <a:lvl4pPr marL="6308976" indent="0" algn="ctr">
              <a:buNone/>
              <a:defRPr>
                <a:solidFill>
                  <a:schemeClr val="tx1">
                    <a:tint val="75000"/>
                  </a:schemeClr>
                </a:solidFill>
              </a:defRPr>
            </a:lvl4pPr>
            <a:lvl5pPr marL="8411968" indent="0" algn="ctr">
              <a:buNone/>
              <a:defRPr>
                <a:solidFill>
                  <a:schemeClr val="tx1">
                    <a:tint val="75000"/>
                  </a:schemeClr>
                </a:solidFill>
              </a:defRPr>
            </a:lvl5pPr>
            <a:lvl6pPr marL="10514960" indent="0" algn="ctr">
              <a:buNone/>
              <a:defRPr>
                <a:solidFill>
                  <a:schemeClr val="tx1">
                    <a:tint val="75000"/>
                  </a:schemeClr>
                </a:solidFill>
              </a:defRPr>
            </a:lvl6pPr>
            <a:lvl7pPr marL="12617952" indent="0" algn="ctr">
              <a:buNone/>
              <a:defRPr>
                <a:solidFill>
                  <a:schemeClr val="tx1">
                    <a:tint val="75000"/>
                  </a:schemeClr>
                </a:solidFill>
              </a:defRPr>
            </a:lvl7pPr>
            <a:lvl8pPr marL="14720943" indent="0" algn="ctr">
              <a:buNone/>
              <a:defRPr>
                <a:solidFill>
                  <a:schemeClr val="tx1">
                    <a:tint val="75000"/>
                  </a:schemeClr>
                </a:solidFill>
              </a:defRPr>
            </a:lvl8pPr>
            <a:lvl9pPr marL="1682393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3CEBCA-7401-4C45-9EA2-96F31AFFE866}"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2971498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7288799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5" y="8432800"/>
            <a:ext cx="35553014" cy="17976088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3" y="8432800"/>
            <a:ext cx="106110410" cy="1797608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9388578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9957315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4"/>
            <a:ext cx="27980639" cy="8717280"/>
          </a:xfrm>
        </p:spPr>
        <p:txBody>
          <a:bodyPr anchor="t"/>
          <a:lstStyle>
            <a:lvl1pPr algn="l">
              <a:defRPr sz="18375" b="1" cap="all"/>
            </a:lvl1pPr>
          </a:lstStyle>
          <a:p>
            <a:r>
              <a:rPr lang="en-US"/>
              <a:t>Click to edit Master title style</a:t>
            </a:r>
          </a:p>
        </p:txBody>
      </p:sp>
      <p:sp>
        <p:nvSpPr>
          <p:cNvPr id="3" name="Text Placeholder 2"/>
          <p:cNvSpPr>
            <a:spLocks noGrp="1"/>
          </p:cNvSpPr>
          <p:nvPr>
            <p:ph type="body" idx="1"/>
          </p:nvPr>
        </p:nvSpPr>
        <p:spPr>
          <a:xfrm>
            <a:off x="2600326" y="18602970"/>
            <a:ext cx="27980639" cy="9601199"/>
          </a:xfrm>
        </p:spPr>
        <p:txBody>
          <a:bodyPr anchor="b"/>
          <a:lstStyle>
            <a:lvl1pPr marL="0" indent="0">
              <a:buNone/>
              <a:defRPr sz="9225">
                <a:solidFill>
                  <a:schemeClr val="tx1">
                    <a:tint val="75000"/>
                  </a:schemeClr>
                </a:solidFill>
              </a:defRPr>
            </a:lvl1pPr>
            <a:lvl2pPr marL="2102992" indent="0">
              <a:buNone/>
              <a:defRPr sz="8250">
                <a:solidFill>
                  <a:schemeClr val="tx1">
                    <a:tint val="75000"/>
                  </a:schemeClr>
                </a:solidFill>
              </a:defRPr>
            </a:lvl2pPr>
            <a:lvl3pPr marL="4205984" indent="0">
              <a:buNone/>
              <a:defRPr sz="7350">
                <a:solidFill>
                  <a:schemeClr val="tx1">
                    <a:tint val="75000"/>
                  </a:schemeClr>
                </a:solidFill>
              </a:defRPr>
            </a:lvl3pPr>
            <a:lvl4pPr marL="6308976" indent="0">
              <a:buNone/>
              <a:defRPr sz="6450">
                <a:solidFill>
                  <a:schemeClr val="tx1">
                    <a:tint val="75000"/>
                  </a:schemeClr>
                </a:solidFill>
              </a:defRPr>
            </a:lvl4pPr>
            <a:lvl5pPr marL="8411968" indent="0">
              <a:buNone/>
              <a:defRPr sz="6450">
                <a:solidFill>
                  <a:schemeClr val="tx1">
                    <a:tint val="75000"/>
                  </a:schemeClr>
                </a:solidFill>
              </a:defRPr>
            </a:lvl5pPr>
            <a:lvl6pPr marL="10514960" indent="0">
              <a:buNone/>
              <a:defRPr sz="6450">
                <a:solidFill>
                  <a:schemeClr val="tx1">
                    <a:tint val="75000"/>
                  </a:schemeClr>
                </a:solidFill>
              </a:defRPr>
            </a:lvl6pPr>
            <a:lvl7pPr marL="12617952" indent="0">
              <a:buNone/>
              <a:defRPr sz="6450">
                <a:solidFill>
                  <a:schemeClr val="tx1">
                    <a:tint val="75000"/>
                  </a:schemeClr>
                </a:solidFill>
              </a:defRPr>
            </a:lvl7pPr>
            <a:lvl8pPr marL="14720943" indent="0">
              <a:buNone/>
              <a:defRPr sz="6450">
                <a:solidFill>
                  <a:schemeClr val="tx1">
                    <a:tint val="75000"/>
                  </a:schemeClr>
                </a:solidFill>
              </a:defRPr>
            </a:lvl8pPr>
            <a:lvl9pPr marL="16823936" indent="0">
              <a:buNone/>
              <a:defRPr sz="64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CEBCA-7401-4C45-9EA2-96F31AFFE866}"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0189346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49154082"/>
            <a:ext cx="70831708" cy="139039600"/>
          </a:xfrm>
        </p:spPr>
        <p:txBody>
          <a:bodyPr/>
          <a:lstStyle>
            <a:lvl1pPr>
              <a:defRPr sz="12825"/>
            </a:lvl1pPr>
            <a:lvl2pPr>
              <a:defRPr sz="11025"/>
            </a:lvl2pPr>
            <a:lvl3pPr>
              <a:defRPr sz="9225"/>
            </a:lvl3pPr>
            <a:lvl4pPr>
              <a:defRPr sz="8250"/>
            </a:lvl4pPr>
            <a:lvl5pPr>
              <a:defRPr sz="8250"/>
            </a:lvl5pPr>
            <a:lvl6pPr>
              <a:defRPr sz="8250"/>
            </a:lvl6pPr>
            <a:lvl7pPr>
              <a:defRPr sz="8250"/>
            </a:lvl7pPr>
            <a:lvl8pPr>
              <a:defRPr sz="8250"/>
            </a:lvl8pPr>
            <a:lvl9pPr>
              <a:defRPr sz="8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5" y="49154082"/>
            <a:ext cx="70831708" cy="139039600"/>
          </a:xfrm>
        </p:spPr>
        <p:txBody>
          <a:bodyPr/>
          <a:lstStyle>
            <a:lvl1pPr>
              <a:defRPr sz="12825"/>
            </a:lvl1pPr>
            <a:lvl2pPr>
              <a:defRPr sz="11025"/>
            </a:lvl2pPr>
            <a:lvl3pPr>
              <a:defRPr sz="9225"/>
            </a:lvl3pPr>
            <a:lvl4pPr>
              <a:defRPr sz="8250"/>
            </a:lvl4pPr>
            <a:lvl5pPr>
              <a:defRPr sz="8250"/>
            </a:lvl5pPr>
            <a:lvl6pPr>
              <a:defRPr sz="8250"/>
            </a:lvl6pPr>
            <a:lvl7pPr>
              <a:defRPr sz="8250"/>
            </a:lvl7pPr>
            <a:lvl8pPr>
              <a:defRPr sz="8250"/>
            </a:lvl8pPr>
            <a:lvl9pPr>
              <a:defRPr sz="8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3CEBCA-7401-4C45-9EA2-96F31AFFE866}"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6965219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1"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9824726"/>
            <a:ext cx="14544677" cy="4094479"/>
          </a:xfrm>
        </p:spPr>
        <p:txBody>
          <a:bodyPr anchor="b"/>
          <a:lstStyle>
            <a:lvl1pPr marL="0" indent="0">
              <a:buNone/>
              <a:defRPr sz="11025" b="1"/>
            </a:lvl1pPr>
            <a:lvl2pPr marL="2102992" indent="0">
              <a:buNone/>
              <a:defRPr sz="9225" b="1"/>
            </a:lvl2pPr>
            <a:lvl3pPr marL="4205984" indent="0">
              <a:buNone/>
              <a:defRPr sz="8250" b="1"/>
            </a:lvl3pPr>
            <a:lvl4pPr marL="6308976" indent="0">
              <a:buNone/>
              <a:defRPr sz="7350" b="1"/>
            </a:lvl4pPr>
            <a:lvl5pPr marL="8411968" indent="0">
              <a:buNone/>
              <a:defRPr sz="7350" b="1"/>
            </a:lvl5pPr>
            <a:lvl6pPr marL="10514960" indent="0">
              <a:buNone/>
              <a:defRPr sz="7350" b="1"/>
            </a:lvl6pPr>
            <a:lvl7pPr marL="12617952" indent="0">
              <a:buNone/>
              <a:defRPr sz="7350" b="1"/>
            </a:lvl7pPr>
            <a:lvl8pPr marL="14720943" indent="0">
              <a:buNone/>
              <a:defRPr sz="7350" b="1"/>
            </a:lvl8pPr>
            <a:lvl9pPr marL="16823936" indent="0">
              <a:buNone/>
              <a:defRPr sz="7350" b="1"/>
            </a:lvl9pPr>
          </a:lstStyle>
          <a:p>
            <a:pPr lvl="0"/>
            <a:r>
              <a:rPr lang="en-US"/>
              <a:t>Click to edit Master text styles</a:t>
            </a:r>
          </a:p>
        </p:txBody>
      </p:sp>
      <p:sp>
        <p:nvSpPr>
          <p:cNvPr id="4" name="Content Placeholder 3"/>
          <p:cNvSpPr>
            <a:spLocks noGrp="1"/>
          </p:cNvSpPr>
          <p:nvPr>
            <p:ph sz="half" idx="2"/>
          </p:nvPr>
        </p:nvSpPr>
        <p:spPr>
          <a:xfrm>
            <a:off x="1645920" y="13919202"/>
            <a:ext cx="14544677" cy="25288242"/>
          </a:xfrm>
        </p:spPr>
        <p:txBody>
          <a:bodyPr/>
          <a:lstStyle>
            <a:lvl1pPr>
              <a:defRPr sz="11025"/>
            </a:lvl1pPr>
            <a:lvl2pPr>
              <a:defRPr sz="9225"/>
            </a:lvl2pPr>
            <a:lvl3pPr>
              <a:defRPr sz="8250"/>
            </a:lvl3pPr>
            <a:lvl4pPr>
              <a:defRPr sz="7350"/>
            </a:lvl4pPr>
            <a:lvl5pPr>
              <a:defRPr sz="7350"/>
            </a:lvl5pPr>
            <a:lvl6pPr>
              <a:defRPr sz="7350"/>
            </a:lvl6pPr>
            <a:lvl7pPr>
              <a:defRPr sz="7350"/>
            </a:lvl7pPr>
            <a:lvl8pPr>
              <a:defRPr sz="7350"/>
            </a:lvl8pPr>
            <a:lvl9pPr>
              <a:defRPr sz="7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6"/>
            <a:ext cx="14550389" cy="4094479"/>
          </a:xfrm>
        </p:spPr>
        <p:txBody>
          <a:bodyPr anchor="b"/>
          <a:lstStyle>
            <a:lvl1pPr marL="0" indent="0">
              <a:buNone/>
              <a:defRPr sz="11025" b="1"/>
            </a:lvl1pPr>
            <a:lvl2pPr marL="2102992" indent="0">
              <a:buNone/>
              <a:defRPr sz="9225" b="1"/>
            </a:lvl2pPr>
            <a:lvl3pPr marL="4205984" indent="0">
              <a:buNone/>
              <a:defRPr sz="8250" b="1"/>
            </a:lvl3pPr>
            <a:lvl4pPr marL="6308976" indent="0">
              <a:buNone/>
              <a:defRPr sz="7350" b="1"/>
            </a:lvl4pPr>
            <a:lvl5pPr marL="8411968" indent="0">
              <a:buNone/>
              <a:defRPr sz="7350" b="1"/>
            </a:lvl5pPr>
            <a:lvl6pPr marL="10514960" indent="0">
              <a:buNone/>
              <a:defRPr sz="7350" b="1"/>
            </a:lvl6pPr>
            <a:lvl7pPr marL="12617952" indent="0">
              <a:buNone/>
              <a:defRPr sz="7350" b="1"/>
            </a:lvl7pPr>
            <a:lvl8pPr marL="14720943" indent="0">
              <a:buNone/>
              <a:defRPr sz="7350" b="1"/>
            </a:lvl8pPr>
            <a:lvl9pPr marL="16823936" indent="0">
              <a:buNone/>
              <a:defRPr sz="7350" b="1"/>
            </a:lvl9pPr>
          </a:lstStyle>
          <a:p>
            <a:pPr lvl="0"/>
            <a:r>
              <a:rPr lang="en-US"/>
              <a:t>Click to edit Master text styles</a:t>
            </a:r>
          </a:p>
        </p:txBody>
      </p:sp>
      <p:sp>
        <p:nvSpPr>
          <p:cNvPr id="6" name="Content Placeholder 5"/>
          <p:cNvSpPr>
            <a:spLocks noGrp="1"/>
          </p:cNvSpPr>
          <p:nvPr>
            <p:ph sz="quarter" idx="4"/>
          </p:nvPr>
        </p:nvSpPr>
        <p:spPr>
          <a:xfrm>
            <a:off x="16722092" y="13919202"/>
            <a:ext cx="14550389" cy="25288242"/>
          </a:xfrm>
        </p:spPr>
        <p:txBody>
          <a:bodyPr/>
          <a:lstStyle>
            <a:lvl1pPr>
              <a:defRPr sz="11025"/>
            </a:lvl1pPr>
            <a:lvl2pPr>
              <a:defRPr sz="9225"/>
            </a:lvl2pPr>
            <a:lvl3pPr>
              <a:defRPr sz="8250"/>
            </a:lvl3pPr>
            <a:lvl4pPr>
              <a:defRPr sz="7350"/>
            </a:lvl4pPr>
            <a:lvl5pPr>
              <a:defRPr sz="7350"/>
            </a:lvl5pPr>
            <a:lvl6pPr>
              <a:defRPr sz="7350"/>
            </a:lvl6pPr>
            <a:lvl7pPr>
              <a:defRPr sz="7350"/>
            </a:lvl7pPr>
            <a:lvl8pPr>
              <a:defRPr sz="7350"/>
            </a:lvl8pPr>
            <a:lvl9pPr>
              <a:defRPr sz="7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3CEBCA-7401-4C45-9EA2-96F31AFFE866}" type="datetimeFigureOut">
              <a:rPr lang="en-US" smtClean="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5126112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3CEBCA-7401-4C45-9EA2-96F31AFFE866}"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8710525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CEBCA-7401-4C45-9EA2-96F31AFFE866}" type="datetimeFigureOut">
              <a:rPr lang="en-US" smtClean="0"/>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470897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9225" b="1"/>
            </a:lvl1pPr>
          </a:lstStyle>
          <a:p>
            <a:r>
              <a:rPr lang="en-US"/>
              <a:t>Click to edit Master title style</a:t>
            </a:r>
          </a:p>
        </p:txBody>
      </p:sp>
      <p:sp>
        <p:nvSpPr>
          <p:cNvPr id="3" name="Content Placeholder 2"/>
          <p:cNvSpPr>
            <a:spLocks noGrp="1"/>
          </p:cNvSpPr>
          <p:nvPr>
            <p:ph idx="1"/>
          </p:nvPr>
        </p:nvSpPr>
        <p:spPr>
          <a:xfrm>
            <a:off x="12870180" y="1747525"/>
            <a:ext cx="18402300" cy="37459924"/>
          </a:xfrm>
        </p:spPr>
        <p:txBody>
          <a:bodyPr/>
          <a:lstStyle>
            <a:lvl1pPr>
              <a:defRPr sz="14775"/>
            </a:lvl1pPr>
            <a:lvl2pPr>
              <a:defRPr sz="12825"/>
            </a:lvl2pPr>
            <a:lvl3pPr>
              <a:defRPr sz="11025"/>
            </a:lvl3pPr>
            <a:lvl4pPr>
              <a:defRPr sz="9225"/>
            </a:lvl4pPr>
            <a:lvl5pPr>
              <a:defRPr sz="9225"/>
            </a:lvl5pPr>
            <a:lvl6pPr>
              <a:defRPr sz="9225"/>
            </a:lvl6pPr>
            <a:lvl7pPr>
              <a:defRPr sz="9225"/>
            </a:lvl7pPr>
            <a:lvl8pPr>
              <a:defRPr sz="9225"/>
            </a:lvl8pPr>
            <a:lvl9pPr>
              <a:defRPr sz="92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4"/>
            <a:ext cx="10829926" cy="30022803"/>
          </a:xfrm>
        </p:spPr>
        <p:txBody>
          <a:bodyPr/>
          <a:lstStyle>
            <a:lvl1pPr marL="0" indent="0">
              <a:buNone/>
              <a:defRPr sz="6450"/>
            </a:lvl1pPr>
            <a:lvl2pPr marL="2102992" indent="0">
              <a:buNone/>
              <a:defRPr sz="5550"/>
            </a:lvl2pPr>
            <a:lvl3pPr marL="4205984" indent="0">
              <a:buNone/>
              <a:defRPr sz="4575"/>
            </a:lvl3pPr>
            <a:lvl4pPr marL="6308976" indent="0">
              <a:buNone/>
              <a:defRPr sz="4125"/>
            </a:lvl4pPr>
            <a:lvl5pPr marL="8411968" indent="0">
              <a:buNone/>
              <a:defRPr sz="4125"/>
            </a:lvl5pPr>
            <a:lvl6pPr marL="10514960" indent="0">
              <a:buNone/>
              <a:defRPr sz="4125"/>
            </a:lvl6pPr>
            <a:lvl7pPr marL="12617952" indent="0">
              <a:buNone/>
              <a:defRPr sz="4125"/>
            </a:lvl7pPr>
            <a:lvl8pPr marL="14720943" indent="0">
              <a:buNone/>
              <a:defRPr sz="4125"/>
            </a:lvl8pPr>
            <a:lvl9pPr marL="16823936" indent="0">
              <a:buNone/>
              <a:defRPr sz="4125"/>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54424203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30723842"/>
            <a:ext cx="19751039" cy="3627123"/>
          </a:xfrm>
        </p:spPr>
        <p:txBody>
          <a:bodyPr anchor="b"/>
          <a:lstStyle>
            <a:lvl1pPr algn="l">
              <a:defRPr sz="9225" b="1"/>
            </a:lvl1pPr>
          </a:lstStyle>
          <a:p>
            <a:r>
              <a:rPr lang="en-US"/>
              <a:t>Click to edit Master title style</a:t>
            </a:r>
          </a:p>
        </p:txBody>
      </p:sp>
      <p:sp>
        <p:nvSpPr>
          <p:cNvPr id="3" name="Picture Placeholder 2"/>
          <p:cNvSpPr>
            <a:spLocks noGrp="1"/>
          </p:cNvSpPr>
          <p:nvPr>
            <p:ph type="pic" idx="1"/>
          </p:nvPr>
        </p:nvSpPr>
        <p:spPr>
          <a:xfrm>
            <a:off x="6452236" y="3921760"/>
            <a:ext cx="19751039" cy="26334721"/>
          </a:xfrm>
        </p:spPr>
        <p:txBody>
          <a:bodyPr/>
          <a:lstStyle>
            <a:lvl1pPr marL="0" indent="0">
              <a:buNone/>
              <a:defRPr sz="14775"/>
            </a:lvl1pPr>
            <a:lvl2pPr marL="2102992" indent="0">
              <a:buNone/>
              <a:defRPr sz="12825"/>
            </a:lvl2pPr>
            <a:lvl3pPr marL="4205984" indent="0">
              <a:buNone/>
              <a:defRPr sz="11025"/>
            </a:lvl3pPr>
            <a:lvl4pPr marL="6308976" indent="0">
              <a:buNone/>
              <a:defRPr sz="9225"/>
            </a:lvl4pPr>
            <a:lvl5pPr marL="8411968" indent="0">
              <a:buNone/>
              <a:defRPr sz="9225"/>
            </a:lvl5pPr>
            <a:lvl6pPr marL="10514960" indent="0">
              <a:buNone/>
              <a:defRPr sz="9225"/>
            </a:lvl6pPr>
            <a:lvl7pPr marL="12617952" indent="0">
              <a:buNone/>
              <a:defRPr sz="9225"/>
            </a:lvl7pPr>
            <a:lvl8pPr marL="14720943" indent="0">
              <a:buNone/>
              <a:defRPr sz="9225"/>
            </a:lvl8pPr>
            <a:lvl9pPr marL="16823936" indent="0">
              <a:buNone/>
              <a:defRPr sz="9225"/>
            </a:lvl9pPr>
          </a:lstStyle>
          <a:p>
            <a:endParaRPr lang="en-US"/>
          </a:p>
        </p:txBody>
      </p:sp>
      <p:sp>
        <p:nvSpPr>
          <p:cNvPr id="4" name="Text Placeholder 3"/>
          <p:cNvSpPr>
            <a:spLocks noGrp="1"/>
          </p:cNvSpPr>
          <p:nvPr>
            <p:ph type="body" sz="half" idx="2"/>
          </p:nvPr>
        </p:nvSpPr>
        <p:spPr>
          <a:xfrm>
            <a:off x="6452236" y="34350967"/>
            <a:ext cx="19751039" cy="5151119"/>
          </a:xfrm>
        </p:spPr>
        <p:txBody>
          <a:bodyPr/>
          <a:lstStyle>
            <a:lvl1pPr marL="0" indent="0">
              <a:buNone/>
              <a:defRPr sz="6450"/>
            </a:lvl1pPr>
            <a:lvl2pPr marL="2102992" indent="0">
              <a:buNone/>
              <a:defRPr sz="5550"/>
            </a:lvl2pPr>
            <a:lvl3pPr marL="4205984" indent="0">
              <a:buNone/>
              <a:defRPr sz="4575"/>
            </a:lvl3pPr>
            <a:lvl4pPr marL="6308976" indent="0">
              <a:buNone/>
              <a:defRPr sz="4125"/>
            </a:lvl4pPr>
            <a:lvl5pPr marL="8411968" indent="0">
              <a:buNone/>
              <a:defRPr sz="4125"/>
            </a:lvl5pPr>
            <a:lvl6pPr marL="10514960" indent="0">
              <a:buNone/>
              <a:defRPr sz="4125"/>
            </a:lvl6pPr>
            <a:lvl7pPr marL="12617952" indent="0">
              <a:buNone/>
              <a:defRPr sz="4125"/>
            </a:lvl7pPr>
            <a:lvl8pPr marL="14720943" indent="0">
              <a:buNone/>
              <a:defRPr sz="4125"/>
            </a:lvl8pPr>
            <a:lvl9pPr marL="16823936" indent="0">
              <a:buNone/>
              <a:defRPr sz="4125"/>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2745003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1" cy="7315200"/>
          </a:xfrm>
          <a:prstGeom prst="rect">
            <a:avLst/>
          </a:prstGeom>
        </p:spPr>
        <p:txBody>
          <a:bodyPr vert="horz" lIns="560798" tIns="280399" rIns="560798" bIns="280399" rtlCol="0" anchor="ctr">
            <a:normAutofit/>
          </a:bodyPr>
          <a:lstStyle/>
          <a:p>
            <a:r>
              <a:rPr lang="en-US"/>
              <a:t>Click to edit Master title style</a:t>
            </a:r>
          </a:p>
        </p:txBody>
      </p:sp>
      <p:sp>
        <p:nvSpPr>
          <p:cNvPr id="3" name="Text Placeholder 2"/>
          <p:cNvSpPr>
            <a:spLocks noGrp="1"/>
          </p:cNvSpPr>
          <p:nvPr>
            <p:ph type="body" idx="1"/>
          </p:nvPr>
        </p:nvSpPr>
        <p:spPr>
          <a:xfrm>
            <a:off x="1645920" y="10241285"/>
            <a:ext cx="29626561" cy="28966164"/>
          </a:xfrm>
          <a:prstGeom prst="rect">
            <a:avLst/>
          </a:prstGeom>
        </p:spPr>
        <p:txBody>
          <a:bodyPr vert="horz" lIns="560798" tIns="280399" rIns="560798" bIns="28039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2"/>
            <a:ext cx="7680960" cy="2336800"/>
          </a:xfrm>
          <a:prstGeom prst="rect">
            <a:avLst/>
          </a:prstGeom>
        </p:spPr>
        <p:txBody>
          <a:bodyPr vert="horz" lIns="560798" tIns="280399" rIns="560798" bIns="280399" rtlCol="0" anchor="ctr"/>
          <a:lstStyle>
            <a:lvl1pPr algn="l">
              <a:defRPr sz="5550">
                <a:solidFill>
                  <a:schemeClr val="tx1">
                    <a:tint val="75000"/>
                  </a:schemeClr>
                </a:solidFill>
              </a:defRPr>
            </a:lvl1pPr>
          </a:lstStyle>
          <a:p>
            <a:fld id="{143CEBCA-7401-4C45-9EA2-96F31AFFE866}" type="datetimeFigureOut">
              <a:rPr lang="en-US" smtClean="0"/>
              <a:t>5/31/2025</a:t>
            </a:fld>
            <a:endParaRPr lang="en-US"/>
          </a:p>
        </p:txBody>
      </p:sp>
      <p:sp>
        <p:nvSpPr>
          <p:cNvPr id="5" name="Footer Placeholder 4"/>
          <p:cNvSpPr>
            <a:spLocks noGrp="1"/>
          </p:cNvSpPr>
          <p:nvPr>
            <p:ph type="ftr" sz="quarter" idx="3"/>
          </p:nvPr>
        </p:nvSpPr>
        <p:spPr>
          <a:xfrm>
            <a:off x="11247120" y="40680642"/>
            <a:ext cx="10424160" cy="2336800"/>
          </a:xfrm>
          <a:prstGeom prst="rect">
            <a:avLst/>
          </a:prstGeom>
        </p:spPr>
        <p:txBody>
          <a:bodyPr vert="horz" lIns="560798" tIns="280399" rIns="560798" bIns="280399" rtlCol="0" anchor="ctr"/>
          <a:lstStyle>
            <a:lvl1pPr algn="ctr">
              <a:defRPr sz="55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2"/>
            <a:ext cx="7680960" cy="2336800"/>
          </a:xfrm>
          <a:prstGeom prst="rect">
            <a:avLst/>
          </a:prstGeom>
        </p:spPr>
        <p:txBody>
          <a:bodyPr vert="horz" lIns="560798" tIns="280399" rIns="560798" bIns="280399" rtlCol="0" anchor="ctr"/>
          <a:lstStyle>
            <a:lvl1pPr algn="r">
              <a:defRPr sz="5550">
                <a:solidFill>
                  <a:schemeClr val="tx1">
                    <a:tint val="75000"/>
                  </a:schemeClr>
                </a:solidFill>
              </a:defRPr>
            </a:lvl1pPr>
          </a:lstStyle>
          <a:p>
            <a:fld id="{0D3E43A0-C0C4-48C9-8A6F-103B85D8B0CD}" type="slidenum">
              <a:rPr lang="en-US" smtClean="0"/>
              <a:t>‹#›</a:t>
            </a:fld>
            <a:endParaRPr lang="en-US"/>
          </a:p>
        </p:txBody>
      </p:sp>
      <p:pic>
        <p:nvPicPr>
          <p:cNvPr id="7" name="New picture"/>
          <p:cNvPicPr/>
          <p:nvPr/>
        </p:nvPicPr>
        <p:blipFill>
          <a:blip r:embed="rId13"/>
          <a:stretch>
            <a:fillRect/>
          </a:stretch>
        </p:blipFill>
        <p:spPr>
          <a:xfrm rot="16200000">
            <a:off x="-11074400" y="21945600"/>
            <a:ext cx="14274800" cy="3937000"/>
          </a:xfrm>
          <a:prstGeom prst="rect">
            <a:avLst/>
          </a:prstGeom>
        </p:spPr>
      </p:pic>
      <p:pic>
        <p:nvPicPr>
          <p:cNvPr id="8" name="New picture"/>
          <p:cNvPicPr/>
          <p:nvPr/>
        </p:nvPicPr>
        <p:blipFill>
          <a:blip r:embed="rId13"/>
          <a:stretch>
            <a:fillRect/>
          </a:stretch>
        </p:blipFill>
        <p:spPr>
          <a:xfrm rot="5400000">
            <a:off x="29718000" y="21945600"/>
            <a:ext cx="14274800" cy="3937000"/>
          </a:xfrm>
          <a:prstGeom prst="rect">
            <a:avLst/>
          </a:prstGeom>
        </p:spPr>
      </p:pic>
      <p:pic>
        <p:nvPicPr>
          <p:cNvPr id="9" name="New picture"/>
          <p:cNvPicPr/>
          <p:nvPr/>
        </p:nvPicPr>
        <p:blipFill>
          <a:blip r:embed="rId14"/>
          <a:stretch>
            <a:fillRect/>
          </a:stretch>
        </p:blipFill>
        <p:spPr>
          <a:xfrm>
            <a:off x="1460500" y="44399200"/>
            <a:ext cx="29997400" cy="1447800"/>
          </a:xfrm>
          <a:prstGeom prst="rect">
            <a:avLst/>
          </a:prstGeom>
        </p:spPr>
      </p:pic>
      <p:sp>
        <p:nvSpPr>
          <p:cNvPr id="10" name="New shape"/>
          <p:cNvSpPr/>
          <p:nvPr/>
        </p:nvSpPr>
        <p:spPr>
          <a:xfrm>
            <a:off x="14605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ruminativemauve  Size: 36x48</a:t>
            </a:r>
          </a:p>
        </p:txBody>
      </p:sp>
    </p:spTree>
    <p:extLst>
      <p:ext uri="{BB962C8B-B14F-4D97-AF65-F5344CB8AC3E}">
        <p14:creationId xmlns:p14="http://schemas.microsoft.com/office/powerpoint/2010/main" val="110608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4205984" rtl="0" eaLnBrk="1" latinLnBrk="0" hangingPunct="1">
        <a:spcBef>
          <a:spcPct val="0"/>
        </a:spcBef>
        <a:buNone/>
        <a:defRPr sz="20250" kern="1200">
          <a:solidFill>
            <a:schemeClr val="tx1"/>
          </a:solidFill>
          <a:latin typeface="+mj-lt"/>
          <a:ea typeface="+mj-ea"/>
          <a:cs typeface="+mj-cs"/>
        </a:defRPr>
      </a:lvl1pPr>
    </p:titleStyle>
    <p:bodyStyle>
      <a:lvl1pPr marL="1577244" indent="-1577244" algn="l" defTabSz="4205984" rtl="0" eaLnBrk="1" latinLnBrk="0" hangingPunct="1">
        <a:spcBef>
          <a:spcPct val="20000"/>
        </a:spcBef>
        <a:buFont typeface="Arial" pitchFamily="34" charset="0"/>
        <a:buChar char="•"/>
        <a:defRPr sz="14775" kern="1200">
          <a:solidFill>
            <a:schemeClr val="tx1"/>
          </a:solidFill>
          <a:latin typeface="+mn-lt"/>
          <a:ea typeface="+mn-ea"/>
          <a:cs typeface="+mn-cs"/>
        </a:defRPr>
      </a:lvl1pPr>
      <a:lvl2pPr marL="3417362" indent="-1314370" algn="l" defTabSz="4205984" rtl="0" eaLnBrk="1" latinLnBrk="0" hangingPunct="1">
        <a:spcBef>
          <a:spcPct val="20000"/>
        </a:spcBef>
        <a:buFont typeface="Arial" pitchFamily="34" charset="0"/>
        <a:buChar char="–"/>
        <a:defRPr sz="12825" kern="1200">
          <a:solidFill>
            <a:schemeClr val="tx1"/>
          </a:solidFill>
          <a:latin typeface="+mn-lt"/>
          <a:ea typeface="+mn-ea"/>
          <a:cs typeface="+mn-cs"/>
        </a:defRPr>
      </a:lvl2pPr>
      <a:lvl3pPr marL="5257480" indent="-1051496" algn="l" defTabSz="4205984" rtl="0" eaLnBrk="1" latinLnBrk="0" hangingPunct="1">
        <a:spcBef>
          <a:spcPct val="20000"/>
        </a:spcBef>
        <a:buFont typeface="Arial" pitchFamily="34" charset="0"/>
        <a:buChar char="•"/>
        <a:defRPr sz="11025" kern="1200">
          <a:solidFill>
            <a:schemeClr val="tx1"/>
          </a:solidFill>
          <a:latin typeface="+mn-lt"/>
          <a:ea typeface="+mn-ea"/>
          <a:cs typeface="+mn-cs"/>
        </a:defRPr>
      </a:lvl3pPr>
      <a:lvl4pPr marL="7360472"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4pPr>
      <a:lvl5pPr marL="9463464"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5pPr>
      <a:lvl6pPr marL="11566456"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6pPr>
      <a:lvl7pPr marL="13669448"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7pPr>
      <a:lvl8pPr marL="15772440"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8pPr>
      <a:lvl9pPr marL="17875431"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9pPr>
    </p:bodyStyle>
    <p:otherStyle>
      <a:defPPr>
        <a:defRPr lang="en-US"/>
      </a:defPPr>
      <a:lvl1pPr marL="0" algn="l" defTabSz="4205984" rtl="0" eaLnBrk="1" latinLnBrk="0" hangingPunct="1">
        <a:defRPr sz="8250" kern="1200">
          <a:solidFill>
            <a:schemeClr val="tx1"/>
          </a:solidFill>
          <a:latin typeface="+mn-lt"/>
          <a:ea typeface="+mn-ea"/>
          <a:cs typeface="+mn-cs"/>
        </a:defRPr>
      </a:lvl1pPr>
      <a:lvl2pPr marL="2102992" algn="l" defTabSz="4205984" rtl="0" eaLnBrk="1" latinLnBrk="0" hangingPunct="1">
        <a:defRPr sz="8250" kern="1200">
          <a:solidFill>
            <a:schemeClr val="tx1"/>
          </a:solidFill>
          <a:latin typeface="+mn-lt"/>
          <a:ea typeface="+mn-ea"/>
          <a:cs typeface="+mn-cs"/>
        </a:defRPr>
      </a:lvl2pPr>
      <a:lvl3pPr marL="4205984" algn="l" defTabSz="4205984" rtl="0" eaLnBrk="1" latinLnBrk="0" hangingPunct="1">
        <a:defRPr sz="8250" kern="1200">
          <a:solidFill>
            <a:schemeClr val="tx1"/>
          </a:solidFill>
          <a:latin typeface="+mn-lt"/>
          <a:ea typeface="+mn-ea"/>
          <a:cs typeface="+mn-cs"/>
        </a:defRPr>
      </a:lvl3pPr>
      <a:lvl4pPr marL="6308976" algn="l" defTabSz="4205984" rtl="0" eaLnBrk="1" latinLnBrk="0" hangingPunct="1">
        <a:defRPr sz="8250" kern="1200">
          <a:solidFill>
            <a:schemeClr val="tx1"/>
          </a:solidFill>
          <a:latin typeface="+mn-lt"/>
          <a:ea typeface="+mn-ea"/>
          <a:cs typeface="+mn-cs"/>
        </a:defRPr>
      </a:lvl4pPr>
      <a:lvl5pPr marL="8411968" algn="l" defTabSz="4205984" rtl="0" eaLnBrk="1" latinLnBrk="0" hangingPunct="1">
        <a:defRPr sz="8250" kern="1200">
          <a:solidFill>
            <a:schemeClr val="tx1"/>
          </a:solidFill>
          <a:latin typeface="+mn-lt"/>
          <a:ea typeface="+mn-ea"/>
          <a:cs typeface="+mn-cs"/>
        </a:defRPr>
      </a:lvl5pPr>
      <a:lvl6pPr marL="10514960" algn="l" defTabSz="4205984" rtl="0" eaLnBrk="1" latinLnBrk="0" hangingPunct="1">
        <a:defRPr sz="8250" kern="1200">
          <a:solidFill>
            <a:schemeClr val="tx1"/>
          </a:solidFill>
          <a:latin typeface="+mn-lt"/>
          <a:ea typeface="+mn-ea"/>
          <a:cs typeface="+mn-cs"/>
        </a:defRPr>
      </a:lvl6pPr>
      <a:lvl7pPr marL="12617952" algn="l" defTabSz="4205984" rtl="0" eaLnBrk="1" latinLnBrk="0" hangingPunct="1">
        <a:defRPr sz="8250" kern="1200">
          <a:solidFill>
            <a:schemeClr val="tx1"/>
          </a:solidFill>
          <a:latin typeface="+mn-lt"/>
          <a:ea typeface="+mn-ea"/>
          <a:cs typeface="+mn-cs"/>
        </a:defRPr>
      </a:lvl7pPr>
      <a:lvl8pPr marL="14720943" algn="l" defTabSz="4205984" rtl="0" eaLnBrk="1" latinLnBrk="0" hangingPunct="1">
        <a:defRPr sz="8250" kern="1200">
          <a:solidFill>
            <a:schemeClr val="tx1"/>
          </a:solidFill>
          <a:latin typeface="+mn-lt"/>
          <a:ea typeface="+mn-ea"/>
          <a:cs typeface="+mn-cs"/>
        </a:defRPr>
      </a:lvl8pPr>
      <a:lvl9pPr marL="16823936" algn="l" defTabSz="4205984" rtl="0" eaLnBrk="1" latinLnBrk="0" hangingPunct="1">
        <a:defRPr sz="8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 name="Group 327">
            <a:extLst>
              <a:ext uri="{FF2B5EF4-FFF2-40B4-BE49-F238E27FC236}">
                <a16:creationId xmlns:a16="http://schemas.microsoft.com/office/drawing/2014/main" id="{2970635C-605F-4D29-BB67-112442ECD518}"/>
              </a:ext>
            </a:extLst>
          </p:cNvPr>
          <p:cNvGrpSpPr/>
          <p:nvPr/>
        </p:nvGrpSpPr>
        <p:grpSpPr>
          <a:xfrm>
            <a:off x="17076939" y="7019234"/>
            <a:ext cx="15368005" cy="4448501"/>
            <a:chOff x="685801" y="5445691"/>
            <a:chExt cx="21675613" cy="9961970"/>
          </a:xfrm>
        </p:grpSpPr>
        <p:sp>
          <p:nvSpPr>
            <p:cNvPr id="329" name="Rectangle 328">
              <a:extLst>
                <a:ext uri="{FF2B5EF4-FFF2-40B4-BE49-F238E27FC236}">
                  <a16:creationId xmlns:a16="http://schemas.microsoft.com/office/drawing/2014/main" id="{0959B9AD-F3A3-4A14-A8CC-F13C9C049698}"/>
                </a:ext>
              </a:extLst>
            </p:cNvPr>
            <p:cNvSpPr/>
            <p:nvPr/>
          </p:nvSpPr>
          <p:spPr>
            <a:xfrm>
              <a:off x="959813" y="5752283"/>
              <a:ext cx="21401601"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sp>
          <p:nvSpPr>
            <p:cNvPr id="330" name="Rectangle 329">
              <a:extLst>
                <a:ext uri="{FF2B5EF4-FFF2-40B4-BE49-F238E27FC236}">
                  <a16:creationId xmlns:a16="http://schemas.microsoft.com/office/drawing/2014/main" id="{E171B4FB-C33D-460F-89AF-D2F76A0D9121}"/>
                </a:ext>
              </a:extLst>
            </p:cNvPr>
            <p:cNvSpPr/>
            <p:nvPr/>
          </p:nvSpPr>
          <p:spPr>
            <a:xfrm>
              <a:off x="685801" y="5445691"/>
              <a:ext cx="21006239"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grpSp>
      <p:sp>
        <p:nvSpPr>
          <p:cNvPr id="30" name="Text Placeholder 5">
            <a:extLst>
              <a:ext uri="{FF2B5EF4-FFF2-40B4-BE49-F238E27FC236}">
                <a16:creationId xmlns:a16="http://schemas.microsoft.com/office/drawing/2014/main" id="{CF58507C-498D-43B7-8B25-E114DB6CF968}"/>
              </a:ext>
            </a:extLst>
          </p:cNvPr>
          <p:cNvSpPr txBox="1"/>
          <p:nvPr/>
        </p:nvSpPr>
        <p:spPr>
          <a:xfrm>
            <a:off x="2940491" y="2230346"/>
            <a:ext cx="26883360" cy="193319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fr-FR" sz="7200" dirty="0">
                <a:solidFill>
                  <a:schemeClr val="accent1">
                    <a:lumMod val="75000"/>
                  </a:schemeClr>
                </a:solidFill>
                <a:latin typeface="Amaranth" panose="02000503050000020004" pitchFamily="2" charset="0"/>
                <a:cs typeface="Times New Roman" panose="02020603050405020304" pitchFamily="18" charset="0"/>
              </a:rPr>
              <a:t>Système de transcription audio basé sur un modèle neuronal pré-entraîné</a:t>
            </a:r>
            <a:endParaRPr lang="en-US" sz="7200"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1" name="Text Placeholder 5">
            <a:extLst>
              <a:ext uri="{FF2B5EF4-FFF2-40B4-BE49-F238E27FC236}">
                <a16:creationId xmlns:a16="http://schemas.microsoft.com/office/drawing/2014/main" id="{8E2471C4-5166-47DE-B451-5D00AF9C9823}"/>
              </a:ext>
            </a:extLst>
          </p:cNvPr>
          <p:cNvSpPr txBox="1"/>
          <p:nvPr/>
        </p:nvSpPr>
        <p:spPr>
          <a:xfrm>
            <a:off x="2743200" y="4541516"/>
            <a:ext cx="27432000" cy="73866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800" dirty="0">
                <a:solidFill>
                  <a:schemeClr val="accent1">
                    <a:lumMod val="75000"/>
                  </a:schemeClr>
                </a:solidFill>
                <a:latin typeface="Titillium Web" panose="00000500000000000000" pitchFamily="2" charset="0"/>
                <a:cs typeface="Times New Roman" panose="02020603050405020304" pitchFamily="18" charset="0"/>
              </a:rPr>
              <a:t>University Hassan II de Casablanca </a:t>
            </a:r>
            <a:r>
              <a:rPr lang="en-US" sz="4800" dirty="0" err="1">
                <a:solidFill>
                  <a:schemeClr val="accent1">
                    <a:lumMod val="75000"/>
                  </a:schemeClr>
                </a:solidFill>
                <a:latin typeface="Titillium Web" panose="00000500000000000000" pitchFamily="2" charset="0"/>
                <a:cs typeface="Times New Roman" panose="02020603050405020304" pitchFamily="18" charset="0"/>
              </a:rPr>
              <a:t>Facult</a:t>
            </a:r>
            <a:r>
              <a:rPr lang="fr-FR" sz="4800" dirty="0">
                <a:solidFill>
                  <a:schemeClr val="accent1">
                    <a:lumMod val="75000"/>
                  </a:schemeClr>
                </a:solidFill>
                <a:latin typeface="Titillium Web" panose="00000500000000000000" pitchFamily="2" charset="0"/>
                <a:cs typeface="Times New Roman" panose="02020603050405020304" pitchFamily="18" charset="0"/>
              </a:rPr>
              <a:t>é</a:t>
            </a:r>
            <a:r>
              <a:rPr lang="en-US" sz="4800" dirty="0">
                <a:solidFill>
                  <a:schemeClr val="accent1">
                    <a:lumMod val="75000"/>
                  </a:schemeClr>
                </a:solidFill>
                <a:latin typeface="Titillium Web" panose="00000500000000000000" pitchFamily="2" charset="0"/>
                <a:cs typeface="Times New Roman" panose="02020603050405020304" pitchFamily="18" charset="0"/>
              </a:rPr>
              <a:t> des sciences Ben </a:t>
            </a:r>
            <a:r>
              <a:rPr lang="en-US" sz="4800" dirty="0" err="1">
                <a:solidFill>
                  <a:schemeClr val="accent1">
                    <a:lumMod val="75000"/>
                  </a:schemeClr>
                </a:solidFill>
                <a:latin typeface="Titillium Web" panose="00000500000000000000" pitchFamily="2" charset="0"/>
                <a:cs typeface="Times New Roman" panose="02020603050405020304" pitchFamily="18" charset="0"/>
              </a:rPr>
              <a:t>M’sick</a:t>
            </a:r>
            <a:endParaRPr lang="en-US" sz="4800" dirty="0">
              <a:solidFill>
                <a:schemeClr val="accent1">
                  <a:lumMod val="75000"/>
                </a:schemeClr>
              </a:solidFill>
              <a:latin typeface="Titillium Web" panose="00000500000000000000" pitchFamily="2" charset="0"/>
              <a:cs typeface="Times New Roman" panose="02020603050405020304" pitchFamily="18" charset="0"/>
            </a:endParaRPr>
          </a:p>
        </p:txBody>
      </p:sp>
      <p:grpSp>
        <p:nvGrpSpPr>
          <p:cNvPr id="2" name="Group 1">
            <a:extLst>
              <a:ext uri="{FF2B5EF4-FFF2-40B4-BE49-F238E27FC236}">
                <a16:creationId xmlns:a16="http://schemas.microsoft.com/office/drawing/2014/main" id="{2B3D9C5F-17C5-4484-BB29-2B5981BDAAB5}"/>
              </a:ext>
            </a:extLst>
          </p:cNvPr>
          <p:cNvGrpSpPr/>
          <p:nvPr/>
        </p:nvGrpSpPr>
        <p:grpSpPr>
          <a:xfrm>
            <a:off x="469324" y="7087689"/>
            <a:ext cx="15368005" cy="4448501"/>
            <a:chOff x="685801" y="5445691"/>
            <a:chExt cx="21675613" cy="9961970"/>
          </a:xfrm>
        </p:grpSpPr>
        <p:sp>
          <p:nvSpPr>
            <p:cNvPr id="53" name="Rectangle 52"/>
            <p:cNvSpPr/>
            <p:nvPr/>
          </p:nvSpPr>
          <p:spPr>
            <a:xfrm>
              <a:off x="959813" y="5752283"/>
              <a:ext cx="21401601"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sp>
          <p:nvSpPr>
            <p:cNvPr id="33" name="Rectangle 32">
              <a:extLst>
                <a:ext uri="{FF2B5EF4-FFF2-40B4-BE49-F238E27FC236}">
                  <a16:creationId xmlns:a16="http://schemas.microsoft.com/office/drawing/2014/main" id="{AA9F8C9D-F26D-4848-9D04-66955C187D6D}"/>
                </a:ext>
              </a:extLst>
            </p:cNvPr>
            <p:cNvSpPr/>
            <p:nvPr/>
          </p:nvSpPr>
          <p:spPr>
            <a:xfrm>
              <a:off x="685801" y="5445691"/>
              <a:ext cx="21006239"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grpSp>
      <p:sp>
        <p:nvSpPr>
          <p:cNvPr id="76" name="TextBox 75"/>
          <p:cNvSpPr txBox="1"/>
          <p:nvPr/>
        </p:nvSpPr>
        <p:spPr>
          <a:xfrm>
            <a:off x="753931" y="8631892"/>
            <a:ext cx="14497916" cy="2677656"/>
          </a:xfrm>
          <a:prstGeom prst="rect">
            <a:avLst/>
          </a:prstGeom>
          <a:noFill/>
        </p:spPr>
        <p:txBody>
          <a:bodyPr wrap="square" rtlCol="0">
            <a:spAutoFit/>
          </a:bodyPr>
          <a:lstStyle/>
          <a:p>
            <a:pPr lvl="0" algn="ctr"/>
            <a:r>
              <a:rPr lang="fr-FR" sz="2800" dirty="0">
                <a:solidFill>
                  <a:schemeClr val="bg1"/>
                </a:solidFill>
                <a:latin typeface="Arial" panose="020B0604020202020204" pitchFamily="34" charset="0"/>
                <a:cs typeface="Arial" panose="020B0604020202020204" pitchFamily="34" charset="0"/>
              </a:rPr>
              <a:t>La transcription automatique de la parole est devenue une tâche essentielle dans de nombreuses applications, allant des assistants vocaux à la génération automatique de sous-titres. Grâce aux avancées récentes en apprentissage automatique, des modèles </a:t>
            </a:r>
            <a:r>
              <a:rPr lang="fr-FR" sz="2800" dirty="0" err="1">
                <a:solidFill>
                  <a:schemeClr val="bg1"/>
                </a:solidFill>
                <a:latin typeface="Arial" panose="020B0604020202020204" pitchFamily="34" charset="0"/>
                <a:cs typeface="Arial" panose="020B0604020202020204" pitchFamily="34" charset="0"/>
              </a:rPr>
              <a:t>préentraînés</a:t>
            </a:r>
            <a:r>
              <a:rPr lang="fr-FR" sz="2800" dirty="0">
                <a:solidFill>
                  <a:schemeClr val="bg1"/>
                </a:solidFill>
                <a:latin typeface="Arial" panose="020B0604020202020204" pitchFamily="34" charset="0"/>
                <a:cs typeface="Arial" panose="020B0604020202020204" pitchFamily="34" charset="0"/>
              </a:rPr>
              <a:t> comme </a:t>
            </a:r>
            <a:r>
              <a:rPr lang="fr-FR" sz="2800" dirty="0" err="1">
                <a:solidFill>
                  <a:schemeClr val="bg1"/>
                </a:solidFill>
                <a:latin typeface="Arial" panose="020B0604020202020204" pitchFamily="34" charset="0"/>
                <a:cs typeface="Arial" panose="020B0604020202020204" pitchFamily="34" charset="0"/>
              </a:rPr>
              <a:t>Whisper</a:t>
            </a:r>
            <a:r>
              <a:rPr lang="fr-FR" sz="2800" dirty="0">
                <a:solidFill>
                  <a:schemeClr val="bg1"/>
                </a:solidFill>
                <a:latin typeface="Arial" panose="020B0604020202020204" pitchFamily="34" charset="0"/>
                <a:cs typeface="Arial" panose="020B0604020202020204" pitchFamily="34" charset="0"/>
              </a:rPr>
              <a:t>, développé par </a:t>
            </a:r>
            <a:r>
              <a:rPr lang="fr-FR" sz="2800" dirty="0" err="1">
                <a:solidFill>
                  <a:schemeClr val="bg1"/>
                </a:solidFill>
                <a:latin typeface="Arial" panose="020B0604020202020204" pitchFamily="34" charset="0"/>
                <a:cs typeface="Arial" panose="020B0604020202020204" pitchFamily="34" charset="0"/>
              </a:rPr>
              <a:t>OpenAI</a:t>
            </a:r>
            <a:r>
              <a:rPr lang="fr-FR" sz="2800" dirty="0">
                <a:solidFill>
                  <a:schemeClr val="bg1"/>
                </a:solidFill>
                <a:latin typeface="Arial" panose="020B0604020202020204" pitchFamily="34" charset="0"/>
                <a:cs typeface="Arial" panose="020B0604020202020204" pitchFamily="34" charset="0"/>
              </a:rPr>
              <a:t>, permettent désormais d’effectuer cette tâche avec une grande précision, même sans grands volumes de données d'entraînement.</a:t>
            </a:r>
            <a:endParaRPr lang="en-US" sz="2800" dirty="0">
              <a:solidFill>
                <a:schemeClr val="bg1"/>
              </a:solidFill>
              <a:latin typeface="Arial" panose="020B0604020202020204" pitchFamily="34" charset="0"/>
              <a:cs typeface="Arial" panose="020B0604020202020204" pitchFamily="34" charset="0"/>
            </a:endParaRPr>
          </a:p>
        </p:txBody>
      </p:sp>
      <p:sp>
        <p:nvSpPr>
          <p:cNvPr id="89" name="Rectangle 88"/>
          <p:cNvSpPr/>
          <p:nvPr/>
        </p:nvSpPr>
        <p:spPr>
          <a:xfrm>
            <a:off x="5074763" y="7421188"/>
            <a:ext cx="5986881" cy="94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a:solidFill>
                  <a:schemeClr val="accent1">
                    <a:lumMod val="75000"/>
                  </a:schemeClr>
                </a:solidFill>
                <a:latin typeface="Amaranth" panose="02000503050000020004" pitchFamily="2" charset="0"/>
                <a:cs typeface="Times New Roman" panose="02020603050405020304" pitchFamily="18" charset="0"/>
              </a:rPr>
              <a:t>Introduction</a:t>
            </a:r>
          </a:p>
        </p:txBody>
      </p:sp>
      <p:pic>
        <p:nvPicPr>
          <p:cNvPr id="6" name="Picture 5">
            <a:extLst>
              <a:ext uri="{FF2B5EF4-FFF2-40B4-BE49-F238E27FC236}">
                <a16:creationId xmlns:a16="http://schemas.microsoft.com/office/drawing/2014/main" id="{49A58BF2-12ED-4DB1-A551-1F30B403D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34" y="44410"/>
            <a:ext cx="6014114" cy="2344709"/>
          </a:xfrm>
          <a:prstGeom prst="rect">
            <a:avLst/>
          </a:prstGeom>
        </p:spPr>
      </p:pic>
      <p:pic>
        <p:nvPicPr>
          <p:cNvPr id="8" name="Picture 7">
            <a:extLst>
              <a:ext uri="{FF2B5EF4-FFF2-40B4-BE49-F238E27FC236}">
                <a16:creationId xmlns:a16="http://schemas.microsoft.com/office/drawing/2014/main" id="{52AA5392-C26C-405A-A314-FAC3FD5BB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6847" y="-293321"/>
            <a:ext cx="4877252" cy="2960322"/>
          </a:xfrm>
          <a:prstGeom prst="rect">
            <a:avLst/>
          </a:prstGeom>
        </p:spPr>
      </p:pic>
      <p:sp>
        <p:nvSpPr>
          <p:cNvPr id="44" name="TextBox 43">
            <a:extLst>
              <a:ext uri="{FF2B5EF4-FFF2-40B4-BE49-F238E27FC236}">
                <a16:creationId xmlns:a16="http://schemas.microsoft.com/office/drawing/2014/main" id="{E08EB0C4-7D4E-4DA8-B653-FE49F53D3080}"/>
              </a:ext>
            </a:extLst>
          </p:cNvPr>
          <p:cNvSpPr txBox="1"/>
          <p:nvPr/>
        </p:nvSpPr>
        <p:spPr>
          <a:xfrm>
            <a:off x="17551525" y="8876196"/>
            <a:ext cx="14265080" cy="2246769"/>
          </a:xfrm>
          <a:prstGeom prst="rect">
            <a:avLst/>
          </a:prstGeom>
          <a:noFill/>
        </p:spPr>
        <p:txBody>
          <a:bodyPr wrap="square" rtlCol="0">
            <a:spAutoFit/>
          </a:bodyPr>
          <a:lstStyle/>
          <a:p>
            <a:pPr lvl="0" algn="ctr"/>
            <a:r>
              <a:rPr lang="fr-FR" sz="2800" dirty="0">
                <a:solidFill>
                  <a:schemeClr val="bg1"/>
                </a:solidFill>
                <a:latin typeface="Arial" panose="020B0604020202020204" pitchFamily="34" charset="0"/>
                <a:cs typeface="Arial" panose="020B0604020202020204" pitchFamily="34" charset="0"/>
              </a:rPr>
              <a:t>Malgré la puissance des modèles </a:t>
            </a:r>
            <a:r>
              <a:rPr lang="fr-FR" sz="2800" dirty="0" err="1">
                <a:solidFill>
                  <a:schemeClr val="bg1"/>
                </a:solidFill>
                <a:latin typeface="Arial" panose="020B0604020202020204" pitchFamily="34" charset="0"/>
                <a:cs typeface="Arial" panose="020B0604020202020204" pitchFamily="34" charset="0"/>
              </a:rPr>
              <a:t>préentraînés</a:t>
            </a:r>
            <a:r>
              <a:rPr lang="fr-FR" sz="2800" dirty="0">
                <a:solidFill>
                  <a:schemeClr val="bg1"/>
                </a:solidFill>
                <a:latin typeface="Arial" panose="020B0604020202020204" pitchFamily="34" charset="0"/>
                <a:cs typeface="Arial" panose="020B0604020202020204" pitchFamily="34" charset="0"/>
              </a:rPr>
              <a:t>, leur performance peut varier selon la qualité de l’audio, la langue, les accents ou encore les bruits de fond. Une problématique clé est donc de savoir dans quelle mesure un modèle comme </a:t>
            </a:r>
            <a:r>
              <a:rPr lang="fr-FR" sz="2800" dirty="0" err="1">
                <a:solidFill>
                  <a:schemeClr val="bg1"/>
                </a:solidFill>
                <a:latin typeface="Arial" panose="020B0604020202020204" pitchFamily="34" charset="0"/>
                <a:cs typeface="Arial" panose="020B0604020202020204" pitchFamily="34" charset="0"/>
              </a:rPr>
              <a:t>Whisper</a:t>
            </a:r>
            <a:r>
              <a:rPr lang="fr-FR" sz="2800" dirty="0">
                <a:solidFill>
                  <a:schemeClr val="bg1"/>
                </a:solidFill>
                <a:latin typeface="Arial" panose="020B0604020202020204" pitchFamily="34" charset="0"/>
                <a:cs typeface="Arial" panose="020B0604020202020204" pitchFamily="34" charset="0"/>
              </a:rPr>
              <a:t> peut offrir une transcription fiable sur un petit jeu de données, et comment les techniques de prétraitement audio influencent la qualité des résultats.</a:t>
            </a:r>
            <a:endParaRPr lang="en-US" sz="2800" dirty="0">
              <a:solidFill>
                <a:schemeClr val="bg1"/>
              </a:solidFill>
              <a:latin typeface="Arial" panose="020B0604020202020204" pitchFamily="34" charset="0"/>
              <a:cs typeface="Arial" panose="020B0604020202020204" pitchFamily="34" charset="0"/>
            </a:endParaRPr>
          </a:p>
        </p:txBody>
      </p:sp>
      <p:sp>
        <p:nvSpPr>
          <p:cNvPr id="108" name="Rectangle 107">
            <a:extLst>
              <a:ext uri="{FF2B5EF4-FFF2-40B4-BE49-F238E27FC236}">
                <a16:creationId xmlns:a16="http://schemas.microsoft.com/office/drawing/2014/main" id="{44CE4A67-34C2-4C51-A6F3-489BBB78BA9A}"/>
              </a:ext>
            </a:extLst>
          </p:cNvPr>
          <p:cNvSpPr/>
          <p:nvPr/>
        </p:nvSpPr>
        <p:spPr>
          <a:xfrm>
            <a:off x="9811619" y="11797963"/>
            <a:ext cx="12370057" cy="1505863"/>
          </a:xfrm>
          <a:prstGeom prst="rect">
            <a:avLst/>
          </a:prstGeom>
          <a:gradFill flip="none" rotWithShape="1">
            <a:gsLst>
              <a:gs pos="0">
                <a:srgbClr val="9078AE">
                  <a:shade val="30000"/>
                  <a:satMod val="115000"/>
                </a:srgbClr>
              </a:gs>
              <a:gs pos="50000">
                <a:srgbClr val="9078AE">
                  <a:shade val="67500"/>
                  <a:satMod val="115000"/>
                </a:srgbClr>
              </a:gs>
              <a:gs pos="100000">
                <a:srgbClr val="9078AE">
                  <a:shade val="100000"/>
                  <a:satMod val="115000"/>
                </a:srgbClr>
              </a:gs>
            </a:gsLst>
            <a:lin ang="5400000" scaled="1"/>
            <a:tileRect/>
          </a:gra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endParaRPr lang="en-US" sz="4800" dirty="0">
              <a:solidFill>
                <a:schemeClr val="bg1"/>
              </a:solidFill>
              <a:latin typeface="Amaranth" panose="02000503050000020004" pitchFamily="2" charset="0"/>
              <a:cs typeface="Times New Roman" panose="02020603050405020304" pitchFamily="18" charset="0"/>
            </a:endParaRPr>
          </a:p>
        </p:txBody>
      </p:sp>
      <p:sp>
        <p:nvSpPr>
          <p:cNvPr id="54" name="TextBox 53">
            <a:extLst>
              <a:ext uri="{FF2B5EF4-FFF2-40B4-BE49-F238E27FC236}">
                <a16:creationId xmlns:a16="http://schemas.microsoft.com/office/drawing/2014/main" id="{5D395A2C-1A8E-4EAA-9156-445F21C67750}"/>
              </a:ext>
            </a:extLst>
          </p:cNvPr>
          <p:cNvSpPr txBox="1"/>
          <p:nvPr/>
        </p:nvSpPr>
        <p:spPr>
          <a:xfrm>
            <a:off x="1700599" y="1428055"/>
            <a:ext cx="5742802" cy="369332"/>
          </a:xfrm>
          <a:prstGeom prst="rect">
            <a:avLst/>
          </a:prstGeom>
          <a:noFill/>
          <a:ln>
            <a:noFill/>
          </a:ln>
        </p:spPr>
        <p:txBody>
          <a:bodyPr wrap="square" lIns="0" tIns="0" rIns="0" bIns="0" anchor="t">
            <a:spAutoFit/>
          </a:bodyPr>
          <a:lstStyle/>
          <a:p>
            <a:pPr algn="ctr"/>
            <a:r>
              <a:rPr sz="1200" b="1">
                <a:solidFill>
                  <a:srgbClr val="F4F4F4"/>
                </a:solidFill>
                <a:latin typeface="Roboto"/>
              </a:rPr>
              <a:t>Comment améliorer la précision de la transcription audio avec Whisper
?</a:t>
            </a:r>
          </a:p>
        </p:txBody>
      </p:sp>
      <p:sp>
        <p:nvSpPr>
          <p:cNvPr id="5" name="Rectangle 4">
            <a:extLst>
              <a:ext uri="{FF2B5EF4-FFF2-40B4-BE49-F238E27FC236}">
                <a16:creationId xmlns:a16="http://schemas.microsoft.com/office/drawing/2014/main" id="{5625C835-D05A-4656-B4DD-A31A5E67A29D}"/>
              </a:ext>
            </a:extLst>
          </p:cNvPr>
          <p:cNvSpPr/>
          <p:nvPr/>
        </p:nvSpPr>
        <p:spPr>
          <a:xfrm>
            <a:off x="-82697" y="5558371"/>
            <a:ext cx="33038074" cy="826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3258A01-9F0F-4A69-9AD1-20B2513CE44A}"/>
              </a:ext>
            </a:extLst>
          </p:cNvPr>
          <p:cNvPicPr>
            <a:picLocks noChangeAspect="1"/>
          </p:cNvPicPr>
          <p:nvPr/>
        </p:nvPicPr>
        <p:blipFill>
          <a:blip r:embed="rId4"/>
          <a:stretch>
            <a:fillRect/>
          </a:stretch>
        </p:blipFill>
        <p:spPr>
          <a:xfrm>
            <a:off x="436667" y="13892931"/>
            <a:ext cx="9332361" cy="4930851"/>
          </a:xfrm>
          <a:prstGeom prst="rect">
            <a:avLst/>
          </a:prstGeom>
          <a:ln>
            <a:solidFill>
              <a:schemeClr val="tx1"/>
            </a:solidFill>
          </a:ln>
        </p:spPr>
      </p:pic>
      <p:cxnSp>
        <p:nvCxnSpPr>
          <p:cNvPr id="13" name="Connector: Curved 12">
            <a:extLst>
              <a:ext uri="{FF2B5EF4-FFF2-40B4-BE49-F238E27FC236}">
                <a16:creationId xmlns:a16="http://schemas.microsoft.com/office/drawing/2014/main" id="{E5B6C0FC-6F2A-40CC-BD20-68937F875EFA}"/>
              </a:ext>
            </a:extLst>
          </p:cNvPr>
          <p:cNvCxnSpPr>
            <a:cxnSpLocks/>
          </p:cNvCxnSpPr>
          <p:nvPr/>
        </p:nvCxnSpPr>
        <p:spPr>
          <a:xfrm>
            <a:off x="10211475" y="18217662"/>
            <a:ext cx="1459034" cy="96018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305" name="TextBox 304">
            <a:extLst>
              <a:ext uri="{FF2B5EF4-FFF2-40B4-BE49-F238E27FC236}">
                <a16:creationId xmlns:a16="http://schemas.microsoft.com/office/drawing/2014/main" id="{5C01B393-44AE-4C95-87E9-8FB57B86307F}"/>
              </a:ext>
            </a:extLst>
          </p:cNvPr>
          <p:cNvSpPr txBox="1"/>
          <p:nvPr/>
        </p:nvSpPr>
        <p:spPr>
          <a:xfrm>
            <a:off x="251509" y="19421389"/>
            <a:ext cx="11289358" cy="5509200"/>
          </a:xfrm>
          <a:prstGeom prst="rect">
            <a:avLst/>
          </a:prstGeom>
          <a:noFill/>
          <a:ln>
            <a:solidFill>
              <a:schemeClr val="accent4"/>
            </a:solidFill>
          </a:ln>
        </p:spPr>
        <p:txBody>
          <a:bodyPr wrap="square">
            <a:spAutoFit/>
          </a:bodyPr>
          <a:lstStyle/>
          <a:p>
            <a:pPr rtl="0"/>
            <a:r>
              <a:rPr lang="fr-FR" sz="3200" dirty="0">
                <a:ln w="0"/>
                <a:effectLst>
                  <a:outerShdw blurRad="38100" dist="19050" dir="2700000" algn="tl" rotWithShape="0">
                    <a:schemeClr val="dk1">
                      <a:alpha val="40000"/>
                    </a:schemeClr>
                  </a:outerShdw>
                </a:effectLst>
              </a:rPr>
              <a:t>Afin d’améliorer la qualité des signaux audio, une série d’opérations de traitement du signal ont été appliquées :</a:t>
            </a:r>
            <a:br>
              <a:rPr lang="fr-FR" sz="3200" dirty="0">
                <a:ln w="0"/>
                <a:effectLst>
                  <a:outerShdw blurRad="38100" dist="19050" dir="2700000" algn="tl" rotWithShape="0">
                    <a:schemeClr val="dk1">
                      <a:alpha val="40000"/>
                    </a:schemeClr>
                  </a:outerShdw>
                </a:effectLst>
              </a:rPr>
            </a:br>
            <a:endParaRPr lang="fr-FR" sz="3200" dirty="0">
              <a:ln w="0"/>
              <a:effectLst>
                <a:outerShdw blurRad="38100" dist="19050" dir="2700000" algn="tl" rotWithShape="0">
                  <a:schemeClr val="dk1">
                    <a:alpha val="40000"/>
                  </a:schemeClr>
                </a:outerShdw>
              </a:effectLst>
            </a:endParaRPr>
          </a:p>
          <a:p>
            <a:pPr rtl="0"/>
            <a:r>
              <a:rPr lang="fr-FR" sz="3200" dirty="0">
                <a:ln w="0"/>
                <a:effectLst>
                  <a:outerShdw blurRad="38100" dist="19050" dir="2700000" algn="tl" rotWithShape="0">
                    <a:schemeClr val="dk1">
                      <a:alpha val="40000"/>
                    </a:schemeClr>
                  </a:outerShdw>
                </a:effectLst>
              </a:rPr>
              <a:t>•Rééchantillonnage des fichiers audio à 16 kHz via </a:t>
            </a:r>
            <a:r>
              <a:rPr lang="fr-FR" sz="3200" dirty="0" err="1">
                <a:ln w="0"/>
                <a:effectLst>
                  <a:outerShdw blurRad="38100" dist="19050" dir="2700000" algn="tl" rotWithShape="0">
                    <a:schemeClr val="dk1">
                      <a:alpha val="40000"/>
                    </a:schemeClr>
                  </a:outerShdw>
                </a:effectLst>
              </a:rPr>
              <a:t>librosa</a:t>
            </a:r>
            <a:r>
              <a:rPr lang="fr-FR" sz="3200" dirty="0">
                <a:ln w="0"/>
                <a:effectLst>
                  <a:outerShdw blurRad="38100" dist="19050" dir="2700000" algn="tl" rotWithShape="0">
                    <a:schemeClr val="dk1">
                      <a:alpha val="40000"/>
                    </a:schemeClr>
                  </a:outerShdw>
                </a:effectLst>
              </a:rPr>
              <a:t> •</a:t>
            </a:r>
          </a:p>
          <a:p>
            <a:pPr rtl="0"/>
            <a:r>
              <a:rPr lang="fr-FR" sz="3200" dirty="0">
                <a:ln w="0"/>
                <a:effectLst>
                  <a:outerShdw blurRad="38100" dist="19050" dir="2700000" algn="tl" rotWithShape="0">
                    <a:schemeClr val="dk1">
                      <a:alpha val="40000"/>
                    </a:schemeClr>
                  </a:outerShdw>
                </a:effectLst>
              </a:rPr>
              <a:t>•Filtrage passe-haut (</a:t>
            </a:r>
            <a:r>
              <a:rPr lang="fr-FR" sz="3200" dirty="0" err="1">
                <a:ln w="0"/>
                <a:effectLst>
                  <a:outerShdw blurRad="38100" dist="19050" dir="2700000" algn="tl" rotWithShape="0">
                    <a:schemeClr val="dk1">
                      <a:alpha val="40000"/>
                    </a:schemeClr>
                  </a:outerShdw>
                </a:effectLst>
              </a:rPr>
              <a:t>cut</a:t>
            </a:r>
            <a:r>
              <a:rPr lang="fr-FR" sz="3200" dirty="0">
                <a:ln w="0"/>
                <a:effectLst>
                  <a:outerShdw blurRad="38100" dist="19050" dir="2700000" algn="tl" rotWithShape="0">
                    <a:schemeClr val="dk1">
                      <a:alpha val="40000"/>
                    </a:schemeClr>
                  </a:outerShdw>
                </a:effectLst>
              </a:rPr>
              <a:t>-off à 100 Hz) à l’aide d’un filtre de </a:t>
            </a:r>
            <a:r>
              <a:rPr lang="fr-FR" sz="3200" dirty="0" err="1">
                <a:ln w="0"/>
                <a:effectLst>
                  <a:outerShdw blurRad="38100" dist="19050" dir="2700000" algn="tl" rotWithShape="0">
                    <a:schemeClr val="dk1">
                      <a:alpha val="40000"/>
                    </a:schemeClr>
                  </a:outerShdw>
                </a:effectLst>
              </a:rPr>
              <a:t>Butterworth</a:t>
            </a:r>
            <a:br>
              <a:rPr lang="fr-FR" sz="3200" dirty="0">
                <a:ln w="0"/>
                <a:effectLst>
                  <a:outerShdw blurRad="38100" dist="19050" dir="2700000" algn="tl" rotWithShape="0">
                    <a:schemeClr val="dk1">
                      <a:alpha val="40000"/>
                    </a:schemeClr>
                  </a:outerShdw>
                </a:effectLst>
              </a:rPr>
            </a:br>
            <a:endParaRPr lang="fr-FR" sz="3200" dirty="0">
              <a:ln w="0"/>
              <a:effectLst>
                <a:outerShdw blurRad="38100" dist="19050" dir="2700000" algn="tl" rotWithShape="0">
                  <a:schemeClr val="dk1">
                    <a:alpha val="40000"/>
                  </a:schemeClr>
                </a:outerShdw>
              </a:effectLst>
            </a:endParaRPr>
          </a:p>
          <a:p>
            <a:pPr rtl="0"/>
            <a:r>
              <a:rPr lang="fr-FR" sz="3200" dirty="0">
                <a:ln w="0"/>
                <a:effectLst>
                  <a:outerShdw blurRad="38100" dist="19050" dir="2700000" algn="tl" rotWithShape="0">
                    <a:schemeClr val="dk1">
                      <a:alpha val="40000"/>
                    </a:schemeClr>
                  </a:outerShdw>
                </a:effectLst>
              </a:rPr>
              <a:t>•Normalisation de l’amplitude pour standardiser le volume.</a:t>
            </a:r>
            <a:br>
              <a:rPr lang="fr-FR" sz="3200" dirty="0">
                <a:ln w="0"/>
                <a:effectLst>
                  <a:outerShdw blurRad="38100" dist="19050" dir="2700000" algn="tl" rotWithShape="0">
                    <a:schemeClr val="dk1">
                      <a:alpha val="40000"/>
                    </a:schemeClr>
                  </a:outerShdw>
                </a:effectLst>
              </a:rPr>
            </a:br>
            <a:endParaRPr lang="fr-FR" sz="3200" dirty="0">
              <a:ln w="0"/>
              <a:effectLst>
                <a:outerShdw blurRad="38100" dist="19050" dir="2700000" algn="tl" rotWithShape="0">
                  <a:schemeClr val="dk1">
                    <a:alpha val="40000"/>
                  </a:schemeClr>
                </a:outerShdw>
              </a:effectLst>
            </a:endParaRPr>
          </a:p>
          <a:p>
            <a:pPr rtl="0"/>
            <a:r>
              <a:rPr lang="fr-FR" sz="3200" dirty="0">
                <a:ln w="0"/>
                <a:effectLst>
                  <a:outerShdw blurRad="38100" dist="19050" dir="2700000" algn="tl" rotWithShape="0">
                    <a:schemeClr val="dk1">
                      <a:alpha val="40000"/>
                    </a:schemeClr>
                  </a:outerShdw>
                </a:effectLst>
              </a:rPr>
              <a:t>•Suppression des silences en début et en fin de signal à l’aide de la fonction trim().</a:t>
            </a:r>
          </a:p>
        </p:txBody>
      </p:sp>
      <p:sp>
        <p:nvSpPr>
          <p:cNvPr id="306" name="TextBox 305">
            <a:extLst>
              <a:ext uri="{FF2B5EF4-FFF2-40B4-BE49-F238E27FC236}">
                <a16:creationId xmlns:a16="http://schemas.microsoft.com/office/drawing/2014/main" id="{D4F61FC8-A9AB-4300-B7AB-D97F796CEFAD}"/>
              </a:ext>
            </a:extLst>
          </p:cNvPr>
          <p:cNvSpPr txBox="1"/>
          <p:nvPr/>
        </p:nvSpPr>
        <p:spPr>
          <a:xfrm>
            <a:off x="11122955" y="14227251"/>
            <a:ext cx="10591800" cy="2062103"/>
          </a:xfrm>
          <a:prstGeom prst="rect">
            <a:avLst/>
          </a:prstGeom>
          <a:noFill/>
          <a:ln>
            <a:solidFill>
              <a:schemeClr val="accent4"/>
            </a:solidFill>
          </a:ln>
        </p:spPr>
        <p:txBody>
          <a:bodyPr wrap="square">
            <a:spAutoFit/>
          </a:bodyPr>
          <a:lstStyle/>
          <a:p>
            <a:pPr rtl="0"/>
            <a:r>
              <a:rPr lang="fr-FR" sz="3200" dirty="0">
                <a:ln w="0"/>
                <a:effectLst>
                  <a:outerShdw blurRad="38100" dist="19050" dir="2700000" algn="tl" rotWithShape="0">
                    <a:schemeClr val="dk1">
                      <a:alpha val="40000"/>
                    </a:schemeClr>
                  </a:outerShdw>
                </a:effectLst>
              </a:rPr>
              <a:t>Le modèle </a:t>
            </a:r>
            <a:r>
              <a:rPr lang="fr-FR" sz="3200" dirty="0" err="1">
                <a:ln w="0"/>
                <a:effectLst>
                  <a:outerShdw blurRad="38100" dist="19050" dir="2700000" algn="tl" rotWithShape="0">
                    <a:schemeClr val="dk1">
                      <a:alpha val="40000"/>
                    </a:schemeClr>
                  </a:outerShdw>
                </a:effectLst>
              </a:rPr>
              <a:t>Whisper</a:t>
            </a:r>
            <a:r>
              <a:rPr lang="fr-FR" sz="3200" dirty="0">
                <a:ln w="0"/>
                <a:effectLst>
                  <a:outerShdw blurRad="38100" dist="19050" dir="2700000" algn="tl" rotWithShape="0">
                    <a:schemeClr val="dk1">
                      <a:alpha val="40000"/>
                    </a:schemeClr>
                  </a:outerShdw>
                </a:effectLst>
              </a:rPr>
              <a:t> Medium a été utilisé pour générer les transcriptions textuelles à partir des fichiers audio prétraités. Le chargement et l’inférence du modèle ont été réalisés à l’aide de la bibliothèque </a:t>
            </a:r>
            <a:r>
              <a:rPr lang="fr-FR" sz="3200" dirty="0" err="1">
                <a:ln w="0"/>
                <a:effectLst>
                  <a:outerShdw blurRad="38100" dist="19050" dir="2700000" algn="tl" rotWithShape="0">
                    <a:schemeClr val="dk1">
                      <a:alpha val="40000"/>
                    </a:schemeClr>
                  </a:outerShdw>
                </a:effectLst>
              </a:rPr>
              <a:t>whisper</a:t>
            </a:r>
            <a:r>
              <a:rPr lang="fr-FR" sz="3200" dirty="0">
                <a:ln w="0"/>
                <a:effectLst>
                  <a:outerShdw blurRad="38100" dist="19050" dir="2700000" algn="tl" rotWithShape="0">
                    <a:schemeClr val="dk1">
                      <a:alpha val="40000"/>
                    </a:schemeClr>
                  </a:outerShdw>
                </a:effectLst>
              </a:rPr>
              <a:t>.</a:t>
            </a:r>
          </a:p>
        </p:txBody>
      </p:sp>
      <p:pic>
        <p:nvPicPr>
          <p:cNvPr id="18" name="Picture 17">
            <a:extLst>
              <a:ext uri="{FF2B5EF4-FFF2-40B4-BE49-F238E27FC236}">
                <a16:creationId xmlns:a16="http://schemas.microsoft.com/office/drawing/2014/main" id="{8DFCA7C3-A280-4A2E-BF00-AD1277B6B5BC}"/>
              </a:ext>
            </a:extLst>
          </p:cNvPr>
          <p:cNvPicPr>
            <a:picLocks noChangeAspect="1"/>
          </p:cNvPicPr>
          <p:nvPr/>
        </p:nvPicPr>
        <p:blipFill>
          <a:blip r:embed="rId5"/>
          <a:stretch>
            <a:fillRect/>
          </a:stretch>
        </p:blipFill>
        <p:spPr>
          <a:xfrm>
            <a:off x="23106782" y="13236078"/>
            <a:ext cx="9374952" cy="5228491"/>
          </a:xfrm>
          <a:prstGeom prst="rect">
            <a:avLst/>
          </a:prstGeom>
          <a:ln>
            <a:solidFill>
              <a:schemeClr val="tx1"/>
            </a:solidFill>
          </a:ln>
        </p:spPr>
      </p:pic>
      <p:cxnSp>
        <p:nvCxnSpPr>
          <p:cNvPr id="20" name="Connector: Curved 19">
            <a:extLst>
              <a:ext uri="{FF2B5EF4-FFF2-40B4-BE49-F238E27FC236}">
                <a16:creationId xmlns:a16="http://schemas.microsoft.com/office/drawing/2014/main" id="{E0FCB7A3-5796-478A-8B05-1C2A5063DDF4}"/>
              </a:ext>
            </a:extLst>
          </p:cNvPr>
          <p:cNvCxnSpPr>
            <a:cxnSpLocks/>
          </p:cNvCxnSpPr>
          <p:nvPr/>
        </p:nvCxnSpPr>
        <p:spPr>
          <a:xfrm rot="5400000" flipH="1" flipV="1">
            <a:off x="22576589" y="18743698"/>
            <a:ext cx="1419814" cy="1270521"/>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323" name="TextBox 322">
            <a:extLst>
              <a:ext uri="{FF2B5EF4-FFF2-40B4-BE49-F238E27FC236}">
                <a16:creationId xmlns:a16="http://schemas.microsoft.com/office/drawing/2014/main" id="{FAB6ADDE-B4C2-438B-B58F-72BA014A9805}"/>
              </a:ext>
            </a:extLst>
          </p:cNvPr>
          <p:cNvSpPr txBox="1"/>
          <p:nvPr/>
        </p:nvSpPr>
        <p:spPr>
          <a:xfrm>
            <a:off x="24088204" y="19114513"/>
            <a:ext cx="8578688" cy="255454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rtl="0"/>
            <a:r>
              <a:rPr lang="fr-FR" sz="3200" dirty="0"/>
              <a:t>Pour évaluer la qualité des transcriptions, le </a:t>
            </a:r>
            <a:r>
              <a:rPr lang="fr-FR" sz="3200" b="1" dirty="0"/>
              <a:t>Word </a:t>
            </a:r>
            <a:r>
              <a:rPr lang="fr-FR" sz="3200" b="1" dirty="0" err="1"/>
              <a:t>Error</a:t>
            </a:r>
            <a:r>
              <a:rPr lang="fr-FR" sz="3200" b="1" dirty="0"/>
              <a:t> Rate (WER)</a:t>
            </a:r>
            <a:r>
              <a:rPr lang="fr-FR" sz="3200" dirty="0"/>
              <a:t> a été calculé à l’aide de la bibliothèque </a:t>
            </a:r>
            <a:r>
              <a:rPr lang="fr-FR" sz="3200" dirty="0" err="1"/>
              <a:t>jiwer</a:t>
            </a:r>
            <a:r>
              <a:rPr lang="fr-FR" sz="3200" dirty="0"/>
              <a:t>. Le WER compare chaque transcription générée au texte de référence fourni dans le jeu de données.</a:t>
            </a:r>
          </a:p>
        </p:txBody>
      </p:sp>
      <p:sp>
        <p:nvSpPr>
          <p:cNvPr id="326" name="Rectangle 325">
            <a:extLst>
              <a:ext uri="{FF2B5EF4-FFF2-40B4-BE49-F238E27FC236}">
                <a16:creationId xmlns:a16="http://schemas.microsoft.com/office/drawing/2014/main" id="{223EFAD2-697E-42A0-9A89-21180928DF5F}"/>
              </a:ext>
            </a:extLst>
          </p:cNvPr>
          <p:cNvSpPr/>
          <p:nvPr/>
        </p:nvSpPr>
        <p:spPr>
          <a:xfrm>
            <a:off x="21529179" y="7576342"/>
            <a:ext cx="5986881" cy="94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err="1">
                <a:solidFill>
                  <a:schemeClr val="accent1">
                    <a:lumMod val="75000"/>
                  </a:schemeClr>
                </a:solidFill>
                <a:latin typeface="Amaranth" panose="02000503050000020004" pitchFamily="2" charset="0"/>
                <a:cs typeface="Times New Roman" panose="02020603050405020304" pitchFamily="18" charset="0"/>
              </a:rPr>
              <a:t>Problematique</a:t>
            </a:r>
            <a:endParaRPr lang="en-US" sz="4800" dirty="0">
              <a:solidFill>
                <a:schemeClr val="accent1">
                  <a:lumMod val="75000"/>
                </a:schemeClr>
              </a:solidFill>
              <a:latin typeface="Amaranth" panose="02000503050000020004" pitchFamily="2" charset="0"/>
              <a:cs typeface="Times New Roman" panose="02020603050405020304" pitchFamily="18" charset="0"/>
            </a:endParaRPr>
          </a:p>
        </p:txBody>
      </p:sp>
      <p:pic>
        <p:nvPicPr>
          <p:cNvPr id="9" name="Picture 8">
            <a:extLst>
              <a:ext uri="{FF2B5EF4-FFF2-40B4-BE49-F238E27FC236}">
                <a16:creationId xmlns:a16="http://schemas.microsoft.com/office/drawing/2014/main" id="{CE5F493B-494E-4DE3-8BD9-52F8B304D360}"/>
              </a:ext>
            </a:extLst>
          </p:cNvPr>
          <p:cNvPicPr>
            <a:picLocks noChangeAspect="1"/>
          </p:cNvPicPr>
          <p:nvPr/>
        </p:nvPicPr>
        <p:blipFill>
          <a:blip r:embed="rId6"/>
          <a:stretch>
            <a:fillRect/>
          </a:stretch>
        </p:blipFill>
        <p:spPr>
          <a:xfrm>
            <a:off x="11892988" y="17316158"/>
            <a:ext cx="10591800" cy="5033811"/>
          </a:xfrm>
          <a:prstGeom prst="rect">
            <a:avLst/>
          </a:prstGeom>
          <a:ln>
            <a:solidFill>
              <a:schemeClr val="tx1"/>
            </a:solidFill>
          </a:ln>
        </p:spPr>
      </p:pic>
      <p:sp>
        <p:nvSpPr>
          <p:cNvPr id="327" name="Rectangle 326">
            <a:extLst>
              <a:ext uri="{FF2B5EF4-FFF2-40B4-BE49-F238E27FC236}">
                <a16:creationId xmlns:a16="http://schemas.microsoft.com/office/drawing/2014/main" id="{9FA989C0-C345-4C61-82E1-300CF5462433}"/>
              </a:ext>
            </a:extLst>
          </p:cNvPr>
          <p:cNvSpPr/>
          <p:nvPr/>
        </p:nvSpPr>
        <p:spPr>
          <a:xfrm>
            <a:off x="13003206" y="12121442"/>
            <a:ext cx="5986881" cy="94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err="1">
                <a:solidFill>
                  <a:schemeClr val="accent1">
                    <a:lumMod val="75000"/>
                  </a:schemeClr>
                </a:solidFill>
                <a:latin typeface="Amaranth" panose="02000503050000020004" pitchFamily="2" charset="0"/>
                <a:cs typeface="Times New Roman" panose="02020603050405020304" pitchFamily="18" charset="0"/>
              </a:rPr>
              <a:t>Methadologie</a:t>
            </a:r>
            <a:endParaRPr lang="en-US" sz="4800"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31" name="Rectangle 330">
            <a:extLst>
              <a:ext uri="{FF2B5EF4-FFF2-40B4-BE49-F238E27FC236}">
                <a16:creationId xmlns:a16="http://schemas.microsoft.com/office/drawing/2014/main" id="{8121D27F-E144-447E-9067-ECDC45CD273D}"/>
              </a:ext>
            </a:extLst>
          </p:cNvPr>
          <p:cNvSpPr/>
          <p:nvPr/>
        </p:nvSpPr>
        <p:spPr>
          <a:xfrm>
            <a:off x="12329260" y="22965155"/>
            <a:ext cx="19915194" cy="5383717"/>
          </a:xfrm>
          <a:prstGeom prst="rect">
            <a:avLst/>
          </a:prstGeom>
          <a:gradFill flip="none" rotWithShape="1">
            <a:gsLst>
              <a:gs pos="0">
                <a:srgbClr val="9078AE">
                  <a:shade val="30000"/>
                  <a:satMod val="115000"/>
                </a:srgbClr>
              </a:gs>
              <a:gs pos="50000">
                <a:srgbClr val="9078AE">
                  <a:shade val="67500"/>
                  <a:satMod val="115000"/>
                </a:srgbClr>
              </a:gs>
              <a:gs pos="100000">
                <a:srgbClr val="9078AE">
                  <a:shade val="100000"/>
                  <a:satMod val="115000"/>
                </a:srgbClr>
              </a:gs>
            </a:gsLst>
            <a:lin ang="5400000" scaled="1"/>
            <a:tileRect/>
          </a:gra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endParaRPr lang="en-US" sz="4800" dirty="0">
              <a:solidFill>
                <a:schemeClr val="bg1"/>
              </a:solidFill>
              <a:latin typeface="Amaranth" panose="02000503050000020004" pitchFamily="2" charset="0"/>
              <a:cs typeface="Times New Roman" panose="02020603050405020304" pitchFamily="18" charset="0"/>
            </a:endParaRPr>
          </a:p>
        </p:txBody>
      </p:sp>
      <p:sp>
        <p:nvSpPr>
          <p:cNvPr id="332" name="Rectangle 331">
            <a:extLst>
              <a:ext uri="{FF2B5EF4-FFF2-40B4-BE49-F238E27FC236}">
                <a16:creationId xmlns:a16="http://schemas.microsoft.com/office/drawing/2014/main" id="{DF1F9D98-24A4-4ED8-92DF-3D44A5CEB1EA}"/>
              </a:ext>
            </a:extLst>
          </p:cNvPr>
          <p:cNvSpPr/>
          <p:nvPr/>
        </p:nvSpPr>
        <p:spPr>
          <a:xfrm>
            <a:off x="17224321" y="23478393"/>
            <a:ext cx="10130796" cy="94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err="1">
                <a:solidFill>
                  <a:schemeClr val="accent1">
                    <a:lumMod val="75000"/>
                  </a:schemeClr>
                </a:solidFill>
                <a:latin typeface="Amaranth" panose="02000503050000020004" pitchFamily="2" charset="0"/>
                <a:cs typeface="Times New Roman" panose="02020603050405020304" pitchFamily="18" charset="0"/>
              </a:rPr>
              <a:t>Resultats</a:t>
            </a:r>
            <a:endParaRPr lang="en-US" sz="4800"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33" name="TextBox 332">
            <a:extLst>
              <a:ext uri="{FF2B5EF4-FFF2-40B4-BE49-F238E27FC236}">
                <a16:creationId xmlns:a16="http://schemas.microsoft.com/office/drawing/2014/main" id="{68278FB0-C609-4B55-ACBB-6163453D3768}"/>
              </a:ext>
            </a:extLst>
          </p:cNvPr>
          <p:cNvSpPr txBox="1"/>
          <p:nvPr/>
        </p:nvSpPr>
        <p:spPr>
          <a:xfrm>
            <a:off x="13514708" y="24981869"/>
            <a:ext cx="18477221" cy="3108543"/>
          </a:xfrm>
          <a:prstGeom prst="rect">
            <a:avLst/>
          </a:prstGeom>
          <a:noFill/>
        </p:spPr>
        <p:txBody>
          <a:bodyPr wrap="square">
            <a:spAutoFit/>
          </a:bodyPr>
          <a:lstStyle/>
          <a:p>
            <a:r>
              <a:rPr lang="fr-FR" sz="2800" dirty="0">
                <a:solidFill>
                  <a:schemeClr val="bg1"/>
                </a:solidFill>
              </a:rPr>
              <a:t>L’évaluation du système a été réalisée à l’aide du </a:t>
            </a:r>
            <a:r>
              <a:rPr lang="fr-FR" sz="2800" b="1" dirty="0">
                <a:solidFill>
                  <a:schemeClr val="bg1"/>
                </a:solidFill>
              </a:rPr>
              <a:t>taux d’erreur sur les mots (WER)</a:t>
            </a:r>
            <a:r>
              <a:rPr lang="fr-FR" sz="2800" dirty="0">
                <a:solidFill>
                  <a:schemeClr val="bg1"/>
                </a:solidFill>
              </a:rPr>
              <a:t>. Chaque transcription générée par le modèle </a:t>
            </a:r>
            <a:r>
              <a:rPr lang="fr-FR" sz="2800" dirty="0" err="1">
                <a:solidFill>
                  <a:schemeClr val="bg1"/>
                </a:solidFill>
              </a:rPr>
              <a:t>Whisper</a:t>
            </a:r>
            <a:r>
              <a:rPr lang="fr-FR" sz="2800" dirty="0">
                <a:solidFill>
                  <a:schemeClr val="bg1"/>
                </a:solidFill>
              </a:rPr>
              <a:t> Medium a été comparée au texte de référence.</a:t>
            </a:r>
          </a:p>
          <a:p>
            <a:endParaRPr lang="fr-FR" sz="2800" dirty="0">
              <a:solidFill>
                <a:schemeClr val="bg1"/>
              </a:solidFill>
            </a:endParaRPr>
          </a:p>
          <a:p>
            <a:pPr algn="ctr">
              <a:buFont typeface="Arial" panose="020B0604020202020204" pitchFamily="34" charset="0"/>
              <a:buChar char="•"/>
            </a:pPr>
            <a:r>
              <a:rPr lang="fr-FR" sz="2800" dirty="0">
                <a:solidFill>
                  <a:schemeClr val="bg1"/>
                </a:solidFill>
              </a:rPr>
              <a:t>Le </a:t>
            </a:r>
            <a:r>
              <a:rPr lang="fr-FR" sz="2800" b="1" dirty="0">
                <a:solidFill>
                  <a:schemeClr val="bg1"/>
                </a:solidFill>
              </a:rPr>
              <a:t>WER moyen</a:t>
            </a:r>
            <a:r>
              <a:rPr lang="fr-FR" sz="2800" dirty="0">
                <a:solidFill>
                  <a:schemeClr val="bg1"/>
                </a:solidFill>
              </a:rPr>
              <a:t> obtenu sur l’ensemble du corpus est d’environ 0.17 (17%)</a:t>
            </a:r>
          </a:p>
          <a:p>
            <a:pPr algn="ctr">
              <a:buFont typeface="Arial" panose="020B0604020202020204" pitchFamily="34" charset="0"/>
              <a:buChar char="•"/>
            </a:pPr>
            <a:r>
              <a:rPr lang="fr-FR" sz="2800" dirty="0">
                <a:solidFill>
                  <a:schemeClr val="bg1"/>
                </a:solidFill>
              </a:rPr>
              <a:t>Le </a:t>
            </a:r>
            <a:r>
              <a:rPr lang="fr-FR" sz="2800" b="1" dirty="0">
                <a:solidFill>
                  <a:schemeClr val="bg1"/>
                </a:solidFill>
              </a:rPr>
              <a:t>prétraitement audio</a:t>
            </a:r>
            <a:r>
              <a:rPr lang="fr-FR" sz="2800" dirty="0">
                <a:solidFill>
                  <a:schemeClr val="bg1"/>
                </a:solidFill>
              </a:rPr>
              <a:t> (filtrage, normalisation, découpage des silences) a permis une amélioration notable de la clarté des signaux.</a:t>
            </a:r>
          </a:p>
          <a:p>
            <a:pPr algn="ctr">
              <a:buFont typeface="Arial" panose="020B0604020202020204" pitchFamily="34" charset="0"/>
              <a:buChar char="•"/>
            </a:pPr>
            <a:r>
              <a:rPr lang="fr-FR" sz="2800" dirty="0">
                <a:solidFill>
                  <a:schemeClr val="bg1"/>
                </a:solidFill>
              </a:rPr>
              <a:t>Les erreurs les plus fréquentes sont observées sur des fichiers bruités ou peu articulés.</a:t>
            </a:r>
          </a:p>
        </p:txBody>
      </p:sp>
      <p:sp>
        <p:nvSpPr>
          <p:cNvPr id="334" name="Rectangle 333">
            <a:extLst>
              <a:ext uri="{FF2B5EF4-FFF2-40B4-BE49-F238E27FC236}">
                <a16:creationId xmlns:a16="http://schemas.microsoft.com/office/drawing/2014/main" id="{81F99B78-F3A1-4E67-9058-993D9E2580ED}"/>
              </a:ext>
            </a:extLst>
          </p:cNvPr>
          <p:cNvSpPr/>
          <p:nvPr/>
        </p:nvSpPr>
        <p:spPr>
          <a:xfrm>
            <a:off x="411360" y="25226258"/>
            <a:ext cx="11631954" cy="3085730"/>
          </a:xfrm>
          <a:prstGeom prst="rect">
            <a:avLst/>
          </a:prstGeom>
          <a:gradFill flip="none" rotWithShape="1">
            <a:gsLst>
              <a:gs pos="0">
                <a:srgbClr val="9078AE">
                  <a:shade val="30000"/>
                  <a:satMod val="115000"/>
                </a:srgbClr>
              </a:gs>
              <a:gs pos="50000">
                <a:srgbClr val="9078AE">
                  <a:shade val="67500"/>
                  <a:satMod val="115000"/>
                </a:srgbClr>
              </a:gs>
              <a:gs pos="100000">
                <a:srgbClr val="9078AE">
                  <a:shade val="100000"/>
                  <a:satMod val="115000"/>
                </a:srgbClr>
              </a:gs>
            </a:gsLst>
            <a:lin ang="5400000" scaled="1"/>
            <a:tileRect/>
          </a:gra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endParaRPr lang="en-US" sz="4800" dirty="0">
              <a:solidFill>
                <a:schemeClr val="bg1"/>
              </a:solidFill>
              <a:latin typeface="Amaranth" panose="02000503050000020004" pitchFamily="2" charset="0"/>
              <a:cs typeface="Times New Roman" panose="02020603050405020304" pitchFamily="18" charset="0"/>
            </a:endParaRPr>
          </a:p>
        </p:txBody>
      </p:sp>
      <p:sp>
        <p:nvSpPr>
          <p:cNvPr id="335" name="Rectangle 334">
            <a:extLst>
              <a:ext uri="{FF2B5EF4-FFF2-40B4-BE49-F238E27FC236}">
                <a16:creationId xmlns:a16="http://schemas.microsoft.com/office/drawing/2014/main" id="{5FA8939D-9981-4353-ABFB-33BEC1E516C3}"/>
              </a:ext>
            </a:extLst>
          </p:cNvPr>
          <p:cNvSpPr/>
          <p:nvPr/>
        </p:nvSpPr>
        <p:spPr>
          <a:xfrm>
            <a:off x="1201473" y="25667834"/>
            <a:ext cx="9921482" cy="101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a:solidFill>
                  <a:schemeClr val="accent1">
                    <a:lumMod val="75000"/>
                  </a:schemeClr>
                </a:solidFill>
                <a:latin typeface="Amaranth" panose="02000503050000020004" pitchFamily="2" charset="0"/>
                <a:cs typeface="Times New Roman" panose="02020603050405020304" pitchFamily="18" charset="0"/>
              </a:rPr>
              <a:t>Visualization</a:t>
            </a:r>
          </a:p>
        </p:txBody>
      </p:sp>
      <p:sp>
        <p:nvSpPr>
          <p:cNvPr id="339" name="Text Placeholder 5">
            <a:extLst>
              <a:ext uri="{FF2B5EF4-FFF2-40B4-BE49-F238E27FC236}">
                <a16:creationId xmlns:a16="http://schemas.microsoft.com/office/drawing/2014/main" id="{23985C45-D874-47F4-8FB4-A0C6A8A8BC26}"/>
              </a:ext>
            </a:extLst>
          </p:cNvPr>
          <p:cNvSpPr txBox="1"/>
          <p:nvPr/>
        </p:nvSpPr>
        <p:spPr>
          <a:xfrm>
            <a:off x="236203" y="40545709"/>
            <a:ext cx="7766686" cy="193319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fr-FR" sz="4800" dirty="0">
                <a:solidFill>
                  <a:schemeClr val="accent1">
                    <a:lumMod val="75000"/>
                  </a:schemeClr>
                </a:solidFill>
                <a:latin typeface="Amaranth" panose="02000503050000020004" pitchFamily="2" charset="0"/>
                <a:cs typeface="Times New Roman" panose="02020603050405020304" pitchFamily="18" charset="0"/>
              </a:rPr>
              <a:t>Réalisé par:</a:t>
            </a:r>
            <a:endParaRPr lang="en-US" sz="4800"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40" name="TextBox 339">
            <a:extLst>
              <a:ext uri="{FF2B5EF4-FFF2-40B4-BE49-F238E27FC236}">
                <a16:creationId xmlns:a16="http://schemas.microsoft.com/office/drawing/2014/main" id="{05DC0423-0C52-4464-93F6-435873E8C8C0}"/>
              </a:ext>
            </a:extLst>
          </p:cNvPr>
          <p:cNvSpPr txBox="1"/>
          <p:nvPr/>
        </p:nvSpPr>
        <p:spPr>
          <a:xfrm>
            <a:off x="3075191" y="41347070"/>
            <a:ext cx="10919272" cy="2123658"/>
          </a:xfrm>
          <a:prstGeom prst="rect">
            <a:avLst/>
          </a:prstGeom>
          <a:noFill/>
        </p:spPr>
        <p:txBody>
          <a:bodyPr wrap="square">
            <a:spAutoFit/>
          </a:bodyPr>
          <a:lstStyle/>
          <a:p>
            <a:pPr marL="571500" indent="-571500">
              <a:buFont typeface="Arial" panose="020B0604020202020204" pitchFamily="34" charset="0"/>
              <a:buChar char="•"/>
            </a:pPr>
            <a:r>
              <a:rPr lang="fr-FR" sz="4400" b="1" dirty="0" err="1"/>
              <a:t>Issalmou</a:t>
            </a:r>
            <a:r>
              <a:rPr lang="fr-FR" sz="4400" b="1" dirty="0"/>
              <a:t> </a:t>
            </a:r>
            <a:r>
              <a:rPr lang="fr-FR" sz="4400" b="1" dirty="0" err="1"/>
              <a:t>Adaaiche</a:t>
            </a:r>
            <a:endParaRPr lang="fr-FR" sz="4400" b="1" dirty="0"/>
          </a:p>
          <a:p>
            <a:pPr marL="571500" indent="-571500">
              <a:buFont typeface="Arial" panose="020B0604020202020204" pitchFamily="34" charset="0"/>
              <a:buChar char="•"/>
            </a:pPr>
            <a:r>
              <a:rPr lang="fr-FR" sz="4400" b="1" dirty="0"/>
              <a:t>Oualid </a:t>
            </a:r>
            <a:r>
              <a:rPr lang="fr-FR" sz="4400" b="1" dirty="0" err="1"/>
              <a:t>Almou</a:t>
            </a:r>
            <a:endParaRPr lang="fr-FR" sz="4400" b="1" dirty="0"/>
          </a:p>
          <a:p>
            <a:pPr marL="571500" indent="-571500">
              <a:buFont typeface="Arial" panose="020B0604020202020204" pitchFamily="34" charset="0"/>
              <a:buChar char="•"/>
            </a:pPr>
            <a:r>
              <a:rPr lang="fr-FR" sz="4400" b="1" dirty="0"/>
              <a:t>Adadi Aya</a:t>
            </a:r>
          </a:p>
        </p:txBody>
      </p:sp>
      <p:sp>
        <p:nvSpPr>
          <p:cNvPr id="341" name="Text Placeholder 5">
            <a:extLst>
              <a:ext uri="{FF2B5EF4-FFF2-40B4-BE49-F238E27FC236}">
                <a16:creationId xmlns:a16="http://schemas.microsoft.com/office/drawing/2014/main" id="{12D3B622-DBD0-4D1F-A8BC-A8122DA05865}"/>
              </a:ext>
            </a:extLst>
          </p:cNvPr>
          <p:cNvSpPr txBox="1"/>
          <p:nvPr/>
        </p:nvSpPr>
        <p:spPr>
          <a:xfrm>
            <a:off x="11892988" y="40545709"/>
            <a:ext cx="7766686" cy="193319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fr-FR" sz="4800" dirty="0">
                <a:solidFill>
                  <a:schemeClr val="accent1">
                    <a:lumMod val="75000"/>
                  </a:schemeClr>
                </a:solidFill>
                <a:latin typeface="Amaranth" panose="02000503050000020004" pitchFamily="2" charset="0"/>
                <a:cs typeface="Times New Roman" panose="02020603050405020304" pitchFamily="18" charset="0"/>
              </a:rPr>
              <a:t>Encadré par:</a:t>
            </a:r>
            <a:endParaRPr lang="en-US" sz="4800"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42" name="TextBox 341">
            <a:extLst>
              <a:ext uri="{FF2B5EF4-FFF2-40B4-BE49-F238E27FC236}">
                <a16:creationId xmlns:a16="http://schemas.microsoft.com/office/drawing/2014/main" id="{DC44AD0A-5F3E-4191-B75E-BCE03F92034A}"/>
              </a:ext>
            </a:extLst>
          </p:cNvPr>
          <p:cNvSpPr txBox="1"/>
          <p:nvPr/>
        </p:nvSpPr>
        <p:spPr>
          <a:xfrm>
            <a:off x="14168601" y="41692885"/>
            <a:ext cx="10919272" cy="1446550"/>
          </a:xfrm>
          <a:prstGeom prst="rect">
            <a:avLst/>
          </a:prstGeom>
          <a:noFill/>
        </p:spPr>
        <p:txBody>
          <a:bodyPr wrap="square">
            <a:spAutoFit/>
          </a:bodyPr>
          <a:lstStyle/>
          <a:p>
            <a:pPr marL="571500" indent="-571500">
              <a:buFont typeface="Arial" panose="020B0604020202020204" pitchFamily="34" charset="0"/>
              <a:buChar char="•"/>
            </a:pPr>
            <a:r>
              <a:rPr lang="fr-FR" sz="4400" b="1" dirty="0"/>
              <a:t>El Habib Ben </a:t>
            </a:r>
            <a:r>
              <a:rPr lang="fr-FR" sz="4400" b="1" dirty="0" err="1"/>
              <a:t>lahmar</a:t>
            </a:r>
            <a:endParaRPr lang="fr-FR" sz="4400" b="1" dirty="0"/>
          </a:p>
          <a:p>
            <a:pPr marL="571500" indent="-571500">
              <a:buFont typeface="Arial" panose="020B0604020202020204" pitchFamily="34" charset="0"/>
              <a:buChar char="•"/>
            </a:pPr>
            <a:r>
              <a:rPr lang="fr-FR" sz="4400" b="1" dirty="0"/>
              <a:t>Zakaria </a:t>
            </a:r>
            <a:r>
              <a:rPr lang="fr-FR" sz="4400" b="1" dirty="0" err="1"/>
              <a:t>Elfakir</a:t>
            </a:r>
            <a:endParaRPr lang="fr-FR" sz="4400" b="1" dirty="0"/>
          </a:p>
        </p:txBody>
      </p:sp>
      <p:pic>
        <p:nvPicPr>
          <p:cNvPr id="25" name="Picture 24">
            <a:extLst>
              <a:ext uri="{FF2B5EF4-FFF2-40B4-BE49-F238E27FC236}">
                <a16:creationId xmlns:a16="http://schemas.microsoft.com/office/drawing/2014/main" id="{80031AE9-BE95-4C62-A0A1-FD56E545B841}"/>
              </a:ext>
            </a:extLst>
          </p:cNvPr>
          <p:cNvPicPr>
            <a:picLocks noChangeAspect="1"/>
          </p:cNvPicPr>
          <p:nvPr/>
        </p:nvPicPr>
        <p:blipFill rotWithShape="1">
          <a:blip r:embed="rId7">
            <a:extLst>
              <a:ext uri="{28A0092B-C50C-407E-A947-70E740481C1C}">
                <a14:useLocalDpi xmlns:a14="http://schemas.microsoft.com/office/drawing/2010/main" val="0"/>
              </a:ext>
            </a:extLst>
          </a:blip>
          <a:srcRect t="11327"/>
          <a:stretch/>
        </p:blipFill>
        <p:spPr>
          <a:xfrm>
            <a:off x="1201473" y="29543417"/>
            <a:ext cx="13890602" cy="3680878"/>
          </a:xfrm>
          <a:prstGeom prst="rect">
            <a:avLst/>
          </a:prstGeom>
          <a:ln>
            <a:solidFill>
              <a:schemeClr val="tx1"/>
            </a:solidFill>
          </a:ln>
        </p:spPr>
      </p:pic>
      <p:pic>
        <p:nvPicPr>
          <p:cNvPr id="27" name="Picture 26">
            <a:extLst>
              <a:ext uri="{FF2B5EF4-FFF2-40B4-BE49-F238E27FC236}">
                <a16:creationId xmlns:a16="http://schemas.microsoft.com/office/drawing/2014/main" id="{7D9919D9-9BCD-422C-909D-41C7D047B2BB}"/>
              </a:ext>
            </a:extLst>
          </p:cNvPr>
          <p:cNvPicPr>
            <a:picLocks noChangeAspect="1"/>
          </p:cNvPicPr>
          <p:nvPr/>
        </p:nvPicPr>
        <p:blipFill rotWithShape="1">
          <a:blip r:embed="rId8">
            <a:extLst>
              <a:ext uri="{28A0092B-C50C-407E-A947-70E740481C1C}">
                <a14:useLocalDpi xmlns:a14="http://schemas.microsoft.com/office/drawing/2010/main" val="0"/>
              </a:ext>
            </a:extLst>
          </a:blip>
          <a:srcRect t="11903"/>
          <a:stretch/>
        </p:blipFill>
        <p:spPr>
          <a:xfrm>
            <a:off x="16817102" y="29287558"/>
            <a:ext cx="14577289" cy="3938270"/>
          </a:xfrm>
          <a:prstGeom prst="rect">
            <a:avLst/>
          </a:prstGeom>
          <a:ln>
            <a:solidFill>
              <a:schemeClr val="tx1"/>
            </a:solidFill>
          </a:ln>
        </p:spPr>
      </p:pic>
      <p:sp>
        <p:nvSpPr>
          <p:cNvPr id="344" name="TextBox 343">
            <a:extLst>
              <a:ext uri="{FF2B5EF4-FFF2-40B4-BE49-F238E27FC236}">
                <a16:creationId xmlns:a16="http://schemas.microsoft.com/office/drawing/2014/main" id="{102882C0-C661-4B8B-B106-3DC78E3A5628}"/>
              </a:ext>
            </a:extLst>
          </p:cNvPr>
          <p:cNvSpPr txBox="1"/>
          <p:nvPr/>
        </p:nvSpPr>
        <p:spPr>
          <a:xfrm>
            <a:off x="5684261" y="28471816"/>
            <a:ext cx="22372320" cy="769441"/>
          </a:xfrm>
          <a:prstGeom prst="rect">
            <a:avLst/>
          </a:prstGeom>
          <a:noFill/>
        </p:spPr>
        <p:txBody>
          <a:bodyPr wrap="square">
            <a:spAutoFit/>
          </a:bodyPr>
          <a:lstStyle/>
          <a:p>
            <a:r>
              <a:rPr lang="en-US" sz="4400" b="1" dirty="0"/>
              <a:t>Avant </a:t>
            </a:r>
            <a:r>
              <a:rPr lang="en-US" sz="4400" b="1" dirty="0" err="1"/>
              <a:t>pretraitement</a:t>
            </a:r>
            <a:endParaRPr lang="en-US" sz="4400" b="1" dirty="0"/>
          </a:p>
        </p:txBody>
      </p:sp>
      <p:sp>
        <p:nvSpPr>
          <p:cNvPr id="345" name="TextBox 344">
            <a:extLst>
              <a:ext uri="{FF2B5EF4-FFF2-40B4-BE49-F238E27FC236}">
                <a16:creationId xmlns:a16="http://schemas.microsoft.com/office/drawing/2014/main" id="{AC4D0861-B545-4329-818A-5843EAD2155C}"/>
              </a:ext>
            </a:extLst>
          </p:cNvPr>
          <p:cNvSpPr txBox="1"/>
          <p:nvPr/>
        </p:nvSpPr>
        <p:spPr>
          <a:xfrm>
            <a:off x="21186976" y="28545399"/>
            <a:ext cx="22372320" cy="769441"/>
          </a:xfrm>
          <a:prstGeom prst="rect">
            <a:avLst/>
          </a:prstGeom>
          <a:noFill/>
        </p:spPr>
        <p:txBody>
          <a:bodyPr wrap="square">
            <a:spAutoFit/>
          </a:bodyPr>
          <a:lstStyle/>
          <a:p>
            <a:r>
              <a:rPr lang="en-US" sz="4400" b="1" dirty="0"/>
              <a:t>Après </a:t>
            </a:r>
            <a:r>
              <a:rPr lang="en-US" sz="4400" b="1" dirty="0" err="1"/>
              <a:t>pretraitement</a:t>
            </a:r>
            <a:endParaRPr lang="en-US" sz="4400" b="1" dirty="0"/>
          </a:p>
        </p:txBody>
      </p:sp>
      <p:sp>
        <p:nvSpPr>
          <p:cNvPr id="346" name="Rectangle 345">
            <a:extLst>
              <a:ext uri="{FF2B5EF4-FFF2-40B4-BE49-F238E27FC236}">
                <a16:creationId xmlns:a16="http://schemas.microsoft.com/office/drawing/2014/main" id="{22476D18-4A7D-4E71-9342-A64C10251046}"/>
              </a:ext>
            </a:extLst>
          </p:cNvPr>
          <p:cNvSpPr/>
          <p:nvPr/>
        </p:nvSpPr>
        <p:spPr>
          <a:xfrm>
            <a:off x="0" y="39229980"/>
            <a:ext cx="33038074" cy="826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50" name="TextBox 349">
            <a:extLst>
              <a:ext uri="{FF2B5EF4-FFF2-40B4-BE49-F238E27FC236}">
                <a16:creationId xmlns:a16="http://schemas.microsoft.com/office/drawing/2014/main" id="{DA2F94B1-7DDD-406F-9D12-2A829858B919}"/>
              </a:ext>
            </a:extLst>
          </p:cNvPr>
          <p:cNvSpPr txBox="1"/>
          <p:nvPr/>
        </p:nvSpPr>
        <p:spPr>
          <a:xfrm>
            <a:off x="1107092" y="26979188"/>
            <a:ext cx="9921482" cy="1200329"/>
          </a:xfrm>
          <a:prstGeom prst="rect">
            <a:avLst/>
          </a:prstGeom>
          <a:noFill/>
        </p:spPr>
        <p:txBody>
          <a:bodyPr wrap="square">
            <a:spAutoFit/>
          </a:bodyPr>
          <a:lstStyle/>
          <a:p>
            <a:pPr algn="ctr"/>
            <a:r>
              <a:rPr lang="fr-FR" sz="3600" dirty="0">
                <a:solidFill>
                  <a:schemeClr val="bg1"/>
                </a:solidFill>
              </a:rPr>
              <a:t>Visualisation de la variation de signal des audio avant et après le </a:t>
            </a:r>
            <a:r>
              <a:rPr lang="fr-FR" sz="3600" dirty="0" err="1">
                <a:solidFill>
                  <a:schemeClr val="bg1"/>
                </a:solidFill>
              </a:rPr>
              <a:t>pretraitement</a:t>
            </a:r>
            <a:r>
              <a:rPr lang="fr-FR" sz="3600" dirty="0">
                <a:solidFill>
                  <a:schemeClr val="bg1"/>
                </a:solidFill>
              </a:rPr>
              <a:t> </a:t>
            </a:r>
          </a:p>
        </p:txBody>
      </p:sp>
      <p:cxnSp>
        <p:nvCxnSpPr>
          <p:cNvPr id="351" name="Connector: Curved 350">
            <a:extLst>
              <a:ext uri="{FF2B5EF4-FFF2-40B4-BE49-F238E27FC236}">
                <a16:creationId xmlns:a16="http://schemas.microsoft.com/office/drawing/2014/main" id="{904F8EE9-2F59-46C6-A54F-75C354F25A95}"/>
              </a:ext>
            </a:extLst>
          </p:cNvPr>
          <p:cNvCxnSpPr>
            <a:cxnSpLocks/>
          </p:cNvCxnSpPr>
          <p:nvPr/>
        </p:nvCxnSpPr>
        <p:spPr>
          <a:xfrm>
            <a:off x="1633167" y="28490237"/>
            <a:ext cx="1459034" cy="96018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357" name="Group 356">
            <a:extLst>
              <a:ext uri="{FF2B5EF4-FFF2-40B4-BE49-F238E27FC236}">
                <a16:creationId xmlns:a16="http://schemas.microsoft.com/office/drawing/2014/main" id="{59CBACCD-FA28-430E-9FDB-7E6178D8D74E}"/>
              </a:ext>
            </a:extLst>
          </p:cNvPr>
          <p:cNvGrpSpPr/>
          <p:nvPr/>
        </p:nvGrpSpPr>
        <p:grpSpPr>
          <a:xfrm>
            <a:off x="3159633" y="33750391"/>
            <a:ext cx="26214078" cy="4973139"/>
            <a:chOff x="685801" y="5445691"/>
            <a:chExt cx="21675613" cy="9961970"/>
          </a:xfrm>
        </p:grpSpPr>
        <p:sp>
          <p:nvSpPr>
            <p:cNvPr id="358" name="Rectangle 357">
              <a:extLst>
                <a:ext uri="{FF2B5EF4-FFF2-40B4-BE49-F238E27FC236}">
                  <a16:creationId xmlns:a16="http://schemas.microsoft.com/office/drawing/2014/main" id="{0B6EC36A-67E5-45BE-BB76-6CF35F1501F7}"/>
                </a:ext>
              </a:extLst>
            </p:cNvPr>
            <p:cNvSpPr/>
            <p:nvPr/>
          </p:nvSpPr>
          <p:spPr>
            <a:xfrm>
              <a:off x="959813" y="5752283"/>
              <a:ext cx="21401601"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sp>
          <p:nvSpPr>
            <p:cNvPr id="359" name="Rectangle 358">
              <a:extLst>
                <a:ext uri="{FF2B5EF4-FFF2-40B4-BE49-F238E27FC236}">
                  <a16:creationId xmlns:a16="http://schemas.microsoft.com/office/drawing/2014/main" id="{E7C3D49D-523D-42FB-9FA7-8B691D6979E0}"/>
                </a:ext>
              </a:extLst>
            </p:cNvPr>
            <p:cNvSpPr/>
            <p:nvPr/>
          </p:nvSpPr>
          <p:spPr>
            <a:xfrm>
              <a:off x="685801" y="5445691"/>
              <a:ext cx="21006239"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grpSp>
      <p:sp>
        <p:nvSpPr>
          <p:cNvPr id="360" name="TextBox 359">
            <a:extLst>
              <a:ext uri="{FF2B5EF4-FFF2-40B4-BE49-F238E27FC236}">
                <a16:creationId xmlns:a16="http://schemas.microsoft.com/office/drawing/2014/main" id="{0A2869D4-00C7-4681-B83F-A04B59B4932B}"/>
              </a:ext>
            </a:extLst>
          </p:cNvPr>
          <p:cNvSpPr txBox="1"/>
          <p:nvPr/>
        </p:nvSpPr>
        <p:spPr>
          <a:xfrm>
            <a:off x="4119546" y="35720121"/>
            <a:ext cx="24332756" cy="2246769"/>
          </a:xfrm>
          <a:prstGeom prst="rect">
            <a:avLst/>
          </a:prstGeom>
          <a:noFill/>
        </p:spPr>
        <p:txBody>
          <a:bodyPr wrap="square" rtlCol="0">
            <a:spAutoFit/>
          </a:bodyPr>
          <a:lstStyle/>
          <a:p>
            <a:pPr lvl="0" algn="ctr"/>
            <a:r>
              <a:rPr lang="fr-FR" sz="2800" dirty="0">
                <a:solidFill>
                  <a:schemeClr val="bg1"/>
                </a:solidFill>
                <a:latin typeface="Arial" panose="020B0604020202020204" pitchFamily="34" charset="0"/>
                <a:cs typeface="Arial" panose="020B0604020202020204" pitchFamily="34" charset="0"/>
              </a:rPr>
              <a:t>Ce projet a permis de démontrer l’efficacité de l’outil </a:t>
            </a:r>
            <a:r>
              <a:rPr lang="fr-FR" sz="2800" dirty="0" err="1">
                <a:solidFill>
                  <a:schemeClr val="bg1"/>
                </a:solidFill>
                <a:latin typeface="Arial" panose="020B0604020202020204" pitchFamily="34" charset="0"/>
                <a:cs typeface="Arial" panose="020B0604020202020204" pitchFamily="34" charset="0"/>
              </a:rPr>
              <a:t>Whisper</a:t>
            </a:r>
            <a:r>
              <a:rPr lang="fr-FR" sz="2800" dirty="0">
                <a:solidFill>
                  <a:schemeClr val="bg1"/>
                </a:solidFill>
                <a:latin typeface="Arial" panose="020B0604020202020204" pitchFamily="34" charset="0"/>
                <a:cs typeface="Arial" panose="020B0604020202020204" pitchFamily="34" charset="0"/>
              </a:rPr>
              <a:t> pour la transcription automatique de fichiers audio. L'application de techniques de prétraitement du signal, telles que le filtrage passe-haut et la normalisation, a permis de réduire le taux d'erreur de transcription (WER) dans la majorité des cas testés. Ces résultats montrent l'importance du nettoyage des données audio en amont afin d'améliorer la performance des modèles de reconnaissance vocale. Des perspectives d'optimisation restent ouvertes, notamment l'exploration de modèles plus légers pour une meilleure rapidité d'exécution.</a:t>
            </a:r>
            <a:endParaRPr lang="en-US" sz="2800" dirty="0">
              <a:solidFill>
                <a:schemeClr val="bg1"/>
              </a:solidFill>
              <a:latin typeface="Arial" panose="020B0604020202020204" pitchFamily="34" charset="0"/>
              <a:cs typeface="Arial" panose="020B0604020202020204" pitchFamily="34" charset="0"/>
            </a:endParaRPr>
          </a:p>
        </p:txBody>
      </p:sp>
      <p:sp>
        <p:nvSpPr>
          <p:cNvPr id="361" name="Rectangle 360">
            <a:extLst>
              <a:ext uri="{FF2B5EF4-FFF2-40B4-BE49-F238E27FC236}">
                <a16:creationId xmlns:a16="http://schemas.microsoft.com/office/drawing/2014/main" id="{664C9B78-314C-4E24-BC71-02B2DE4787DF}"/>
              </a:ext>
            </a:extLst>
          </p:cNvPr>
          <p:cNvSpPr/>
          <p:nvPr/>
        </p:nvSpPr>
        <p:spPr>
          <a:xfrm>
            <a:off x="11312773" y="34187627"/>
            <a:ext cx="10212163" cy="1080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a:solidFill>
                  <a:schemeClr val="accent1">
                    <a:lumMod val="75000"/>
                  </a:schemeClr>
                </a:solidFill>
                <a:latin typeface="Amaranth" panose="02000503050000020004" pitchFamily="2" charset="0"/>
                <a:cs typeface="Times New Roman" panose="02020603050405020304" pitchFamily="18" charset="0"/>
              </a:rPr>
              <a:t>Conclusion</a:t>
            </a:r>
          </a:p>
        </p:txBody>
      </p:sp>
      <p:sp>
        <p:nvSpPr>
          <p:cNvPr id="364" name="Text Placeholder 5">
            <a:extLst>
              <a:ext uri="{FF2B5EF4-FFF2-40B4-BE49-F238E27FC236}">
                <a16:creationId xmlns:a16="http://schemas.microsoft.com/office/drawing/2014/main" id="{FD377496-B5D9-4ACD-A120-655AB58CDB73}"/>
              </a:ext>
            </a:extLst>
          </p:cNvPr>
          <p:cNvSpPr txBox="1"/>
          <p:nvPr/>
        </p:nvSpPr>
        <p:spPr>
          <a:xfrm>
            <a:off x="21322843" y="40391212"/>
            <a:ext cx="5998761" cy="193319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fr-FR" sz="4800" dirty="0">
                <a:solidFill>
                  <a:schemeClr val="accent1">
                    <a:lumMod val="75000"/>
                  </a:schemeClr>
                </a:solidFill>
                <a:latin typeface="Amaranth" panose="02000503050000020004" pitchFamily="2" charset="0"/>
                <a:cs typeface="Times New Roman" panose="02020603050405020304" pitchFamily="18" charset="0"/>
              </a:rPr>
              <a:t>Plus d’information</a:t>
            </a:r>
            <a:r>
              <a:rPr lang="fr-FR" dirty="0">
                <a:solidFill>
                  <a:schemeClr val="accent1">
                    <a:lumMod val="75000"/>
                  </a:schemeClr>
                </a:solidFill>
                <a:latin typeface="Amaranth" panose="02000503050000020004" pitchFamily="2" charset="0"/>
                <a:cs typeface="Times New Roman" panose="02020603050405020304" pitchFamily="18" charset="0"/>
              </a:rPr>
              <a:t>:</a:t>
            </a:r>
            <a:endParaRPr lang="en-US"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72" name="Text Placeholder 5">
            <a:extLst>
              <a:ext uri="{FF2B5EF4-FFF2-40B4-BE49-F238E27FC236}">
                <a16:creationId xmlns:a16="http://schemas.microsoft.com/office/drawing/2014/main" id="{514DFADF-0E3D-41FC-A713-B744D08E9F79}"/>
              </a:ext>
            </a:extLst>
          </p:cNvPr>
          <p:cNvSpPr txBox="1"/>
          <p:nvPr/>
        </p:nvSpPr>
        <p:spPr>
          <a:xfrm>
            <a:off x="3075191" y="216238"/>
            <a:ext cx="26883360" cy="193319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fr-FR" dirty="0">
                <a:solidFill>
                  <a:schemeClr val="accent4"/>
                </a:solidFill>
              </a:rPr>
              <a:t>Année universitaire 2024/2025</a:t>
            </a:r>
            <a:endParaRPr lang="en-US" dirty="0">
              <a:solidFill>
                <a:schemeClr val="accent4"/>
              </a:solidFill>
            </a:endParaRPr>
          </a:p>
        </p:txBody>
      </p:sp>
      <p:pic>
        <p:nvPicPr>
          <p:cNvPr id="4" name="Picture 3">
            <a:extLst>
              <a:ext uri="{FF2B5EF4-FFF2-40B4-BE49-F238E27FC236}">
                <a16:creationId xmlns:a16="http://schemas.microsoft.com/office/drawing/2014/main" id="{83412027-6DC3-4C76-925B-62850E6EBBF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166688" y="40159250"/>
            <a:ext cx="5723657" cy="3731950"/>
          </a:xfrm>
          <a:prstGeom prst="rect">
            <a:avLst/>
          </a:prstGeom>
        </p:spPr>
      </p:pic>
    </p:spTree>
    <p:extLst>
      <p:ext uri="{BB962C8B-B14F-4D97-AF65-F5344CB8AC3E}">
        <p14:creationId xmlns:p14="http://schemas.microsoft.com/office/powerpoint/2010/main" val="25742978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ruminativemauv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1412</TotalTime>
  <Words>540</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Titillium Web</vt:lpstr>
      <vt:lpstr>Franklin Gothic Heavy</vt:lpstr>
      <vt:lpstr>Calibri</vt:lpstr>
      <vt:lpstr>Amaranth</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Aya Adadi</cp:lastModifiedBy>
  <cp:revision>86</cp:revision>
  <dcterms:created xsi:type="dcterms:W3CDTF">2012-07-09T21:51:14Z</dcterms:created>
  <dcterms:modified xsi:type="dcterms:W3CDTF">2025-05-31T20:57:04Z</dcterms:modified>
</cp:coreProperties>
</file>