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18"/>
  </p:notesMasterIdLst>
  <p:sldIdLst>
    <p:sldId id="349" r:id="rId4"/>
    <p:sldId id="353" r:id="rId5"/>
    <p:sldId id="352" r:id="rId6"/>
    <p:sldId id="259" r:id="rId7"/>
    <p:sldId id="359" r:id="rId8"/>
    <p:sldId id="361" r:id="rId9"/>
    <p:sldId id="370" r:id="rId10"/>
    <p:sldId id="365" r:id="rId11"/>
    <p:sldId id="366" r:id="rId12"/>
    <p:sldId id="367" r:id="rId13"/>
    <p:sldId id="371" r:id="rId14"/>
    <p:sldId id="372" r:id="rId15"/>
    <p:sldId id="368" r:id="rId16"/>
    <p:sldId id="3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36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59" autoAdjust="0"/>
    <p:restoredTop sz="94660"/>
  </p:normalViewPr>
  <p:slideViewPr>
    <p:cSldViewPr snapToGrid="0" showGuides="1">
      <p:cViewPr>
        <p:scale>
          <a:sx n="81" d="100"/>
          <a:sy n="81" d="100"/>
        </p:scale>
        <p:origin x="-216" y="12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AA45B078-9C2E-4F0F-A743-1BD2E374A3F2}"/>
              </a:ext>
            </a:extLst>
          </p:cNvPr>
          <p:cNvSpPr/>
          <p:nvPr userDrawn="1"/>
        </p:nvSpPr>
        <p:spPr>
          <a:xfrm>
            <a:off x="0" y="3254185"/>
            <a:ext cx="12192000" cy="1296144"/>
          </a:xfrm>
          <a:prstGeom prst="rect">
            <a:avLst/>
          </a:prstGeom>
          <a:solidFill>
            <a:schemeClr val="accent6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3" name="Group 8">
            <a:extLst>
              <a:ext uri="{FF2B5EF4-FFF2-40B4-BE49-F238E27FC236}">
                <a16:creationId xmlns:a16="http://schemas.microsoft.com/office/drawing/2014/main" xmlns="" id="{346031F5-1B63-4620-8505-DE5C4A40B24C}"/>
              </a:ext>
            </a:extLst>
          </p:cNvPr>
          <p:cNvGrpSpPr/>
          <p:nvPr userDrawn="1"/>
        </p:nvGrpSpPr>
        <p:grpSpPr>
          <a:xfrm>
            <a:off x="741800" y="1570966"/>
            <a:ext cx="2520000" cy="4680000"/>
            <a:chOff x="445712" y="1449040"/>
            <a:chExt cx="2520000" cy="4680000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xmlns="" id="{FC27CB74-33CD-4A23-B325-C122DA66528C}"/>
                </a:ext>
              </a:extLst>
            </p:cNvPr>
            <p:cNvSpPr/>
            <p:nvPr userDrawn="1"/>
          </p:nvSpPr>
          <p:spPr>
            <a:xfrm>
              <a:off x="445712" y="1449040"/>
              <a:ext cx="2520000" cy="468000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xmlns="" id="{58D7BEA8-16EF-49F6-A423-7760EDAB82F5}"/>
                </a:ext>
              </a:extLst>
            </p:cNvPr>
            <p:cNvSpPr/>
            <p:nvPr userDrawn="1"/>
          </p:nvSpPr>
          <p:spPr>
            <a:xfrm>
              <a:off x="1597700" y="1680321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6" name="Group 1">
              <a:extLst>
                <a:ext uri="{FF2B5EF4-FFF2-40B4-BE49-F238E27FC236}">
                  <a16:creationId xmlns:a16="http://schemas.microsoft.com/office/drawing/2014/main" xmlns="" id="{ADA26798-7DB1-4A1B-8875-4A1F787E724F}"/>
                </a:ext>
              </a:extLst>
            </p:cNvPr>
            <p:cNvGrpSpPr/>
            <p:nvPr userDrawn="1"/>
          </p:nvGrpSpPr>
          <p:grpSpPr>
            <a:xfrm>
              <a:off x="1549420" y="5712364"/>
              <a:ext cx="312583" cy="312583"/>
              <a:chOff x="1570727" y="5532687"/>
              <a:chExt cx="312583" cy="312583"/>
            </a:xfrm>
          </p:grpSpPr>
          <p:sp>
            <p:nvSpPr>
              <p:cNvPr id="7" name="Oval 4">
                <a:extLst>
                  <a:ext uri="{FF2B5EF4-FFF2-40B4-BE49-F238E27FC236}">
                    <a16:creationId xmlns:a16="http://schemas.microsoft.com/office/drawing/2014/main" xmlns="" id="{3F0E6646-AD22-4810-B8E0-6B3AA6FA86A2}"/>
                  </a:ext>
                </a:extLst>
              </p:cNvPr>
              <p:cNvSpPr/>
              <p:nvPr userDrawn="1"/>
            </p:nvSpPr>
            <p:spPr>
              <a:xfrm>
                <a:off x="1570727" y="5532687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xmlns="" id="{84E7817A-50E1-44BF-B5F3-B2BEF3E94706}"/>
                  </a:ext>
                </a:extLst>
              </p:cNvPr>
              <p:cNvSpPr/>
              <p:nvPr userDrawn="1"/>
            </p:nvSpPr>
            <p:spPr>
              <a:xfrm>
                <a:off x="1655532" y="5616970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sp>
        <p:nvSpPr>
          <p:cNvPr id="9" name="Picture Placeholder 9">
            <a:extLst>
              <a:ext uri="{FF2B5EF4-FFF2-40B4-BE49-F238E27FC236}">
                <a16:creationId xmlns:a16="http://schemas.microsoft.com/office/drawing/2014/main" xmlns="" id="{FD8E3FD2-2332-4C3D-A627-541B7AFCAC9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21680" y="1930403"/>
            <a:ext cx="2160240" cy="37444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88439E42-0E0F-4CED-B659-F8D68A3501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:a16="http://schemas.microsoft.com/office/drawing/2014/main" xmlns="" id="{550C2BD9-6214-4567-96BE-E813DFC881B3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3779656" y="1838324"/>
            <a:ext cx="8412345" cy="4067177"/>
          </a:xfrm>
          <a:custGeom>
            <a:avLst/>
            <a:gdLst>
              <a:gd name="connsiteX0" fmla="*/ 7994333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0 w 8412345"/>
              <a:gd name="connsiteY4" fmla="*/ 0 h 4067177"/>
              <a:gd name="connsiteX5" fmla="*/ 8412345 w 8412345"/>
              <a:gd name="connsiteY5" fmla="*/ 0 h 4067177"/>
              <a:gd name="connsiteX6" fmla="*/ 8412345 w 8412345"/>
              <a:gd name="connsiteY6" fmla="*/ 4067177 h 4067177"/>
              <a:gd name="connsiteX7" fmla="*/ 1452936 w 8412345"/>
              <a:gd name="connsiteY7" fmla="*/ 4067177 h 4067177"/>
              <a:gd name="connsiteX8" fmla="*/ 1340647 w 8412345"/>
              <a:gd name="connsiteY8" fmla="*/ 3752847 h 4067177"/>
              <a:gd name="connsiteX9" fmla="*/ 2028961 w 8412345"/>
              <a:gd name="connsiteY9" fmla="*/ 3752847 h 4067177"/>
              <a:gd name="connsiteX10" fmla="*/ 2028961 w 8412345"/>
              <a:gd name="connsiteY10" fmla="*/ 3524256 h 4067177"/>
              <a:gd name="connsiteX11" fmla="*/ 1258986 w 8412345"/>
              <a:gd name="connsiteY11" fmla="*/ 3524256 h 4067177"/>
              <a:gd name="connsiteX0" fmla="*/ 7994333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7994333 w 8412345"/>
              <a:gd name="connsiteY4" fmla="*/ 3524256 h 4067177"/>
              <a:gd name="connsiteX5" fmla="*/ 0 w 8412345"/>
              <a:gd name="connsiteY5" fmla="*/ 0 h 4067177"/>
              <a:gd name="connsiteX6" fmla="*/ 8412345 w 8412345"/>
              <a:gd name="connsiteY6" fmla="*/ 0 h 4067177"/>
              <a:gd name="connsiteX7" fmla="*/ 8412345 w 8412345"/>
              <a:gd name="connsiteY7" fmla="*/ 4067177 h 4067177"/>
              <a:gd name="connsiteX8" fmla="*/ 1452936 w 8412345"/>
              <a:gd name="connsiteY8" fmla="*/ 4067177 h 4067177"/>
              <a:gd name="connsiteX9" fmla="*/ 1340647 w 8412345"/>
              <a:gd name="connsiteY9" fmla="*/ 3752847 h 4067177"/>
              <a:gd name="connsiteX10" fmla="*/ 2028961 w 8412345"/>
              <a:gd name="connsiteY10" fmla="*/ 3752847 h 4067177"/>
              <a:gd name="connsiteX11" fmla="*/ 1258986 w 8412345"/>
              <a:gd name="connsiteY11" fmla="*/ 3524256 h 4067177"/>
              <a:gd name="connsiteX12" fmla="*/ 0 w 8412345"/>
              <a:gd name="connsiteY12" fmla="*/ 0 h 4067177"/>
              <a:gd name="connsiteX0" fmla="*/ 7994333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7994333 w 8412345"/>
              <a:gd name="connsiteY4" fmla="*/ 3524256 h 4067177"/>
              <a:gd name="connsiteX5" fmla="*/ 0 w 8412345"/>
              <a:gd name="connsiteY5" fmla="*/ 0 h 4067177"/>
              <a:gd name="connsiteX6" fmla="*/ 8412345 w 8412345"/>
              <a:gd name="connsiteY6" fmla="*/ 0 h 4067177"/>
              <a:gd name="connsiteX7" fmla="*/ 8412345 w 8412345"/>
              <a:gd name="connsiteY7" fmla="*/ 4067177 h 4067177"/>
              <a:gd name="connsiteX8" fmla="*/ 1452936 w 8412345"/>
              <a:gd name="connsiteY8" fmla="*/ 4067177 h 4067177"/>
              <a:gd name="connsiteX9" fmla="*/ 1340647 w 8412345"/>
              <a:gd name="connsiteY9" fmla="*/ 3752847 h 4067177"/>
              <a:gd name="connsiteX10" fmla="*/ 1258986 w 8412345"/>
              <a:gd name="connsiteY10" fmla="*/ 3524256 h 4067177"/>
              <a:gd name="connsiteX11" fmla="*/ 0 w 8412345"/>
              <a:gd name="connsiteY11" fmla="*/ 0 h 4067177"/>
              <a:gd name="connsiteX0" fmla="*/ 7994333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7994333 w 8412345"/>
              <a:gd name="connsiteY4" fmla="*/ 3524256 h 4067177"/>
              <a:gd name="connsiteX5" fmla="*/ 0 w 8412345"/>
              <a:gd name="connsiteY5" fmla="*/ 0 h 4067177"/>
              <a:gd name="connsiteX6" fmla="*/ 8412345 w 8412345"/>
              <a:gd name="connsiteY6" fmla="*/ 0 h 4067177"/>
              <a:gd name="connsiteX7" fmla="*/ 8412345 w 8412345"/>
              <a:gd name="connsiteY7" fmla="*/ 4067177 h 4067177"/>
              <a:gd name="connsiteX8" fmla="*/ 1452936 w 8412345"/>
              <a:gd name="connsiteY8" fmla="*/ 4067177 h 4067177"/>
              <a:gd name="connsiteX9" fmla="*/ 1258986 w 8412345"/>
              <a:gd name="connsiteY9" fmla="*/ 3524256 h 4067177"/>
              <a:gd name="connsiteX10" fmla="*/ 0 w 8412345"/>
              <a:gd name="connsiteY10" fmla="*/ 0 h 4067177"/>
              <a:gd name="connsiteX0" fmla="*/ 7994333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7994333 w 8412345"/>
              <a:gd name="connsiteY4" fmla="*/ 3524256 h 4067177"/>
              <a:gd name="connsiteX5" fmla="*/ 0 w 8412345"/>
              <a:gd name="connsiteY5" fmla="*/ 0 h 4067177"/>
              <a:gd name="connsiteX6" fmla="*/ 8412345 w 8412345"/>
              <a:gd name="connsiteY6" fmla="*/ 0 h 4067177"/>
              <a:gd name="connsiteX7" fmla="*/ 8412345 w 8412345"/>
              <a:gd name="connsiteY7" fmla="*/ 4067177 h 4067177"/>
              <a:gd name="connsiteX8" fmla="*/ 1452936 w 8412345"/>
              <a:gd name="connsiteY8" fmla="*/ 4067177 h 4067177"/>
              <a:gd name="connsiteX9" fmla="*/ 0 w 8412345"/>
              <a:gd name="connsiteY9" fmla="*/ 0 h 4067177"/>
              <a:gd name="connsiteX0" fmla="*/ 8412344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0 w 8412345"/>
              <a:gd name="connsiteY4" fmla="*/ 0 h 4067177"/>
              <a:gd name="connsiteX5" fmla="*/ 8412345 w 8412345"/>
              <a:gd name="connsiteY5" fmla="*/ 0 h 4067177"/>
              <a:gd name="connsiteX6" fmla="*/ 8412345 w 8412345"/>
              <a:gd name="connsiteY6" fmla="*/ 4067177 h 4067177"/>
              <a:gd name="connsiteX7" fmla="*/ 1452936 w 8412345"/>
              <a:gd name="connsiteY7" fmla="*/ 4067177 h 4067177"/>
              <a:gd name="connsiteX8" fmla="*/ 0 w 8412345"/>
              <a:gd name="connsiteY8" fmla="*/ 0 h 4067177"/>
              <a:gd name="connsiteX0" fmla="*/ 8412344 w 8412345"/>
              <a:gd name="connsiteY0" fmla="*/ 3524256 h 4067177"/>
              <a:gd name="connsiteX1" fmla="*/ 8412344 w 8412345"/>
              <a:gd name="connsiteY1" fmla="*/ 3752847 h 4067177"/>
              <a:gd name="connsiteX2" fmla="*/ 8412344 w 8412345"/>
              <a:gd name="connsiteY2" fmla="*/ 3524256 h 4067177"/>
              <a:gd name="connsiteX3" fmla="*/ 0 w 8412345"/>
              <a:gd name="connsiteY3" fmla="*/ 0 h 4067177"/>
              <a:gd name="connsiteX4" fmla="*/ 8412345 w 8412345"/>
              <a:gd name="connsiteY4" fmla="*/ 0 h 4067177"/>
              <a:gd name="connsiteX5" fmla="*/ 8412345 w 8412345"/>
              <a:gd name="connsiteY5" fmla="*/ 4067177 h 4067177"/>
              <a:gd name="connsiteX6" fmla="*/ 1452936 w 8412345"/>
              <a:gd name="connsiteY6" fmla="*/ 4067177 h 4067177"/>
              <a:gd name="connsiteX7" fmla="*/ 0 w 8412345"/>
              <a:gd name="connsiteY7" fmla="*/ 0 h 4067177"/>
              <a:gd name="connsiteX0" fmla="*/ 0 w 8412345"/>
              <a:gd name="connsiteY0" fmla="*/ 0 h 4067177"/>
              <a:gd name="connsiteX1" fmla="*/ 8412345 w 8412345"/>
              <a:gd name="connsiteY1" fmla="*/ 0 h 4067177"/>
              <a:gd name="connsiteX2" fmla="*/ 8412345 w 8412345"/>
              <a:gd name="connsiteY2" fmla="*/ 4067177 h 4067177"/>
              <a:gd name="connsiteX3" fmla="*/ 1452936 w 8412345"/>
              <a:gd name="connsiteY3" fmla="*/ 4067177 h 4067177"/>
              <a:gd name="connsiteX4" fmla="*/ 0 w 8412345"/>
              <a:gd name="connsiteY4" fmla="*/ 0 h 4067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12345" h="4067177">
                <a:moveTo>
                  <a:pt x="0" y="0"/>
                </a:moveTo>
                <a:lnTo>
                  <a:pt x="8412345" y="0"/>
                </a:lnTo>
                <a:lnTo>
                  <a:pt x="8412345" y="4067177"/>
                </a:lnTo>
                <a:lnTo>
                  <a:pt x="1452936" y="406717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  <p:sp>
        <p:nvSpPr>
          <p:cNvPr id="3" name="Picture Placeholder 33">
            <a:extLst>
              <a:ext uri="{FF2B5EF4-FFF2-40B4-BE49-F238E27FC236}">
                <a16:creationId xmlns:a16="http://schemas.microsoft.com/office/drawing/2014/main" xmlns="" id="{98249CAB-AC39-4CCE-919B-8382181E4BB3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0" y="1285875"/>
            <a:ext cx="4432248" cy="4067177"/>
          </a:xfrm>
          <a:custGeom>
            <a:avLst/>
            <a:gdLst>
              <a:gd name="connsiteX0" fmla="*/ 0 w 4432248"/>
              <a:gd name="connsiteY0" fmla="*/ 0 h 4067177"/>
              <a:gd name="connsiteX1" fmla="*/ 571500 w 4432248"/>
              <a:gd name="connsiteY1" fmla="*/ 0 h 4067177"/>
              <a:gd name="connsiteX2" fmla="*/ 904875 w 4432248"/>
              <a:gd name="connsiteY2" fmla="*/ 0 h 4067177"/>
              <a:gd name="connsiteX3" fmla="*/ 2979312 w 4432248"/>
              <a:gd name="connsiteY3" fmla="*/ 0 h 4067177"/>
              <a:gd name="connsiteX4" fmla="*/ 4432248 w 4432248"/>
              <a:gd name="connsiteY4" fmla="*/ 4067177 h 4067177"/>
              <a:gd name="connsiteX5" fmla="*/ 571500 w 4432248"/>
              <a:gd name="connsiteY5" fmla="*/ 4067177 h 4067177"/>
              <a:gd name="connsiteX6" fmla="*/ 571500 w 4432248"/>
              <a:gd name="connsiteY6" fmla="*/ 4067175 h 4067177"/>
              <a:gd name="connsiteX7" fmla="*/ 0 w 4432248"/>
              <a:gd name="connsiteY7" fmla="*/ 4067175 h 4067177"/>
              <a:gd name="connsiteX0" fmla="*/ 0 w 4432248"/>
              <a:gd name="connsiteY0" fmla="*/ 0 h 4067177"/>
              <a:gd name="connsiteX1" fmla="*/ 571500 w 4432248"/>
              <a:gd name="connsiteY1" fmla="*/ 0 h 4067177"/>
              <a:gd name="connsiteX2" fmla="*/ 2979312 w 4432248"/>
              <a:gd name="connsiteY2" fmla="*/ 0 h 4067177"/>
              <a:gd name="connsiteX3" fmla="*/ 4432248 w 4432248"/>
              <a:gd name="connsiteY3" fmla="*/ 4067177 h 4067177"/>
              <a:gd name="connsiteX4" fmla="*/ 571500 w 4432248"/>
              <a:gd name="connsiteY4" fmla="*/ 4067177 h 4067177"/>
              <a:gd name="connsiteX5" fmla="*/ 571500 w 4432248"/>
              <a:gd name="connsiteY5" fmla="*/ 4067175 h 4067177"/>
              <a:gd name="connsiteX6" fmla="*/ 0 w 4432248"/>
              <a:gd name="connsiteY6" fmla="*/ 4067175 h 4067177"/>
              <a:gd name="connsiteX7" fmla="*/ 0 w 4432248"/>
              <a:gd name="connsiteY7" fmla="*/ 0 h 4067177"/>
              <a:gd name="connsiteX0" fmla="*/ 0 w 4432248"/>
              <a:gd name="connsiteY0" fmla="*/ 0 h 4067177"/>
              <a:gd name="connsiteX1" fmla="*/ 2979312 w 4432248"/>
              <a:gd name="connsiteY1" fmla="*/ 0 h 4067177"/>
              <a:gd name="connsiteX2" fmla="*/ 4432248 w 4432248"/>
              <a:gd name="connsiteY2" fmla="*/ 4067177 h 4067177"/>
              <a:gd name="connsiteX3" fmla="*/ 571500 w 4432248"/>
              <a:gd name="connsiteY3" fmla="*/ 4067177 h 4067177"/>
              <a:gd name="connsiteX4" fmla="*/ 571500 w 4432248"/>
              <a:gd name="connsiteY4" fmla="*/ 4067175 h 4067177"/>
              <a:gd name="connsiteX5" fmla="*/ 0 w 4432248"/>
              <a:gd name="connsiteY5" fmla="*/ 4067175 h 4067177"/>
              <a:gd name="connsiteX6" fmla="*/ 0 w 4432248"/>
              <a:gd name="connsiteY6" fmla="*/ 0 h 4067177"/>
              <a:gd name="connsiteX0" fmla="*/ 0 w 4432248"/>
              <a:gd name="connsiteY0" fmla="*/ 0 h 4067177"/>
              <a:gd name="connsiteX1" fmla="*/ 2979312 w 4432248"/>
              <a:gd name="connsiteY1" fmla="*/ 0 h 4067177"/>
              <a:gd name="connsiteX2" fmla="*/ 4432248 w 4432248"/>
              <a:gd name="connsiteY2" fmla="*/ 4067177 h 4067177"/>
              <a:gd name="connsiteX3" fmla="*/ 571500 w 4432248"/>
              <a:gd name="connsiteY3" fmla="*/ 4067177 h 4067177"/>
              <a:gd name="connsiteX4" fmla="*/ 0 w 4432248"/>
              <a:gd name="connsiteY4" fmla="*/ 4067175 h 4067177"/>
              <a:gd name="connsiteX5" fmla="*/ 0 w 4432248"/>
              <a:gd name="connsiteY5" fmla="*/ 0 h 4067177"/>
              <a:gd name="connsiteX0" fmla="*/ 0 w 4432248"/>
              <a:gd name="connsiteY0" fmla="*/ 0 h 4067177"/>
              <a:gd name="connsiteX1" fmla="*/ 2979312 w 4432248"/>
              <a:gd name="connsiteY1" fmla="*/ 0 h 4067177"/>
              <a:gd name="connsiteX2" fmla="*/ 4432248 w 4432248"/>
              <a:gd name="connsiteY2" fmla="*/ 4067177 h 4067177"/>
              <a:gd name="connsiteX3" fmla="*/ 0 w 4432248"/>
              <a:gd name="connsiteY3" fmla="*/ 4067175 h 4067177"/>
              <a:gd name="connsiteX4" fmla="*/ 0 w 4432248"/>
              <a:gd name="connsiteY4" fmla="*/ 0 h 4067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32248" h="4067177">
                <a:moveTo>
                  <a:pt x="0" y="0"/>
                </a:moveTo>
                <a:lnTo>
                  <a:pt x="2979312" y="0"/>
                </a:lnTo>
                <a:lnTo>
                  <a:pt x="4432248" y="4067177"/>
                </a:lnTo>
                <a:lnTo>
                  <a:pt x="0" y="406717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9">
            <a:extLst>
              <a:ext uri="{FF2B5EF4-FFF2-40B4-BE49-F238E27FC236}">
                <a16:creationId xmlns:a16="http://schemas.microsoft.com/office/drawing/2014/main" xmlns="" id="{6D0E4AAB-0F04-4DBA-B80B-E677726620A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45805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55726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96042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xmlns="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xmlns="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44969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xmlns="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xmlns="" id="{CB93A692-6FE4-459D-971B-4D9666573565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3650190" y="1769412"/>
            <a:ext cx="2124000" cy="2095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xmlns="" id="{CE149D9E-74F2-422A-9403-DE25D7880EE3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6403397" y="1769412"/>
            <a:ext cx="2124000" cy="2095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xmlns="" id="{0B5A09A4-9D5C-43E2-B67D-0F7F764E33B2}"/>
              </a:ext>
            </a:extLst>
          </p:cNvPr>
          <p:cNvSpPr>
            <a:spLocks noGrp="1"/>
          </p:cNvSpPr>
          <p:nvPr>
            <p:ph type="pic" idx="17" hasCustomPrompt="1"/>
          </p:nvPr>
        </p:nvSpPr>
        <p:spPr>
          <a:xfrm>
            <a:off x="9156603" y="1769412"/>
            <a:ext cx="2124000" cy="2095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xmlns="" id="{63E81662-E3DD-4893-A0D0-8BE33B2D3F55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896983" y="1769412"/>
            <a:ext cx="2124000" cy="2095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xmlns="" id="{4F949C55-7049-48E6-BF47-20C885196F95}"/>
              </a:ext>
            </a:extLst>
          </p:cNvPr>
          <p:cNvSpPr/>
          <p:nvPr userDrawn="1"/>
        </p:nvSpPr>
        <p:spPr>
          <a:xfrm>
            <a:off x="0" y="5724052"/>
            <a:ext cx="7228116" cy="53005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5B6E9378-3AE8-4175-BFF9-D4A80A07DBEA}"/>
              </a:ext>
            </a:extLst>
          </p:cNvPr>
          <p:cNvGrpSpPr/>
          <p:nvPr userDrawn="1"/>
        </p:nvGrpSpPr>
        <p:grpSpPr>
          <a:xfrm>
            <a:off x="738218" y="2580613"/>
            <a:ext cx="6123410" cy="3364399"/>
            <a:chOff x="-548507" y="477868"/>
            <a:chExt cx="11570449" cy="6357177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xmlns="" id="{0910F74B-EC52-4773-BC59-A95B4A2C6E34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xmlns="" id="{7FF96CEC-5ECE-4416-AB10-FE34AE7BAF11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xmlns="" id="{7F755C6F-D202-4C89-B564-B246B06F1F6D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xmlns="" id="{662E5B49-F2D4-4500-B669-8FBE9BB58346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xmlns="" id="{F77D40F1-5CB3-48EE-924E-6E3223E10226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xmlns="" id="{9AFA37A4-144E-4F6B-A5A4-A8C4BBDC697A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xmlns="" id="{BA89A6E2-E8EB-4AD0-85F6-B0A17B2422D0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xmlns="" id="{F8314224-AFA8-48BD-BEE7-13ED7B48495E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xmlns="" id="{4E6139F3-8852-433B-9901-75B623701259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xmlns="" id="{8EFA1CC8-0444-4599-AC49-BA67BBF07DD2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xmlns="" id="{E768C533-0E1A-45D1-A3AF-081C6C4A09E2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9F295247-3F7C-4048-9891-FA9EC6DCF741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xmlns="" id="{7BB75F30-01AA-4ED9-8798-66B87A667AAA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1560919" y="2771971"/>
            <a:ext cx="4535081" cy="272359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xmlns="" id="{B3616A90-E1DE-47A7-83AE-E8FD3279FF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75" r:id="rId4"/>
    <p:sldLayoutId id="2147483676" r:id="rId5"/>
    <p:sldLayoutId id="2147483678" r:id="rId6"/>
    <p:sldLayoutId id="2147483679" r:id="rId7"/>
    <p:sldLayoutId id="2147483680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9" r:id="rId14"/>
    <p:sldLayoutId id="2147483687" r:id="rId15"/>
    <p:sldLayoutId id="2147483688" r:id="rId16"/>
    <p:sldLayoutId id="2147483671" r:id="rId17"/>
    <p:sldLayoutId id="2147483672" r:id="rId18"/>
    <p:sldLayoutId id="2147483692" r:id="rId19"/>
    <p:sldLayoutId id="2147483693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AF0D90FD-3E28-4722-97C4-8CCC735E8F08}"/>
              </a:ext>
            </a:extLst>
          </p:cNvPr>
          <p:cNvSpPr txBox="1"/>
          <p:nvPr/>
        </p:nvSpPr>
        <p:spPr>
          <a:xfrm>
            <a:off x="6799006" y="2649793"/>
            <a:ext cx="5741457" cy="1938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4000" b="1" dirty="0">
                <a:solidFill>
                  <a:schemeClr val="bg1"/>
                </a:solidFill>
              </a:rPr>
              <a:t>Sécurité contre </a:t>
            </a:r>
            <a:r>
              <a:rPr lang="fr-FR" sz="4000" b="1" dirty="0" err="1">
                <a:solidFill>
                  <a:schemeClr val="bg1"/>
                </a:solidFill>
              </a:rPr>
              <a:t>Fork</a:t>
            </a:r>
            <a:r>
              <a:rPr lang="fr-FR" sz="4000" b="1" dirty="0">
                <a:solidFill>
                  <a:schemeClr val="bg1"/>
                </a:solidFill>
              </a:rPr>
              <a:t> </a:t>
            </a:r>
            <a:r>
              <a:rPr lang="fr-FR" sz="4000" b="1" dirty="0" err="1">
                <a:solidFill>
                  <a:schemeClr val="bg1"/>
                </a:solidFill>
              </a:rPr>
              <a:t>Bomb</a:t>
            </a:r>
            <a:r>
              <a:rPr lang="fr-FR" sz="4000" b="1" dirty="0">
                <a:solidFill>
                  <a:schemeClr val="bg1"/>
                </a:solidFill>
              </a:rPr>
              <a:t> </a:t>
            </a:r>
            <a:r>
              <a:rPr lang="fr-FR" sz="4000" b="1" dirty="0" err="1">
                <a:solidFill>
                  <a:schemeClr val="bg1"/>
                </a:solidFill>
              </a:rPr>
              <a:t>Attack</a:t>
            </a:r>
            <a:r>
              <a:rPr lang="fr-FR" sz="4000" b="1" dirty="0">
                <a:solidFill>
                  <a:schemeClr val="bg1"/>
                </a:solidFill>
              </a:rPr>
              <a:t> sous Linux Systèmes</a:t>
            </a:r>
            <a:endParaRPr lang="fr-FR" sz="4000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12E22EC9-32B2-4C76-BCA0-9B27E0E418E1}"/>
              </a:ext>
            </a:extLst>
          </p:cNvPr>
          <p:cNvSpPr txBox="1"/>
          <p:nvPr/>
        </p:nvSpPr>
        <p:spPr>
          <a:xfrm>
            <a:off x="5961779" y="5243377"/>
            <a:ext cx="5741388" cy="18158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endParaRPr lang="en-US" altLang="ko-KR" sz="2800" dirty="0" smtClean="0">
              <a:solidFill>
                <a:schemeClr val="bg1"/>
              </a:solidFill>
              <a:latin typeface="Agency FB" pitchFamily="34" charset="0"/>
              <a:cs typeface="Arial" pitchFamily="34" charset="0"/>
            </a:endParaRPr>
          </a:p>
          <a:p>
            <a:pPr algn="r"/>
            <a:endParaRPr lang="en-US" altLang="ko-KR" sz="2800" dirty="0" smtClean="0">
              <a:solidFill>
                <a:schemeClr val="bg1"/>
              </a:solidFill>
              <a:latin typeface="Agency FB" pitchFamily="34" charset="0"/>
              <a:cs typeface="Arial" pitchFamily="34" charset="0"/>
            </a:endParaRPr>
          </a:p>
          <a:p>
            <a:r>
              <a:rPr lang="en-US" altLang="ko-KR" sz="2800" dirty="0" smtClean="0">
                <a:solidFill>
                  <a:schemeClr val="bg1"/>
                </a:solidFill>
                <a:latin typeface="Agency FB" pitchFamily="34" charset="0"/>
                <a:cs typeface="Arial" pitchFamily="34" charset="0"/>
              </a:rPr>
              <a:t>         </a:t>
            </a:r>
            <a:r>
              <a:rPr lang="en-US" altLang="ko-KR" sz="2000" b="1" dirty="0" err="1" smtClean="0">
                <a:solidFill>
                  <a:schemeClr val="bg1"/>
                </a:solidFill>
                <a:latin typeface="Agency FB" pitchFamily="34" charset="0"/>
                <a:cs typeface="Arial" pitchFamily="34" charset="0"/>
              </a:rPr>
              <a:t>Najah</a:t>
            </a:r>
            <a:r>
              <a:rPr lang="en-US" altLang="ko-KR" sz="2000" b="1" dirty="0" smtClean="0">
                <a:solidFill>
                  <a:schemeClr val="bg1"/>
                </a:solidFill>
                <a:latin typeface="Agency FB" pitchFamily="34" charset="0"/>
                <a:cs typeface="Arial" pitchFamily="34" charset="0"/>
              </a:rPr>
              <a:t> </a:t>
            </a:r>
            <a:r>
              <a:rPr lang="en-US" altLang="ko-KR" sz="2000" b="1" dirty="0" err="1" smtClean="0">
                <a:solidFill>
                  <a:schemeClr val="bg1"/>
                </a:solidFill>
                <a:latin typeface="Agency FB" pitchFamily="34" charset="0"/>
                <a:cs typeface="Arial" pitchFamily="34" charset="0"/>
              </a:rPr>
              <a:t>Issam</a:t>
            </a:r>
            <a:r>
              <a:rPr lang="en-US" altLang="ko-KR" sz="2000" b="1" dirty="0" smtClean="0">
                <a:solidFill>
                  <a:schemeClr val="bg1"/>
                </a:solidFill>
                <a:latin typeface="Agency FB" pitchFamily="34" charset="0"/>
                <a:cs typeface="Arial" pitchFamily="34" charset="0"/>
              </a:rPr>
              <a:t>                        </a:t>
            </a:r>
            <a:r>
              <a:rPr lang="fr-FR" sz="2000" b="1" cap="small" dirty="0" smtClean="0">
                <a:solidFill>
                  <a:schemeClr val="bg1"/>
                </a:solidFill>
              </a:rPr>
              <a:t>Mr</a:t>
            </a:r>
            <a:r>
              <a:rPr lang="fr-FR" sz="2000" b="1" cap="small" dirty="0">
                <a:solidFill>
                  <a:schemeClr val="bg1"/>
                </a:solidFill>
              </a:rPr>
              <a:t> </a:t>
            </a:r>
            <a:r>
              <a:rPr lang="fr-FR" sz="2000" b="1" cap="small" dirty="0" err="1">
                <a:solidFill>
                  <a:schemeClr val="bg1"/>
                </a:solidFill>
              </a:rPr>
              <a:t>Khalid.AMECHNOUE</a:t>
            </a:r>
            <a:endParaRPr lang="fr-FR" sz="2000" b="1" dirty="0">
              <a:solidFill>
                <a:schemeClr val="bg1"/>
              </a:solidFill>
            </a:endParaRPr>
          </a:p>
          <a:p>
            <a:endParaRPr lang="ko-KR" altLang="en-US" sz="2800" dirty="0">
              <a:solidFill>
                <a:schemeClr val="bg1"/>
              </a:solidFill>
              <a:latin typeface="Agency FB" pitchFamily="34" charset="0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8179" y="6279527"/>
            <a:ext cx="25656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Programmation système 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286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aphic 21">
            <a:extLst>
              <a:ext uri="{FF2B5EF4-FFF2-40B4-BE49-F238E27FC236}">
                <a16:creationId xmlns:a16="http://schemas.microsoft.com/office/drawing/2014/main" xmlns="" id="{66EF4A0C-63DE-4279-8B0D-169E7DDA2172}"/>
              </a:ext>
            </a:extLst>
          </p:cNvPr>
          <p:cNvGrpSpPr/>
          <p:nvPr/>
        </p:nvGrpSpPr>
        <p:grpSpPr>
          <a:xfrm>
            <a:off x="10853271" y="5369624"/>
            <a:ext cx="1127362" cy="1447364"/>
            <a:chOff x="3425127" y="0"/>
            <a:chExt cx="5341746" cy="6858000"/>
          </a:xfrm>
        </p:grpSpPr>
        <p:sp>
          <p:nvSpPr>
            <p:cNvPr id="35" name="Freeform: Shape 100">
              <a:extLst>
                <a:ext uri="{FF2B5EF4-FFF2-40B4-BE49-F238E27FC236}">
                  <a16:creationId xmlns:a16="http://schemas.microsoft.com/office/drawing/2014/main" xmlns="" id="{01E994F2-9095-4FC5-831F-859DB03BD16E}"/>
                </a:ext>
              </a:extLst>
            </p:cNvPr>
            <p:cNvSpPr/>
            <p:nvPr/>
          </p:nvSpPr>
          <p:spPr>
            <a:xfrm>
              <a:off x="3425013" y="0"/>
              <a:ext cx="5341478" cy="6856954"/>
            </a:xfrm>
            <a:custGeom>
              <a:avLst/>
              <a:gdLst>
                <a:gd name="connsiteX0" fmla="*/ 2688415 w 5341478"/>
                <a:gd name="connsiteY0" fmla="*/ 0 h 6856954"/>
                <a:gd name="connsiteX1" fmla="*/ 25123 w 5341478"/>
                <a:gd name="connsiteY1" fmla="*/ 1019550 h 6856954"/>
                <a:gd name="connsiteX2" fmla="*/ 25123 w 5341478"/>
                <a:gd name="connsiteY2" fmla="*/ 3846231 h 6856954"/>
                <a:gd name="connsiteX3" fmla="*/ 2642056 w 5341478"/>
                <a:gd name="connsiteY3" fmla="*/ 6856955 h 6856954"/>
                <a:gd name="connsiteX4" fmla="*/ 5338636 w 5341478"/>
                <a:gd name="connsiteY4" fmla="*/ 3952543 h 6856954"/>
                <a:gd name="connsiteX5" fmla="*/ 5338636 w 5341478"/>
                <a:gd name="connsiteY5" fmla="*/ 1048917 h 6856954"/>
                <a:gd name="connsiteX6" fmla="*/ 2688415 w 5341478"/>
                <a:gd name="connsiteY6" fmla="*/ 0 h 6856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341478" h="6856954">
                  <a:moveTo>
                    <a:pt x="2688415" y="0"/>
                  </a:moveTo>
                  <a:cubicBezTo>
                    <a:pt x="2688415" y="0"/>
                    <a:pt x="956487" y="1166644"/>
                    <a:pt x="25123" y="1019550"/>
                  </a:cubicBezTo>
                  <a:cubicBezTo>
                    <a:pt x="-26116" y="2058707"/>
                    <a:pt x="15276" y="3058651"/>
                    <a:pt x="25123" y="3846231"/>
                  </a:cubicBezTo>
                  <a:cubicBezTo>
                    <a:pt x="54577" y="5744861"/>
                    <a:pt x="2642056" y="6856955"/>
                    <a:pt x="2642056" y="6856955"/>
                  </a:cubicBezTo>
                  <a:cubicBezTo>
                    <a:pt x="2642056" y="6856955"/>
                    <a:pt x="5064141" y="5921234"/>
                    <a:pt x="5338636" y="3952543"/>
                  </a:cubicBezTo>
                  <a:cubicBezTo>
                    <a:pt x="5328789" y="2980224"/>
                    <a:pt x="5348483" y="1950827"/>
                    <a:pt x="5338636" y="1048917"/>
                  </a:cubicBezTo>
                  <a:cubicBezTo>
                    <a:pt x="3593636" y="764663"/>
                    <a:pt x="2688415" y="0"/>
                    <a:pt x="2688415" y="0"/>
                  </a:cubicBezTo>
                  <a:close/>
                </a:path>
              </a:pathLst>
            </a:custGeom>
            <a:noFill/>
            <a:ln w="3175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101">
              <a:extLst>
                <a:ext uri="{FF2B5EF4-FFF2-40B4-BE49-F238E27FC236}">
                  <a16:creationId xmlns:a16="http://schemas.microsoft.com/office/drawing/2014/main" xmlns="" id="{018198A8-A6A4-4596-A14A-0B954B507784}"/>
                </a:ext>
              </a:extLst>
            </p:cNvPr>
            <p:cNvSpPr/>
            <p:nvPr/>
          </p:nvSpPr>
          <p:spPr>
            <a:xfrm>
              <a:off x="3692070" y="321376"/>
              <a:ext cx="4817313" cy="6184138"/>
            </a:xfrm>
            <a:custGeom>
              <a:avLst/>
              <a:gdLst>
                <a:gd name="connsiteX0" fmla="*/ 2424582 w 4817313"/>
                <a:gd name="connsiteY0" fmla="*/ 0 h 6184138"/>
                <a:gd name="connsiteX1" fmla="*/ 22626 w 4817313"/>
                <a:gd name="connsiteY1" fmla="*/ 919512 h 6184138"/>
                <a:gd name="connsiteX2" fmla="*/ 22626 w 4817313"/>
                <a:gd name="connsiteY2" fmla="*/ 3468824 h 6184138"/>
                <a:gd name="connsiteX3" fmla="*/ 2382841 w 4817313"/>
                <a:gd name="connsiteY3" fmla="*/ 6184138 h 6184138"/>
                <a:gd name="connsiteX4" fmla="*/ 4814773 w 4817313"/>
                <a:gd name="connsiteY4" fmla="*/ 3564766 h 6184138"/>
                <a:gd name="connsiteX5" fmla="*/ 4814773 w 4817313"/>
                <a:gd name="connsiteY5" fmla="*/ 946003 h 6184138"/>
                <a:gd name="connsiteX6" fmla="*/ 2424582 w 4817313"/>
                <a:gd name="connsiteY6" fmla="*/ 0 h 618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17313" h="6184138">
                  <a:moveTo>
                    <a:pt x="2424582" y="0"/>
                  </a:moveTo>
                  <a:cubicBezTo>
                    <a:pt x="2424582" y="0"/>
                    <a:pt x="862578" y="1052141"/>
                    <a:pt x="22626" y="919512"/>
                  </a:cubicBezTo>
                  <a:cubicBezTo>
                    <a:pt x="-23559" y="1856714"/>
                    <a:pt x="13825" y="2758537"/>
                    <a:pt x="22626" y="3468824"/>
                  </a:cubicBezTo>
                  <a:cubicBezTo>
                    <a:pt x="49117" y="5181145"/>
                    <a:pt x="2382841" y="6184138"/>
                    <a:pt x="2382841" y="6184138"/>
                  </a:cubicBezTo>
                  <a:cubicBezTo>
                    <a:pt x="2382841" y="6184138"/>
                    <a:pt x="4567206" y="5340265"/>
                    <a:pt x="4814773" y="3564766"/>
                  </a:cubicBezTo>
                  <a:cubicBezTo>
                    <a:pt x="4805973" y="2687778"/>
                    <a:pt x="4823575" y="1759465"/>
                    <a:pt x="4814773" y="946003"/>
                  </a:cubicBezTo>
                  <a:cubicBezTo>
                    <a:pt x="3240919" y="689634"/>
                    <a:pt x="2424582" y="0"/>
                    <a:pt x="2424582" y="0"/>
                  </a:cubicBezTo>
                  <a:close/>
                </a:path>
              </a:pathLst>
            </a:custGeom>
            <a:solidFill>
              <a:schemeClr val="accent1"/>
            </a:solidFill>
            <a:ln w="87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102">
              <a:extLst>
                <a:ext uri="{FF2B5EF4-FFF2-40B4-BE49-F238E27FC236}">
                  <a16:creationId xmlns:a16="http://schemas.microsoft.com/office/drawing/2014/main" xmlns="" id="{39FBDC15-0712-4C3D-BD3C-E273C955FB44}"/>
                </a:ext>
              </a:extLst>
            </p:cNvPr>
            <p:cNvSpPr/>
            <p:nvPr/>
          </p:nvSpPr>
          <p:spPr>
            <a:xfrm>
              <a:off x="5077582" y="3107623"/>
              <a:ext cx="1971904" cy="1813799"/>
            </a:xfrm>
            <a:custGeom>
              <a:avLst/>
              <a:gdLst>
                <a:gd name="connsiteX0" fmla="*/ 1970433 w 1971904"/>
                <a:gd name="connsiteY0" fmla="*/ 1441139 h 1813799"/>
                <a:gd name="connsiteX1" fmla="*/ 0 w 1971904"/>
                <a:gd name="connsiteY1" fmla="*/ 1441139 h 1813799"/>
                <a:gd name="connsiteX2" fmla="*/ 0 w 1971904"/>
                <a:gd name="connsiteY2" fmla="*/ 0 h 1813799"/>
                <a:gd name="connsiteX3" fmla="*/ 1970433 w 1971904"/>
                <a:gd name="connsiteY3" fmla="*/ 0 h 1813799"/>
                <a:gd name="connsiteX4" fmla="*/ 1970433 w 1971904"/>
                <a:gd name="connsiteY4" fmla="*/ 1441139 h 1813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1904" h="1813799">
                  <a:moveTo>
                    <a:pt x="1970433" y="1441139"/>
                  </a:moveTo>
                  <a:cubicBezTo>
                    <a:pt x="1467194" y="1954225"/>
                    <a:pt x="555524" y="1921547"/>
                    <a:pt x="0" y="1441139"/>
                  </a:cubicBezTo>
                  <a:cubicBezTo>
                    <a:pt x="0" y="1079329"/>
                    <a:pt x="0" y="0"/>
                    <a:pt x="0" y="0"/>
                  </a:cubicBezTo>
                  <a:lnTo>
                    <a:pt x="1970433" y="0"/>
                  </a:lnTo>
                  <a:cubicBezTo>
                    <a:pt x="1970433" y="87"/>
                    <a:pt x="1973745" y="1079329"/>
                    <a:pt x="1970433" y="1441139"/>
                  </a:cubicBezTo>
                  <a:close/>
                </a:path>
              </a:pathLst>
            </a:custGeom>
            <a:solidFill>
              <a:srgbClr val="FFFFFF"/>
            </a:solidFill>
            <a:ln w="87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103">
              <a:extLst>
                <a:ext uri="{FF2B5EF4-FFF2-40B4-BE49-F238E27FC236}">
                  <a16:creationId xmlns:a16="http://schemas.microsoft.com/office/drawing/2014/main" xmlns="" id="{E5E193F6-81ED-43EC-857F-CEBEB7CB275D}"/>
                </a:ext>
              </a:extLst>
            </p:cNvPr>
            <p:cNvSpPr/>
            <p:nvPr/>
          </p:nvSpPr>
          <p:spPr>
            <a:xfrm>
              <a:off x="5332382" y="1718072"/>
              <a:ext cx="1483576" cy="1261366"/>
            </a:xfrm>
            <a:custGeom>
              <a:avLst/>
              <a:gdLst>
                <a:gd name="connsiteX0" fmla="*/ 741832 w 1483576"/>
                <a:gd name="connsiteY0" fmla="*/ 0 h 1261366"/>
                <a:gd name="connsiteX1" fmla="*/ 741832 w 1483576"/>
                <a:gd name="connsiteY1" fmla="*/ 0 h 1261366"/>
                <a:gd name="connsiteX2" fmla="*/ 0 w 1483576"/>
                <a:gd name="connsiteY2" fmla="*/ 741745 h 1261366"/>
                <a:gd name="connsiteX3" fmla="*/ 0 w 1483576"/>
                <a:gd name="connsiteY3" fmla="*/ 1261367 h 1261366"/>
                <a:gd name="connsiteX4" fmla="*/ 292445 w 1483576"/>
                <a:gd name="connsiteY4" fmla="*/ 1261367 h 1261366"/>
                <a:gd name="connsiteX5" fmla="*/ 292445 w 1483576"/>
                <a:gd name="connsiteY5" fmla="*/ 735209 h 1261366"/>
                <a:gd name="connsiteX6" fmla="*/ 719698 w 1483576"/>
                <a:gd name="connsiteY6" fmla="*/ 307956 h 1261366"/>
                <a:gd name="connsiteX7" fmla="*/ 719698 w 1483576"/>
                <a:gd name="connsiteY7" fmla="*/ 307956 h 1261366"/>
                <a:gd name="connsiteX8" fmla="*/ 1146950 w 1483576"/>
                <a:gd name="connsiteY8" fmla="*/ 735209 h 1261366"/>
                <a:gd name="connsiteX9" fmla="*/ 1146950 w 1483576"/>
                <a:gd name="connsiteY9" fmla="*/ 1261367 h 1261366"/>
                <a:gd name="connsiteX10" fmla="*/ 1483576 w 1483576"/>
                <a:gd name="connsiteY10" fmla="*/ 1261367 h 1261366"/>
                <a:gd name="connsiteX11" fmla="*/ 1483576 w 1483576"/>
                <a:gd name="connsiteY11" fmla="*/ 741745 h 1261366"/>
                <a:gd name="connsiteX12" fmla="*/ 741832 w 1483576"/>
                <a:gd name="connsiteY12" fmla="*/ 0 h 1261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83576" h="1261366">
                  <a:moveTo>
                    <a:pt x="741832" y="0"/>
                  </a:moveTo>
                  <a:lnTo>
                    <a:pt x="741832" y="0"/>
                  </a:lnTo>
                  <a:cubicBezTo>
                    <a:pt x="332182" y="0"/>
                    <a:pt x="0" y="332095"/>
                    <a:pt x="0" y="741745"/>
                  </a:cubicBezTo>
                  <a:lnTo>
                    <a:pt x="0" y="1261367"/>
                  </a:lnTo>
                  <a:lnTo>
                    <a:pt x="292445" y="1261367"/>
                  </a:lnTo>
                  <a:lnTo>
                    <a:pt x="292445" y="735209"/>
                  </a:lnTo>
                  <a:cubicBezTo>
                    <a:pt x="292445" y="499231"/>
                    <a:pt x="483720" y="307956"/>
                    <a:pt x="719698" y="307956"/>
                  </a:cubicBezTo>
                  <a:lnTo>
                    <a:pt x="719698" y="307956"/>
                  </a:lnTo>
                  <a:cubicBezTo>
                    <a:pt x="955676" y="307956"/>
                    <a:pt x="1146950" y="499231"/>
                    <a:pt x="1146950" y="735209"/>
                  </a:cubicBezTo>
                  <a:lnTo>
                    <a:pt x="1146950" y="1261367"/>
                  </a:lnTo>
                  <a:lnTo>
                    <a:pt x="1483576" y="1261367"/>
                  </a:lnTo>
                  <a:lnTo>
                    <a:pt x="1483576" y="741745"/>
                  </a:lnTo>
                  <a:cubicBezTo>
                    <a:pt x="1483664" y="332095"/>
                    <a:pt x="1151569" y="0"/>
                    <a:pt x="741832" y="0"/>
                  </a:cubicBezTo>
                  <a:close/>
                </a:path>
              </a:pathLst>
            </a:custGeom>
            <a:solidFill>
              <a:srgbClr val="FFFFFF"/>
            </a:solidFill>
            <a:ln w="87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104">
              <a:extLst>
                <a:ext uri="{FF2B5EF4-FFF2-40B4-BE49-F238E27FC236}">
                  <a16:creationId xmlns:a16="http://schemas.microsoft.com/office/drawing/2014/main" xmlns="" id="{93FBF04F-F499-47C8-AC86-3C151DF65F3A}"/>
                </a:ext>
              </a:extLst>
            </p:cNvPr>
            <p:cNvSpPr/>
            <p:nvPr/>
          </p:nvSpPr>
          <p:spPr>
            <a:xfrm>
              <a:off x="5864640" y="3547424"/>
              <a:ext cx="405205" cy="796469"/>
            </a:xfrm>
            <a:custGeom>
              <a:avLst/>
              <a:gdLst>
                <a:gd name="connsiteX0" fmla="*/ 353618 w 405205"/>
                <a:gd name="connsiteY0" fmla="*/ 639528 h 796469"/>
                <a:gd name="connsiteX1" fmla="*/ 310135 w 405205"/>
                <a:gd name="connsiteY1" fmla="*/ 639528 h 796469"/>
                <a:gd name="connsiteX2" fmla="*/ 311529 w 405205"/>
                <a:gd name="connsiteY2" fmla="*/ 628026 h 796469"/>
                <a:gd name="connsiteX3" fmla="*/ 311529 w 405205"/>
                <a:gd name="connsiteY3" fmla="*/ 570861 h 796469"/>
                <a:gd name="connsiteX4" fmla="*/ 261685 w 405205"/>
                <a:gd name="connsiteY4" fmla="*/ 521016 h 796469"/>
                <a:gd name="connsiteX5" fmla="*/ 261423 w 405205"/>
                <a:gd name="connsiteY5" fmla="*/ 521016 h 796469"/>
                <a:gd name="connsiteX6" fmla="*/ 261423 w 405205"/>
                <a:gd name="connsiteY6" fmla="*/ 396492 h 796469"/>
                <a:gd name="connsiteX7" fmla="*/ 405206 w 405205"/>
                <a:gd name="connsiteY7" fmla="*/ 202603 h 796469"/>
                <a:gd name="connsiteX8" fmla="*/ 202603 w 405205"/>
                <a:gd name="connsiteY8" fmla="*/ 0 h 796469"/>
                <a:gd name="connsiteX9" fmla="*/ 0 w 405205"/>
                <a:gd name="connsiteY9" fmla="*/ 202603 h 796469"/>
                <a:gd name="connsiteX10" fmla="*/ 143783 w 405205"/>
                <a:gd name="connsiteY10" fmla="*/ 396492 h 796469"/>
                <a:gd name="connsiteX11" fmla="*/ 143783 w 405205"/>
                <a:gd name="connsiteY11" fmla="*/ 521016 h 796469"/>
                <a:gd name="connsiteX12" fmla="*/ 143521 w 405205"/>
                <a:gd name="connsiteY12" fmla="*/ 521016 h 796469"/>
                <a:gd name="connsiteX13" fmla="*/ 93677 w 405205"/>
                <a:gd name="connsiteY13" fmla="*/ 570861 h 796469"/>
                <a:gd name="connsiteX14" fmla="*/ 93677 w 405205"/>
                <a:gd name="connsiteY14" fmla="*/ 628026 h 796469"/>
                <a:gd name="connsiteX15" fmla="*/ 95071 w 405205"/>
                <a:gd name="connsiteY15" fmla="*/ 639528 h 796469"/>
                <a:gd name="connsiteX16" fmla="*/ 51587 w 405205"/>
                <a:gd name="connsiteY16" fmla="*/ 639528 h 796469"/>
                <a:gd name="connsiteX17" fmla="*/ 21785 w 405205"/>
                <a:gd name="connsiteY17" fmla="*/ 669330 h 796469"/>
                <a:gd name="connsiteX18" fmla="*/ 21785 w 405205"/>
                <a:gd name="connsiteY18" fmla="*/ 766667 h 796469"/>
                <a:gd name="connsiteX19" fmla="*/ 51587 w 405205"/>
                <a:gd name="connsiteY19" fmla="*/ 796469 h 796469"/>
                <a:gd name="connsiteX20" fmla="*/ 353705 w 405205"/>
                <a:gd name="connsiteY20" fmla="*/ 796469 h 796469"/>
                <a:gd name="connsiteX21" fmla="*/ 383508 w 405205"/>
                <a:gd name="connsiteY21" fmla="*/ 766667 h 796469"/>
                <a:gd name="connsiteX22" fmla="*/ 383508 w 405205"/>
                <a:gd name="connsiteY22" fmla="*/ 669330 h 796469"/>
                <a:gd name="connsiteX23" fmla="*/ 353618 w 405205"/>
                <a:gd name="connsiteY23" fmla="*/ 639528 h 796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05205" h="796469">
                  <a:moveTo>
                    <a:pt x="353618" y="639528"/>
                  </a:moveTo>
                  <a:lnTo>
                    <a:pt x="310135" y="639528"/>
                  </a:lnTo>
                  <a:cubicBezTo>
                    <a:pt x="311006" y="635781"/>
                    <a:pt x="311529" y="631947"/>
                    <a:pt x="311529" y="628026"/>
                  </a:cubicBezTo>
                  <a:lnTo>
                    <a:pt x="311529" y="570861"/>
                  </a:lnTo>
                  <a:cubicBezTo>
                    <a:pt x="311529" y="543324"/>
                    <a:pt x="289221" y="521016"/>
                    <a:pt x="261685" y="521016"/>
                  </a:cubicBezTo>
                  <a:lnTo>
                    <a:pt x="261423" y="521016"/>
                  </a:lnTo>
                  <a:lnTo>
                    <a:pt x="261423" y="396492"/>
                  </a:lnTo>
                  <a:cubicBezTo>
                    <a:pt x="344643" y="371308"/>
                    <a:pt x="405206" y="294014"/>
                    <a:pt x="405206" y="202603"/>
                  </a:cubicBezTo>
                  <a:cubicBezTo>
                    <a:pt x="405206" y="90714"/>
                    <a:pt x="314492" y="0"/>
                    <a:pt x="202603" y="0"/>
                  </a:cubicBezTo>
                  <a:cubicBezTo>
                    <a:pt x="90714" y="0"/>
                    <a:pt x="0" y="90714"/>
                    <a:pt x="0" y="202603"/>
                  </a:cubicBezTo>
                  <a:cubicBezTo>
                    <a:pt x="0" y="294014"/>
                    <a:pt x="60563" y="371308"/>
                    <a:pt x="143783" y="396492"/>
                  </a:cubicBezTo>
                  <a:lnTo>
                    <a:pt x="143783" y="521016"/>
                  </a:lnTo>
                  <a:lnTo>
                    <a:pt x="143521" y="521016"/>
                  </a:lnTo>
                  <a:cubicBezTo>
                    <a:pt x="115985" y="521016"/>
                    <a:pt x="93677" y="543324"/>
                    <a:pt x="93677" y="570861"/>
                  </a:cubicBezTo>
                  <a:lnTo>
                    <a:pt x="93677" y="628026"/>
                  </a:lnTo>
                  <a:cubicBezTo>
                    <a:pt x="93677" y="632034"/>
                    <a:pt x="94199" y="635868"/>
                    <a:pt x="95071" y="639528"/>
                  </a:cubicBezTo>
                  <a:lnTo>
                    <a:pt x="51587" y="639528"/>
                  </a:lnTo>
                  <a:cubicBezTo>
                    <a:pt x="35118" y="639528"/>
                    <a:pt x="21785" y="652861"/>
                    <a:pt x="21785" y="669330"/>
                  </a:cubicBezTo>
                  <a:lnTo>
                    <a:pt x="21785" y="766667"/>
                  </a:lnTo>
                  <a:cubicBezTo>
                    <a:pt x="21785" y="783137"/>
                    <a:pt x="35118" y="796469"/>
                    <a:pt x="51587" y="796469"/>
                  </a:cubicBezTo>
                  <a:lnTo>
                    <a:pt x="353705" y="796469"/>
                  </a:lnTo>
                  <a:cubicBezTo>
                    <a:pt x="370175" y="796469"/>
                    <a:pt x="383508" y="783137"/>
                    <a:pt x="383508" y="766667"/>
                  </a:cubicBezTo>
                  <a:lnTo>
                    <a:pt x="383508" y="669330"/>
                  </a:lnTo>
                  <a:cubicBezTo>
                    <a:pt x="383333" y="652861"/>
                    <a:pt x="370001" y="639528"/>
                    <a:pt x="353618" y="639528"/>
                  </a:cubicBezTo>
                  <a:close/>
                </a:path>
              </a:pathLst>
            </a:custGeom>
            <a:solidFill>
              <a:schemeClr val="accent1"/>
            </a:solidFill>
            <a:ln w="87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8" name="Graphic 21">
            <a:extLst>
              <a:ext uri="{FF2B5EF4-FFF2-40B4-BE49-F238E27FC236}">
                <a16:creationId xmlns:a16="http://schemas.microsoft.com/office/drawing/2014/main" xmlns="" id="{66EF4A0C-63DE-4279-8B0D-169E7DDA2172}"/>
              </a:ext>
            </a:extLst>
          </p:cNvPr>
          <p:cNvGrpSpPr/>
          <p:nvPr/>
        </p:nvGrpSpPr>
        <p:grpSpPr>
          <a:xfrm>
            <a:off x="150102" y="5274610"/>
            <a:ext cx="1127362" cy="1447364"/>
            <a:chOff x="3425127" y="0"/>
            <a:chExt cx="5341746" cy="6858000"/>
          </a:xfrm>
        </p:grpSpPr>
        <p:sp>
          <p:nvSpPr>
            <p:cNvPr id="49" name="Freeform: Shape 100">
              <a:extLst>
                <a:ext uri="{FF2B5EF4-FFF2-40B4-BE49-F238E27FC236}">
                  <a16:creationId xmlns:a16="http://schemas.microsoft.com/office/drawing/2014/main" xmlns="" id="{01E994F2-9095-4FC5-831F-859DB03BD16E}"/>
                </a:ext>
              </a:extLst>
            </p:cNvPr>
            <p:cNvSpPr/>
            <p:nvPr/>
          </p:nvSpPr>
          <p:spPr>
            <a:xfrm>
              <a:off x="3425013" y="0"/>
              <a:ext cx="5341478" cy="6856954"/>
            </a:xfrm>
            <a:custGeom>
              <a:avLst/>
              <a:gdLst>
                <a:gd name="connsiteX0" fmla="*/ 2688415 w 5341478"/>
                <a:gd name="connsiteY0" fmla="*/ 0 h 6856954"/>
                <a:gd name="connsiteX1" fmla="*/ 25123 w 5341478"/>
                <a:gd name="connsiteY1" fmla="*/ 1019550 h 6856954"/>
                <a:gd name="connsiteX2" fmla="*/ 25123 w 5341478"/>
                <a:gd name="connsiteY2" fmla="*/ 3846231 h 6856954"/>
                <a:gd name="connsiteX3" fmla="*/ 2642056 w 5341478"/>
                <a:gd name="connsiteY3" fmla="*/ 6856955 h 6856954"/>
                <a:gd name="connsiteX4" fmla="*/ 5338636 w 5341478"/>
                <a:gd name="connsiteY4" fmla="*/ 3952543 h 6856954"/>
                <a:gd name="connsiteX5" fmla="*/ 5338636 w 5341478"/>
                <a:gd name="connsiteY5" fmla="*/ 1048917 h 6856954"/>
                <a:gd name="connsiteX6" fmla="*/ 2688415 w 5341478"/>
                <a:gd name="connsiteY6" fmla="*/ 0 h 6856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341478" h="6856954">
                  <a:moveTo>
                    <a:pt x="2688415" y="0"/>
                  </a:moveTo>
                  <a:cubicBezTo>
                    <a:pt x="2688415" y="0"/>
                    <a:pt x="956487" y="1166644"/>
                    <a:pt x="25123" y="1019550"/>
                  </a:cubicBezTo>
                  <a:cubicBezTo>
                    <a:pt x="-26116" y="2058707"/>
                    <a:pt x="15276" y="3058651"/>
                    <a:pt x="25123" y="3846231"/>
                  </a:cubicBezTo>
                  <a:cubicBezTo>
                    <a:pt x="54577" y="5744861"/>
                    <a:pt x="2642056" y="6856955"/>
                    <a:pt x="2642056" y="6856955"/>
                  </a:cubicBezTo>
                  <a:cubicBezTo>
                    <a:pt x="2642056" y="6856955"/>
                    <a:pt x="5064141" y="5921234"/>
                    <a:pt x="5338636" y="3952543"/>
                  </a:cubicBezTo>
                  <a:cubicBezTo>
                    <a:pt x="5328789" y="2980224"/>
                    <a:pt x="5348483" y="1950827"/>
                    <a:pt x="5338636" y="1048917"/>
                  </a:cubicBezTo>
                  <a:cubicBezTo>
                    <a:pt x="3593636" y="764663"/>
                    <a:pt x="2688415" y="0"/>
                    <a:pt x="2688415" y="0"/>
                  </a:cubicBezTo>
                  <a:close/>
                </a:path>
              </a:pathLst>
            </a:custGeom>
            <a:noFill/>
            <a:ln w="3175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101">
              <a:extLst>
                <a:ext uri="{FF2B5EF4-FFF2-40B4-BE49-F238E27FC236}">
                  <a16:creationId xmlns:a16="http://schemas.microsoft.com/office/drawing/2014/main" xmlns="" id="{018198A8-A6A4-4596-A14A-0B954B507784}"/>
                </a:ext>
              </a:extLst>
            </p:cNvPr>
            <p:cNvSpPr/>
            <p:nvPr/>
          </p:nvSpPr>
          <p:spPr>
            <a:xfrm>
              <a:off x="3692070" y="321376"/>
              <a:ext cx="4817313" cy="6184138"/>
            </a:xfrm>
            <a:custGeom>
              <a:avLst/>
              <a:gdLst>
                <a:gd name="connsiteX0" fmla="*/ 2424582 w 4817313"/>
                <a:gd name="connsiteY0" fmla="*/ 0 h 6184138"/>
                <a:gd name="connsiteX1" fmla="*/ 22626 w 4817313"/>
                <a:gd name="connsiteY1" fmla="*/ 919512 h 6184138"/>
                <a:gd name="connsiteX2" fmla="*/ 22626 w 4817313"/>
                <a:gd name="connsiteY2" fmla="*/ 3468824 h 6184138"/>
                <a:gd name="connsiteX3" fmla="*/ 2382841 w 4817313"/>
                <a:gd name="connsiteY3" fmla="*/ 6184138 h 6184138"/>
                <a:gd name="connsiteX4" fmla="*/ 4814773 w 4817313"/>
                <a:gd name="connsiteY4" fmla="*/ 3564766 h 6184138"/>
                <a:gd name="connsiteX5" fmla="*/ 4814773 w 4817313"/>
                <a:gd name="connsiteY5" fmla="*/ 946003 h 6184138"/>
                <a:gd name="connsiteX6" fmla="*/ 2424582 w 4817313"/>
                <a:gd name="connsiteY6" fmla="*/ 0 h 618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17313" h="6184138">
                  <a:moveTo>
                    <a:pt x="2424582" y="0"/>
                  </a:moveTo>
                  <a:cubicBezTo>
                    <a:pt x="2424582" y="0"/>
                    <a:pt x="862578" y="1052141"/>
                    <a:pt x="22626" y="919512"/>
                  </a:cubicBezTo>
                  <a:cubicBezTo>
                    <a:pt x="-23559" y="1856714"/>
                    <a:pt x="13825" y="2758537"/>
                    <a:pt x="22626" y="3468824"/>
                  </a:cubicBezTo>
                  <a:cubicBezTo>
                    <a:pt x="49117" y="5181145"/>
                    <a:pt x="2382841" y="6184138"/>
                    <a:pt x="2382841" y="6184138"/>
                  </a:cubicBezTo>
                  <a:cubicBezTo>
                    <a:pt x="2382841" y="6184138"/>
                    <a:pt x="4567206" y="5340265"/>
                    <a:pt x="4814773" y="3564766"/>
                  </a:cubicBezTo>
                  <a:cubicBezTo>
                    <a:pt x="4805973" y="2687778"/>
                    <a:pt x="4823575" y="1759465"/>
                    <a:pt x="4814773" y="946003"/>
                  </a:cubicBezTo>
                  <a:cubicBezTo>
                    <a:pt x="3240919" y="689634"/>
                    <a:pt x="2424582" y="0"/>
                    <a:pt x="2424582" y="0"/>
                  </a:cubicBezTo>
                  <a:close/>
                </a:path>
              </a:pathLst>
            </a:custGeom>
            <a:solidFill>
              <a:schemeClr val="accent1"/>
            </a:solidFill>
            <a:ln w="87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102">
              <a:extLst>
                <a:ext uri="{FF2B5EF4-FFF2-40B4-BE49-F238E27FC236}">
                  <a16:creationId xmlns:a16="http://schemas.microsoft.com/office/drawing/2014/main" xmlns="" id="{39FBDC15-0712-4C3D-BD3C-E273C955FB44}"/>
                </a:ext>
              </a:extLst>
            </p:cNvPr>
            <p:cNvSpPr/>
            <p:nvPr/>
          </p:nvSpPr>
          <p:spPr>
            <a:xfrm>
              <a:off x="5077582" y="3107623"/>
              <a:ext cx="1971904" cy="1813799"/>
            </a:xfrm>
            <a:custGeom>
              <a:avLst/>
              <a:gdLst>
                <a:gd name="connsiteX0" fmla="*/ 1970433 w 1971904"/>
                <a:gd name="connsiteY0" fmla="*/ 1441139 h 1813799"/>
                <a:gd name="connsiteX1" fmla="*/ 0 w 1971904"/>
                <a:gd name="connsiteY1" fmla="*/ 1441139 h 1813799"/>
                <a:gd name="connsiteX2" fmla="*/ 0 w 1971904"/>
                <a:gd name="connsiteY2" fmla="*/ 0 h 1813799"/>
                <a:gd name="connsiteX3" fmla="*/ 1970433 w 1971904"/>
                <a:gd name="connsiteY3" fmla="*/ 0 h 1813799"/>
                <a:gd name="connsiteX4" fmla="*/ 1970433 w 1971904"/>
                <a:gd name="connsiteY4" fmla="*/ 1441139 h 1813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1904" h="1813799">
                  <a:moveTo>
                    <a:pt x="1970433" y="1441139"/>
                  </a:moveTo>
                  <a:cubicBezTo>
                    <a:pt x="1467194" y="1954225"/>
                    <a:pt x="555524" y="1921547"/>
                    <a:pt x="0" y="1441139"/>
                  </a:cubicBezTo>
                  <a:cubicBezTo>
                    <a:pt x="0" y="1079329"/>
                    <a:pt x="0" y="0"/>
                    <a:pt x="0" y="0"/>
                  </a:cubicBezTo>
                  <a:lnTo>
                    <a:pt x="1970433" y="0"/>
                  </a:lnTo>
                  <a:cubicBezTo>
                    <a:pt x="1970433" y="87"/>
                    <a:pt x="1973745" y="1079329"/>
                    <a:pt x="1970433" y="1441139"/>
                  </a:cubicBezTo>
                  <a:close/>
                </a:path>
              </a:pathLst>
            </a:custGeom>
            <a:solidFill>
              <a:srgbClr val="FFFFFF"/>
            </a:solidFill>
            <a:ln w="87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103">
              <a:extLst>
                <a:ext uri="{FF2B5EF4-FFF2-40B4-BE49-F238E27FC236}">
                  <a16:creationId xmlns:a16="http://schemas.microsoft.com/office/drawing/2014/main" xmlns="" id="{E5E193F6-81ED-43EC-857F-CEBEB7CB275D}"/>
                </a:ext>
              </a:extLst>
            </p:cNvPr>
            <p:cNvSpPr/>
            <p:nvPr/>
          </p:nvSpPr>
          <p:spPr>
            <a:xfrm>
              <a:off x="5332382" y="1718072"/>
              <a:ext cx="1483576" cy="1261366"/>
            </a:xfrm>
            <a:custGeom>
              <a:avLst/>
              <a:gdLst>
                <a:gd name="connsiteX0" fmla="*/ 741832 w 1483576"/>
                <a:gd name="connsiteY0" fmla="*/ 0 h 1261366"/>
                <a:gd name="connsiteX1" fmla="*/ 741832 w 1483576"/>
                <a:gd name="connsiteY1" fmla="*/ 0 h 1261366"/>
                <a:gd name="connsiteX2" fmla="*/ 0 w 1483576"/>
                <a:gd name="connsiteY2" fmla="*/ 741745 h 1261366"/>
                <a:gd name="connsiteX3" fmla="*/ 0 w 1483576"/>
                <a:gd name="connsiteY3" fmla="*/ 1261367 h 1261366"/>
                <a:gd name="connsiteX4" fmla="*/ 292445 w 1483576"/>
                <a:gd name="connsiteY4" fmla="*/ 1261367 h 1261366"/>
                <a:gd name="connsiteX5" fmla="*/ 292445 w 1483576"/>
                <a:gd name="connsiteY5" fmla="*/ 735209 h 1261366"/>
                <a:gd name="connsiteX6" fmla="*/ 719698 w 1483576"/>
                <a:gd name="connsiteY6" fmla="*/ 307956 h 1261366"/>
                <a:gd name="connsiteX7" fmla="*/ 719698 w 1483576"/>
                <a:gd name="connsiteY7" fmla="*/ 307956 h 1261366"/>
                <a:gd name="connsiteX8" fmla="*/ 1146950 w 1483576"/>
                <a:gd name="connsiteY8" fmla="*/ 735209 h 1261366"/>
                <a:gd name="connsiteX9" fmla="*/ 1146950 w 1483576"/>
                <a:gd name="connsiteY9" fmla="*/ 1261367 h 1261366"/>
                <a:gd name="connsiteX10" fmla="*/ 1483576 w 1483576"/>
                <a:gd name="connsiteY10" fmla="*/ 1261367 h 1261366"/>
                <a:gd name="connsiteX11" fmla="*/ 1483576 w 1483576"/>
                <a:gd name="connsiteY11" fmla="*/ 741745 h 1261366"/>
                <a:gd name="connsiteX12" fmla="*/ 741832 w 1483576"/>
                <a:gd name="connsiteY12" fmla="*/ 0 h 1261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83576" h="1261366">
                  <a:moveTo>
                    <a:pt x="741832" y="0"/>
                  </a:moveTo>
                  <a:lnTo>
                    <a:pt x="741832" y="0"/>
                  </a:lnTo>
                  <a:cubicBezTo>
                    <a:pt x="332182" y="0"/>
                    <a:pt x="0" y="332095"/>
                    <a:pt x="0" y="741745"/>
                  </a:cubicBezTo>
                  <a:lnTo>
                    <a:pt x="0" y="1261367"/>
                  </a:lnTo>
                  <a:lnTo>
                    <a:pt x="292445" y="1261367"/>
                  </a:lnTo>
                  <a:lnTo>
                    <a:pt x="292445" y="735209"/>
                  </a:lnTo>
                  <a:cubicBezTo>
                    <a:pt x="292445" y="499231"/>
                    <a:pt x="483720" y="307956"/>
                    <a:pt x="719698" y="307956"/>
                  </a:cubicBezTo>
                  <a:lnTo>
                    <a:pt x="719698" y="307956"/>
                  </a:lnTo>
                  <a:cubicBezTo>
                    <a:pt x="955676" y="307956"/>
                    <a:pt x="1146950" y="499231"/>
                    <a:pt x="1146950" y="735209"/>
                  </a:cubicBezTo>
                  <a:lnTo>
                    <a:pt x="1146950" y="1261367"/>
                  </a:lnTo>
                  <a:lnTo>
                    <a:pt x="1483576" y="1261367"/>
                  </a:lnTo>
                  <a:lnTo>
                    <a:pt x="1483576" y="741745"/>
                  </a:lnTo>
                  <a:cubicBezTo>
                    <a:pt x="1483664" y="332095"/>
                    <a:pt x="1151569" y="0"/>
                    <a:pt x="741832" y="0"/>
                  </a:cubicBezTo>
                  <a:close/>
                </a:path>
              </a:pathLst>
            </a:custGeom>
            <a:solidFill>
              <a:srgbClr val="FFFFFF"/>
            </a:solidFill>
            <a:ln w="87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104">
              <a:extLst>
                <a:ext uri="{FF2B5EF4-FFF2-40B4-BE49-F238E27FC236}">
                  <a16:creationId xmlns:a16="http://schemas.microsoft.com/office/drawing/2014/main" xmlns="" id="{93FBF04F-F499-47C8-AC86-3C151DF65F3A}"/>
                </a:ext>
              </a:extLst>
            </p:cNvPr>
            <p:cNvSpPr/>
            <p:nvPr/>
          </p:nvSpPr>
          <p:spPr>
            <a:xfrm>
              <a:off x="5864640" y="3547424"/>
              <a:ext cx="405205" cy="796469"/>
            </a:xfrm>
            <a:custGeom>
              <a:avLst/>
              <a:gdLst>
                <a:gd name="connsiteX0" fmla="*/ 353618 w 405205"/>
                <a:gd name="connsiteY0" fmla="*/ 639528 h 796469"/>
                <a:gd name="connsiteX1" fmla="*/ 310135 w 405205"/>
                <a:gd name="connsiteY1" fmla="*/ 639528 h 796469"/>
                <a:gd name="connsiteX2" fmla="*/ 311529 w 405205"/>
                <a:gd name="connsiteY2" fmla="*/ 628026 h 796469"/>
                <a:gd name="connsiteX3" fmla="*/ 311529 w 405205"/>
                <a:gd name="connsiteY3" fmla="*/ 570861 h 796469"/>
                <a:gd name="connsiteX4" fmla="*/ 261685 w 405205"/>
                <a:gd name="connsiteY4" fmla="*/ 521016 h 796469"/>
                <a:gd name="connsiteX5" fmla="*/ 261423 w 405205"/>
                <a:gd name="connsiteY5" fmla="*/ 521016 h 796469"/>
                <a:gd name="connsiteX6" fmla="*/ 261423 w 405205"/>
                <a:gd name="connsiteY6" fmla="*/ 396492 h 796469"/>
                <a:gd name="connsiteX7" fmla="*/ 405206 w 405205"/>
                <a:gd name="connsiteY7" fmla="*/ 202603 h 796469"/>
                <a:gd name="connsiteX8" fmla="*/ 202603 w 405205"/>
                <a:gd name="connsiteY8" fmla="*/ 0 h 796469"/>
                <a:gd name="connsiteX9" fmla="*/ 0 w 405205"/>
                <a:gd name="connsiteY9" fmla="*/ 202603 h 796469"/>
                <a:gd name="connsiteX10" fmla="*/ 143783 w 405205"/>
                <a:gd name="connsiteY10" fmla="*/ 396492 h 796469"/>
                <a:gd name="connsiteX11" fmla="*/ 143783 w 405205"/>
                <a:gd name="connsiteY11" fmla="*/ 521016 h 796469"/>
                <a:gd name="connsiteX12" fmla="*/ 143521 w 405205"/>
                <a:gd name="connsiteY12" fmla="*/ 521016 h 796469"/>
                <a:gd name="connsiteX13" fmla="*/ 93677 w 405205"/>
                <a:gd name="connsiteY13" fmla="*/ 570861 h 796469"/>
                <a:gd name="connsiteX14" fmla="*/ 93677 w 405205"/>
                <a:gd name="connsiteY14" fmla="*/ 628026 h 796469"/>
                <a:gd name="connsiteX15" fmla="*/ 95071 w 405205"/>
                <a:gd name="connsiteY15" fmla="*/ 639528 h 796469"/>
                <a:gd name="connsiteX16" fmla="*/ 51587 w 405205"/>
                <a:gd name="connsiteY16" fmla="*/ 639528 h 796469"/>
                <a:gd name="connsiteX17" fmla="*/ 21785 w 405205"/>
                <a:gd name="connsiteY17" fmla="*/ 669330 h 796469"/>
                <a:gd name="connsiteX18" fmla="*/ 21785 w 405205"/>
                <a:gd name="connsiteY18" fmla="*/ 766667 h 796469"/>
                <a:gd name="connsiteX19" fmla="*/ 51587 w 405205"/>
                <a:gd name="connsiteY19" fmla="*/ 796469 h 796469"/>
                <a:gd name="connsiteX20" fmla="*/ 353705 w 405205"/>
                <a:gd name="connsiteY20" fmla="*/ 796469 h 796469"/>
                <a:gd name="connsiteX21" fmla="*/ 383508 w 405205"/>
                <a:gd name="connsiteY21" fmla="*/ 766667 h 796469"/>
                <a:gd name="connsiteX22" fmla="*/ 383508 w 405205"/>
                <a:gd name="connsiteY22" fmla="*/ 669330 h 796469"/>
                <a:gd name="connsiteX23" fmla="*/ 353618 w 405205"/>
                <a:gd name="connsiteY23" fmla="*/ 639528 h 796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05205" h="796469">
                  <a:moveTo>
                    <a:pt x="353618" y="639528"/>
                  </a:moveTo>
                  <a:lnTo>
                    <a:pt x="310135" y="639528"/>
                  </a:lnTo>
                  <a:cubicBezTo>
                    <a:pt x="311006" y="635781"/>
                    <a:pt x="311529" y="631947"/>
                    <a:pt x="311529" y="628026"/>
                  </a:cubicBezTo>
                  <a:lnTo>
                    <a:pt x="311529" y="570861"/>
                  </a:lnTo>
                  <a:cubicBezTo>
                    <a:pt x="311529" y="543324"/>
                    <a:pt x="289221" y="521016"/>
                    <a:pt x="261685" y="521016"/>
                  </a:cubicBezTo>
                  <a:lnTo>
                    <a:pt x="261423" y="521016"/>
                  </a:lnTo>
                  <a:lnTo>
                    <a:pt x="261423" y="396492"/>
                  </a:lnTo>
                  <a:cubicBezTo>
                    <a:pt x="344643" y="371308"/>
                    <a:pt x="405206" y="294014"/>
                    <a:pt x="405206" y="202603"/>
                  </a:cubicBezTo>
                  <a:cubicBezTo>
                    <a:pt x="405206" y="90714"/>
                    <a:pt x="314492" y="0"/>
                    <a:pt x="202603" y="0"/>
                  </a:cubicBezTo>
                  <a:cubicBezTo>
                    <a:pt x="90714" y="0"/>
                    <a:pt x="0" y="90714"/>
                    <a:pt x="0" y="202603"/>
                  </a:cubicBezTo>
                  <a:cubicBezTo>
                    <a:pt x="0" y="294014"/>
                    <a:pt x="60563" y="371308"/>
                    <a:pt x="143783" y="396492"/>
                  </a:cubicBezTo>
                  <a:lnTo>
                    <a:pt x="143783" y="521016"/>
                  </a:lnTo>
                  <a:lnTo>
                    <a:pt x="143521" y="521016"/>
                  </a:lnTo>
                  <a:cubicBezTo>
                    <a:pt x="115985" y="521016"/>
                    <a:pt x="93677" y="543324"/>
                    <a:pt x="93677" y="570861"/>
                  </a:cubicBezTo>
                  <a:lnTo>
                    <a:pt x="93677" y="628026"/>
                  </a:lnTo>
                  <a:cubicBezTo>
                    <a:pt x="93677" y="632034"/>
                    <a:pt x="94199" y="635868"/>
                    <a:pt x="95071" y="639528"/>
                  </a:cubicBezTo>
                  <a:lnTo>
                    <a:pt x="51587" y="639528"/>
                  </a:lnTo>
                  <a:cubicBezTo>
                    <a:pt x="35118" y="639528"/>
                    <a:pt x="21785" y="652861"/>
                    <a:pt x="21785" y="669330"/>
                  </a:cubicBezTo>
                  <a:lnTo>
                    <a:pt x="21785" y="766667"/>
                  </a:lnTo>
                  <a:cubicBezTo>
                    <a:pt x="21785" y="783137"/>
                    <a:pt x="35118" y="796469"/>
                    <a:pt x="51587" y="796469"/>
                  </a:cubicBezTo>
                  <a:lnTo>
                    <a:pt x="353705" y="796469"/>
                  </a:lnTo>
                  <a:cubicBezTo>
                    <a:pt x="370175" y="796469"/>
                    <a:pt x="383508" y="783137"/>
                    <a:pt x="383508" y="766667"/>
                  </a:cubicBezTo>
                  <a:lnTo>
                    <a:pt x="383508" y="669330"/>
                  </a:lnTo>
                  <a:cubicBezTo>
                    <a:pt x="383333" y="652861"/>
                    <a:pt x="370001" y="639528"/>
                    <a:pt x="353618" y="639528"/>
                  </a:cubicBezTo>
                  <a:close/>
                </a:path>
              </a:pathLst>
            </a:custGeom>
            <a:solidFill>
              <a:schemeClr val="accent1"/>
            </a:solidFill>
            <a:ln w="87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Rectangle 1"/>
          <p:cNvSpPr/>
          <p:nvPr/>
        </p:nvSpPr>
        <p:spPr>
          <a:xfrm>
            <a:off x="4188414" y="137719"/>
            <a:ext cx="34676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fr-FR" sz="2800" b="1" dirty="0">
                <a:latin typeface="Bauhaus 93" pitchFamily="82" charset="0"/>
              </a:rPr>
              <a:t>SOLUTION PROPOSÉE</a:t>
            </a:r>
            <a:endParaRPr lang="fr-FR" sz="2800" dirty="0">
              <a:latin typeface="Bauhaus 93" pitchFamily="82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231" y="0"/>
            <a:ext cx="872515" cy="1103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6" name="Graphic 21">
            <a:extLst>
              <a:ext uri="{FF2B5EF4-FFF2-40B4-BE49-F238E27FC236}">
                <a16:creationId xmlns:a16="http://schemas.microsoft.com/office/drawing/2014/main" xmlns="" id="{66EF4A0C-63DE-4279-8B0D-169E7DDA2172}"/>
              </a:ext>
            </a:extLst>
          </p:cNvPr>
          <p:cNvGrpSpPr/>
          <p:nvPr/>
        </p:nvGrpSpPr>
        <p:grpSpPr>
          <a:xfrm>
            <a:off x="7866866" y="32319"/>
            <a:ext cx="878511" cy="1129732"/>
            <a:chOff x="3425127" y="0"/>
            <a:chExt cx="5341746" cy="6858000"/>
          </a:xfrm>
        </p:grpSpPr>
        <p:sp>
          <p:nvSpPr>
            <p:cNvPr id="57" name="Freeform: Shape 100">
              <a:extLst>
                <a:ext uri="{FF2B5EF4-FFF2-40B4-BE49-F238E27FC236}">
                  <a16:creationId xmlns:a16="http://schemas.microsoft.com/office/drawing/2014/main" xmlns="" id="{01E994F2-9095-4FC5-831F-859DB03BD16E}"/>
                </a:ext>
              </a:extLst>
            </p:cNvPr>
            <p:cNvSpPr/>
            <p:nvPr/>
          </p:nvSpPr>
          <p:spPr>
            <a:xfrm>
              <a:off x="3425013" y="0"/>
              <a:ext cx="5341478" cy="6856954"/>
            </a:xfrm>
            <a:custGeom>
              <a:avLst/>
              <a:gdLst>
                <a:gd name="connsiteX0" fmla="*/ 2688415 w 5341478"/>
                <a:gd name="connsiteY0" fmla="*/ 0 h 6856954"/>
                <a:gd name="connsiteX1" fmla="*/ 25123 w 5341478"/>
                <a:gd name="connsiteY1" fmla="*/ 1019550 h 6856954"/>
                <a:gd name="connsiteX2" fmla="*/ 25123 w 5341478"/>
                <a:gd name="connsiteY2" fmla="*/ 3846231 h 6856954"/>
                <a:gd name="connsiteX3" fmla="*/ 2642056 w 5341478"/>
                <a:gd name="connsiteY3" fmla="*/ 6856955 h 6856954"/>
                <a:gd name="connsiteX4" fmla="*/ 5338636 w 5341478"/>
                <a:gd name="connsiteY4" fmla="*/ 3952543 h 6856954"/>
                <a:gd name="connsiteX5" fmla="*/ 5338636 w 5341478"/>
                <a:gd name="connsiteY5" fmla="*/ 1048917 h 6856954"/>
                <a:gd name="connsiteX6" fmla="*/ 2688415 w 5341478"/>
                <a:gd name="connsiteY6" fmla="*/ 0 h 6856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341478" h="6856954">
                  <a:moveTo>
                    <a:pt x="2688415" y="0"/>
                  </a:moveTo>
                  <a:cubicBezTo>
                    <a:pt x="2688415" y="0"/>
                    <a:pt x="956487" y="1166644"/>
                    <a:pt x="25123" y="1019550"/>
                  </a:cubicBezTo>
                  <a:cubicBezTo>
                    <a:pt x="-26116" y="2058707"/>
                    <a:pt x="15276" y="3058651"/>
                    <a:pt x="25123" y="3846231"/>
                  </a:cubicBezTo>
                  <a:cubicBezTo>
                    <a:pt x="54577" y="5744861"/>
                    <a:pt x="2642056" y="6856955"/>
                    <a:pt x="2642056" y="6856955"/>
                  </a:cubicBezTo>
                  <a:cubicBezTo>
                    <a:pt x="2642056" y="6856955"/>
                    <a:pt x="5064141" y="5921234"/>
                    <a:pt x="5338636" y="3952543"/>
                  </a:cubicBezTo>
                  <a:cubicBezTo>
                    <a:pt x="5328789" y="2980224"/>
                    <a:pt x="5348483" y="1950827"/>
                    <a:pt x="5338636" y="1048917"/>
                  </a:cubicBezTo>
                  <a:cubicBezTo>
                    <a:pt x="3593636" y="764663"/>
                    <a:pt x="2688415" y="0"/>
                    <a:pt x="2688415" y="0"/>
                  </a:cubicBezTo>
                  <a:close/>
                </a:path>
              </a:pathLst>
            </a:custGeom>
            <a:noFill/>
            <a:ln w="3175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101">
              <a:extLst>
                <a:ext uri="{FF2B5EF4-FFF2-40B4-BE49-F238E27FC236}">
                  <a16:creationId xmlns:a16="http://schemas.microsoft.com/office/drawing/2014/main" xmlns="" id="{018198A8-A6A4-4596-A14A-0B954B507784}"/>
                </a:ext>
              </a:extLst>
            </p:cNvPr>
            <p:cNvSpPr/>
            <p:nvPr/>
          </p:nvSpPr>
          <p:spPr>
            <a:xfrm>
              <a:off x="3692070" y="321376"/>
              <a:ext cx="4817313" cy="6184138"/>
            </a:xfrm>
            <a:custGeom>
              <a:avLst/>
              <a:gdLst>
                <a:gd name="connsiteX0" fmla="*/ 2424582 w 4817313"/>
                <a:gd name="connsiteY0" fmla="*/ 0 h 6184138"/>
                <a:gd name="connsiteX1" fmla="*/ 22626 w 4817313"/>
                <a:gd name="connsiteY1" fmla="*/ 919512 h 6184138"/>
                <a:gd name="connsiteX2" fmla="*/ 22626 w 4817313"/>
                <a:gd name="connsiteY2" fmla="*/ 3468824 h 6184138"/>
                <a:gd name="connsiteX3" fmla="*/ 2382841 w 4817313"/>
                <a:gd name="connsiteY3" fmla="*/ 6184138 h 6184138"/>
                <a:gd name="connsiteX4" fmla="*/ 4814773 w 4817313"/>
                <a:gd name="connsiteY4" fmla="*/ 3564766 h 6184138"/>
                <a:gd name="connsiteX5" fmla="*/ 4814773 w 4817313"/>
                <a:gd name="connsiteY5" fmla="*/ 946003 h 6184138"/>
                <a:gd name="connsiteX6" fmla="*/ 2424582 w 4817313"/>
                <a:gd name="connsiteY6" fmla="*/ 0 h 618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17313" h="6184138">
                  <a:moveTo>
                    <a:pt x="2424582" y="0"/>
                  </a:moveTo>
                  <a:cubicBezTo>
                    <a:pt x="2424582" y="0"/>
                    <a:pt x="862578" y="1052141"/>
                    <a:pt x="22626" y="919512"/>
                  </a:cubicBezTo>
                  <a:cubicBezTo>
                    <a:pt x="-23559" y="1856714"/>
                    <a:pt x="13825" y="2758537"/>
                    <a:pt x="22626" y="3468824"/>
                  </a:cubicBezTo>
                  <a:cubicBezTo>
                    <a:pt x="49117" y="5181145"/>
                    <a:pt x="2382841" y="6184138"/>
                    <a:pt x="2382841" y="6184138"/>
                  </a:cubicBezTo>
                  <a:cubicBezTo>
                    <a:pt x="2382841" y="6184138"/>
                    <a:pt x="4567206" y="5340265"/>
                    <a:pt x="4814773" y="3564766"/>
                  </a:cubicBezTo>
                  <a:cubicBezTo>
                    <a:pt x="4805973" y="2687778"/>
                    <a:pt x="4823575" y="1759465"/>
                    <a:pt x="4814773" y="946003"/>
                  </a:cubicBezTo>
                  <a:cubicBezTo>
                    <a:pt x="3240919" y="689634"/>
                    <a:pt x="2424582" y="0"/>
                    <a:pt x="2424582" y="0"/>
                  </a:cubicBezTo>
                  <a:close/>
                </a:path>
              </a:pathLst>
            </a:custGeom>
            <a:solidFill>
              <a:schemeClr val="accent1"/>
            </a:solidFill>
            <a:ln w="87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102">
              <a:extLst>
                <a:ext uri="{FF2B5EF4-FFF2-40B4-BE49-F238E27FC236}">
                  <a16:creationId xmlns:a16="http://schemas.microsoft.com/office/drawing/2014/main" xmlns="" id="{39FBDC15-0712-4C3D-BD3C-E273C955FB44}"/>
                </a:ext>
              </a:extLst>
            </p:cNvPr>
            <p:cNvSpPr/>
            <p:nvPr/>
          </p:nvSpPr>
          <p:spPr>
            <a:xfrm>
              <a:off x="5077582" y="3107623"/>
              <a:ext cx="1971904" cy="1813799"/>
            </a:xfrm>
            <a:custGeom>
              <a:avLst/>
              <a:gdLst>
                <a:gd name="connsiteX0" fmla="*/ 1970433 w 1971904"/>
                <a:gd name="connsiteY0" fmla="*/ 1441139 h 1813799"/>
                <a:gd name="connsiteX1" fmla="*/ 0 w 1971904"/>
                <a:gd name="connsiteY1" fmla="*/ 1441139 h 1813799"/>
                <a:gd name="connsiteX2" fmla="*/ 0 w 1971904"/>
                <a:gd name="connsiteY2" fmla="*/ 0 h 1813799"/>
                <a:gd name="connsiteX3" fmla="*/ 1970433 w 1971904"/>
                <a:gd name="connsiteY3" fmla="*/ 0 h 1813799"/>
                <a:gd name="connsiteX4" fmla="*/ 1970433 w 1971904"/>
                <a:gd name="connsiteY4" fmla="*/ 1441139 h 1813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1904" h="1813799">
                  <a:moveTo>
                    <a:pt x="1970433" y="1441139"/>
                  </a:moveTo>
                  <a:cubicBezTo>
                    <a:pt x="1467194" y="1954225"/>
                    <a:pt x="555524" y="1921547"/>
                    <a:pt x="0" y="1441139"/>
                  </a:cubicBezTo>
                  <a:cubicBezTo>
                    <a:pt x="0" y="1079329"/>
                    <a:pt x="0" y="0"/>
                    <a:pt x="0" y="0"/>
                  </a:cubicBezTo>
                  <a:lnTo>
                    <a:pt x="1970433" y="0"/>
                  </a:lnTo>
                  <a:cubicBezTo>
                    <a:pt x="1970433" y="87"/>
                    <a:pt x="1973745" y="1079329"/>
                    <a:pt x="1970433" y="1441139"/>
                  </a:cubicBezTo>
                  <a:close/>
                </a:path>
              </a:pathLst>
            </a:custGeom>
            <a:solidFill>
              <a:srgbClr val="FFFFFF"/>
            </a:solidFill>
            <a:ln w="87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103">
              <a:extLst>
                <a:ext uri="{FF2B5EF4-FFF2-40B4-BE49-F238E27FC236}">
                  <a16:creationId xmlns:a16="http://schemas.microsoft.com/office/drawing/2014/main" xmlns="" id="{E5E193F6-81ED-43EC-857F-CEBEB7CB275D}"/>
                </a:ext>
              </a:extLst>
            </p:cNvPr>
            <p:cNvSpPr/>
            <p:nvPr/>
          </p:nvSpPr>
          <p:spPr>
            <a:xfrm>
              <a:off x="5332382" y="1718072"/>
              <a:ext cx="1483576" cy="1261366"/>
            </a:xfrm>
            <a:custGeom>
              <a:avLst/>
              <a:gdLst>
                <a:gd name="connsiteX0" fmla="*/ 741832 w 1483576"/>
                <a:gd name="connsiteY0" fmla="*/ 0 h 1261366"/>
                <a:gd name="connsiteX1" fmla="*/ 741832 w 1483576"/>
                <a:gd name="connsiteY1" fmla="*/ 0 h 1261366"/>
                <a:gd name="connsiteX2" fmla="*/ 0 w 1483576"/>
                <a:gd name="connsiteY2" fmla="*/ 741745 h 1261366"/>
                <a:gd name="connsiteX3" fmla="*/ 0 w 1483576"/>
                <a:gd name="connsiteY3" fmla="*/ 1261367 h 1261366"/>
                <a:gd name="connsiteX4" fmla="*/ 292445 w 1483576"/>
                <a:gd name="connsiteY4" fmla="*/ 1261367 h 1261366"/>
                <a:gd name="connsiteX5" fmla="*/ 292445 w 1483576"/>
                <a:gd name="connsiteY5" fmla="*/ 735209 h 1261366"/>
                <a:gd name="connsiteX6" fmla="*/ 719698 w 1483576"/>
                <a:gd name="connsiteY6" fmla="*/ 307956 h 1261366"/>
                <a:gd name="connsiteX7" fmla="*/ 719698 w 1483576"/>
                <a:gd name="connsiteY7" fmla="*/ 307956 h 1261366"/>
                <a:gd name="connsiteX8" fmla="*/ 1146950 w 1483576"/>
                <a:gd name="connsiteY8" fmla="*/ 735209 h 1261366"/>
                <a:gd name="connsiteX9" fmla="*/ 1146950 w 1483576"/>
                <a:gd name="connsiteY9" fmla="*/ 1261367 h 1261366"/>
                <a:gd name="connsiteX10" fmla="*/ 1483576 w 1483576"/>
                <a:gd name="connsiteY10" fmla="*/ 1261367 h 1261366"/>
                <a:gd name="connsiteX11" fmla="*/ 1483576 w 1483576"/>
                <a:gd name="connsiteY11" fmla="*/ 741745 h 1261366"/>
                <a:gd name="connsiteX12" fmla="*/ 741832 w 1483576"/>
                <a:gd name="connsiteY12" fmla="*/ 0 h 1261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83576" h="1261366">
                  <a:moveTo>
                    <a:pt x="741832" y="0"/>
                  </a:moveTo>
                  <a:lnTo>
                    <a:pt x="741832" y="0"/>
                  </a:lnTo>
                  <a:cubicBezTo>
                    <a:pt x="332182" y="0"/>
                    <a:pt x="0" y="332095"/>
                    <a:pt x="0" y="741745"/>
                  </a:cubicBezTo>
                  <a:lnTo>
                    <a:pt x="0" y="1261367"/>
                  </a:lnTo>
                  <a:lnTo>
                    <a:pt x="292445" y="1261367"/>
                  </a:lnTo>
                  <a:lnTo>
                    <a:pt x="292445" y="735209"/>
                  </a:lnTo>
                  <a:cubicBezTo>
                    <a:pt x="292445" y="499231"/>
                    <a:pt x="483720" y="307956"/>
                    <a:pt x="719698" y="307956"/>
                  </a:cubicBezTo>
                  <a:lnTo>
                    <a:pt x="719698" y="307956"/>
                  </a:lnTo>
                  <a:cubicBezTo>
                    <a:pt x="955676" y="307956"/>
                    <a:pt x="1146950" y="499231"/>
                    <a:pt x="1146950" y="735209"/>
                  </a:cubicBezTo>
                  <a:lnTo>
                    <a:pt x="1146950" y="1261367"/>
                  </a:lnTo>
                  <a:lnTo>
                    <a:pt x="1483576" y="1261367"/>
                  </a:lnTo>
                  <a:lnTo>
                    <a:pt x="1483576" y="741745"/>
                  </a:lnTo>
                  <a:cubicBezTo>
                    <a:pt x="1483664" y="332095"/>
                    <a:pt x="1151569" y="0"/>
                    <a:pt x="741832" y="0"/>
                  </a:cubicBezTo>
                  <a:close/>
                </a:path>
              </a:pathLst>
            </a:custGeom>
            <a:solidFill>
              <a:srgbClr val="FFFFFF"/>
            </a:solidFill>
            <a:ln w="87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104">
              <a:extLst>
                <a:ext uri="{FF2B5EF4-FFF2-40B4-BE49-F238E27FC236}">
                  <a16:creationId xmlns:a16="http://schemas.microsoft.com/office/drawing/2014/main" xmlns="" id="{93FBF04F-F499-47C8-AC86-3C151DF65F3A}"/>
                </a:ext>
              </a:extLst>
            </p:cNvPr>
            <p:cNvSpPr/>
            <p:nvPr/>
          </p:nvSpPr>
          <p:spPr>
            <a:xfrm>
              <a:off x="5864640" y="3547424"/>
              <a:ext cx="405205" cy="796469"/>
            </a:xfrm>
            <a:custGeom>
              <a:avLst/>
              <a:gdLst>
                <a:gd name="connsiteX0" fmla="*/ 353618 w 405205"/>
                <a:gd name="connsiteY0" fmla="*/ 639528 h 796469"/>
                <a:gd name="connsiteX1" fmla="*/ 310135 w 405205"/>
                <a:gd name="connsiteY1" fmla="*/ 639528 h 796469"/>
                <a:gd name="connsiteX2" fmla="*/ 311529 w 405205"/>
                <a:gd name="connsiteY2" fmla="*/ 628026 h 796469"/>
                <a:gd name="connsiteX3" fmla="*/ 311529 w 405205"/>
                <a:gd name="connsiteY3" fmla="*/ 570861 h 796469"/>
                <a:gd name="connsiteX4" fmla="*/ 261685 w 405205"/>
                <a:gd name="connsiteY4" fmla="*/ 521016 h 796469"/>
                <a:gd name="connsiteX5" fmla="*/ 261423 w 405205"/>
                <a:gd name="connsiteY5" fmla="*/ 521016 h 796469"/>
                <a:gd name="connsiteX6" fmla="*/ 261423 w 405205"/>
                <a:gd name="connsiteY6" fmla="*/ 396492 h 796469"/>
                <a:gd name="connsiteX7" fmla="*/ 405206 w 405205"/>
                <a:gd name="connsiteY7" fmla="*/ 202603 h 796469"/>
                <a:gd name="connsiteX8" fmla="*/ 202603 w 405205"/>
                <a:gd name="connsiteY8" fmla="*/ 0 h 796469"/>
                <a:gd name="connsiteX9" fmla="*/ 0 w 405205"/>
                <a:gd name="connsiteY9" fmla="*/ 202603 h 796469"/>
                <a:gd name="connsiteX10" fmla="*/ 143783 w 405205"/>
                <a:gd name="connsiteY10" fmla="*/ 396492 h 796469"/>
                <a:gd name="connsiteX11" fmla="*/ 143783 w 405205"/>
                <a:gd name="connsiteY11" fmla="*/ 521016 h 796469"/>
                <a:gd name="connsiteX12" fmla="*/ 143521 w 405205"/>
                <a:gd name="connsiteY12" fmla="*/ 521016 h 796469"/>
                <a:gd name="connsiteX13" fmla="*/ 93677 w 405205"/>
                <a:gd name="connsiteY13" fmla="*/ 570861 h 796469"/>
                <a:gd name="connsiteX14" fmla="*/ 93677 w 405205"/>
                <a:gd name="connsiteY14" fmla="*/ 628026 h 796469"/>
                <a:gd name="connsiteX15" fmla="*/ 95071 w 405205"/>
                <a:gd name="connsiteY15" fmla="*/ 639528 h 796469"/>
                <a:gd name="connsiteX16" fmla="*/ 51587 w 405205"/>
                <a:gd name="connsiteY16" fmla="*/ 639528 h 796469"/>
                <a:gd name="connsiteX17" fmla="*/ 21785 w 405205"/>
                <a:gd name="connsiteY17" fmla="*/ 669330 h 796469"/>
                <a:gd name="connsiteX18" fmla="*/ 21785 w 405205"/>
                <a:gd name="connsiteY18" fmla="*/ 766667 h 796469"/>
                <a:gd name="connsiteX19" fmla="*/ 51587 w 405205"/>
                <a:gd name="connsiteY19" fmla="*/ 796469 h 796469"/>
                <a:gd name="connsiteX20" fmla="*/ 353705 w 405205"/>
                <a:gd name="connsiteY20" fmla="*/ 796469 h 796469"/>
                <a:gd name="connsiteX21" fmla="*/ 383508 w 405205"/>
                <a:gd name="connsiteY21" fmla="*/ 766667 h 796469"/>
                <a:gd name="connsiteX22" fmla="*/ 383508 w 405205"/>
                <a:gd name="connsiteY22" fmla="*/ 669330 h 796469"/>
                <a:gd name="connsiteX23" fmla="*/ 353618 w 405205"/>
                <a:gd name="connsiteY23" fmla="*/ 639528 h 796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05205" h="796469">
                  <a:moveTo>
                    <a:pt x="353618" y="639528"/>
                  </a:moveTo>
                  <a:lnTo>
                    <a:pt x="310135" y="639528"/>
                  </a:lnTo>
                  <a:cubicBezTo>
                    <a:pt x="311006" y="635781"/>
                    <a:pt x="311529" y="631947"/>
                    <a:pt x="311529" y="628026"/>
                  </a:cubicBezTo>
                  <a:lnTo>
                    <a:pt x="311529" y="570861"/>
                  </a:lnTo>
                  <a:cubicBezTo>
                    <a:pt x="311529" y="543324"/>
                    <a:pt x="289221" y="521016"/>
                    <a:pt x="261685" y="521016"/>
                  </a:cubicBezTo>
                  <a:lnTo>
                    <a:pt x="261423" y="521016"/>
                  </a:lnTo>
                  <a:lnTo>
                    <a:pt x="261423" y="396492"/>
                  </a:lnTo>
                  <a:cubicBezTo>
                    <a:pt x="344643" y="371308"/>
                    <a:pt x="405206" y="294014"/>
                    <a:pt x="405206" y="202603"/>
                  </a:cubicBezTo>
                  <a:cubicBezTo>
                    <a:pt x="405206" y="90714"/>
                    <a:pt x="314492" y="0"/>
                    <a:pt x="202603" y="0"/>
                  </a:cubicBezTo>
                  <a:cubicBezTo>
                    <a:pt x="90714" y="0"/>
                    <a:pt x="0" y="90714"/>
                    <a:pt x="0" y="202603"/>
                  </a:cubicBezTo>
                  <a:cubicBezTo>
                    <a:pt x="0" y="294014"/>
                    <a:pt x="60563" y="371308"/>
                    <a:pt x="143783" y="396492"/>
                  </a:cubicBezTo>
                  <a:lnTo>
                    <a:pt x="143783" y="521016"/>
                  </a:lnTo>
                  <a:lnTo>
                    <a:pt x="143521" y="521016"/>
                  </a:lnTo>
                  <a:cubicBezTo>
                    <a:pt x="115985" y="521016"/>
                    <a:pt x="93677" y="543324"/>
                    <a:pt x="93677" y="570861"/>
                  </a:cubicBezTo>
                  <a:lnTo>
                    <a:pt x="93677" y="628026"/>
                  </a:lnTo>
                  <a:cubicBezTo>
                    <a:pt x="93677" y="632034"/>
                    <a:pt x="94199" y="635868"/>
                    <a:pt x="95071" y="639528"/>
                  </a:cubicBezTo>
                  <a:lnTo>
                    <a:pt x="51587" y="639528"/>
                  </a:lnTo>
                  <a:cubicBezTo>
                    <a:pt x="35118" y="639528"/>
                    <a:pt x="21785" y="652861"/>
                    <a:pt x="21785" y="669330"/>
                  </a:cubicBezTo>
                  <a:lnTo>
                    <a:pt x="21785" y="766667"/>
                  </a:lnTo>
                  <a:cubicBezTo>
                    <a:pt x="21785" y="783137"/>
                    <a:pt x="35118" y="796469"/>
                    <a:pt x="51587" y="796469"/>
                  </a:cubicBezTo>
                  <a:lnTo>
                    <a:pt x="353705" y="796469"/>
                  </a:lnTo>
                  <a:cubicBezTo>
                    <a:pt x="370175" y="796469"/>
                    <a:pt x="383508" y="783137"/>
                    <a:pt x="383508" y="766667"/>
                  </a:cubicBezTo>
                  <a:lnTo>
                    <a:pt x="383508" y="669330"/>
                  </a:lnTo>
                  <a:cubicBezTo>
                    <a:pt x="383333" y="652861"/>
                    <a:pt x="370001" y="639528"/>
                    <a:pt x="353618" y="639528"/>
                  </a:cubicBezTo>
                  <a:close/>
                </a:path>
              </a:pathLst>
            </a:custGeom>
            <a:solidFill>
              <a:schemeClr val="accent1"/>
            </a:solidFill>
            <a:ln w="87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265230"/>
            <a:ext cx="5861537" cy="46652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3924359" y="6093195"/>
            <a:ext cx="395012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b="1" dirty="0">
                <a:solidFill>
                  <a:schemeClr val="accent1"/>
                </a:solidFill>
              </a:rPr>
              <a:t>Figure 3 : Flux de la solution proposée</a:t>
            </a:r>
          </a:p>
        </p:txBody>
      </p:sp>
    </p:spTree>
    <p:extLst>
      <p:ext uri="{BB962C8B-B14F-4D97-AF65-F5344CB8AC3E}">
        <p14:creationId xmlns:p14="http://schemas.microsoft.com/office/powerpoint/2010/main" val="2248145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793934"/>
              </p:ext>
            </p:extLst>
          </p:nvPr>
        </p:nvGraphicFramePr>
        <p:xfrm>
          <a:off x="4340236" y="1004389"/>
          <a:ext cx="3511526" cy="15277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98930"/>
                <a:gridCol w="1912596"/>
              </a:tblGrid>
              <a:tr h="23938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Paramètre</a:t>
                      </a:r>
                      <a:endParaRPr lang="fr-F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Valeur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2477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FORK_RECORD_DEPTH </a:t>
                      </a:r>
                      <a:endParaRPr lang="fr-F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500 record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943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FORK_SPEED_LIMIT </a:t>
                      </a:r>
                      <a:endParaRPr lang="fr-F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1000 </a:t>
                      </a:r>
                      <a:r>
                        <a:rPr lang="fr-FR" sz="1100" dirty="0" err="1">
                          <a:effectLst/>
                        </a:rPr>
                        <a:t>fork</a:t>
                      </a:r>
                      <a:r>
                        <a:rPr lang="fr-FR" sz="1100" dirty="0">
                          <a:effectLst/>
                        </a:rPr>
                        <a:t>/sec</a:t>
                      </a:r>
                      <a:endParaRPr lang="fr-F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943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MEMORY_CAPTURE </a:t>
                      </a:r>
                      <a:endParaRPr lang="fr-F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750 </a:t>
                      </a:r>
                      <a:r>
                        <a:rPr lang="fr-FR" sz="1100" dirty="0" err="1">
                          <a:effectLst/>
                        </a:rPr>
                        <a:t>MiB</a:t>
                      </a:r>
                      <a:endParaRPr lang="fr-F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2477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INSPECTION_INTERVAL </a:t>
                      </a:r>
                      <a:endParaRPr lang="fr-F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10 msec</a:t>
                      </a:r>
                      <a:endParaRPr lang="fr-F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4749293" y="2643498"/>
            <a:ext cx="26041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b="1" dirty="0" smtClean="0">
                <a:solidFill>
                  <a:schemeClr val="accent1">
                    <a:lumMod val="50000"/>
                  </a:schemeClr>
                </a:solidFill>
              </a:rPr>
              <a:t>PARAMETRES </a:t>
            </a:r>
            <a:r>
              <a:rPr lang="fr-FR" sz="1400" b="1" dirty="0">
                <a:solidFill>
                  <a:schemeClr val="accent1">
                    <a:lumMod val="50000"/>
                  </a:schemeClr>
                </a:solidFill>
              </a:rPr>
              <a:t>ET VALEURS</a:t>
            </a:r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9287051"/>
              </p:ext>
            </p:extLst>
          </p:nvPr>
        </p:nvGraphicFramePr>
        <p:xfrm>
          <a:off x="4314092" y="3618283"/>
          <a:ext cx="3575539" cy="12936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82335"/>
                <a:gridCol w="1693204"/>
              </a:tblGrid>
              <a:tr h="25873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CPU </a:t>
                      </a:r>
                      <a:endParaRPr lang="fr-F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b="0" dirty="0">
                          <a:solidFill>
                            <a:schemeClr val="tx1"/>
                          </a:solidFill>
                          <a:effectLst/>
                        </a:rPr>
                        <a:t>Intel </a:t>
                      </a:r>
                      <a:r>
                        <a:rPr lang="fr-FR" sz="1100" b="0" dirty="0" err="1">
                          <a:solidFill>
                            <a:schemeClr val="tx1"/>
                          </a:solidFill>
                          <a:effectLst/>
                        </a:rPr>
                        <a:t>Celeron</a:t>
                      </a:r>
                      <a:endParaRPr lang="fr-FR" sz="11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873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err="1">
                          <a:effectLst/>
                        </a:rPr>
                        <a:t>Frequency</a:t>
                      </a:r>
                      <a:r>
                        <a:rPr lang="fr-FR" sz="1100" dirty="0">
                          <a:effectLst/>
                        </a:rPr>
                        <a:t> </a:t>
                      </a:r>
                      <a:endParaRPr lang="fr-F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2.20 GHz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873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RAM </a:t>
                      </a:r>
                      <a:endParaRPr lang="fr-F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1GB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873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Linux </a:t>
                      </a:r>
                      <a:r>
                        <a:rPr lang="fr-FR" sz="1100" dirty="0" err="1">
                          <a:effectLst/>
                        </a:rPr>
                        <a:t>Kernel</a:t>
                      </a:r>
                      <a:r>
                        <a:rPr lang="fr-FR" sz="1100" dirty="0">
                          <a:effectLst/>
                        </a:rPr>
                        <a:t> Version </a:t>
                      </a:r>
                      <a:endParaRPr lang="fr-F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4.15.0-47-generic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873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err="1">
                          <a:effectLst/>
                        </a:rPr>
                        <a:t>Xubuntu</a:t>
                      </a:r>
                      <a:r>
                        <a:rPr lang="fr-FR" sz="1100" dirty="0">
                          <a:effectLst/>
                        </a:rPr>
                        <a:t> Version </a:t>
                      </a:r>
                      <a:endParaRPr lang="fr-F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18.04 LTS</a:t>
                      </a:r>
                      <a:endParaRPr lang="fr-F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4768016" y="5087706"/>
            <a:ext cx="25854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</a:rPr>
              <a:t>CONFIGURATION SYSTEME</a:t>
            </a:r>
          </a:p>
        </p:txBody>
      </p:sp>
      <p:sp>
        <p:nvSpPr>
          <p:cNvPr id="9" name="Freeform: Shape 7">
            <a:extLst>
              <a:ext uri="{FF2B5EF4-FFF2-40B4-BE49-F238E27FC236}">
                <a16:creationId xmlns:a16="http://schemas.microsoft.com/office/drawing/2014/main" xmlns="" id="{870E65F4-1DD1-415C-994C-53EC6206DA7E}"/>
              </a:ext>
            </a:extLst>
          </p:cNvPr>
          <p:cNvSpPr/>
          <p:nvPr/>
        </p:nvSpPr>
        <p:spPr>
          <a:xfrm>
            <a:off x="5433" y="32096"/>
            <a:ext cx="1278667" cy="1096139"/>
          </a:xfrm>
          <a:custGeom>
            <a:avLst/>
            <a:gdLst>
              <a:gd name="connsiteX0" fmla="*/ 12960 w 2274214"/>
              <a:gd name="connsiteY0" fmla="*/ 503679 h 1949573"/>
              <a:gd name="connsiteX1" fmla="*/ 236429 w 2274214"/>
              <a:gd name="connsiteY1" fmla="*/ 196787 h 1949573"/>
              <a:gd name="connsiteX2" fmla="*/ 1820572 w 2274214"/>
              <a:gd name="connsiteY2" fmla="*/ 6646 h 1949573"/>
              <a:gd name="connsiteX3" fmla="*/ 2034765 w 2274214"/>
              <a:gd name="connsiteY3" fmla="*/ 176927 h 1949573"/>
              <a:gd name="connsiteX4" fmla="*/ 2267304 w 2274214"/>
              <a:gd name="connsiteY4" fmla="*/ 1389790 h 1949573"/>
              <a:gd name="connsiteX5" fmla="*/ 2081080 w 2274214"/>
              <a:gd name="connsiteY5" fmla="*/ 1626522 h 1949573"/>
              <a:gd name="connsiteX6" fmla="*/ 642687 w 2274214"/>
              <a:gd name="connsiteY6" fmla="*/ 1933689 h 1949573"/>
              <a:gd name="connsiteX7" fmla="*/ 269413 w 2274214"/>
              <a:gd name="connsiteY7" fmla="*/ 1737707 h 1949573"/>
              <a:gd name="connsiteX8" fmla="*/ 12960 w 2274214"/>
              <a:gd name="connsiteY8" fmla="*/ 503679 h 1949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74214" h="1949573">
                <a:moveTo>
                  <a:pt x="12960" y="503679"/>
                </a:moveTo>
                <a:cubicBezTo>
                  <a:pt x="-52321" y="215684"/>
                  <a:pt x="145654" y="211767"/>
                  <a:pt x="236429" y="196787"/>
                </a:cubicBezTo>
                <a:lnTo>
                  <a:pt x="1820572" y="6646"/>
                </a:lnTo>
                <a:cubicBezTo>
                  <a:pt x="1937048" y="-21460"/>
                  <a:pt x="2009202" y="40386"/>
                  <a:pt x="2034765" y="176927"/>
                </a:cubicBezTo>
                <a:lnTo>
                  <a:pt x="2267304" y="1389790"/>
                </a:lnTo>
                <a:cubicBezTo>
                  <a:pt x="2272458" y="1415078"/>
                  <a:pt x="2318430" y="1571136"/>
                  <a:pt x="2081080" y="1626522"/>
                </a:cubicBezTo>
                <a:cubicBezTo>
                  <a:pt x="1801812" y="1691666"/>
                  <a:pt x="1166039" y="1833980"/>
                  <a:pt x="642687" y="1933689"/>
                </a:cubicBezTo>
                <a:cubicBezTo>
                  <a:pt x="354829" y="1988594"/>
                  <a:pt x="298138" y="1895825"/>
                  <a:pt x="269413" y="1737707"/>
                </a:cubicBezTo>
                <a:cubicBezTo>
                  <a:pt x="189908" y="1370137"/>
                  <a:pt x="12960" y="503679"/>
                  <a:pt x="12960" y="503679"/>
                </a:cubicBezTo>
                <a:close/>
              </a:path>
            </a:pathLst>
          </a:custGeom>
          <a:solidFill>
            <a:schemeClr val="accent2"/>
          </a:solidFill>
          <a:ln w="686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xmlns="" id="{870E65F4-1DD1-415C-994C-53EC6206DA7E}"/>
              </a:ext>
            </a:extLst>
          </p:cNvPr>
          <p:cNvSpPr/>
          <p:nvPr/>
        </p:nvSpPr>
        <p:spPr>
          <a:xfrm>
            <a:off x="10913333" y="32096"/>
            <a:ext cx="1278667" cy="1096139"/>
          </a:xfrm>
          <a:custGeom>
            <a:avLst/>
            <a:gdLst>
              <a:gd name="connsiteX0" fmla="*/ 12960 w 2274214"/>
              <a:gd name="connsiteY0" fmla="*/ 503679 h 1949573"/>
              <a:gd name="connsiteX1" fmla="*/ 236429 w 2274214"/>
              <a:gd name="connsiteY1" fmla="*/ 196787 h 1949573"/>
              <a:gd name="connsiteX2" fmla="*/ 1820572 w 2274214"/>
              <a:gd name="connsiteY2" fmla="*/ 6646 h 1949573"/>
              <a:gd name="connsiteX3" fmla="*/ 2034765 w 2274214"/>
              <a:gd name="connsiteY3" fmla="*/ 176927 h 1949573"/>
              <a:gd name="connsiteX4" fmla="*/ 2267304 w 2274214"/>
              <a:gd name="connsiteY4" fmla="*/ 1389790 h 1949573"/>
              <a:gd name="connsiteX5" fmla="*/ 2081080 w 2274214"/>
              <a:gd name="connsiteY5" fmla="*/ 1626522 h 1949573"/>
              <a:gd name="connsiteX6" fmla="*/ 642687 w 2274214"/>
              <a:gd name="connsiteY6" fmla="*/ 1933689 h 1949573"/>
              <a:gd name="connsiteX7" fmla="*/ 269413 w 2274214"/>
              <a:gd name="connsiteY7" fmla="*/ 1737707 h 1949573"/>
              <a:gd name="connsiteX8" fmla="*/ 12960 w 2274214"/>
              <a:gd name="connsiteY8" fmla="*/ 503679 h 1949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74214" h="1949573">
                <a:moveTo>
                  <a:pt x="12960" y="503679"/>
                </a:moveTo>
                <a:cubicBezTo>
                  <a:pt x="-52321" y="215684"/>
                  <a:pt x="145654" y="211767"/>
                  <a:pt x="236429" y="196787"/>
                </a:cubicBezTo>
                <a:lnTo>
                  <a:pt x="1820572" y="6646"/>
                </a:lnTo>
                <a:cubicBezTo>
                  <a:pt x="1937048" y="-21460"/>
                  <a:pt x="2009202" y="40386"/>
                  <a:pt x="2034765" y="176927"/>
                </a:cubicBezTo>
                <a:lnTo>
                  <a:pt x="2267304" y="1389790"/>
                </a:lnTo>
                <a:cubicBezTo>
                  <a:pt x="2272458" y="1415078"/>
                  <a:pt x="2318430" y="1571136"/>
                  <a:pt x="2081080" y="1626522"/>
                </a:cubicBezTo>
                <a:cubicBezTo>
                  <a:pt x="1801812" y="1691666"/>
                  <a:pt x="1166039" y="1833980"/>
                  <a:pt x="642687" y="1933689"/>
                </a:cubicBezTo>
                <a:cubicBezTo>
                  <a:pt x="354829" y="1988594"/>
                  <a:pt x="298138" y="1895825"/>
                  <a:pt x="269413" y="1737707"/>
                </a:cubicBezTo>
                <a:cubicBezTo>
                  <a:pt x="189908" y="1370137"/>
                  <a:pt x="12960" y="503679"/>
                  <a:pt x="12960" y="503679"/>
                </a:cubicBezTo>
                <a:close/>
              </a:path>
            </a:pathLst>
          </a:custGeom>
          <a:solidFill>
            <a:schemeClr val="accent2"/>
          </a:solidFill>
          <a:ln w="686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7">
            <a:extLst>
              <a:ext uri="{FF2B5EF4-FFF2-40B4-BE49-F238E27FC236}">
                <a16:creationId xmlns:a16="http://schemas.microsoft.com/office/drawing/2014/main" xmlns="" id="{870E65F4-1DD1-415C-994C-53EC6206DA7E}"/>
              </a:ext>
            </a:extLst>
          </p:cNvPr>
          <p:cNvSpPr/>
          <p:nvPr/>
        </p:nvSpPr>
        <p:spPr>
          <a:xfrm>
            <a:off x="10913332" y="5761861"/>
            <a:ext cx="1278667" cy="1096139"/>
          </a:xfrm>
          <a:custGeom>
            <a:avLst/>
            <a:gdLst>
              <a:gd name="connsiteX0" fmla="*/ 12960 w 2274214"/>
              <a:gd name="connsiteY0" fmla="*/ 503679 h 1949573"/>
              <a:gd name="connsiteX1" fmla="*/ 236429 w 2274214"/>
              <a:gd name="connsiteY1" fmla="*/ 196787 h 1949573"/>
              <a:gd name="connsiteX2" fmla="*/ 1820572 w 2274214"/>
              <a:gd name="connsiteY2" fmla="*/ 6646 h 1949573"/>
              <a:gd name="connsiteX3" fmla="*/ 2034765 w 2274214"/>
              <a:gd name="connsiteY3" fmla="*/ 176927 h 1949573"/>
              <a:gd name="connsiteX4" fmla="*/ 2267304 w 2274214"/>
              <a:gd name="connsiteY4" fmla="*/ 1389790 h 1949573"/>
              <a:gd name="connsiteX5" fmla="*/ 2081080 w 2274214"/>
              <a:gd name="connsiteY5" fmla="*/ 1626522 h 1949573"/>
              <a:gd name="connsiteX6" fmla="*/ 642687 w 2274214"/>
              <a:gd name="connsiteY6" fmla="*/ 1933689 h 1949573"/>
              <a:gd name="connsiteX7" fmla="*/ 269413 w 2274214"/>
              <a:gd name="connsiteY7" fmla="*/ 1737707 h 1949573"/>
              <a:gd name="connsiteX8" fmla="*/ 12960 w 2274214"/>
              <a:gd name="connsiteY8" fmla="*/ 503679 h 1949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74214" h="1949573">
                <a:moveTo>
                  <a:pt x="12960" y="503679"/>
                </a:moveTo>
                <a:cubicBezTo>
                  <a:pt x="-52321" y="215684"/>
                  <a:pt x="145654" y="211767"/>
                  <a:pt x="236429" y="196787"/>
                </a:cubicBezTo>
                <a:lnTo>
                  <a:pt x="1820572" y="6646"/>
                </a:lnTo>
                <a:cubicBezTo>
                  <a:pt x="1937048" y="-21460"/>
                  <a:pt x="2009202" y="40386"/>
                  <a:pt x="2034765" y="176927"/>
                </a:cubicBezTo>
                <a:lnTo>
                  <a:pt x="2267304" y="1389790"/>
                </a:lnTo>
                <a:cubicBezTo>
                  <a:pt x="2272458" y="1415078"/>
                  <a:pt x="2318430" y="1571136"/>
                  <a:pt x="2081080" y="1626522"/>
                </a:cubicBezTo>
                <a:cubicBezTo>
                  <a:pt x="1801812" y="1691666"/>
                  <a:pt x="1166039" y="1833980"/>
                  <a:pt x="642687" y="1933689"/>
                </a:cubicBezTo>
                <a:cubicBezTo>
                  <a:pt x="354829" y="1988594"/>
                  <a:pt x="298138" y="1895825"/>
                  <a:pt x="269413" y="1737707"/>
                </a:cubicBezTo>
                <a:cubicBezTo>
                  <a:pt x="189908" y="1370137"/>
                  <a:pt x="12960" y="503679"/>
                  <a:pt x="12960" y="503679"/>
                </a:cubicBezTo>
                <a:close/>
              </a:path>
            </a:pathLst>
          </a:custGeom>
          <a:solidFill>
            <a:schemeClr val="accent2"/>
          </a:solidFill>
          <a:ln w="686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7">
            <a:extLst>
              <a:ext uri="{FF2B5EF4-FFF2-40B4-BE49-F238E27FC236}">
                <a16:creationId xmlns:a16="http://schemas.microsoft.com/office/drawing/2014/main" xmlns="" id="{870E65F4-1DD1-415C-994C-53EC6206DA7E}"/>
              </a:ext>
            </a:extLst>
          </p:cNvPr>
          <p:cNvSpPr/>
          <p:nvPr/>
        </p:nvSpPr>
        <p:spPr>
          <a:xfrm>
            <a:off x="5433" y="5761860"/>
            <a:ext cx="1278667" cy="1096139"/>
          </a:xfrm>
          <a:custGeom>
            <a:avLst/>
            <a:gdLst>
              <a:gd name="connsiteX0" fmla="*/ 12960 w 2274214"/>
              <a:gd name="connsiteY0" fmla="*/ 503679 h 1949573"/>
              <a:gd name="connsiteX1" fmla="*/ 236429 w 2274214"/>
              <a:gd name="connsiteY1" fmla="*/ 196787 h 1949573"/>
              <a:gd name="connsiteX2" fmla="*/ 1820572 w 2274214"/>
              <a:gd name="connsiteY2" fmla="*/ 6646 h 1949573"/>
              <a:gd name="connsiteX3" fmla="*/ 2034765 w 2274214"/>
              <a:gd name="connsiteY3" fmla="*/ 176927 h 1949573"/>
              <a:gd name="connsiteX4" fmla="*/ 2267304 w 2274214"/>
              <a:gd name="connsiteY4" fmla="*/ 1389790 h 1949573"/>
              <a:gd name="connsiteX5" fmla="*/ 2081080 w 2274214"/>
              <a:gd name="connsiteY5" fmla="*/ 1626522 h 1949573"/>
              <a:gd name="connsiteX6" fmla="*/ 642687 w 2274214"/>
              <a:gd name="connsiteY6" fmla="*/ 1933689 h 1949573"/>
              <a:gd name="connsiteX7" fmla="*/ 269413 w 2274214"/>
              <a:gd name="connsiteY7" fmla="*/ 1737707 h 1949573"/>
              <a:gd name="connsiteX8" fmla="*/ 12960 w 2274214"/>
              <a:gd name="connsiteY8" fmla="*/ 503679 h 1949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74214" h="1949573">
                <a:moveTo>
                  <a:pt x="12960" y="503679"/>
                </a:moveTo>
                <a:cubicBezTo>
                  <a:pt x="-52321" y="215684"/>
                  <a:pt x="145654" y="211767"/>
                  <a:pt x="236429" y="196787"/>
                </a:cubicBezTo>
                <a:lnTo>
                  <a:pt x="1820572" y="6646"/>
                </a:lnTo>
                <a:cubicBezTo>
                  <a:pt x="1937048" y="-21460"/>
                  <a:pt x="2009202" y="40386"/>
                  <a:pt x="2034765" y="176927"/>
                </a:cubicBezTo>
                <a:lnTo>
                  <a:pt x="2267304" y="1389790"/>
                </a:lnTo>
                <a:cubicBezTo>
                  <a:pt x="2272458" y="1415078"/>
                  <a:pt x="2318430" y="1571136"/>
                  <a:pt x="2081080" y="1626522"/>
                </a:cubicBezTo>
                <a:cubicBezTo>
                  <a:pt x="1801812" y="1691666"/>
                  <a:pt x="1166039" y="1833980"/>
                  <a:pt x="642687" y="1933689"/>
                </a:cubicBezTo>
                <a:cubicBezTo>
                  <a:pt x="354829" y="1988594"/>
                  <a:pt x="298138" y="1895825"/>
                  <a:pt x="269413" y="1737707"/>
                </a:cubicBezTo>
                <a:cubicBezTo>
                  <a:pt x="189908" y="1370137"/>
                  <a:pt x="12960" y="503679"/>
                  <a:pt x="12960" y="503679"/>
                </a:cubicBezTo>
                <a:close/>
              </a:path>
            </a:pathLst>
          </a:custGeom>
          <a:solidFill>
            <a:schemeClr val="accent2"/>
          </a:solidFill>
          <a:ln w="686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9">
            <a:extLst>
              <a:ext uri="{FF2B5EF4-FFF2-40B4-BE49-F238E27FC236}">
                <a16:creationId xmlns:a16="http://schemas.microsoft.com/office/drawing/2014/main" xmlns="" id="{2355C8DB-20D8-4032-B57B-99DDE3E7C8DD}"/>
              </a:ext>
            </a:extLst>
          </p:cNvPr>
          <p:cNvSpPr/>
          <p:nvPr/>
        </p:nvSpPr>
        <p:spPr>
          <a:xfrm>
            <a:off x="379186" y="298259"/>
            <a:ext cx="531159" cy="551834"/>
          </a:xfrm>
          <a:custGeom>
            <a:avLst/>
            <a:gdLst>
              <a:gd name="connsiteX0" fmla="*/ 168 w 944710"/>
              <a:gd name="connsiteY0" fmla="*/ 581614 h 981482"/>
              <a:gd name="connsiteX1" fmla="*/ 8964 w 944710"/>
              <a:gd name="connsiteY1" fmla="*/ 552616 h 981482"/>
              <a:gd name="connsiteX2" fmla="*/ 109910 w 944710"/>
              <a:gd name="connsiteY2" fmla="*/ 378211 h 981482"/>
              <a:gd name="connsiteX3" fmla="*/ 174023 w 944710"/>
              <a:gd name="connsiteY3" fmla="*/ 367903 h 981482"/>
              <a:gd name="connsiteX4" fmla="*/ 371792 w 944710"/>
              <a:gd name="connsiteY4" fmla="*/ 525335 h 981482"/>
              <a:gd name="connsiteX5" fmla="*/ 431714 w 944710"/>
              <a:gd name="connsiteY5" fmla="*/ 516608 h 981482"/>
              <a:gd name="connsiteX6" fmla="*/ 571760 w 944710"/>
              <a:gd name="connsiteY6" fmla="*/ 270325 h 981482"/>
              <a:gd name="connsiteX7" fmla="*/ 708714 w 944710"/>
              <a:gd name="connsiteY7" fmla="*/ 25690 h 981482"/>
              <a:gd name="connsiteX8" fmla="*/ 767948 w 944710"/>
              <a:gd name="connsiteY8" fmla="*/ 14489 h 981482"/>
              <a:gd name="connsiteX9" fmla="*/ 923180 w 944710"/>
              <a:gd name="connsiteY9" fmla="*/ 142922 h 981482"/>
              <a:gd name="connsiteX10" fmla="*/ 934519 w 944710"/>
              <a:gd name="connsiteY10" fmla="*/ 215007 h 981482"/>
              <a:gd name="connsiteX11" fmla="*/ 525169 w 944710"/>
              <a:gd name="connsiteY11" fmla="*/ 952345 h 981482"/>
              <a:gd name="connsiteX12" fmla="*/ 460025 w 944710"/>
              <a:gd name="connsiteY12" fmla="*/ 966295 h 981482"/>
              <a:gd name="connsiteX13" fmla="*/ 143925 w 944710"/>
              <a:gd name="connsiteY13" fmla="*/ 716095 h 981482"/>
              <a:gd name="connsiteX14" fmla="*/ 25937 w 944710"/>
              <a:gd name="connsiteY14" fmla="*/ 623051 h 981482"/>
              <a:gd name="connsiteX15" fmla="*/ 168 w 944710"/>
              <a:gd name="connsiteY15" fmla="*/ 581614 h 981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44710" h="981482">
                <a:moveTo>
                  <a:pt x="168" y="581614"/>
                </a:moveTo>
                <a:cubicBezTo>
                  <a:pt x="-863" y="570757"/>
                  <a:pt x="3741" y="561549"/>
                  <a:pt x="8964" y="552616"/>
                </a:cubicBezTo>
                <a:cubicBezTo>
                  <a:pt x="42567" y="494481"/>
                  <a:pt x="76101" y="436277"/>
                  <a:pt x="109910" y="378211"/>
                </a:cubicBezTo>
                <a:cubicBezTo>
                  <a:pt x="129563" y="344539"/>
                  <a:pt x="142482" y="342753"/>
                  <a:pt x="174023" y="367903"/>
                </a:cubicBezTo>
                <a:cubicBezTo>
                  <a:pt x="239923" y="420403"/>
                  <a:pt x="306167" y="472491"/>
                  <a:pt x="371792" y="525335"/>
                </a:cubicBezTo>
                <a:cubicBezTo>
                  <a:pt x="399004" y="547256"/>
                  <a:pt x="414534" y="546362"/>
                  <a:pt x="431714" y="516608"/>
                </a:cubicBezTo>
                <a:cubicBezTo>
                  <a:pt x="478922" y="434834"/>
                  <a:pt x="525444" y="352579"/>
                  <a:pt x="571760" y="270325"/>
                </a:cubicBezTo>
                <a:cubicBezTo>
                  <a:pt x="617594" y="188894"/>
                  <a:pt x="662673" y="106983"/>
                  <a:pt x="708714" y="25690"/>
                </a:cubicBezTo>
                <a:cubicBezTo>
                  <a:pt x="726030" y="-4820"/>
                  <a:pt x="740530" y="-7638"/>
                  <a:pt x="767948" y="14489"/>
                </a:cubicBezTo>
                <a:cubicBezTo>
                  <a:pt x="820173" y="56751"/>
                  <a:pt x="871505" y="99974"/>
                  <a:pt x="923180" y="142922"/>
                </a:cubicBezTo>
                <a:cubicBezTo>
                  <a:pt x="948057" y="163606"/>
                  <a:pt x="950736" y="185871"/>
                  <a:pt x="934519" y="215007"/>
                </a:cubicBezTo>
                <a:cubicBezTo>
                  <a:pt x="797496" y="460466"/>
                  <a:pt x="661505" y="706543"/>
                  <a:pt x="525169" y="952345"/>
                </a:cubicBezTo>
                <a:cubicBezTo>
                  <a:pt x="506615" y="985742"/>
                  <a:pt x="490948" y="990483"/>
                  <a:pt x="460025" y="966295"/>
                </a:cubicBezTo>
                <a:cubicBezTo>
                  <a:pt x="354131" y="883628"/>
                  <a:pt x="249200" y="799586"/>
                  <a:pt x="143925" y="716095"/>
                </a:cubicBezTo>
                <a:cubicBezTo>
                  <a:pt x="104687" y="684966"/>
                  <a:pt x="65381" y="653905"/>
                  <a:pt x="25937" y="623051"/>
                </a:cubicBezTo>
                <a:cubicBezTo>
                  <a:pt x="12125" y="612263"/>
                  <a:pt x="-1687" y="601817"/>
                  <a:pt x="168" y="581614"/>
                </a:cubicBezTo>
                <a:close/>
              </a:path>
            </a:pathLst>
          </a:custGeom>
          <a:solidFill>
            <a:srgbClr val="F2F5F6"/>
          </a:solidFill>
          <a:ln w="686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9">
            <a:extLst>
              <a:ext uri="{FF2B5EF4-FFF2-40B4-BE49-F238E27FC236}">
                <a16:creationId xmlns:a16="http://schemas.microsoft.com/office/drawing/2014/main" xmlns="" id="{2355C8DB-20D8-4032-B57B-99DDE3E7C8DD}"/>
              </a:ext>
            </a:extLst>
          </p:cNvPr>
          <p:cNvSpPr/>
          <p:nvPr/>
        </p:nvSpPr>
        <p:spPr>
          <a:xfrm>
            <a:off x="11287085" y="298259"/>
            <a:ext cx="531159" cy="551834"/>
          </a:xfrm>
          <a:custGeom>
            <a:avLst/>
            <a:gdLst>
              <a:gd name="connsiteX0" fmla="*/ 168 w 944710"/>
              <a:gd name="connsiteY0" fmla="*/ 581614 h 981482"/>
              <a:gd name="connsiteX1" fmla="*/ 8964 w 944710"/>
              <a:gd name="connsiteY1" fmla="*/ 552616 h 981482"/>
              <a:gd name="connsiteX2" fmla="*/ 109910 w 944710"/>
              <a:gd name="connsiteY2" fmla="*/ 378211 h 981482"/>
              <a:gd name="connsiteX3" fmla="*/ 174023 w 944710"/>
              <a:gd name="connsiteY3" fmla="*/ 367903 h 981482"/>
              <a:gd name="connsiteX4" fmla="*/ 371792 w 944710"/>
              <a:gd name="connsiteY4" fmla="*/ 525335 h 981482"/>
              <a:gd name="connsiteX5" fmla="*/ 431714 w 944710"/>
              <a:gd name="connsiteY5" fmla="*/ 516608 h 981482"/>
              <a:gd name="connsiteX6" fmla="*/ 571760 w 944710"/>
              <a:gd name="connsiteY6" fmla="*/ 270325 h 981482"/>
              <a:gd name="connsiteX7" fmla="*/ 708714 w 944710"/>
              <a:gd name="connsiteY7" fmla="*/ 25690 h 981482"/>
              <a:gd name="connsiteX8" fmla="*/ 767948 w 944710"/>
              <a:gd name="connsiteY8" fmla="*/ 14489 h 981482"/>
              <a:gd name="connsiteX9" fmla="*/ 923180 w 944710"/>
              <a:gd name="connsiteY9" fmla="*/ 142922 h 981482"/>
              <a:gd name="connsiteX10" fmla="*/ 934519 w 944710"/>
              <a:gd name="connsiteY10" fmla="*/ 215007 h 981482"/>
              <a:gd name="connsiteX11" fmla="*/ 525169 w 944710"/>
              <a:gd name="connsiteY11" fmla="*/ 952345 h 981482"/>
              <a:gd name="connsiteX12" fmla="*/ 460025 w 944710"/>
              <a:gd name="connsiteY12" fmla="*/ 966295 h 981482"/>
              <a:gd name="connsiteX13" fmla="*/ 143925 w 944710"/>
              <a:gd name="connsiteY13" fmla="*/ 716095 h 981482"/>
              <a:gd name="connsiteX14" fmla="*/ 25937 w 944710"/>
              <a:gd name="connsiteY14" fmla="*/ 623051 h 981482"/>
              <a:gd name="connsiteX15" fmla="*/ 168 w 944710"/>
              <a:gd name="connsiteY15" fmla="*/ 581614 h 981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44710" h="981482">
                <a:moveTo>
                  <a:pt x="168" y="581614"/>
                </a:moveTo>
                <a:cubicBezTo>
                  <a:pt x="-863" y="570757"/>
                  <a:pt x="3741" y="561549"/>
                  <a:pt x="8964" y="552616"/>
                </a:cubicBezTo>
                <a:cubicBezTo>
                  <a:pt x="42567" y="494481"/>
                  <a:pt x="76101" y="436277"/>
                  <a:pt x="109910" y="378211"/>
                </a:cubicBezTo>
                <a:cubicBezTo>
                  <a:pt x="129563" y="344539"/>
                  <a:pt x="142482" y="342753"/>
                  <a:pt x="174023" y="367903"/>
                </a:cubicBezTo>
                <a:cubicBezTo>
                  <a:pt x="239923" y="420403"/>
                  <a:pt x="306167" y="472491"/>
                  <a:pt x="371792" y="525335"/>
                </a:cubicBezTo>
                <a:cubicBezTo>
                  <a:pt x="399004" y="547256"/>
                  <a:pt x="414534" y="546362"/>
                  <a:pt x="431714" y="516608"/>
                </a:cubicBezTo>
                <a:cubicBezTo>
                  <a:pt x="478922" y="434834"/>
                  <a:pt x="525444" y="352579"/>
                  <a:pt x="571760" y="270325"/>
                </a:cubicBezTo>
                <a:cubicBezTo>
                  <a:pt x="617594" y="188894"/>
                  <a:pt x="662673" y="106983"/>
                  <a:pt x="708714" y="25690"/>
                </a:cubicBezTo>
                <a:cubicBezTo>
                  <a:pt x="726030" y="-4820"/>
                  <a:pt x="740530" y="-7638"/>
                  <a:pt x="767948" y="14489"/>
                </a:cubicBezTo>
                <a:cubicBezTo>
                  <a:pt x="820173" y="56751"/>
                  <a:pt x="871505" y="99974"/>
                  <a:pt x="923180" y="142922"/>
                </a:cubicBezTo>
                <a:cubicBezTo>
                  <a:pt x="948057" y="163606"/>
                  <a:pt x="950736" y="185871"/>
                  <a:pt x="934519" y="215007"/>
                </a:cubicBezTo>
                <a:cubicBezTo>
                  <a:pt x="797496" y="460466"/>
                  <a:pt x="661505" y="706543"/>
                  <a:pt x="525169" y="952345"/>
                </a:cubicBezTo>
                <a:cubicBezTo>
                  <a:pt x="506615" y="985742"/>
                  <a:pt x="490948" y="990483"/>
                  <a:pt x="460025" y="966295"/>
                </a:cubicBezTo>
                <a:cubicBezTo>
                  <a:pt x="354131" y="883628"/>
                  <a:pt x="249200" y="799586"/>
                  <a:pt x="143925" y="716095"/>
                </a:cubicBezTo>
                <a:cubicBezTo>
                  <a:pt x="104687" y="684966"/>
                  <a:pt x="65381" y="653905"/>
                  <a:pt x="25937" y="623051"/>
                </a:cubicBezTo>
                <a:cubicBezTo>
                  <a:pt x="12125" y="612263"/>
                  <a:pt x="-1687" y="601817"/>
                  <a:pt x="168" y="581614"/>
                </a:cubicBezTo>
                <a:close/>
              </a:path>
            </a:pathLst>
          </a:custGeom>
          <a:solidFill>
            <a:srgbClr val="F2F5F6"/>
          </a:solidFill>
          <a:ln w="686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9">
            <a:extLst>
              <a:ext uri="{FF2B5EF4-FFF2-40B4-BE49-F238E27FC236}">
                <a16:creationId xmlns:a16="http://schemas.microsoft.com/office/drawing/2014/main" xmlns="" id="{2355C8DB-20D8-4032-B57B-99DDE3E7C8DD}"/>
              </a:ext>
            </a:extLst>
          </p:cNvPr>
          <p:cNvSpPr/>
          <p:nvPr/>
        </p:nvSpPr>
        <p:spPr>
          <a:xfrm>
            <a:off x="11287086" y="6034013"/>
            <a:ext cx="531159" cy="551834"/>
          </a:xfrm>
          <a:custGeom>
            <a:avLst/>
            <a:gdLst>
              <a:gd name="connsiteX0" fmla="*/ 168 w 944710"/>
              <a:gd name="connsiteY0" fmla="*/ 581614 h 981482"/>
              <a:gd name="connsiteX1" fmla="*/ 8964 w 944710"/>
              <a:gd name="connsiteY1" fmla="*/ 552616 h 981482"/>
              <a:gd name="connsiteX2" fmla="*/ 109910 w 944710"/>
              <a:gd name="connsiteY2" fmla="*/ 378211 h 981482"/>
              <a:gd name="connsiteX3" fmla="*/ 174023 w 944710"/>
              <a:gd name="connsiteY3" fmla="*/ 367903 h 981482"/>
              <a:gd name="connsiteX4" fmla="*/ 371792 w 944710"/>
              <a:gd name="connsiteY4" fmla="*/ 525335 h 981482"/>
              <a:gd name="connsiteX5" fmla="*/ 431714 w 944710"/>
              <a:gd name="connsiteY5" fmla="*/ 516608 h 981482"/>
              <a:gd name="connsiteX6" fmla="*/ 571760 w 944710"/>
              <a:gd name="connsiteY6" fmla="*/ 270325 h 981482"/>
              <a:gd name="connsiteX7" fmla="*/ 708714 w 944710"/>
              <a:gd name="connsiteY7" fmla="*/ 25690 h 981482"/>
              <a:gd name="connsiteX8" fmla="*/ 767948 w 944710"/>
              <a:gd name="connsiteY8" fmla="*/ 14489 h 981482"/>
              <a:gd name="connsiteX9" fmla="*/ 923180 w 944710"/>
              <a:gd name="connsiteY9" fmla="*/ 142922 h 981482"/>
              <a:gd name="connsiteX10" fmla="*/ 934519 w 944710"/>
              <a:gd name="connsiteY10" fmla="*/ 215007 h 981482"/>
              <a:gd name="connsiteX11" fmla="*/ 525169 w 944710"/>
              <a:gd name="connsiteY11" fmla="*/ 952345 h 981482"/>
              <a:gd name="connsiteX12" fmla="*/ 460025 w 944710"/>
              <a:gd name="connsiteY12" fmla="*/ 966295 h 981482"/>
              <a:gd name="connsiteX13" fmla="*/ 143925 w 944710"/>
              <a:gd name="connsiteY13" fmla="*/ 716095 h 981482"/>
              <a:gd name="connsiteX14" fmla="*/ 25937 w 944710"/>
              <a:gd name="connsiteY14" fmla="*/ 623051 h 981482"/>
              <a:gd name="connsiteX15" fmla="*/ 168 w 944710"/>
              <a:gd name="connsiteY15" fmla="*/ 581614 h 981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44710" h="981482">
                <a:moveTo>
                  <a:pt x="168" y="581614"/>
                </a:moveTo>
                <a:cubicBezTo>
                  <a:pt x="-863" y="570757"/>
                  <a:pt x="3741" y="561549"/>
                  <a:pt x="8964" y="552616"/>
                </a:cubicBezTo>
                <a:cubicBezTo>
                  <a:pt x="42567" y="494481"/>
                  <a:pt x="76101" y="436277"/>
                  <a:pt x="109910" y="378211"/>
                </a:cubicBezTo>
                <a:cubicBezTo>
                  <a:pt x="129563" y="344539"/>
                  <a:pt x="142482" y="342753"/>
                  <a:pt x="174023" y="367903"/>
                </a:cubicBezTo>
                <a:cubicBezTo>
                  <a:pt x="239923" y="420403"/>
                  <a:pt x="306167" y="472491"/>
                  <a:pt x="371792" y="525335"/>
                </a:cubicBezTo>
                <a:cubicBezTo>
                  <a:pt x="399004" y="547256"/>
                  <a:pt x="414534" y="546362"/>
                  <a:pt x="431714" y="516608"/>
                </a:cubicBezTo>
                <a:cubicBezTo>
                  <a:pt x="478922" y="434834"/>
                  <a:pt x="525444" y="352579"/>
                  <a:pt x="571760" y="270325"/>
                </a:cubicBezTo>
                <a:cubicBezTo>
                  <a:pt x="617594" y="188894"/>
                  <a:pt x="662673" y="106983"/>
                  <a:pt x="708714" y="25690"/>
                </a:cubicBezTo>
                <a:cubicBezTo>
                  <a:pt x="726030" y="-4820"/>
                  <a:pt x="740530" y="-7638"/>
                  <a:pt x="767948" y="14489"/>
                </a:cubicBezTo>
                <a:cubicBezTo>
                  <a:pt x="820173" y="56751"/>
                  <a:pt x="871505" y="99974"/>
                  <a:pt x="923180" y="142922"/>
                </a:cubicBezTo>
                <a:cubicBezTo>
                  <a:pt x="948057" y="163606"/>
                  <a:pt x="950736" y="185871"/>
                  <a:pt x="934519" y="215007"/>
                </a:cubicBezTo>
                <a:cubicBezTo>
                  <a:pt x="797496" y="460466"/>
                  <a:pt x="661505" y="706543"/>
                  <a:pt x="525169" y="952345"/>
                </a:cubicBezTo>
                <a:cubicBezTo>
                  <a:pt x="506615" y="985742"/>
                  <a:pt x="490948" y="990483"/>
                  <a:pt x="460025" y="966295"/>
                </a:cubicBezTo>
                <a:cubicBezTo>
                  <a:pt x="354131" y="883628"/>
                  <a:pt x="249200" y="799586"/>
                  <a:pt x="143925" y="716095"/>
                </a:cubicBezTo>
                <a:cubicBezTo>
                  <a:pt x="104687" y="684966"/>
                  <a:pt x="65381" y="653905"/>
                  <a:pt x="25937" y="623051"/>
                </a:cubicBezTo>
                <a:cubicBezTo>
                  <a:pt x="12125" y="612263"/>
                  <a:pt x="-1687" y="601817"/>
                  <a:pt x="168" y="581614"/>
                </a:cubicBezTo>
                <a:close/>
              </a:path>
            </a:pathLst>
          </a:custGeom>
          <a:solidFill>
            <a:srgbClr val="F2F5F6"/>
          </a:solidFill>
          <a:ln w="686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9">
            <a:extLst>
              <a:ext uri="{FF2B5EF4-FFF2-40B4-BE49-F238E27FC236}">
                <a16:creationId xmlns:a16="http://schemas.microsoft.com/office/drawing/2014/main" xmlns="" id="{2355C8DB-20D8-4032-B57B-99DDE3E7C8DD}"/>
              </a:ext>
            </a:extLst>
          </p:cNvPr>
          <p:cNvSpPr/>
          <p:nvPr/>
        </p:nvSpPr>
        <p:spPr>
          <a:xfrm>
            <a:off x="355736" y="6039746"/>
            <a:ext cx="531159" cy="551834"/>
          </a:xfrm>
          <a:custGeom>
            <a:avLst/>
            <a:gdLst>
              <a:gd name="connsiteX0" fmla="*/ 168 w 944710"/>
              <a:gd name="connsiteY0" fmla="*/ 581614 h 981482"/>
              <a:gd name="connsiteX1" fmla="*/ 8964 w 944710"/>
              <a:gd name="connsiteY1" fmla="*/ 552616 h 981482"/>
              <a:gd name="connsiteX2" fmla="*/ 109910 w 944710"/>
              <a:gd name="connsiteY2" fmla="*/ 378211 h 981482"/>
              <a:gd name="connsiteX3" fmla="*/ 174023 w 944710"/>
              <a:gd name="connsiteY3" fmla="*/ 367903 h 981482"/>
              <a:gd name="connsiteX4" fmla="*/ 371792 w 944710"/>
              <a:gd name="connsiteY4" fmla="*/ 525335 h 981482"/>
              <a:gd name="connsiteX5" fmla="*/ 431714 w 944710"/>
              <a:gd name="connsiteY5" fmla="*/ 516608 h 981482"/>
              <a:gd name="connsiteX6" fmla="*/ 571760 w 944710"/>
              <a:gd name="connsiteY6" fmla="*/ 270325 h 981482"/>
              <a:gd name="connsiteX7" fmla="*/ 708714 w 944710"/>
              <a:gd name="connsiteY7" fmla="*/ 25690 h 981482"/>
              <a:gd name="connsiteX8" fmla="*/ 767948 w 944710"/>
              <a:gd name="connsiteY8" fmla="*/ 14489 h 981482"/>
              <a:gd name="connsiteX9" fmla="*/ 923180 w 944710"/>
              <a:gd name="connsiteY9" fmla="*/ 142922 h 981482"/>
              <a:gd name="connsiteX10" fmla="*/ 934519 w 944710"/>
              <a:gd name="connsiteY10" fmla="*/ 215007 h 981482"/>
              <a:gd name="connsiteX11" fmla="*/ 525169 w 944710"/>
              <a:gd name="connsiteY11" fmla="*/ 952345 h 981482"/>
              <a:gd name="connsiteX12" fmla="*/ 460025 w 944710"/>
              <a:gd name="connsiteY12" fmla="*/ 966295 h 981482"/>
              <a:gd name="connsiteX13" fmla="*/ 143925 w 944710"/>
              <a:gd name="connsiteY13" fmla="*/ 716095 h 981482"/>
              <a:gd name="connsiteX14" fmla="*/ 25937 w 944710"/>
              <a:gd name="connsiteY14" fmla="*/ 623051 h 981482"/>
              <a:gd name="connsiteX15" fmla="*/ 168 w 944710"/>
              <a:gd name="connsiteY15" fmla="*/ 581614 h 981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44710" h="981482">
                <a:moveTo>
                  <a:pt x="168" y="581614"/>
                </a:moveTo>
                <a:cubicBezTo>
                  <a:pt x="-863" y="570757"/>
                  <a:pt x="3741" y="561549"/>
                  <a:pt x="8964" y="552616"/>
                </a:cubicBezTo>
                <a:cubicBezTo>
                  <a:pt x="42567" y="494481"/>
                  <a:pt x="76101" y="436277"/>
                  <a:pt x="109910" y="378211"/>
                </a:cubicBezTo>
                <a:cubicBezTo>
                  <a:pt x="129563" y="344539"/>
                  <a:pt x="142482" y="342753"/>
                  <a:pt x="174023" y="367903"/>
                </a:cubicBezTo>
                <a:cubicBezTo>
                  <a:pt x="239923" y="420403"/>
                  <a:pt x="306167" y="472491"/>
                  <a:pt x="371792" y="525335"/>
                </a:cubicBezTo>
                <a:cubicBezTo>
                  <a:pt x="399004" y="547256"/>
                  <a:pt x="414534" y="546362"/>
                  <a:pt x="431714" y="516608"/>
                </a:cubicBezTo>
                <a:cubicBezTo>
                  <a:pt x="478922" y="434834"/>
                  <a:pt x="525444" y="352579"/>
                  <a:pt x="571760" y="270325"/>
                </a:cubicBezTo>
                <a:cubicBezTo>
                  <a:pt x="617594" y="188894"/>
                  <a:pt x="662673" y="106983"/>
                  <a:pt x="708714" y="25690"/>
                </a:cubicBezTo>
                <a:cubicBezTo>
                  <a:pt x="726030" y="-4820"/>
                  <a:pt x="740530" y="-7638"/>
                  <a:pt x="767948" y="14489"/>
                </a:cubicBezTo>
                <a:cubicBezTo>
                  <a:pt x="820173" y="56751"/>
                  <a:pt x="871505" y="99974"/>
                  <a:pt x="923180" y="142922"/>
                </a:cubicBezTo>
                <a:cubicBezTo>
                  <a:pt x="948057" y="163606"/>
                  <a:pt x="950736" y="185871"/>
                  <a:pt x="934519" y="215007"/>
                </a:cubicBezTo>
                <a:cubicBezTo>
                  <a:pt x="797496" y="460466"/>
                  <a:pt x="661505" y="706543"/>
                  <a:pt x="525169" y="952345"/>
                </a:cubicBezTo>
                <a:cubicBezTo>
                  <a:pt x="506615" y="985742"/>
                  <a:pt x="490948" y="990483"/>
                  <a:pt x="460025" y="966295"/>
                </a:cubicBezTo>
                <a:cubicBezTo>
                  <a:pt x="354131" y="883628"/>
                  <a:pt x="249200" y="799586"/>
                  <a:pt x="143925" y="716095"/>
                </a:cubicBezTo>
                <a:cubicBezTo>
                  <a:pt x="104687" y="684966"/>
                  <a:pt x="65381" y="653905"/>
                  <a:pt x="25937" y="623051"/>
                </a:cubicBezTo>
                <a:cubicBezTo>
                  <a:pt x="12125" y="612263"/>
                  <a:pt x="-1687" y="601817"/>
                  <a:pt x="168" y="581614"/>
                </a:cubicBezTo>
                <a:close/>
              </a:path>
            </a:pathLst>
          </a:custGeom>
          <a:solidFill>
            <a:srgbClr val="F2F5F6"/>
          </a:solidFill>
          <a:ln w="686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504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907000"/>
              </p:ext>
            </p:extLst>
          </p:nvPr>
        </p:nvGraphicFramePr>
        <p:xfrm>
          <a:off x="780537" y="969222"/>
          <a:ext cx="3451494" cy="12347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71886"/>
                <a:gridCol w="1679608"/>
              </a:tblGrid>
              <a:tr h="26458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Au seuil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Temps (msec)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4253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500 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44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4253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700 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124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4253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1000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668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4253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1500 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2468</a:t>
                      </a:r>
                      <a:endParaRPr lang="fr-F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3" name="Image 2"/>
          <p:cNvPicPr/>
          <p:nvPr/>
        </p:nvPicPr>
        <p:blipFill>
          <a:blip r:embed="rId2"/>
          <a:stretch>
            <a:fillRect/>
          </a:stretch>
        </p:blipFill>
        <p:spPr>
          <a:xfrm>
            <a:off x="7315933" y="3882902"/>
            <a:ext cx="4476750" cy="2365498"/>
          </a:xfrm>
          <a:prstGeom prst="rect">
            <a:avLst/>
          </a:prstGeom>
        </p:spPr>
      </p:pic>
      <p:grpSp>
        <p:nvGrpSpPr>
          <p:cNvPr id="4" name="Graphic 19">
            <a:extLst>
              <a:ext uri="{FF2B5EF4-FFF2-40B4-BE49-F238E27FC236}">
                <a16:creationId xmlns:a16="http://schemas.microsoft.com/office/drawing/2014/main" xmlns="" id="{7E37F5B6-C989-4A9A-B60E-3C46767B1235}"/>
              </a:ext>
            </a:extLst>
          </p:cNvPr>
          <p:cNvGrpSpPr/>
          <p:nvPr/>
        </p:nvGrpSpPr>
        <p:grpSpPr>
          <a:xfrm>
            <a:off x="8357843" y="403681"/>
            <a:ext cx="1515217" cy="2222892"/>
            <a:chOff x="169229" y="2084489"/>
            <a:chExt cx="1306245" cy="1903654"/>
          </a:xfrm>
          <a:solidFill>
            <a:schemeClr val="accent2"/>
          </a:solidFill>
        </p:grpSpPr>
        <p:sp>
          <p:nvSpPr>
            <p:cNvPr id="5" name="Freeform: Shape 3">
              <a:extLst>
                <a:ext uri="{FF2B5EF4-FFF2-40B4-BE49-F238E27FC236}">
                  <a16:creationId xmlns:a16="http://schemas.microsoft.com/office/drawing/2014/main" xmlns="" id="{A81CA102-54D0-4530-B4DB-BFC054833333}"/>
                </a:ext>
              </a:extLst>
            </p:cNvPr>
            <p:cNvSpPr/>
            <p:nvPr/>
          </p:nvSpPr>
          <p:spPr>
            <a:xfrm>
              <a:off x="1162276" y="2834478"/>
              <a:ext cx="313198" cy="613622"/>
            </a:xfrm>
            <a:custGeom>
              <a:avLst/>
              <a:gdLst>
                <a:gd name="connsiteX0" fmla="*/ 297384 w 313198"/>
                <a:gd name="connsiteY0" fmla="*/ 307094 h 613622"/>
                <a:gd name="connsiteX1" fmla="*/ 294721 w 313198"/>
                <a:gd name="connsiteY1" fmla="*/ 265708 h 613622"/>
                <a:gd name="connsiteX2" fmla="*/ 293543 w 313198"/>
                <a:gd name="connsiteY2" fmla="*/ 264011 h 613622"/>
                <a:gd name="connsiteX3" fmla="*/ 263140 w 313198"/>
                <a:gd name="connsiteY3" fmla="*/ 252463 h 613622"/>
                <a:gd name="connsiteX4" fmla="*/ 249187 w 313198"/>
                <a:gd name="connsiteY4" fmla="*/ 230639 h 613622"/>
                <a:gd name="connsiteX5" fmla="*/ 230050 w 313198"/>
                <a:gd name="connsiteY5" fmla="*/ 209262 h 613622"/>
                <a:gd name="connsiteX6" fmla="*/ 216592 w 313198"/>
                <a:gd name="connsiteY6" fmla="*/ 198280 h 613622"/>
                <a:gd name="connsiteX7" fmla="*/ 183785 w 313198"/>
                <a:gd name="connsiteY7" fmla="*/ 148904 h 613622"/>
                <a:gd name="connsiteX8" fmla="*/ 158049 w 313198"/>
                <a:gd name="connsiteY8" fmla="*/ 114565 h 613622"/>
                <a:gd name="connsiteX9" fmla="*/ 146830 w 313198"/>
                <a:gd name="connsiteY9" fmla="*/ 108626 h 613622"/>
                <a:gd name="connsiteX10" fmla="*/ 134905 w 313198"/>
                <a:gd name="connsiteY10" fmla="*/ 98445 h 613622"/>
                <a:gd name="connsiteX11" fmla="*/ 105633 w 313198"/>
                <a:gd name="connsiteY11" fmla="*/ 53806 h 613622"/>
                <a:gd name="connsiteX12" fmla="*/ 97030 w 313198"/>
                <a:gd name="connsiteY12" fmla="*/ 52510 h 613622"/>
                <a:gd name="connsiteX13" fmla="*/ 95286 w 313198"/>
                <a:gd name="connsiteY13" fmla="*/ 61749 h 613622"/>
                <a:gd name="connsiteX14" fmla="*/ 109474 w 313198"/>
                <a:gd name="connsiteY14" fmla="*/ 81028 h 613622"/>
                <a:gd name="connsiteX15" fmla="*/ 121023 w 313198"/>
                <a:gd name="connsiteY15" fmla="*/ 108202 h 613622"/>
                <a:gd name="connsiteX16" fmla="*/ 108602 w 313198"/>
                <a:gd name="connsiteY16" fmla="*/ 100212 h 613622"/>
                <a:gd name="connsiteX17" fmla="*/ 62032 w 313198"/>
                <a:gd name="connsiteY17" fmla="*/ 54419 h 613622"/>
                <a:gd name="connsiteX18" fmla="*/ 12798 w 313198"/>
                <a:gd name="connsiteY18" fmla="*/ 6081 h 613622"/>
                <a:gd name="connsiteX19" fmla="*/ 2027 w 313198"/>
                <a:gd name="connsiteY19" fmla="*/ 0 h 613622"/>
                <a:gd name="connsiteX20" fmla="*/ 0 w 313198"/>
                <a:gd name="connsiteY20" fmla="*/ 2050 h 613622"/>
                <a:gd name="connsiteX21" fmla="*/ 6387 w 313198"/>
                <a:gd name="connsiteY21" fmla="*/ 15649 h 613622"/>
                <a:gd name="connsiteX22" fmla="*/ 59062 w 313198"/>
                <a:gd name="connsiteY22" fmla="*/ 84586 h 613622"/>
                <a:gd name="connsiteX23" fmla="*/ 149328 w 313198"/>
                <a:gd name="connsiteY23" fmla="*/ 212185 h 613622"/>
                <a:gd name="connsiteX24" fmla="*/ 225713 w 313198"/>
                <a:gd name="connsiteY24" fmla="*/ 406929 h 613622"/>
                <a:gd name="connsiteX25" fmla="*/ 246312 w 313198"/>
                <a:gd name="connsiteY25" fmla="*/ 517417 h 613622"/>
                <a:gd name="connsiteX26" fmla="*/ 265756 w 313198"/>
                <a:gd name="connsiteY26" fmla="*/ 601697 h 613622"/>
                <a:gd name="connsiteX27" fmla="*/ 271600 w 313198"/>
                <a:gd name="connsiteY27" fmla="*/ 613623 h 613622"/>
                <a:gd name="connsiteX28" fmla="*/ 273698 w 313198"/>
                <a:gd name="connsiteY28" fmla="*/ 613175 h 613622"/>
                <a:gd name="connsiteX29" fmla="*/ 275843 w 313198"/>
                <a:gd name="connsiteY29" fmla="*/ 604926 h 613622"/>
                <a:gd name="connsiteX30" fmla="*/ 273698 w 313198"/>
                <a:gd name="connsiteY30" fmla="*/ 552392 h 613622"/>
                <a:gd name="connsiteX31" fmla="*/ 240985 w 313198"/>
                <a:gd name="connsiteY31" fmla="*/ 395970 h 613622"/>
                <a:gd name="connsiteX32" fmla="*/ 221895 w 313198"/>
                <a:gd name="connsiteY32" fmla="*/ 302451 h 613622"/>
                <a:gd name="connsiteX33" fmla="*/ 222366 w 313198"/>
                <a:gd name="connsiteY33" fmla="*/ 291139 h 613622"/>
                <a:gd name="connsiteX34" fmla="*/ 225831 w 313198"/>
                <a:gd name="connsiteY34" fmla="*/ 290361 h 613622"/>
                <a:gd name="connsiteX35" fmla="*/ 234363 w 313198"/>
                <a:gd name="connsiteY35" fmla="*/ 305209 h 613622"/>
                <a:gd name="connsiteX36" fmla="*/ 250719 w 313198"/>
                <a:gd name="connsiteY36" fmla="*/ 349635 h 613622"/>
                <a:gd name="connsiteX37" fmla="*/ 272402 w 313198"/>
                <a:gd name="connsiteY37" fmla="*/ 389748 h 613622"/>
                <a:gd name="connsiteX38" fmla="*/ 295805 w 313198"/>
                <a:gd name="connsiteY38" fmla="*/ 394650 h 613622"/>
                <a:gd name="connsiteX39" fmla="*/ 292883 w 313198"/>
                <a:gd name="connsiteY39" fmla="*/ 390691 h 613622"/>
                <a:gd name="connsiteX40" fmla="*/ 274075 w 313198"/>
                <a:gd name="connsiteY40" fmla="*/ 366415 h 613622"/>
                <a:gd name="connsiteX41" fmla="*/ 252227 w 313198"/>
                <a:gd name="connsiteY41" fmla="*/ 309875 h 613622"/>
                <a:gd name="connsiteX42" fmla="*/ 236743 w 313198"/>
                <a:gd name="connsiteY42" fmla="*/ 276361 h 613622"/>
                <a:gd name="connsiteX43" fmla="*/ 228306 w 313198"/>
                <a:gd name="connsiteY43" fmla="*/ 270139 h 613622"/>
                <a:gd name="connsiteX44" fmla="*/ 214188 w 313198"/>
                <a:gd name="connsiteY44" fmla="*/ 263776 h 613622"/>
                <a:gd name="connsiteX45" fmla="*/ 195899 w 313198"/>
                <a:gd name="connsiteY45" fmla="*/ 241504 h 613622"/>
                <a:gd name="connsiteX46" fmla="*/ 145887 w 313198"/>
                <a:gd name="connsiteY46" fmla="*/ 164294 h 613622"/>
                <a:gd name="connsiteX47" fmla="*/ 126609 w 313198"/>
                <a:gd name="connsiteY47" fmla="*/ 130120 h 613622"/>
                <a:gd name="connsiteX48" fmla="*/ 124063 w 313198"/>
                <a:gd name="connsiteY48" fmla="*/ 120151 h 613622"/>
                <a:gd name="connsiteX49" fmla="*/ 126609 w 313198"/>
                <a:gd name="connsiteY49" fmla="*/ 118595 h 613622"/>
                <a:gd name="connsiteX50" fmla="*/ 145887 w 313198"/>
                <a:gd name="connsiteY50" fmla="*/ 138440 h 613622"/>
                <a:gd name="connsiteX51" fmla="*/ 238393 w 313198"/>
                <a:gd name="connsiteY51" fmla="*/ 257389 h 613622"/>
                <a:gd name="connsiteX52" fmla="*/ 291115 w 313198"/>
                <a:gd name="connsiteY52" fmla="*/ 340538 h 613622"/>
                <a:gd name="connsiteX53" fmla="*/ 301909 w 313198"/>
                <a:gd name="connsiteY53" fmla="*/ 353406 h 613622"/>
                <a:gd name="connsiteX54" fmla="*/ 313199 w 313198"/>
                <a:gd name="connsiteY54" fmla="*/ 354796 h 613622"/>
                <a:gd name="connsiteX55" fmla="*/ 313199 w 313198"/>
                <a:gd name="connsiteY55" fmla="*/ 344379 h 613622"/>
                <a:gd name="connsiteX56" fmla="*/ 297384 w 313198"/>
                <a:gd name="connsiteY56" fmla="*/ 307094 h 613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313198" h="613622">
                  <a:moveTo>
                    <a:pt x="297384" y="307094"/>
                  </a:moveTo>
                  <a:cubicBezTo>
                    <a:pt x="292364" y="293707"/>
                    <a:pt x="287509" y="280038"/>
                    <a:pt x="294721" y="265708"/>
                  </a:cubicBezTo>
                  <a:cubicBezTo>
                    <a:pt x="294815" y="265520"/>
                    <a:pt x="294203" y="264954"/>
                    <a:pt x="293543" y="264011"/>
                  </a:cubicBezTo>
                  <a:cubicBezTo>
                    <a:pt x="278907" y="272732"/>
                    <a:pt x="270799" y="262338"/>
                    <a:pt x="263140" y="252463"/>
                  </a:cubicBezTo>
                  <a:cubicBezTo>
                    <a:pt x="257860" y="245675"/>
                    <a:pt x="254396" y="237474"/>
                    <a:pt x="249187" y="230639"/>
                  </a:cubicBezTo>
                  <a:cubicBezTo>
                    <a:pt x="243413" y="223050"/>
                    <a:pt x="236790" y="216027"/>
                    <a:pt x="230050" y="209262"/>
                  </a:cubicBezTo>
                  <a:cubicBezTo>
                    <a:pt x="225972" y="205162"/>
                    <a:pt x="219798" y="202828"/>
                    <a:pt x="216592" y="198280"/>
                  </a:cubicBezTo>
                  <a:cubicBezTo>
                    <a:pt x="205209" y="182135"/>
                    <a:pt x="194980" y="165190"/>
                    <a:pt x="183785" y="148904"/>
                  </a:cubicBezTo>
                  <a:cubicBezTo>
                    <a:pt x="175701" y="137120"/>
                    <a:pt x="167075" y="125642"/>
                    <a:pt x="158049" y="114565"/>
                  </a:cubicBezTo>
                  <a:cubicBezTo>
                    <a:pt x="155527" y="111478"/>
                    <a:pt x="150672" y="108697"/>
                    <a:pt x="146830" y="108626"/>
                  </a:cubicBezTo>
                  <a:cubicBezTo>
                    <a:pt x="138110" y="108461"/>
                    <a:pt x="135494" y="107259"/>
                    <a:pt x="134905" y="98445"/>
                  </a:cubicBezTo>
                  <a:cubicBezTo>
                    <a:pt x="133538" y="78011"/>
                    <a:pt x="121895" y="64318"/>
                    <a:pt x="105633" y="53806"/>
                  </a:cubicBezTo>
                  <a:cubicBezTo>
                    <a:pt x="103276" y="52274"/>
                    <a:pt x="98044" y="51284"/>
                    <a:pt x="97030" y="52510"/>
                  </a:cubicBezTo>
                  <a:cubicBezTo>
                    <a:pt x="95192" y="54678"/>
                    <a:pt x="94014" y="59581"/>
                    <a:pt x="95286" y="61749"/>
                  </a:cubicBezTo>
                  <a:cubicBezTo>
                    <a:pt x="99293" y="68607"/>
                    <a:pt x="104007" y="75277"/>
                    <a:pt x="109474" y="81028"/>
                  </a:cubicBezTo>
                  <a:cubicBezTo>
                    <a:pt x="116309" y="88192"/>
                    <a:pt x="121094" y="95711"/>
                    <a:pt x="121023" y="108202"/>
                  </a:cubicBezTo>
                  <a:cubicBezTo>
                    <a:pt x="115744" y="104879"/>
                    <a:pt x="111619" y="103135"/>
                    <a:pt x="108602" y="100212"/>
                  </a:cubicBezTo>
                  <a:cubicBezTo>
                    <a:pt x="92930" y="85105"/>
                    <a:pt x="77540" y="69715"/>
                    <a:pt x="62032" y="54419"/>
                  </a:cubicBezTo>
                  <a:cubicBezTo>
                    <a:pt x="45652" y="38275"/>
                    <a:pt x="29390" y="21989"/>
                    <a:pt x="12798" y="6081"/>
                  </a:cubicBezTo>
                  <a:cubicBezTo>
                    <a:pt x="9922" y="3323"/>
                    <a:pt x="5656" y="1980"/>
                    <a:pt x="2027" y="0"/>
                  </a:cubicBezTo>
                  <a:cubicBezTo>
                    <a:pt x="1343" y="683"/>
                    <a:pt x="660" y="1367"/>
                    <a:pt x="0" y="2050"/>
                  </a:cubicBezTo>
                  <a:cubicBezTo>
                    <a:pt x="2098" y="6623"/>
                    <a:pt x="3465" y="11713"/>
                    <a:pt x="6387" y="15649"/>
                  </a:cubicBezTo>
                  <a:cubicBezTo>
                    <a:pt x="23686" y="38840"/>
                    <a:pt x="40537" y="62409"/>
                    <a:pt x="59062" y="84586"/>
                  </a:cubicBezTo>
                  <a:cubicBezTo>
                    <a:pt x="92623" y="124747"/>
                    <a:pt x="125077" y="165755"/>
                    <a:pt x="149328" y="212185"/>
                  </a:cubicBezTo>
                  <a:cubicBezTo>
                    <a:pt x="181735" y="274240"/>
                    <a:pt x="204949" y="340137"/>
                    <a:pt x="225713" y="406929"/>
                  </a:cubicBezTo>
                  <a:cubicBezTo>
                    <a:pt x="236932" y="443012"/>
                    <a:pt x="237969" y="480863"/>
                    <a:pt x="246312" y="517417"/>
                  </a:cubicBezTo>
                  <a:cubicBezTo>
                    <a:pt x="252722" y="545534"/>
                    <a:pt x="259062" y="573651"/>
                    <a:pt x="265756" y="601697"/>
                  </a:cubicBezTo>
                  <a:cubicBezTo>
                    <a:pt x="266769" y="605892"/>
                    <a:pt x="269621" y="609663"/>
                    <a:pt x="271600" y="613623"/>
                  </a:cubicBezTo>
                  <a:cubicBezTo>
                    <a:pt x="272308" y="613481"/>
                    <a:pt x="272991" y="613316"/>
                    <a:pt x="273698" y="613175"/>
                  </a:cubicBezTo>
                  <a:cubicBezTo>
                    <a:pt x="274452" y="610417"/>
                    <a:pt x="275914" y="607660"/>
                    <a:pt x="275843" y="604926"/>
                  </a:cubicBezTo>
                  <a:cubicBezTo>
                    <a:pt x="275442" y="587391"/>
                    <a:pt x="276927" y="569432"/>
                    <a:pt x="273698" y="552392"/>
                  </a:cubicBezTo>
                  <a:cubicBezTo>
                    <a:pt x="263776" y="500071"/>
                    <a:pt x="251945" y="448103"/>
                    <a:pt x="240985" y="395970"/>
                  </a:cubicBezTo>
                  <a:cubicBezTo>
                    <a:pt x="234457" y="364836"/>
                    <a:pt x="228070" y="333656"/>
                    <a:pt x="221895" y="302451"/>
                  </a:cubicBezTo>
                  <a:cubicBezTo>
                    <a:pt x="221188" y="298845"/>
                    <a:pt x="222154" y="294909"/>
                    <a:pt x="222366" y="291139"/>
                  </a:cubicBezTo>
                  <a:cubicBezTo>
                    <a:pt x="223521" y="290879"/>
                    <a:pt x="224676" y="290620"/>
                    <a:pt x="225831" y="290361"/>
                  </a:cubicBezTo>
                  <a:cubicBezTo>
                    <a:pt x="228730" y="295286"/>
                    <a:pt x="232336" y="299953"/>
                    <a:pt x="234363" y="305209"/>
                  </a:cubicBezTo>
                  <a:cubicBezTo>
                    <a:pt x="240090" y="319915"/>
                    <a:pt x="244332" y="335235"/>
                    <a:pt x="250719" y="349635"/>
                  </a:cubicBezTo>
                  <a:cubicBezTo>
                    <a:pt x="256847" y="363517"/>
                    <a:pt x="264082" y="377092"/>
                    <a:pt x="272402" y="389748"/>
                  </a:cubicBezTo>
                  <a:cubicBezTo>
                    <a:pt x="277917" y="398138"/>
                    <a:pt x="285789" y="398728"/>
                    <a:pt x="295805" y="394650"/>
                  </a:cubicBezTo>
                  <a:cubicBezTo>
                    <a:pt x="294792" y="393236"/>
                    <a:pt x="294132" y="391468"/>
                    <a:pt x="292883" y="390691"/>
                  </a:cubicBezTo>
                  <a:cubicBezTo>
                    <a:pt x="283644" y="384869"/>
                    <a:pt x="278011" y="376055"/>
                    <a:pt x="274075" y="366415"/>
                  </a:cubicBezTo>
                  <a:cubicBezTo>
                    <a:pt x="266439" y="347726"/>
                    <a:pt x="259793" y="328612"/>
                    <a:pt x="252227" y="309875"/>
                  </a:cubicBezTo>
                  <a:cubicBezTo>
                    <a:pt x="247632" y="298468"/>
                    <a:pt x="242376" y="287297"/>
                    <a:pt x="236743" y="276361"/>
                  </a:cubicBezTo>
                  <a:cubicBezTo>
                    <a:pt x="235305" y="273557"/>
                    <a:pt x="231417" y="271742"/>
                    <a:pt x="228306" y="270139"/>
                  </a:cubicBezTo>
                  <a:cubicBezTo>
                    <a:pt x="223686" y="267782"/>
                    <a:pt x="217653" y="267170"/>
                    <a:pt x="214188" y="263776"/>
                  </a:cubicBezTo>
                  <a:cubicBezTo>
                    <a:pt x="207330" y="257106"/>
                    <a:pt x="201202" y="249493"/>
                    <a:pt x="195899" y="241504"/>
                  </a:cubicBezTo>
                  <a:cubicBezTo>
                    <a:pt x="178930" y="215979"/>
                    <a:pt x="162267" y="190219"/>
                    <a:pt x="145887" y="164294"/>
                  </a:cubicBezTo>
                  <a:cubicBezTo>
                    <a:pt x="138911" y="153241"/>
                    <a:pt x="132760" y="141669"/>
                    <a:pt x="126609" y="130120"/>
                  </a:cubicBezTo>
                  <a:cubicBezTo>
                    <a:pt x="125030" y="127174"/>
                    <a:pt x="124888" y="123498"/>
                    <a:pt x="124063" y="120151"/>
                  </a:cubicBezTo>
                  <a:cubicBezTo>
                    <a:pt x="124912" y="119632"/>
                    <a:pt x="125760" y="119114"/>
                    <a:pt x="126609" y="118595"/>
                  </a:cubicBezTo>
                  <a:cubicBezTo>
                    <a:pt x="133066" y="125171"/>
                    <a:pt x="140207" y="131228"/>
                    <a:pt x="145887" y="138440"/>
                  </a:cubicBezTo>
                  <a:cubicBezTo>
                    <a:pt x="176998" y="177893"/>
                    <a:pt x="208296" y="217181"/>
                    <a:pt x="238393" y="257389"/>
                  </a:cubicBezTo>
                  <a:cubicBezTo>
                    <a:pt x="258049" y="283667"/>
                    <a:pt x="277610" y="310205"/>
                    <a:pt x="291115" y="340538"/>
                  </a:cubicBezTo>
                  <a:cubicBezTo>
                    <a:pt x="293330" y="345510"/>
                    <a:pt x="297526" y="350130"/>
                    <a:pt x="301909" y="353406"/>
                  </a:cubicBezTo>
                  <a:cubicBezTo>
                    <a:pt x="304549" y="355362"/>
                    <a:pt x="309357" y="354443"/>
                    <a:pt x="313199" y="354796"/>
                  </a:cubicBezTo>
                  <a:cubicBezTo>
                    <a:pt x="313199" y="351332"/>
                    <a:pt x="313199" y="347867"/>
                    <a:pt x="313199" y="344379"/>
                  </a:cubicBezTo>
                  <a:cubicBezTo>
                    <a:pt x="307848" y="331959"/>
                    <a:pt x="302121" y="319727"/>
                    <a:pt x="297384" y="307094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4">
              <a:extLst>
                <a:ext uri="{FF2B5EF4-FFF2-40B4-BE49-F238E27FC236}">
                  <a16:creationId xmlns:a16="http://schemas.microsoft.com/office/drawing/2014/main" xmlns="" id="{AD267047-DD5C-4BDD-BFEE-9F23820B7C99}"/>
                </a:ext>
              </a:extLst>
            </p:cNvPr>
            <p:cNvSpPr/>
            <p:nvPr/>
          </p:nvSpPr>
          <p:spPr>
            <a:xfrm>
              <a:off x="720533" y="2084489"/>
              <a:ext cx="230932" cy="61420"/>
            </a:xfrm>
            <a:custGeom>
              <a:avLst/>
              <a:gdLst>
                <a:gd name="connsiteX0" fmla="*/ 21640 w 230932"/>
                <a:gd name="connsiteY0" fmla="*/ 61089 h 61420"/>
                <a:gd name="connsiteX1" fmla="*/ 91543 w 230932"/>
                <a:gd name="connsiteY1" fmla="*/ 53830 h 61420"/>
                <a:gd name="connsiteX2" fmla="*/ 190294 w 230932"/>
                <a:gd name="connsiteY2" fmla="*/ 51803 h 61420"/>
                <a:gd name="connsiteX3" fmla="*/ 219754 w 230932"/>
                <a:gd name="connsiteY3" fmla="*/ 48975 h 61420"/>
                <a:gd name="connsiteX4" fmla="*/ 228192 w 230932"/>
                <a:gd name="connsiteY4" fmla="*/ 32359 h 61420"/>
                <a:gd name="connsiteX5" fmla="*/ 206438 w 230932"/>
                <a:gd name="connsiteY5" fmla="*/ 0 h 61420"/>
                <a:gd name="connsiteX6" fmla="*/ 201984 w 230932"/>
                <a:gd name="connsiteY6" fmla="*/ 0 h 61420"/>
                <a:gd name="connsiteX7" fmla="*/ 204883 w 230932"/>
                <a:gd name="connsiteY7" fmla="*/ 11949 h 61420"/>
                <a:gd name="connsiteX8" fmla="*/ 198637 w 230932"/>
                <a:gd name="connsiteY8" fmla="*/ 27787 h 61420"/>
                <a:gd name="connsiteX9" fmla="*/ 174880 w 230932"/>
                <a:gd name="connsiteY9" fmla="*/ 32548 h 61420"/>
                <a:gd name="connsiteX10" fmla="*/ 46834 w 230932"/>
                <a:gd name="connsiteY10" fmla="*/ 20057 h 61420"/>
                <a:gd name="connsiteX11" fmla="*/ 14593 w 230932"/>
                <a:gd name="connsiteY11" fmla="*/ 15696 h 61420"/>
                <a:gd name="connsiteX12" fmla="*/ 27 w 230932"/>
                <a:gd name="connsiteY12" fmla="*/ 29036 h 61420"/>
                <a:gd name="connsiteX13" fmla="*/ 1512 w 230932"/>
                <a:gd name="connsiteY13" fmla="*/ 47466 h 61420"/>
                <a:gd name="connsiteX14" fmla="*/ 21640 w 230932"/>
                <a:gd name="connsiteY14" fmla="*/ 61089 h 61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30932" h="61420">
                  <a:moveTo>
                    <a:pt x="21640" y="61089"/>
                  </a:moveTo>
                  <a:cubicBezTo>
                    <a:pt x="44878" y="58190"/>
                    <a:pt x="68163" y="54938"/>
                    <a:pt x="91543" y="53830"/>
                  </a:cubicBezTo>
                  <a:cubicBezTo>
                    <a:pt x="124421" y="52251"/>
                    <a:pt x="157369" y="52628"/>
                    <a:pt x="190294" y="51803"/>
                  </a:cubicBezTo>
                  <a:cubicBezTo>
                    <a:pt x="200145" y="51544"/>
                    <a:pt x="210044" y="50554"/>
                    <a:pt x="219754" y="48975"/>
                  </a:cubicBezTo>
                  <a:cubicBezTo>
                    <a:pt x="230855" y="47160"/>
                    <a:pt x="233730" y="42022"/>
                    <a:pt x="228192" y="32359"/>
                  </a:cubicBezTo>
                  <a:cubicBezTo>
                    <a:pt x="221758" y="21117"/>
                    <a:pt x="213768" y="10747"/>
                    <a:pt x="206438" y="0"/>
                  </a:cubicBezTo>
                  <a:cubicBezTo>
                    <a:pt x="204953" y="0"/>
                    <a:pt x="203469" y="0"/>
                    <a:pt x="201984" y="0"/>
                  </a:cubicBezTo>
                  <a:cubicBezTo>
                    <a:pt x="202926" y="3983"/>
                    <a:pt x="203398" y="8178"/>
                    <a:pt x="204883" y="11949"/>
                  </a:cubicBezTo>
                  <a:cubicBezTo>
                    <a:pt x="208159" y="20222"/>
                    <a:pt x="207075" y="24935"/>
                    <a:pt x="198637" y="27787"/>
                  </a:cubicBezTo>
                  <a:cubicBezTo>
                    <a:pt x="191025" y="30356"/>
                    <a:pt x="182870" y="32171"/>
                    <a:pt x="174880" y="32548"/>
                  </a:cubicBezTo>
                  <a:cubicBezTo>
                    <a:pt x="131633" y="34622"/>
                    <a:pt x="89210" y="27622"/>
                    <a:pt x="46834" y="20057"/>
                  </a:cubicBezTo>
                  <a:cubicBezTo>
                    <a:pt x="36158" y="18148"/>
                    <a:pt x="25387" y="16356"/>
                    <a:pt x="14593" y="15696"/>
                  </a:cubicBezTo>
                  <a:cubicBezTo>
                    <a:pt x="4293" y="15060"/>
                    <a:pt x="287" y="19067"/>
                    <a:pt x="27" y="29036"/>
                  </a:cubicBezTo>
                  <a:cubicBezTo>
                    <a:pt x="-138" y="35164"/>
                    <a:pt x="452" y="41409"/>
                    <a:pt x="1512" y="47466"/>
                  </a:cubicBezTo>
                  <a:cubicBezTo>
                    <a:pt x="3539" y="59251"/>
                    <a:pt x="9643" y="62574"/>
                    <a:pt x="21640" y="61089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5">
              <a:extLst>
                <a:ext uri="{FF2B5EF4-FFF2-40B4-BE49-F238E27FC236}">
                  <a16:creationId xmlns:a16="http://schemas.microsoft.com/office/drawing/2014/main" xmlns="" id="{F05ECF9E-1642-415E-8471-EF623A0ACA17}"/>
                </a:ext>
              </a:extLst>
            </p:cNvPr>
            <p:cNvSpPr/>
            <p:nvPr/>
          </p:nvSpPr>
          <p:spPr>
            <a:xfrm>
              <a:off x="517440" y="2682180"/>
              <a:ext cx="900505" cy="1154323"/>
            </a:xfrm>
            <a:custGeom>
              <a:avLst/>
              <a:gdLst>
                <a:gd name="connsiteX0" fmla="*/ 894354 w 900505"/>
                <a:gd name="connsiteY0" fmla="*/ 849656 h 1154323"/>
                <a:gd name="connsiteX1" fmla="*/ 886671 w 900505"/>
                <a:gd name="connsiteY1" fmla="*/ 839027 h 1154323"/>
                <a:gd name="connsiteX2" fmla="*/ 880896 w 900505"/>
                <a:gd name="connsiteY2" fmla="*/ 790477 h 1154323"/>
                <a:gd name="connsiteX3" fmla="*/ 876253 w 900505"/>
                <a:gd name="connsiteY3" fmla="*/ 700752 h 1154323"/>
                <a:gd name="connsiteX4" fmla="*/ 858059 w 900505"/>
                <a:gd name="connsiteY4" fmla="*/ 573955 h 1154323"/>
                <a:gd name="connsiteX5" fmla="*/ 842433 w 900505"/>
                <a:gd name="connsiteY5" fmla="*/ 523213 h 1154323"/>
                <a:gd name="connsiteX6" fmla="*/ 835952 w 900505"/>
                <a:gd name="connsiteY6" fmla="*/ 517014 h 1154323"/>
                <a:gd name="connsiteX7" fmla="*/ 830390 w 900505"/>
                <a:gd name="connsiteY7" fmla="*/ 524862 h 1154323"/>
                <a:gd name="connsiteX8" fmla="*/ 828268 w 900505"/>
                <a:gd name="connsiteY8" fmla="*/ 551306 h 1154323"/>
                <a:gd name="connsiteX9" fmla="*/ 830272 w 900505"/>
                <a:gd name="connsiteY9" fmla="*/ 578433 h 1154323"/>
                <a:gd name="connsiteX10" fmla="*/ 828174 w 900505"/>
                <a:gd name="connsiteY10" fmla="*/ 578763 h 1154323"/>
                <a:gd name="connsiteX11" fmla="*/ 816791 w 900505"/>
                <a:gd name="connsiteY11" fmla="*/ 542279 h 1154323"/>
                <a:gd name="connsiteX12" fmla="*/ 770833 w 900505"/>
                <a:gd name="connsiteY12" fmla="*/ 409496 h 1154323"/>
                <a:gd name="connsiteX13" fmla="*/ 733100 w 900505"/>
                <a:gd name="connsiteY13" fmla="*/ 320149 h 1154323"/>
                <a:gd name="connsiteX14" fmla="*/ 727090 w 900505"/>
                <a:gd name="connsiteY14" fmla="*/ 301648 h 1154323"/>
                <a:gd name="connsiteX15" fmla="*/ 729188 w 900505"/>
                <a:gd name="connsiteY15" fmla="*/ 300634 h 1154323"/>
                <a:gd name="connsiteX16" fmla="*/ 737106 w 900505"/>
                <a:gd name="connsiteY16" fmla="*/ 312725 h 1154323"/>
                <a:gd name="connsiteX17" fmla="*/ 785633 w 900505"/>
                <a:gd name="connsiteY17" fmla="*/ 404452 h 1154323"/>
                <a:gd name="connsiteX18" fmla="*/ 828009 w 900505"/>
                <a:gd name="connsiteY18" fmla="*/ 477490 h 1154323"/>
                <a:gd name="connsiteX19" fmla="*/ 837107 w 900505"/>
                <a:gd name="connsiteY19" fmla="*/ 486800 h 1154323"/>
                <a:gd name="connsiteX20" fmla="*/ 831262 w 900505"/>
                <a:gd name="connsiteY20" fmla="*/ 455171 h 1154323"/>
                <a:gd name="connsiteX21" fmla="*/ 773449 w 900505"/>
                <a:gd name="connsiteY21" fmla="*/ 329458 h 1154323"/>
                <a:gd name="connsiteX22" fmla="*/ 725676 w 900505"/>
                <a:gd name="connsiteY22" fmla="*/ 251023 h 1154323"/>
                <a:gd name="connsiteX23" fmla="*/ 716531 w 900505"/>
                <a:gd name="connsiteY23" fmla="*/ 241525 h 1154323"/>
                <a:gd name="connsiteX24" fmla="*/ 714434 w 900505"/>
                <a:gd name="connsiteY24" fmla="*/ 242868 h 1154323"/>
                <a:gd name="connsiteX25" fmla="*/ 716696 w 900505"/>
                <a:gd name="connsiteY25" fmla="*/ 254181 h 1154323"/>
                <a:gd name="connsiteX26" fmla="*/ 718535 w 900505"/>
                <a:gd name="connsiteY26" fmla="*/ 271716 h 1154323"/>
                <a:gd name="connsiteX27" fmla="*/ 712336 w 900505"/>
                <a:gd name="connsiteY27" fmla="*/ 280554 h 1154323"/>
                <a:gd name="connsiteX28" fmla="*/ 703522 w 900505"/>
                <a:gd name="connsiteY28" fmla="*/ 298490 h 1154323"/>
                <a:gd name="connsiteX29" fmla="*/ 722942 w 900505"/>
                <a:gd name="connsiteY29" fmla="*/ 362147 h 1154323"/>
                <a:gd name="connsiteX30" fmla="*/ 756503 w 900505"/>
                <a:gd name="connsiteY30" fmla="*/ 490689 h 1154323"/>
                <a:gd name="connsiteX31" fmla="*/ 761547 w 900505"/>
                <a:gd name="connsiteY31" fmla="*/ 561653 h 1154323"/>
                <a:gd name="connsiteX32" fmla="*/ 755914 w 900505"/>
                <a:gd name="connsiteY32" fmla="*/ 578457 h 1154323"/>
                <a:gd name="connsiteX33" fmla="*/ 745803 w 900505"/>
                <a:gd name="connsiteY33" fmla="*/ 560026 h 1154323"/>
                <a:gd name="connsiteX34" fmla="*/ 738214 w 900505"/>
                <a:gd name="connsiteY34" fmla="*/ 495991 h 1154323"/>
                <a:gd name="connsiteX35" fmla="*/ 691997 w 900505"/>
                <a:gd name="connsiteY35" fmla="*/ 335067 h 1154323"/>
                <a:gd name="connsiteX36" fmla="*/ 680943 w 900505"/>
                <a:gd name="connsiteY36" fmla="*/ 306126 h 1154323"/>
                <a:gd name="connsiteX37" fmla="*/ 687048 w 900505"/>
                <a:gd name="connsiteY37" fmla="*/ 286258 h 1154323"/>
                <a:gd name="connsiteX38" fmla="*/ 696333 w 900505"/>
                <a:gd name="connsiteY38" fmla="*/ 271669 h 1154323"/>
                <a:gd name="connsiteX39" fmla="*/ 693411 w 900505"/>
                <a:gd name="connsiteY39" fmla="*/ 234667 h 1154323"/>
                <a:gd name="connsiteX40" fmla="*/ 660345 w 900505"/>
                <a:gd name="connsiteY40" fmla="*/ 187884 h 1154323"/>
                <a:gd name="connsiteX41" fmla="*/ 674745 w 900505"/>
                <a:gd name="connsiteY41" fmla="*/ 235279 h 1154323"/>
                <a:gd name="connsiteX42" fmla="*/ 683017 w 900505"/>
                <a:gd name="connsiteY42" fmla="*/ 269689 h 1154323"/>
                <a:gd name="connsiteX43" fmla="*/ 672671 w 900505"/>
                <a:gd name="connsiteY43" fmla="*/ 279588 h 1154323"/>
                <a:gd name="connsiteX44" fmla="*/ 665247 w 900505"/>
                <a:gd name="connsiteY44" fmla="*/ 279281 h 1154323"/>
                <a:gd name="connsiteX45" fmla="*/ 654971 w 900505"/>
                <a:gd name="connsiteY45" fmla="*/ 290146 h 1154323"/>
                <a:gd name="connsiteX46" fmla="*/ 662796 w 900505"/>
                <a:gd name="connsiteY46" fmla="*/ 319277 h 1154323"/>
                <a:gd name="connsiteX47" fmla="*/ 689357 w 900505"/>
                <a:gd name="connsiteY47" fmla="*/ 390665 h 1154323"/>
                <a:gd name="connsiteX48" fmla="*/ 690182 w 900505"/>
                <a:gd name="connsiteY48" fmla="*/ 401294 h 1154323"/>
                <a:gd name="connsiteX49" fmla="*/ 691101 w 900505"/>
                <a:gd name="connsiteY49" fmla="*/ 413173 h 1154323"/>
                <a:gd name="connsiteX50" fmla="*/ 696852 w 900505"/>
                <a:gd name="connsiteY50" fmla="*/ 421822 h 1154323"/>
                <a:gd name="connsiteX51" fmla="*/ 706751 w 900505"/>
                <a:gd name="connsiteY51" fmla="*/ 471480 h 1154323"/>
                <a:gd name="connsiteX52" fmla="*/ 696758 w 900505"/>
                <a:gd name="connsiteY52" fmla="*/ 483477 h 1154323"/>
                <a:gd name="connsiteX53" fmla="*/ 685963 w 900505"/>
                <a:gd name="connsiteY53" fmla="*/ 471457 h 1154323"/>
                <a:gd name="connsiteX54" fmla="*/ 683630 w 900505"/>
                <a:gd name="connsiteY54" fmla="*/ 458353 h 1154323"/>
                <a:gd name="connsiteX55" fmla="*/ 641985 w 900505"/>
                <a:gd name="connsiteY55" fmla="*/ 314092 h 1154323"/>
                <a:gd name="connsiteX56" fmla="*/ 551389 w 900505"/>
                <a:gd name="connsiteY56" fmla="*/ 157811 h 1154323"/>
                <a:gd name="connsiteX57" fmla="*/ 515966 w 900505"/>
                <a:gd name="connsiteY57" fmla="*/ 115859 h 1154323"/>
                <a:gd name="connsiteX58" fmla="*/ 518629 w 900505"/>
                <a:gd name="connsiteY58" fmla="*/ 81897 h 1154323"/>
                <a:gd name="connsiteX59" fmla="*/ 528952 w 900505"/>
                <a:gd name="connsiteY59" fmla="*/ 72305 h 1154323"/>
                <a:gd name="connsiteX60" fmla="*/ 547712 w 900505"/>
                <a:gd name="connsiteY60" fmla="*/ 76854 h 1154323"/>
                <a:gd name="connsiteX61" fmla="*/ 562678 w 900505"/>
                <a:gd name="connsiteY61" fmla="*/ 90971 h 1154323"/>
                <a:gd name="connsiteX62" fmla="*/ 574250 w 900505"/>
                <a:gd name="connsiteY62" fmla="*/ 87672 h 1154323"/>
                <a:gd name="connsiteX63" fmla="*/ 575428 w 900505"/>
                <a:gd name="connsiteY63" fmla="*/ 74874 h 1154323"/>
                <a:gd name="connsiteX64" fmla="*/ 566779 w 900505"/>
                <a:gd name="connsiteY64" fmla="*/ 64999 h 1154323"/>
                <a:gd name="connsiteX65" fmla="*/ 509814 w 900505"/>
                <a:gd name="connsiteY65" fmla="*/ 34054 h 1154323"/>
                <a:gd name="connsiteX66" fmla="*/ 494542 w 900505"/>
                <a:gd name="connsiteY66" fmla="*/ 32475 h 1154323"/>
                <a:gd name="connsiteX67" fmla="*/ 477502 w 900505"/>
                <a:gd name="connsiteY67" fmla="*/ 31249 h 1154323"/>
                <a:gd name="connsiteX68" fmla="*/ 455607 w 900505"/>
                <a:gd name="connsiteY68" fmla="*/ 20549 h 1154323"/>
                <a:gd name="connsiteX69" fmla="*/ 420656 w 900505"/>
                <a:gd name="connsiteY69" fmla="*/ 1270 h 1154323"/>
                <a:gd name="connsiteX70" fmla="*/ 406868 w 900505"/>
                <a:gd name="connsiteY70" fmla="*/ 5088 h 1154323"/>
                <a:gd name="connsiteX71" fmla="*/ 401895 w 900505"/>
                <a:gd name="connsiteY71" fmla="*/ 12442 h 1154323"/>
                <a:gd name="connsiteX72" fmla="*/ 375805 w 900505"/>
                <a:gd name="connsiteY72" fmla="*/ 29529 h 1154323"/>
                <a:gd name="connsiteX73" fmla="*/ 310639 w 900505"/>
                <a:gd name="connsiteY73" fmla="*/ 28657 h 1154323"/>
                <a:gd name="connsiteX74" fmla="*/ 257328 w 900505"/>
                <a:gd name="connsiteY74" fmla="*/ 25711 h 1154323"/>
                <a:gd name="connsiteX75" fmla="*/ 187683 w 900505"/>
                <a:gd name="connsiteY75" fmla="*/ 47841 h 1154323"/>
                <a:gd name="connsiteX76" fmla="*/ 93905 w 900505"/>
                <a:gd name="connsiteY76" fmla="*/ 117792 h 1154323"/>
                <a:gd name="connsiteX77" fmla="*/ 79529 w 900505"/>
                <a:gd name="connsiteY77" fmla="*/ 137377 h 1154323"/>
                <a:gd name="connsiteX78" fmla="*/ 80330 w 900505"/>
                <a:gd name="connsiteY78" fmla="*/ 145319 h 1154323"/>
                <a:gd name="connsiteX79" fmla="*/ 87518 w 900505"/>
                <a:gd name="connsiteY79" fmla="*/ 145720 h 1154323"/>
                <a:gd name="connsiteX80" fmla="*/ 107858 w 900505"/>
                <a:gd name="connsiteY80" fmla="*/ 133724 h 1154323"/>
                <a:gd name="connsiteX81" fmla="*/ 171610 w 900505"/>
                <a:gd name="connsiteY81" fmla="*/ 81450 h 1154323"/>
                <a:gd name="connsiteX82" fmla="*/ 219713 w 900505"/>
                <a:gd name="connsiteY82" fmla="*/ 56161 h 1154323"/>
                <a:gd name="connsiteX83" fmla="*/ 306868 w 900505"/>
                <a:gd name="connsiteY83" fmla="*/ 53898 h 1154323"/>
                <a:gd name="connsiteX84" fmla="*/ 426312 w 900505"/>
                <a:gd name="connsiteY84" fmla="*/ 101577 h 1154323"/>
                <a:gd name="connsiteX85" fmla="*/ 428999 w 900505"/>
                <a:gd name="connsiteY85" fmla="*/ 108035 h 1154323"/>
                <a:gd name="connsiteX86" fmla="*/ 423036 w 900505"/>
                <a:gd name="connsiteY86" fmla="*/ 113149 h 1154323"/>
                <a:gd name="connsiteX87" fmla="*/ 412124 w 900505"/>
                <a:gd name="connsiteY87" fmla="*/ 111805 h 1154323"/>
                <a:gd name="connsiteX88" fmla="*/ 345614 w 900505"/>
                <a:gd name="connsiteY88" fmla="*/ 87035 h 1154323"/>
                <a:gd name="connsiteX89" fmla="*/ 276418 w 900505"/>
                <a:gd name="connsiteY89" fmla="*/ 74520 h 1154323"/>
                <a:gd name="connsiteX90" fmla="*/ 118110 w 900505"/>
                <a:gd name="connsiteY90" fmla="*/ 162218 h 1154323"/>
                <a:gd name="connsiteX91" fmla="*/ 44388 w 900505"/>
                <a:gd name="connsiteY91" fmla="*/ 371245 h 1154323"/>
                <a:gd name="connsiteX92" fmla="*/ 48301 w 900505"/>
                <a:gd name="connsiteY92" fmla="*/ 442397 h 1154323"/>
                <a:gd name="connsiteX93" fmla="*/ 80660 w 900505"/>
                <a:gd name="connsiteY93" fmla="*/ 566107 h 1154323"/>
                <a:gd name="connsiteX94" fmla="*/ 92609 w 900505"/>
                <a:gd name="connsiteY94" fmla="*/ 633583 h 1154323"/>
                <a:gd name="connsiteX95" fmla="*/ 111487 w 900505"/>
                <a:gd name="connsiteY95" fmla="*/ 632687 h 1154323"/>
                <a:gd name="connsiteX96" fmla="*/ 165246 w 900505"/>
                <a:gd name="connsiteY96" fmla="*/ 683547 h 1154323"/>
                <a:gd name="connsiteX97" fmla="*/ 184620 w 900505"/>
                <a:gd name="connsiteY97" fmla="*/ 713974 h 1154323"/>
                <a:gd name="connsiteX98" fmla="*/ 197205 w 900505"/>
                <a:gd name="connsiteY98" fmla="*/ 723873 h 1154323"/>
                <a:gd name="connsiteX99" fmla="*/ 240806 w 900505"/>
                <a:gd name="connsiteY99" fmla="*/ 722270 h 1154323"/>
                <a:gd name="connsiteX100" fmla="*/ 309767 w 900505"/>
                <a:gd name="connsiteY100" fmla="*/ 706102 h 1154323"/>
                <a:gd name="connsiteX101" fmla="*/ 328409 w 900505"/>
                <a:gd name="connsiteY101" fmla="*/ 690123 h 1154323"/>
                <a:gd name="connsiteX102" fmla="*/ 364846 w 900505"/>
                <a:gd name="connsiteY102" fmla="*/ 618947 h 1154323"/>
                <a:gd name="connsiteX103" fmla="*/ 371257 w 900505"/>
                <a:gd name="connsiteY103" fmla="*/ 607988 h 1154323"/>
                <a:gd name="connsiteX104" fmla="*/ 373637 w 900505"/>
                <a:gd name="connsiteY104" fmla="*/ 608553 h 1154323"/>
                <a:gd name="connsiteX105" fmla="*/ 377479 w 900505"/>
                <a:gd name="connsiteY105" fmla="*/ 655124 h 1154323"/>
                <a:gd name="connsiteX106" fmla="*/ 380047 w 900505"/>
                <a:gd name="connsiteY106" fmla="*/ 655195 h 1154323"/>
                <a:gd name="connsiteX107" fmla="*/ 383276 w 900505"/>
                <a:gd name="connsiteY107" fmla="*/ 648784 h 1154323"/>
                <a:gd name="connsiteX108" fmla="*/ 392633 w 900505"/>
                <a:gd name="connsiteY108" fmla="*/ 601247 h 1154323"/>
                <a:gd name="connsiteX109" fmla="*/ 386812 w 900505"/>
                <a:gd name="connsiteY109" fmla="*/ 566366 h 1154323"/>
                <a:gd name="connsiteX110" fmla="*/ 373213 w 900505"/>
                <a:gd name="connsiteY110" fmla="*/ 561723 h 1154323"/>
                <a:gd name="connsiteX111" fmla="*/ 357988 w 900505"/>
                <a:gd name="connsiteY111" fmla="*/ 572235 h 1154323"/>
                <a:gd name="connsiteX112" fmla="*/ 335504 w 900505"/>
                <a:gd name="connsiteY112" fmla="*/ 570396 h 1154323"/>
                <a:gd name="connsiteX113" fmla="*/ 326218 w 900505"/>
                <a:gd name="connsiteY113" fmla="*/ 560828 h 1154323"/>
                <a:gd name="connsiteX114" fmla="*/ 323342 w 900505"/>
                <a:gd name="connsiteY114" fmla="*/ 553710 h 1154323"/>
                <a:gd name="connsiteX115" fmla="*/ 330012 w 900505"/>
                <a:gd name="connsiteY115" fmla="*/ 551471 h 1154323"/>
                <a:gd name="connsiteX116" fmla="*/ 340429 w 900505"/>
                <a:gd name="connsiteY116" fmla="*/ 543741 h 1154323"/>
                <a:gd name="connsiteX117" fmla="*/ 343988 w 900505"/>
                <a:gd name="connsiteY117" fmla="*/ 524179 h 1154323"/>
                <a:gd name="connsiteX118" fmla="*/ 341231 w 900505"/>
                <a:gd name="connsiteY118" fmla="*/ 448525 h 1154323"/>
                <a:gd name="connsiteX119" fmla="*/ 320255 w 900505"/>
                <a:gd name="connsiteY119" fmla="*/ 346616 h 1154323"/>
                <a:gd name="connsiteX120" fmla="*/ 273660 w 900505"/>
                <a:gd name="connsiteY120" fmla="*/ 271598 h 1154323"/>
                <a:gd name="connsiteX121" fmla="*/ 242574 w 900505"/>
                <a:gd name="connsiteY121" fmla="*/ 265070 h 1154323"/>
                <a:gd name="connsiteX122" fmla="*/ 228409 w 900505"/>
                <a:gd name="connsiteY122" fmla="*/ 271480 h 1154323"/>
                <a:gd name="connsiteX123" fmla="*/ 185468 w 900505"/>
                <a:gd name="connsiteY123" fmla="*/ 291584 h 1154323"/>
                <a:gd name="connsiteX124" fmla="*/ 175593 w 900505"/>
                <a:gd name="connsiteY124" fmla="*/ 293729 h 1154323"/>
                <a:gd name="connsiteX125" fmla="*/ 174179 w 900505"/>
                <a:gd name="connsiteY125" fmla="*/ 291278 h 1154323"/>
                <a:gd name="connsiteX126" fmla="*/ 186434 w 900505"/>
                <a:gd name="connsiteY126" fmla="*/ 274120 h 1154323"/>
                <a:gd name="connsiteX127" fmla="*/ 195532 w 900505"/>
                <a:gd name="connsiteY127" fmla="*/ 247653 h 1154323"/>
                <a:gd name="connsiteX128" fmla="*/ 203144 w 900505"/>
                <a:gd name="connsiteY128" fmla="*/ 235279 h 1154323"/>
                <a:gd name="connsiteX129" fmla="*/ 238072 w 900505"/>
                <a:gd name="connsiteY129" fmla="*/ 229317 h 1154323"/>
                <a:gd name="connsiteX130" fmla="*/ 288721 w 900505"/>
                <a:gd name="connsiteY130" fmla="*/ 245131 h 1154323"/>
                <a:gd name="connsiteX131" fmla="*/ 332251 w 900505"/>
                <a:gd name="connsiteY131" fmla="*/ 311782 h 1154323"/>
                <a:gd name="connsiteX132" fmla="*/ 333264 w 900505"/>
                <a:gd name="connsiteY132" fmla="*/ 319701 h 1154323"/>
                <a:gd name="connsiteX133" fmla="*/ 333288 w 900505"/>
                <a:gd name="connsiteY133" fmla="*/ 343387 h 1154323"/>
                <a:gd name="connsiteX134" fmla="*/ 335339 w 900505"/>
                <a:gd name="connsiteY134" fmla="*/ 361110 h 1154323"/>
                <a:gd name="connsiteX135" fmla="*/ 337955 w 900505"/>
                <a:gd name="connsiteY135" fmla="*/ 361747 h 1154323"/>
                <a:gd name="connsiteX136" fmla="*/ 348607 w 900505"/>
                <a:gd name="connsiteY136" fmla="*/ 348219 h 1154323"/>
                <a:gd name="connsiteX137" fmla="*/ 361429 w 900505"/>
                <a:gd name="connsiteY137" fmla="*/ 347841 h 1154323"/>
                <a:gd name="connsiteX138" fmla="*/ 369324 w 900505"/>
                <a:gd name="connsiteY138" fmla="*/ 359413 h 1154323"/>
                <a:gd name="connsiteX139" fmla="*/ 391761 w 900505"/>
                <a:gd name="connsiteY139" fmla="*/ 401978 h 1154323"/>
                <a:gd name="connsiteX140" fmla="*/ 401589 w 900505"/>
                <a:gd name="connsiteY140" fmla="*/ 413856 h 1154323"/>
                <a:gd name="connsiteX141" fmla="*/ 410969 w 900505"/>
                <a:gd name="connsiteY141" fmla="*/ 414822 h 1154323"/>
                <a:gd name="connsiteX142" fmla="*/ 413774 w 900505"/>
                <a:gd name="connsiteY142" fmla="*/ 407516 h 1154323"/>
                <a:gd name="connsiteX143" fmla="*/ 410309 w 900505"/>
                <a:gd name="connsiteY143" fmla="*/ 394766 h 1154323"/>
                <a:gd name="connsiteX144" fmla="*/ 336918 w 900505"/>
                <a:gd name="connsiteY144" fmla="*/ 269100 h 1154323"/>
                <a:gd name="connsiteX145" fmla="*/ 275687 w 900505"/>
                <a:gd name="connsiteY145" fmla="*/ 219465 h 1154323"/>
                <a:gd name="connsiteX146" fmla="*/ 220608 w 900505"/>
                <a:gd name="connsiteY146" fmla="*/ 210839 h 1154323"/>
                <a:gd name="connsiteX147" fmla="*/ 205831 w 900505"/>
                <a:gd name="connsiteY147" fmla="*/ 209354 h 1154323"/>
                <a:gd name="connsiteX148" fmla="*/ 205312 w 900505"/>
                <a:gd name="connsiteY148" fmla="*/ 207092 h 1154323"/>
                <a:gd name="connsiteX149" fmla="*/ 211134 w 900505"/>
                <a:gd name="connsiteY149" fmla="*/ 202025 h 1154323"/>
                <a:gd name="connsiteX150" fmla="*/ 242008 w 900505"/>
                <a:gd name="connsiteY150" fmla="*/ 193304 h 1154323"/>
                <a:gd name="connsiteX151" fmla="*/ 307669 w 900505"/>
                <a:gd name="connsiteY151" fmla="*/ 198089 h 1154323"/>
                <a:gd name="connsiteX152" fmla="*/ 348442 w 900505"/>
                <a:gd name="connsiteY152" fmla="*/ 210721 h 1154323"/>
                <a:gd name="connsiteX153" fmla="*/ 358836 w 900505"/>
                <a:gd name="connsiteY153" fmla="*/ 226536 h 1154323"/>
                <a:gd name="connsiteX154" fmla="*/ 332251 w 900505"/>
                <a:gd name="connsiteY154" fmla="*/ 220974 h 1154323"/>
                <a:gd name="connsiteX155" fmla="*/ 330531 w 900505"/>
                <a:gd name="connsiteY155" fmla="*/ 223142 h 1154323"/>
                <a:gd name="connsiteX156" fmla="*/ 339604 w 900505"/>
                <a:gd name="connsiteY156" fmla="*/ 239569 h 1154323"/>
                <a:gd name="connsiteX157" fmla="*/ 390559 w 900505"/>
                <a:gd name="connsiteY157" fmla="*/ 317863 h 1154323"/>
                <a:gd name="connsiteX158" fmla="*/ 438591 w 900505"/>
                <a:gd name="connsiteY158" fmla="*/ 432758 h 1154323"/>
                <a:gd name="connsiteX159" fmla="*/ 450847 w 900505"/>
                <a:gd name="connsiteY159" fmla="*/ 543906 h 1154323"/>
                <a:gd name="connsiteX160" fmla="*/ 448325 w 900505"/>
                <a:gd name="connsiteY160" fmla="*/ 567427 h 1154323"/>
                <a:gd name="connsiteX161" fmla="*/ 445096 w 900505"/>
                <a:gd name="connsiteY161" fmla="*/ 572022 h 1154323"/>
                <a:gd name="connsiteX162" fmla="*/ 440194 w 900505"/>
                <a:gd name="connsiteY162" fmla="*/ 568252 h 1154323"/>
                <a:gd name="connsiteX163" fmla="*/ 434844 w 900505"/>
                <a:gd name="connsiteY163" fmla="*/ 553757 h 1154323"/>
                <a:gd name="connsiteX164" fmla="*/ 428598 w 900505"/>
                <a:gd name="connsiteY164" fmla="*/ 482180 h 1154323"/>
                <a:gd name="connsiteX165" fmla="*/ 424167 w 900505"/>
                <a:gd name="connsiteY165" fmla="*/ 443976 h 1154323"/>
                <a:gd name="connsiteX166" fmla="*/ 409296 w 900505"/>
                <a:gd name="connsiteY166" fmla="*/ 429482 h 1154323"/>
                <a:gd name="connsiteX167" fmla="*/ 391997 w 900505"/>
                <a:gd name="connsiteY167" fmla="*/ 420926 h 1154323"/>
                <a:gd name="connsiteX168" fmla="*/ 375452 w 900505"/>
                <a:gd name="connsiteY168" fmla="*/ 396698 h 1154323"/>
                <a:gd name="connsiteX169" fmla="*/ 361806 w 900505"/>
                <a:gd name="connsiteY169" fmla="*/ 368794 h 1154323"/>
                <a:gd name="connsiteX170" fmla="*/ 355819 w 900505"/>
                <a:gd name="connsiteY170" fmla="*/ 364009 h 1154323"/>
                <a:gd name="connsiteX171" fmla="*/ 352779 w 900505"/>
                <a:gd name="connsiteY171" fmla="*/ 370750 h 1154323"/>
                <a:gd name="connsiteX172" fmla="*/ 355395 w 900505"/>
                <a:gd name="connsiteY172" fmla="*/ 405372 h 1154323"/>
                <a:gd name="connsiteX173" fmla="*/ 366496 w 900505"/>
                <a:gd name="connsiteY173" fmla="*/ 504782 h 1154323"/>
                <a:gd name="connsiteX174" fmla="*/ 369890 w 900505"/>
                <a:gd name="connsiteY174" fmla="*/ 522152 h 1154323"/>
                <a:gd name="connsiteX175" fmla="*/ 376536 w 900505"/>
                <a:gd name="connsiteY175" fmla="*/ 529081 h 1154323"/>
                <a:gd name="connsiteX176" fmla="*/ 382664 w 900505"/>
                <a:gd name="connsiteY176" fmla="*/ 522482 h 1154323"/>
                <a:gd name="connsiteX177" fmla="*/ 386034 w 900505"/>
                <a:gd name="connsiteY177" fmla="*/ 494789 h 1154323"/>
                <a:gd name="connsiteX178" fmla="*/ 384290 w 900505"/>
                <a:gd name="connsiteY178" fmla="*/ 461464 h 1154323"/>
                <a:gd name="connsiteX179" fmla="*/ 386482 w 900505"/>
                <a:gd name="connsiteY179" fmla="*/ 452178 h 1154323"/>
                <a:gd name="connsiteX180" fmla="*/ 389121 w 900505"/>
                <a:gd name="connsiteY180" fmla="*/ 451824 h 1154323"/>
                <a:gd name="connsiteX181" fmla="*/ 394518 w 900505"/>
                <a:gd name="connsiteY181" fmla="*/ 460733 h 1154323"/>
                <a:gd name="connsiteX182" fmla="*/ 400434 w 900505"/>
                <a:gd name="connsiteY182" fmla="*/ 491207 h 1154323"/>
                <a:gd name="connsiteX183" fmla="*/ 405572 w 900505"/>
                <a:gd name="connsiteY183" fmla="*/ 602426 h 1154323"/>
                <a:gd name="connsiteX184" fmla="*/ 400340 w 900505"/>
                <a:gd name="connsiteY184" fmla="*/ 683783 h 1154323"/>
                <a:gd name="connsiteX185" fmla="*/ 392374 w 900505"/>
                <a:gd name="connsiteY185" fmla="*/ 714516 h 1154323"/>
                <a:gd name="connsiteX186" fmla="*/ 393128 w 900505"/>
                <a:gd name="connsiteY186" fmla="*/ 722105 h 1154323"/>
                <a:gd name="connsiteX187" fmla="*/ 400104 w 900505"/>
                <a:gd name="connsiteY187" fmla="*/ 720809 h 1154323"/>
                <a:gd name="connsiteX188" fmla="*/ 412242 w 900505"/>
                <a:gd name="connsiteY188" fmla="*/ 715129 h 1154323"/>
                <a:gd name="connsiteX189" fmla="*/ 407811 w 900505"/>
                <a:gd name="connsiteY189" fmla="*/ 731367 h 1154323"/>
                <a:gd name="connsiteX190" fmla="*/ 410945 w 900505"/>
                <a:gd name="connsiteY190" fmla="*/ 739004 h 1154323"/>
                <a:gd name="connsiteX191" fmla="*/ 418794 w 900505"/>
                <a:gd name="connsiteY191" fmla="*/ 736529 h 1154323"/>
                <a:gd name="connsiteX192" fmla="*/ 424097 w 900505"/>
                <a:gd name="connsiteY192" fmla="*/ 724485 h 1154323"/>
                <a:gd name="connsiteX193" fmla="*/ 427537 w 900505"/>
                <a:gd name="connsiteY193" fmla="*/ 683925 h 1154323"/>
                <a:gd name="connsiteX194" fmla="*/ 433571 w 900505"/>
                <a:gd name="connsiteY194" fmla="*/ 620550 h 1154323"/>
                <a:gd name="connsiteX195" fmla="*/ 454712 w 900505"/>
                <a:gd name="connsiteY195" fmla="*/ 596180 h 1154323"/>
                <a:gd name="connsiteX196" fmla="*/ 463809 w 900505"/>
                <a:gd name="connsiteY196" fmla="*/ 593069 h 1154323"/>
                <a:gd name="connsiteX197" fmla="*/ 477761 w 900505"/>
                <a:gd name="connsiteY197" fmla="*/ 574851 h 1154323"/>
                <a:gd name="connsiteX198" fmla="*/ 476960 w 900505"/>
                <a:gd name="connsiteY198" fmla="*/ 539333 h 1154323"/>
                <a:gd name="connsiteX199" fmla="*/ 468923 w 900505"/>
                <a:gd name="connsiteY199" fmla="*/ 476076 h 1154323"/>
                <a:gd name="connsiteX200" fmla="*/ 447759 w 900505"/>
                <a:gd name="connsiteY200" fmla="*/ 378574 h 1154323"/>
                <a:gd name="connsiteX201" fmla="*/ 416720 w 900505"/>
                <a:gd name="connsiteY201" fmla="*/ 312183 h 1154323"/>
                <a:gd name="connsiteX202" fmla="*/ 388815 w 900505"/>
                <a:gd name="connsiteY202" fmla="*/ 251966 h 1154323"/>
                <a:gd name="connsiteX203" fmla="*/ 390418 w 900505"/>
                <a:gd name="connsiteY203" fmla="*/ 250952 h 1154323"/>
                <a:gd name="connsiteX204" fmla="*/ 422494 w 900505"/>
                <a:gd name="connsiteY204" fmla="*/ 294129 h 1154323"/>
                <a:gd name="connsiteX205" fmla="*/ 462984 w 900505"/>
                <a:gd name="connsiteY205" fmla="*/ 382887 h 1154323"/>
                <a:gd name="connsiteX206" fmla="*/ 497488 w 900505"/>
                <a:gd name="connsiteY206" fmla="*/ 537542 h 1154323"/>
                <a:gd name="connsiteX207" fmla="*/ 501825 w 900505"/>
                <a:gd name="connsiteY207" fmla="*/ 553828 h 1154323"/>
                <a:gd name="connsiteX208" fmla="*/ 508942 w 900505"/>
                <a:gd name="connsiteY208" fmla="*/ 557952 h 1154323"/>
                <a:gd name="connsiteX209" fmla="*/ 529824 w 900505"/>
                <a:gd name="connsiteY209" fmla="*/ 569666 h 1154323"/>
                <a:gd name="connsiteX210" fmla="*/ 536187 w 900505"/>
                <a:gd name="connsiteY210" fmla="*/ 600752 h 1154323"/>
                <a:gd name="connsiteX211" fmla="*/ 526901 w 900505"/>
                <a:gd name="connsiteY211" fmla="*/ 738674 h 1154323"/>
                <a:gd name="connsiteX212" fmla="*/ 514881 w 900505"/>
                <a:gd name="connsiteY212" fmla="*/ 763020 h 1154323"/>
                <a:gd name="connsiteX213" fmla="*/ 506774 w 900505"/>
                <a:gd name="connsiteY213" fmla="*/ 766460 h 1154323"/>
                <a:gd name="connsiteX214" fmla="*/ 501542 w 900505"/>
                <a:gd name="connsiteY214" fmla="*/ 759531 h 1154323"/>
                <a:gd name="connsiteX215" fmla="*/ 502791 w 900505"/>
                <a:gd name="connsiteY215" fmla="*/ 742067 h 1154323"/>
                <a:gd name="connsiteX216" fmla="*/ 505266 w 900505"/>
                <a:gd name="connsiteY216" fmla="*/ 723873 h 1154323"/>
                <a:gd name="connsiteX217" fmla="*/ 498714 w 900505"/>
                <a:gd name="connsiteY217" fmla="*/ 714092 h 1154323"/>
                <a:gd name="connsiteX218" fmla="*/ 485845 w 900505"/>
                <a:gd name="connsiteY218" fmla="*/ 719206 h 1154323"/>
                <a:gd name="connsiteX219" fmla="*/ 482970 w 900505"/>
                <a:gd name="connsiteY219" fmla="*/ 726583 h 1154323"/>
                <a:gd name="connsiteX220" fmla="*/ 468546 w 900505"/>
                <a:gd name="connsiteY220" fmla="*/ 740300 h 1154323"/>
                <a:gd name="connsiteX221" fmla="*/ 452237 w 900505"/>
                <a:gd name="connsiteY221" fmla="*/ 747653 h 1154323"/>
                <a:gd name="connsiteX222" fmla="*/ 420161 w 900505"/>
                <a:gd name="connsiteY222" fmla="*/ 787271 h 1154323"/>
                <a:gd name="connsiteX223" fmla="*/ 398855 w 900505"/>
                <a:gd name="connsiteY223" fmla="*/ 812796 h 1154323"/>
                <a:gd name="connsiteX224" fmla="*/ 391737 w 900505"/>
                <a:gd name="connsiteY224" fmla="*/ 815270 h 1154323"/>
                <a:gd name="connsiteX225" fmla="*/ 390488 w 900505"/>
                <a:gd name="connsiteY225" fmla="*/ 807728 h 1154323"/>
                <a:gd name="connsiteX226" fmla="*/ 398973 w 900505"/>
                <a:gd name="connsiteY226" fmla="*/ 786470 h 1154323"/>
                <a:gd name="connsiteX227" fmla="*/ 394848 w 900505"/>
                <a:gd name="connsiteY227" fmla="*/ 742869 h 1154323"/>
                <a:gd name="connsiteX228" fmla="*/ 377266 w 900505"/>
                <a:gd name="connsiteY228" fmla="*/ 732805 h 1154323"/>
                <a:gd name="connsiteX229" fmla="*/ 363243 w 900505"/>
                <a:gd name="connsiteY229" fmla="*/ 747512 h 1154323"/>
                <a:gd name="connsiteX230" fmla="*/ 364681 w 900505"/>
                <a:gd name="connsiteY230" fmla="*/ 760639 h 1154323"/>
                <a:gd name="connsiteX231" fmla="*/ 375829 w 900505"/>
                <a:gd name="connsiteY231" fmla="*/ 759885 h 1154323"/>
                <a:gd name="connsiteX232" fmla="*/ 377856 w 900505"/>
                <a:gd name="connsiteY232" fmla="*/ 759037 h 1154323"/>
                <a:gd name="connsiteX233" fmla="*/ 385987 w 900505"/>
                <a:gd name="connsiteY233" fmla="*/ 759814 h 1154323"/>
                <a:gd name="connsiteX234" fmla="*/ 388155 w 900505"/>
                <a:gd name="connsiteY234" fmla="*/ 767710 h 1154323"/>
                <a:gd name="connsiteX235" fmla="*/ 374203 w 900505"/>
                <a:gd name="connsiteY235" fmla="*/ 787743 h 1154323"/>
                <a:gd name="connsiteX236" fmla="*/ 361994 w 900505"/>
                <a:gd name="connsiteY236" fmla="*/ 782416 h 1154323"/>
                <a:gd name="connsiteX237" fmla="*/ 347995 w 900505"/>
                <a:gd name="connsiteY237" fmla="*/ 776760 h 1154323"/>
                <a:gd name="connsiteX238" fmla="*/ 341537 w 900505"/>
                <a:gd name="connsiteY238" fmla="*/ 781733 h 1154323"/>
                <a:gd name="connsiteX239" fmla="*/ 254806 w 900505"/>
                <a:gd name="connsiteY239" fmla="*/ 801789 h 1154323"/>
                <a:gd name="connsiteX240" fmla="*/ 186788 w 900505"/>
                <a:gd name="connsiteY240" fmla="*/ 775322 h 1154323"/>
                <a:gd name="connsiteX241" fmla="*/ 174603 w 900505"/>
                <a:gd name="connsiteY241" fmla="*/ 769713 h 1154323"/>
                <a:gd name="connsiteX242" fmla="*/ 175074 w 900505"/>
                <a:gd name="connsiteY242" fmla="*/ 772353 h 1154323"/>
                <a:gd name="connsiteX243" fmla="*/ 178775 w 900505"/>
                <a:gd name="connsiteY243" fmla="*/ 776996 h 1154323"/>
                <a:gd name="connsiteX244" fmla="*/ 234820 w 900505"/>
                <a:gd name="connsiteY244" fmla="*/ 816072 h 1154323"/>
                <a:gd name="connsiteX245" fmla="*/ 303828 w 900505"/>
                <a:gd name="connsiteY245" fmla="*/ 837448 h 1154323"/>
                <a:gd name="connsiteX246" fmla="*/ 321009 w 900505"/>
                <a:gd name="connsiteY246" fmla="*/ 830448 h 1154323"/>
                <a:gd name="connsiteX247" fmla="*/ 331190 w 900505"/>
                <a:gd name="connsiteY247" fmla="*/ 823708 h 1154323"/>
                <a:gd name="connsiteX248" fmla="*/ 374792 w 900505"/>
                <a:gd name="connsiteY248" fmla="*/ 829199 h 1154323"/>
                <a:gd name="connsiteX249" fmla="*/ 384667 w 900505"/>
                <a:gd name="connsiteY249" fmla="*/ 839876 h 1154323"/>
                <a:gd name="connsiteX250" fmla="*/ 384808 w 900505"/>
                <a:gd name="connsiteY250" fmla="*/ 845862 h 1154323"/>
                <a:gd name="connsiteX251" fmla="*/ 379458 w 900505"/>
                <a:gd name="connsiteY251" fmla="*/ 846663 h 1154323"/>
                <a:gd name="connsiteX252" fmla="*/ 368829 w 900505"/>
                <a:gd name="connsiteY252" fmla="*/ 843458 h 1154323"/>
                <a:gd name="connsiteX253" fmla="*/ 326288 w 900505"/>
                <a:gd name="connsiteY253" fmla="*/ 849279 h 1154323"/>
                <a:gd name="connsiteX254" fmla="*/ 310733 w 900505"/>
                <a:gd name="connsiteY254" fmla="*/ 855808 h 1154323"/>
                <a:gd name="connsiteX255" fmla="*/ 228551 w 900505"/>
                <a:gd name="connsiteY255" fmla="*/ 846640 h 1154323"/>
                <a:gd name="connsiteX256" fmla="*/ 212548 w 900505"/>
                <a:gd name="connsiteY256" fmla="*/ 828280 h 1154323"/>
                <a:gd name="connsiteX257" fmla="*/ 205265 w 900505"/>
                <a:gd name="connsiteY257" fmla="*/ 824603 h 1154323"/>
                <a:gd name="connsiteX258" fmla="*/ 197936 w 900505"/>
                <a:gd name="connsiteY258" fmla="*/ 824792 h 1154323"/>
                <a:gd name="connsiteX259" fmla="*/ 186010 w 900505"/>
                <a:gd name="connsiteY259" fmla="*/ 817415 h 1154323"/>
                <a:gd name="connsiteX260" fmla="*/ 101871 w 900505"/>
                <a:gd name="connsiteY260" fmla="*/ 720290 h 1154323"/>
                <a:gd name="connsiteX261" fmla="*/ 51530 w 900505"/>
                <a:gd name="connsiteY261" fmla="*/ 657410 h 1154323"/>
                <a:gd name="connsiteX262" fmla="*/ 40924 w 900505"/>
                <a:gd name="connsiteY262" fmla="*/ 650269 h 1154323"/>
                <a:gd name="connsiteX263" fmla="*/ 39203 w 900505"/>
                <a:gd name="connsiteY263" fmla="*/ 651565 h 1154323"/>
                <a:gd name="connsiteX264" fmla="*/ 40523 w 900505"/>
                <a:gd name="connsiteY264" fmla="*/ 660710 h 1154323"/>
                <a:gd name="connsiteX265" fmla="*/ 50658 w 900505"/>
                <a:gd name="connsiteY265" fmla="*/ 682110 h 1154323"/>
                <a:gd name="connsiteX266" fmla="*/ 142244 w 900505"/>
                <a:gd name="connsiteY266" fmla="*/ 796534 h 1154323"/>
                <a:gd name="connsiteX267" fmla="*/ 214999 w 900505"/>
                <a:gd name="connsiteY267" fmla="*/ 855077 h 1154323"/>
                <a:gd name="connsiteX268" fmla="*/ 258294 w 900505"/>
                <a:gd name="connsiteY268" fmla="*/ 871033 h 1154323"/>
                <a:gd name="connsiteX269" fmla="*/ 329423 w 900505"/>
                <a:gd name="connsiteY269" fmla="*/ 872235 h 1154323"/>
                <a:gd name="connsiteX270" fmla="*/ 396852 w 900505"/>
                <a:gd name="connsiteY270" fmla="*/ 842987 h 1154323"/>
                <a:gd name="connsiteX271" fmla="*/ 436258 w 900505"/>
                <a:gd name="connsiteY271" fmla="*/ 795638 h 1154323"/>
                <a:gd name="connsiteX272" fmla="*/ 459284 w 900505"/>
                <a:gd name="connsiteY272" fmla="*/ 770467 h 1154323"/>
                <a:gd name="connsiteX273" fmla="*/ 466449 w 900505"/>
                <a:gd name="connsiteY273" fmla="*/ 768534 h 1154323"/>
                <a:gd name="connsiteX274" fmla="*/ 468947 w 900505"/>
                <a:gd name="connsiteY274" fmla="*/ 774733 h 1154323"/>
                <a:gd name="connsiteX275" fmla="*/ 464045 w 900505"/>
                <a:gd name="connsiteY275" fmla="*/ 796039 h 1154323"/>
                <a:gd name="connsiteX276" fmla="*/ 389239 w 900505"/>
                <a:gd name="connsiteY276" fmla="*/ 884160 h 1154323"/>
                <a:gd name="connsiteX277" fmla="*/ 353321 w 900505"/>
                <a:gd name="connsiteY277" fmla="*/ 896227 h 1154323"/>
                <a:gd name="connsiteX278" fmla="*/ 276300 w 900505"/>
                <a:gd name="connsiteY278" fmla="*/ 893211 h 1154323"/>
                <a:gd name="connsiteX279" fmla="*/ 173448 w 900505"/>
                <a:gd name="connsiteY279" fmla="*/ 858447 h 1154323"/>
                <a:gd name="connsiteX280" fmla="*/ 87990 w 900505"/>
                <a:gd name="connsiteY280" fmla="*/ 770891 h 1154323"/>
                <a:gd name="connsiteX281" fmla="*/ 40382 w 900505"/>
                <a:gd name="connsiteY281" fmla="*/ 694860 h 1154323"/>
                <a:gd name="connsiteX282" fmla="*/ 21787 w 900505"/>
                <a:gd name="connsiteY282" fmla="*/ 674120 h 1154323"/>
                <a:gd name="connsiteX283" fmla="*/ 17026 w 900505"/>
                <a:gd name="connsiteY283" fmla="*/ 660521 h 1154323"/>
                <a:gd name="connsiteX284" fmla="*/ 599 w 900505"/>
                <a:gd name="connsiteY284" fmla="*/ 608954 h 1154323"/>
                <a:gd name="connsiteX285" fmla="*/ 33 w 900505"/>
                <a:gd name="connsiteY285" fmla="*/ 614917 h 1154323"/>
                <a:gd name="connsiteX286" fmla="*/ 13703 w 900505"/>
                <a:gd name="connsiteY286" fmla="*/ 678433 h 1154323"/>
                <a:gd name="connsiteX287" fmla="*/ 197276 w 900505"/>
                <a:gd name="connsiteY287" fmla="*/ 893918 h 1154323"/>
                <a:gd name="connsiteX288" fmla="*/ 360439 w 900505"/>
                <a:gd name="connsiteY288" fmla="*/ 916991 h 1154323"/>
                <a:gd name="connsiteX289" fmla="*/ 444954 w 900505"/>
                <a:gd name="connsiteY289" fmla="*/ 861794 h 1154323"/>
                <a:gd name="connsiteX290" fmla="*/ 499044 w 900505"/>
                <a:gd name="connsiteY290" fmla="*/ 824556 h 1154323"/>
                <a:gd name="connsiteX291" fmla="*/ 522588 w 900505"/>
                <a:gd name="connsiteY291" fmla="*/ 794083 h 1154323"/>
                <a:gd name="connsiteX292" fmla="*/ 514339 w 900505"/>
                <a:gd name="connsiteY292" fmla="*/ 799008 h 1154323"/>
                <a:gd name="connsiteX293" fmla="*/ 494188 w 900505"/>
                <a:gd name="connsiteY293" fmla="*/ 814210 h 1154323"/>
                <a:gd name="connsiteX294" fmla="*/ 483559 w 900505"/>
                <a:gd name="connsiteY294" fmla="*/ 809661 h 1154323"/>
                <a:gd name="connsiteX295" fmla="*/ 483371 w 900505"/>
                <a:gd name="connsiteY295" fmla="*/ 796369 h 1154323"/>
                <a:gd name="connsiteX296" fmla="*/ 500411 w 900505"/>
                <a:gd name="connsiteY296" fmla="*/ 783005 h 1154323"/>
                <a:gd name="connsiteX297" fmla="*/ 514292 w 900505"/>
                <a:gd name="connsiteY297" fmla="*/ 785244 h 1154323"/>
                <a:gd name="connsiteX298" fmla="*/ 536706 w 900505"/>
                <a:gd name="connsiteY298" fmla="*/ 768864 h 1154323"/>
                <a:gd name="connsiteX299" fmla="*/ 557823 w 900505"/>
                <a:gd name="connsiteY299" fmla="*/ 721045 h 1154323"/>
                <a:gd name="connsiteX300" fmla="*/ 576135 w 900505"/>
                <a:gd name="connsiteY300" fmla="*/ 673743 h 1154323"/>
                <a:gd name="connsiteX301" fmla="*/ 555961 w 900505"/>
                <a:gd name="connsiteY301" fmla="*/ 594247 h 1154323"/>
                <a:gd name="connsiteX302" fmla="*/ 529447 w 900505"/>
                <a:gd name="connsiteY302" fmla="*/ 523825 h 1154323"/>
                <a:gd name="connsiteX303" fmla="*/ 527137 w 900505"/>
                <a:gd name="connsiteY303" fmla="*/ 495143 h 1154323"/>
                <a:gd name="connsiteX304" fmla="*/ 531309 w 900505"/>
                <a:gd name="connsiteY304" fmla="*/ 489180 h 1154323"/>
                <a:gd name="connsiteX305" fmla="*/ 538073 w 900505"/>
                <a:gd name="connsiteY305" fmla="*/ 492220 h 1154323"/>
                <a:gd name="connsiteX306" fmla="*/ 541985 w 900505"/>
                <a:gd name="connsiteY306" fmla="*/ 499267 h 1154323"/>
                <a:gd name="connsiteX307" fmla="*/ 553604 w 900505"/>
                <a:gd name="connsiteY307" fmla="*/ 541242 h 1154323"/>
                <a:gd name="connsiteX308" fmla="*/ 571705 w 900505"/>
                <a:gd name="connsiteY308" fmla="*/ 602756 h 1154323"/>
                <a:gd name="connsiteX309" fmla="*/ 579341 w 900505"/>
                <a:gd name="connsiteY309" fmla="*/ 612583 h 1154323"/>
                <a:gd name="connsiteX310" fmla="*/ 586458 w 900505"/>
                <a:gd name="connsiteY310" fmla="*/ 614328 h 1154323"/>
                <a:gd name="connsiteX311" fmla="*/ 588886 w 900505"/>
                <a:gd name="connsiteY311" fmla="*/ 607116 h 1154323"/>
                <a:gd name="connsiteX312" fmla="*/ 587047 w 900505"/>
                <a:gd name="connsiteY312" fmla="*/ 596204 h 1154323"/>
                <a:gd name="connsiteX313" fmla="*/ 568169 w 900505"/>
                <a:gd name="connsiteY313" fmla="*/ 508671 h 1154323"/>
                <a:gd name="connsiteX314" fmla="*/ 544695 w 900505"/>
                <a:gd name="connsiteY314" fmla="*/ 438885 h 1154323"/>
                <a:gd name="connsiteX315" fmla="*/ 531709 w 900505"/>
                <a:gd name="connsiteY315" fmla="*/ 430448 h 1154323"/>
                <a:gd name="connsiteX316" fmla="*/ 527184 w 900505"/>
                <a:gd name="connsiteY316" fmla="*/ 446003 h 1154323"/>
                <a:gd name="connsiteX317" fmla="*/ 528928 w 900505"/>
                <a:gd name="connsiteY317" fmla="*/ 452414 h 1154323"/>
                <a:gd name="connsiteX318" fmla="*/ 529894 w 900505"/>
                <a:gd name="connsiteY318" fmla="*/ 456703 h 1154323"/>
                <a:gd name="connsiteX319" fmla="*/ 526076 w 900505"/>
                <a:gd name="connsiteY319" fmla="*/ 468935 h 1154323"/>
                <a:gd name="connsiteX320" fmla="*/ 514716 w 900505"/>
                <a:gd name="connsiteY320" fmla="*/ 463514 h 1154323"/>
                <a:gd name="connsiteX321" fmla="*/ 506091 w 900505"/>
                <a:gd name="connsiteY321" fmla="*/ 447229 h 1154323"/>
                <a:gd name="connsiteX322" fmla="*/ 486647 w 900505"/>
                <a:gd name="connsiteY322" fmla="*/ 389769 h 1154323"/>
                <a:gd name="connsiteX323" fmla="*/ 426406 w 900505"/>
                <a:gd name="connsiteY323" fmla="*/ 267922 h 1154323"/>
                <a:gd name="connsiteX324" fmla="*/ 397276 w 900505"/>
                <a:gd name="connsiteY324" fmla="*/ 242515 h 1154323"/>
                <a:gd name="connsiteX325" fmla="*/ 387212 w 900505"/>
                <a:gd name="connsiteY325" fmla="*/ 208836 h 1154323"/>
                <a:gd name="connsiteX326" fmla="*/ 410262 w 900505"/>
                <a:gd name="connsiteY326" fmla="*/ 205866 h 1154323"/>
                <a:gd name="connsiteX327" fmla="*/ 417874 w 900505"/>
                <a:gd name="connsiteY327" fmla="*/ 214964 h 1154323"/>
                <a:gd name="connsiteX328" fmla="*/ 485539 w 900505"/>
                <a:gd name="connsiteY328" fmla="*/ 333158 h 1154323"/>
                <a:gd name="connsiteX329" fmla="*/ 495956 w 900505"/>
                <a:gd name="connsiteY329" fmla="*/ 364575 h 1154323"/>
                <a:gd name="connsiteX330" fmla="*/ 525746 w 900505"/>
                <a:gd name="connsiteY330" fmla="*/ 409496 h 1154323"/>
                <a:gd name="connsiteX331" fmla="*/ 533548 w 900505"/>
                <a:gd name="connsiteY331" fmla="*/ 412866 h 1154323"/>
                <a:gd name="connsiteX332" fmla="*/ 530436 w 900505"/>
                <a:gd name="connsiteY332" fmla="*/ 401153 h 1154323"/>
                <a:gd name="connsiteX333" fmla="*/ 463927 w 900505"/>
                <a:gd name="connsiteY333" fmla="*/ 254323 h 1154323"/>
                <a:gd name="connsiteX334" fmla="*/ 437177 w 900505"/>
                <a:gd name="connsiteY334" fmla="*/ 214398 h 1154323"/>
                <a:gd name="connsiteX335" fmla="*/ 341513 w 900505"/>
                <a:gd name="connsiteY335" fmla="*/ 128798 h 1154323"/>
                <a:gd name="connsiteX336" fmla="*/ 296192 w 900505"/>
                <a:gd name="connsiteY336" fmla="*/ 113149 h 1154323"/>
                <a:gd name="connsiteX337" fmla="*/ 257799 w 900505"/>
                <a:gd name="connsiteY337" fmla="*/ 116755 h 1154323"/>
                <a:gd name="connsiteX338" fmla="*/ 217709 w 900505"/>
                <a:gd name="connsiteY338" fmla="*/ 131886 h 1154323"/>
                <a:gd name="connsiteX339" fmla="*/ 137837 w 900505"/>
                <a:gd name="connsiteY339" fmla="*/ 202802 h 1154323"/>
                <a:gd name="connsiteX340" fmla="*/ 127042 w 900505"/>
                <a:gd name="connsiteY340" fmla="*/ 216920 h 1154323"/>
                <a:gd name="connsiteX341" fmla="*/ 125463 w 900505"/>
                <a:gd name="connsiteY341" fmla="*/ 225027 h 1154323"/>
                <a:gd name="connsiteX342" fmla="*/ 124568 w 900505"/>
                <a:gd name="connsiteY342" fmla="*/ 236340 h 1154323"/>
                <a:gd name="connsiteX343" fmla="*/ 114740 w 900505"/>
                <a:gd name="connsiteY343" fmla="*/ 252838 h 1154323"/>
                <a:gd name="connsiteX344" fmla="*/ 111699 w 900505"/>
                <a:gd name="connsiteY344" fmla="*/ 266272 h 1154323"/>
                <a:gd name="connsiteX345" fmla="*/ 124143 w 900505"/>
                <a:gd name="connsiteY345" fmla="*/ 260238 h 1154323"/>
                <a:gd name="connsiteX346" fmla="*/ 150846 w 900505"/>
                <a:gd name="connsiteY346" fmla="*/ 222906 h 1154323"/>
                <a:gd name="connsiteX347" fmla="*/ 187542 w 900505"/>
                <a:gd name="connsiteY347" fmla="*/ 180365 h 1154323"/>
                <a:gd name="connsiteX348" fmla="*/ 282098 w 900505"/>
                <a:gd name="connsiteY348" fmla="*/ 141171 h 1154323"/>
                <a:gd name="connsiteX349" fmla="*/ 322565 w 900505"/>
                <a:gd name="connsiteY349" fmla="*/ 140606 h 1154323"/>
                <a:gd name="connsiteX350" fmla="*/ 365742 w 900505"/>
                <a:gd name="connsiteY350" fmla="*/ 171410 h 1154323"/>
                <a:gd name="connsiteX351" fmla="*/ 378445 w 900505"/>
                <a:gd name="connsiteY351" fmla="*/ 190382 h 1154323"/>
                <a:gd name="connsiteX352" fmla="*/ 371964 w 900505"/>
                <a:gd name="connsiteY352" fmla="*/ 199361 h 1154323"/>
                <a:gd name="connsiteX353" fmla="*/ 357163 w 900505"/>
                <a:gd name="connsiteY353" fmla="*/ 195119 h 1154323"/>
                <a:gd name="connsiteX354" fmla="*/ 325346 w 900505"/>
                <a:gd name="connsiteY354" fmla="*/ 177679 h 1154323"/>
                <a:gd name="connsiteX355" fmla="*/ 258695 w 900505"/>
                <a:gd name="connsiteY355" fmla="*/ 167049 h 1154323"/>
                <a:gd name="connsiteX356" fmla="*/ 168711 w 900505"/>
                <a:gd name="connsiteY356" fmla="*/ 244589 h 1154323"/>
                <a:gd name="connsiteX357" fmla="*/ 167415 w 900505"/>
                <a:gd name="connsiteY357" fmla="*/ 257339 h 1154323"/>
                <a:gd name="connsiteX358" fmla="*/ 162913 w 900505"/>
                <a:gd name="connsiteY358" fmla="*/ 268393 h 1154323"/>
                <a:gd name="connsiteX359" fmla="*/ 148372 w 900505"/>
                <a:gd name="connsiteY359" fmla="*/ 287389 h 1154323"/>
                <a:gd name="connsiteX360" fmla="*/ 137954 w 900505"/>
                <a:gd name="connsiteY360" fmla="*/ 331956 h 1154323"/>
                <a:gd name="connsiteX361" fmla="*/ 139180 w 900505"/>
                <a:gd name="connsiteY361" fmla="*/ 356185 h 1154323"/>
                <a:gd name="connsiteX362" fmla="*/ 150469 w 900505"/>
                <a:gd name="connsiteY362" fmla="*/ 359131 h 1154323"/>
                <a:gd name="connsiteX363" fmla="*/ 158247 w 900505"/>
                <a:gd name="connsiteY363" fmla="*/ 342091 h 1154323"/>
                <a:gd name="connsiteX364" fmla="*/ 162583 w 900505"/>
                <a:gd name="connsiteY364" fmla="*/ 317415 h 1154323"/>
                <a:gd name="connsiteX365" fmla="*/ 173472 w 900505"/>
                <a:gd name="connsiteY365" fmla="*/ 308695 h 1154323"/>
                <a:gd name="connsiteX366" fmla="*/ 180754 w 900505"/>
                <a:gd name="connsiteY366" fmla="*/ 320903 h 1154323"/>
                <a:gd name="connsiteX367" fmla="*/ 170267 w 900505"/>
                <a:gd name="connsiteY367" fmla="*/ 355171 h 1154323"/>
                <a:gd name="connsiteX368" fmla="*/ 174957 w 900505"/>
                <a:gd name="connsiteY368" fmla="*/ 384184 h 1154323"/>
                <a:gd name="connsiteX369" fmla="*/ 179552 w 900505"/>
                <a:gd name="connsiteY369" fmla="*/ 402237 h 1154323"/>
                <a:gd name="connsiteX370" fmla="*/ 180142 w 900505"/>
                <a:gd name="connsiteY370" fmla="*/ 415152 h 1154323"/>
                <a:gd name="connsiteX371" fmla="*/ 191596 w 900505"/>
                <a:gd name="connsiteY371" fmla="*/ 407705 h 1154323"/>
                <a:gd name="connsiteX372" fmla="*/ 194023 w 900505"/>
                <a:gd name="connsiteY372" fmla="*/ 402331 h 1154323"/>
                <a:gd name="connsiteX373" fmla="*/ 204464 w 900505"/>
                <a:gd name="connsiteY373" fmla="*/ 363844 h 1154323"/>
                <a:gd name="connsiteX374" fmla="*/ 216319 w 900505"/>
                <a:gd name="connsiteY374" fmla="*/ 321963 h 1154323"/>
                <a:gd name="connsiteX375" fmla="*/ 231190 w 900505"/>
                <a:gd name="connsiteY375" fmla="*/ 307045 h 1154323"/>
                <a:gd name="connsiteX376" fmla="*/ 235056 w 900505"/>
                <a:gd name="connsiteY376" fmla="*/ 298937 h 1154323"/>
                <a:gd name="connsiteX377" fmla="*/ 232322 w 900505"/>
                <a:gd name="connsiteY377" fmla="*/ 292173 h 1154323"/>
                <a:gd name="connsiteX378" fmla="*/ 239769 w 900505"/>
                <a:gd name="connsiteY378" fmla="*/ 281897 h 1154323"/>
                <a:gd name="connsiteX379" fmla="*/ 275357 w 900505"/>
                <a:gd name="connsiteY379" fmla="*/ 305442 h 1154323"/>
                <a:gd name="connsiteX380" fmla="*/ 310851 w 900505"/>
                <a:gd name="connsiteY380" fmla="*/ 378951 h 1154323"/>
                <a:gd name="connsiteX381" fmla="*/ 317639 w 900505"/>
                <a:gd name="connsiteY381" fmla="*/ 496321 h 1154323"/>
                <a:gd name="connsiteX382" fmla="*/ 305831 w 900505"/>
                <a:gd name="connsiteY382" fmla="*/ 575416 h 1154323"/>
                <a:gd name="connsiteX383" fmla="*/ 285751 w 900505"/>
                <a:gd name="connsiteY383" fmla="*/ 601719 h 1154323"/>
                <a:gd name="connsiteX384" fmla="*/ 196474 w 900505"/>
                <a:gd name="connsiteY384" fmla="*/ 581662 h 1154323"/>
                <a:gd name="connsiteX385" fmla="*/ 159920 w 900505"/>
                <a:gd name="connsiteY385" fmla="*/ 571669 h 1154323"/>
                <a:gd name="connsiteX386" fmla="*/ 149880 w 900505"/>
                <a:gd name="connsiteY386" fmla="*/ 571009 h 1154323"/>
                <a:gd name="connsiteX387" fmla="*/ 149550 w 900505"/>
                <a:gd name="connsiteY387" fmla="*/ 560804 h 1154323"/>
                <a:gd name="connsiteX388" fmla="*/ 150446 w 900505"/>
                <a:gd name="connsiteY388" fmla="*/ 539192 h 1154323"/>
                <a:gd name="connsiteX389" fmla="*/ 137177 w 900505"/>
                <a:gd name="connsiteY389" fmla="*/ 528681 h 1154323"/>
                <a:gd name="connsiteX390" fmla="*/ 125322 w 900505"/>
                <a:gd name="connsiteY390" fmla="*/ 540865 h 1154323"/>
                <a:gd name="connsiteX391" fmla="*/ 128079 w 900505"/>
                <a:gd name="connsiteY391" fmla="*/ 561110 h 1154323"/>
                <a:gd name="connsiteX392" fmla="*/ 178185 w 900505"/>
                <a:gd name="connsiteY392" fmla="*/ 635280 h 1154323"/>
                <a:gd name="connsiteX393" fmla="*/ 202649 w 900505"/>
                <a:gd name="connsiteY393" fmla="*/ 650387 h 1154323"/>
                <a:gd name="connsiteX394" fmla="*/ 212289 w 900505"/>
                <a:gd name="connsiteY394" fmla="*/ 651188 h 1154323"/>
                <a:gd name="connsiteX395" fmla="*/ 208777 w 900505"/>
                <a:gd name="connsiteY395" fmla="*/ 641643 h 1154323"/>
                <a:gd name="connsiteX396" fmla="*/ 183606 w 900505"/>
                <a:gd name="connsiteY396" fmla="*/ 619913 h 1154323"/>
                <a:gd name="connsiteX397" fmla="*/ 161570 w 900505"/>
                <a:gd name="connsiteY397" fmla="*/ 596274 h 1154323"/>
                <a:gd name="connsiteX398" fmla="*/ 160886 w 900505"/>
                <a:gd name="connsiteY398" fmla="*/ 585291 h 1154323"/>
                <a:gd name="connsiteX399" fmla="*/ 170997 w 900505"/>
                <a:gd name="connsiteY399" fmla="*/ 586965 h 1154323"/>
                <a:gd name="connsiteX400" fmla="*/ 191879 w 900505"/>
                <a:gd name="connsiteY400" fmla="*/ 602308 h 1154323"/>
                <a:gd name="connsiteX401" fmla="*/ 224167 w 900505"/>
                <a:gd name="connsiteY401" fmla="*/ 617863 h 1154323"/>
                <a:gd name="connsiteX402" fmla="*/ 236163 w 900505"/>
                <a:gd name="connsiteY402" fmla="*/ 636081 h 1154323"/>
                <a:gd name="connsiteX403" fmla="*/ 232605 w 900505"/>
                <a:gd name="connsiteY403" fmla="*/ 653357 h 1154323"/>
                <a:gd name="connsiteX404" fmla="*/ 246887 w 900505"/>
                <a:gd name="connsiteY404" fmla="*/ 664716 h 1154323"/>
                <a:gd name="connsiteX405" fmla="*/ 274014 w 900505"/>
                <a:gd name="connsiteY405" fmla="*/ 650128 h 1154323"/>
                <a:gd name="connsiteX406" fmla="*/ 307575 w 900505"/>
                <a:gd name="connsiteY406" fmla="*/ 618641 h 1154323"/>
                <a:gd name="connsiteX407" fmla="*/ 334113 w 900505"/>
                <a:gd name="connsiteY407" fmla="*/ 600116 h 1154323"/>
                <a:gd name="connsiteX408" fmla="*/ 334066 w 900505"/>
                <a:gd name="connsiteY408" fmla="*/ 608105 h 1154323"/>
                <a:gd name="connsiteX409" fmla="*/ 298761 w 900505"/>
                <a:gd name="connsiteY409" fmla="*/ 680366 h 1154323"/>
                <a:gd name="connsiteX410" fmla="*/ 286104 w 900505"/>
                <a:gd name="connsiteY410" fmla="*/ 686894 h 1154323"/>
                <a:gd name="connsiteX411" fmla="*/ 222706 w 900505"/>
                <a:gd name="connsiteY411" fmla="*/ 693823 h 1154323"/>
                <a:gd name="connsiteX412" fmla="*/ 187778 w 900505"/>
                <a:gd name="connsiteY412" fmla="*/ 682393 h 1154323"/>
                <a:gd name="connsiteX413" fmla="*/ 152472 w 900505"/>
                <a:gd name="connsiteY413" fmla="*/ 642468 h 1154323"/>
                <a:gd name="connsiteX414" fmla="*/ 94777 w 900505"/>
                <a:gd name="connsiteY414" fmla="*/ 543128 h 1154323"/>
                <a:gd name="connsiteX415" fmla="*/ 82357 w 900505"/>
                <a:gd name="connsiteY415" fmla="*/ 516307 h 1154323"/>
                <a:gd name="connsiteX416" fmla="*/ 65105 w 900505"/>
                <a:gd name="connsiteY416" fmla="*/ 416071 h 1154323"/>
                <a:gd name="connsiteX417" fmla="*/ 67792 w 900505"/>
                <a:gd name="connsiteY417" fmla="*/ 326324 h 1154323"/>
                <a:gd name="connsiteX418" fmla="*/ 99043 w 900505"/>
                <a:gd name="connsiteY418" fmla="*/ 220761 h 1154323"/>
                <a:gd name="connsiteX419" fmla="*/ 264304 w 900505"/>
                <a:gd name="connsiteY419" fmla="*/ 96957 h 1154323"/>
                <a:gd name="connsiteX420" fmla="*/ 372364 w 900505"/>
                <a:gd name="connsiteY420" fmla="*/ 120502 h 1154323"/>
                <a:gd name="connsiteX421" fmla="*/ 485586 w 900505"/>
                <a:gd name="connsiteY421" fmla="*/ 255407 h 1154323"/>
                <a:gd name="connsiteX422" fmla="*/ 576866 w 900505"/>
                <a:gd name="connsiteY422" fmla="*/ 473790 h 1154323"/>
                <a:gd name="connsiteX423" fmla="*/ 591502 w 900505"/>
                <a:gd name="connsiteY423" fmla="*/ 537047 h 1154323"/>
                <a:gd name="connsiteX424" fmla="*/ 603498 w 900505"/>
                <a:gd name="connsiteY424" fmla="*/ 571622 h 1154323"/>
                <a:gd name="connsiteX425" fmla="*/ 614528 w 900505"/>
                <a:gd name="connsiteY425" fmla="*/ 592338 h 1154323"/>
                <a:gd name="connsiteX426" fmla="*/ 628858 w 900505"/>
                <a:gd name="connsiteY426" fmla="*/ 707328 h 1154323"/>
                <a:gd name="connsiteX427" fmla="*/ 624851 w 900505"/>
                <a:gd name="connsiteY427" fmla="*/ 732852 h 1154323"/>
                <a:gd name="connsiteX428" fmla="*/ 617945 w 900505"/>
                <a:gd name="connsiteY428" fmla="*/ 739569 h 1154323"/>
                <a:gd name="connsiteX429" fmla="*/ 609178 w 900505"/>
                <a:gd name="connsiteY429" fmla="*/ 731226 h 1154323"/>
                <a:gd name="connsiteX430" fmla="*/ 609862 w 900505"/>
                <a:gd name="connsiteY430" fmla="*/ 718122 h 1154323"/>
                <a:gd name="connsiteX431" fmla="*/ 612925 w 900505"/>
                <a:gd name="connsiteY431" fmla="*/ 697005 h 1154323"/>
                <a:gd name="connsiteX432" fmla="*/ 606798 w 900505"/>
                <a:gd name="connsiteY432" fmla="*/ 687153 h 1154323"/>
                <a:gd name="connsiteX433" fmla="*/ 596640 w 900505"/>
                <a:gd name="connsiteY433" fmla="*/ 693163 h 1154323"/>
                <a:gd name="connsiteX434" fmla="*/ 591054 w 900505"/>
                <a:gd name="connsiteY434" fmla="*/ 714375 h 1154323"/>
                <a:gd name="connsiteX435" fmla="*/ 582522 w 900505"/>
                <a:gd name="connsiteY435" fmla="*/ 795473 h 1154323"/>
                <a:gd name="connsiteX436" fmla="*/ 579011 w 900505"/>
                <a:gd name="connsiteY436" fmla="*/ 836741 h 1154323"/>
                <a:gd name="connsiteX437" fmla="*/ 588414 w 900505"/>
                <a:gd name="connsiteY437" fmla="*/ 842586 h 1154323"/>
                <a:gd name="connsiteX438" fmla="*/ 601542 w 900505"/>
                <a:gd name="connsiteY438" fmla="*/ 850788 h 1154323"/>
                <a:gd name="connsiteX439" fmla="*/ 601448 w 900505"/>
                <a:gd name="connsiteY439" fmla="*/ 855242 h 1154323"/>
                <a:gd name="connsiteX440" fmla="*/ 570668 w 900505"/>
                <a:gd name="connsiteY440" fmla="*/ 968134 h 1154323"/>
                <a:gd name="connsiteX441" fmla="*/ 533877 w 900505"/>
                <a:gd name="connsiteY441" fmla="*/ 1019395 h 1154323"/>
                <a:gd name="connsiteX442" fmla="*/ 529517 w 900505"/>
                <a:gd name="connsiteY442" fmla="*/ 1033960 h 1154323"/>
                <a:gd name="connsiteX443" fmla="*/ 543140 w 900505"/>
                <a:gd name="connsiteY443" fmla="*/ 1044754 h 1154323"/>
                <a:gd name="connsiteX444" fmla="*/ 557281 w 900505"/>
                <a:gd name="connsiteY444" fmla="*/ 1043435 h 1154323"/>
                <a:gd name="connsiteX445" fmla="*/ 552143 w 900505"/>
                <a:gd name="connsiteY445" fmla="*/ 1049680 h 1154323"/>
                <a:gd name="connsiteX446" fmla="*/ 501683 w 900505"/>
                <a:gd name="connsiteY446" fmla="*/ 1094578 h 1154323"/>
                <a:gd name="connsiteX447" fmla="*/ 470125 w 900505"/>
                <a:gd name="connsiteY447" fmla="*/ 1115271 h 1154323"/>
                <a:gd name="connsiteX448" fmla="*/ 459590 w 900505"/>
                <a:gd name="connsiteY448" fmla="*/ 1118264 h 1154323"/>
                <a:gd name="connsiteX449" fmla="*/ 463408 w 900505"/>
                <a:gd name="connsiteY449" fmla="*/ 1110463 h 1154323"/>
                <a:gd name="connsiteX450" fmla="*/ 481155 w 900505"/>
                <a:gd name="connsiteY450" fmla="*/ 1093635 h 1154323"/>
                <a:gd name="connsiteX451" fmla="*/ 517474 w 900505"/>
                <a:gd name="connsiteY451" fmla="*/ 1058777 h 1154323"/>
                <a:gd name="connsiteX452" fmla="*/ 522353 w 900505"/>
                <a:gd name="connsiteY452" fmla="*/ 1045061 h 1154323"/>
                <a:gd name="connsiteX453" fmla="*/ 509060 w 900505"/>
                <a:gd name="connsiteY453" fmla="*/ 1049397 h 1154323"/>
                <a:gd name="connsiteX454" fmla="*/ 478775 w 900505"/>
                <a:gd name="connsiteY454" fmla="*/ 1074497 h 1154323"/>
                <a:gd name="connsiteX455" fmla="*/ 433430 w 900505"/>
                <a:gd name="connsiteY455" fmla="*/ 1103298 h 1154323"/>
                <a:gd name="connsiteX456" fmla="*/ 416743 w 900505"/>
                <a:gd name="connsiteY456" fmla="*/ 1098514 h 1154323"/>
                <a:gd name="connsiteX457" fmla="*/ 423554 w 900505"/>
                <a:gd name="connsiteY457" fmla="*/ 1082699 h 1154323"/>
                <a:gd name="connsiteX458" fmla="*/ 429376 w 900505"/>
                <a:gd name="connsiteY458" fmla="*/ 1079470 h 1154323"/>
                <a:gd name="connsiteX459" fmla="*/ 455018 w 900505"/>
                <a:gd name="connsiteY459" fmla="*/ 1070043 h 1154323"/>
                <a:gd name="connsiteX460" fmla="*/ 478916 w 900505"/>
                <a:gd name="connsiteY460" fmla="*/ 1057104 h 1154323"/>
                <a:gd name="connsiteX461" fmla="*/ 480990 w 900505"/>
                <a:gd name="connsiteY461" fmla="*/ 1040866 h 1154323"/>
                <a:gd name="connsiteX462" fmla="*/ 468947 w 900505"/>
                <a:gd name="connsiteY462" fmla="*/ 1040276 h 1154323"/>
                <a:gd name="connsiteX463" fmla="*/ 464822 w 900505"/>
                <a:gd name="connsiteY463" fmla="*/ 1041879 h 1154323"/>
                <a:gd name="connsiteX464" fmla="*/ 412195 w 900505"/>
                <a:gd name="connsiteY464" fmla="*/ 1073649 h 1154323"/>
                <a:gd name="connsiteX465" fmla="*/ 414316 w 900505"/>
                <a:gd name="connsiteY465" fmla="*/ 1109025 h 1154323"/>
                <a:gd name="connsiteX466" fmla="*/ 442928 w 900505"/>
                <a:gd name="connsiteY466" fmla="*/ 1118028 h 1154323"/>
                <a:gd name="connsiteX467" fmla="*/ 451271 w 900505"/>
                <a:gd name="connsiteY467" fmla="*/ 1121186 h 1154323"/>
                <a:gd name="connsiteX468" fmla="*/ 448914 w 900505"/>
                <a:gd name="connsiteY468" fmla="*/ 1129576 h 1154323"/>
                <a:gd name="connsiteX469" fmla="*/ 436517 w 900505"/>
                <a:gd name="connsiteY469" fmla="*/ 1146263 h 1154323"/>
                <a:gd name="connsiteX470" fmla="*/ 432157 w 900505"/>
                <a:gd name="connsiteY470" fmla="*/ 1154323 h 1154323"/>
                <a:gd name="connsiteX471" fmla="*/ 441820 w 900505"/>
                <a:gd name="connsiteY471" fmla="*/ 1152485 h 1154323"/>
                <a:gd name="connsiteX472" fmla="*/ 476065 w 900505"/>
                <a:gd name="connsiteY472" fmla="*/ 1136835 h 1154323"/>
                <a:gd name="connsiteX473" fmla="*/ 581415 w 900505"/>
                <a:gd name="connsiteY473" fmla="*/ 1061229 h 1154323"/>
                <a:gd name="connsiteX474" fmla="*/ 588721 w 900505"/>
                <a:gd name="connsiteY474" fmla="*/ 1031179 h 1154323"/>
                <a:gd name="connsiteX475" fmla="*/ 572152 w 900505"/>
                <a:gd name="connsiteY475" fmla="*/ 1020903 h 1154323"/>
                <a:gd name="connsiteX476" fmla="*/ 566048 w 900505"/>
                <a:gd name="connsiteY476" fmla="*/ 1020432 h 1154323"/>
                <a:gd name="connsiteX477" fmla="*/ 571634 w 900505"/>
                <a:gd name="connsiteY477" fmla="*/ 1010015 h 1154323"/>
                <a:gd name="connsiteX478" fmla="*/ 583206 w 900505"/>
                <a:gd name="connsiteY478" fmla="*/ 988544 h 1154323"/>
                <a:gd name="connsiteX479" fmla="*/ 627821 w 900505"/>
                <a:gd name="connsiteY479" fmla="*/ 836859 h 1154323"/>
                <a:gd name="connsiteX480" fmla="*/ 629329 w 900505"/>
                <a:gd name="connsiteY480" fmla="*/ 794271 h 1154323"/>
                <a:gd name="connsiteX481" fmla="*/ 615306 w 900505"/>
                <a:gd name="connsiteY481" fmla="*/ 780059 h 1154323"/>
                <a:gd name="connsiteX482" fmla="*/ 604323 w 900505"/>
                <a:gd name="connsiteY482" fmla="*/ 766296 h 1154323"/>
                <a:gd name="connsiteX483" fmla="*/ 617922 w 900505"/>
                <a:gd name="connsiteY483" fmla="*/ 756633 h 1154323"/>
                <a:gd name="connsiteX484" fmla="*/ 630319 w 900505"/>
                <a:gd name="connsiteY484" fmla="*/ 747700 h 1154323"/>
                <a:gd name="connsiteX485" fmla="*/ 632558 w 900505"/>
                <a:gd name="connsiteY485" fmla="*/ 739899 h 1154323"/>
                <a:gd name="connsiteX486" fmla="*/ 628127 w 900505"/>
                <a:gd name="connsiteY486" fmla="*/ 585951 h 1154323"/>
                <a:gd name="connsiteX487" fmla="*/ 611629 w 900505"/>
                <a:gd name="connsiteY487" fmla="*/ 559744 h 1154323"/>
                <a:gd name="connsiteX488" fmla="*/ 606114 w 900505"/>
                <a:gd name="connsiteY488" fmla="*/ 552956 h 1154323"/>
                <a:gd name="connsiteX489" fmla="*/ 606303 w 900505"/>
                <a:gd name="connsiteY489" fmla="*/ 545485 h 1154323"/>
                <a:gd name="connsiteX490" fmla="*/ 613350 w 900505"/>
                <a:gd name="connsiteY490" fmla="*/ 543693 h 1154323"/>
                <a:gd name="connsiteX491" fmla="*/ 629541 w 900505"/>
                <a:gd name="connsiteY491" fmla="*/ 552249 h 1154323"/>
                <a:gd name="connsiteX492" fmla="*/ 659096 w 900505"/>
                <a:gd name="connsiteY492" fmla="*/ 613785 h 1154323"/>
                <a:gd name="connsiteX493" fmla="*/ 662466 w 900505"/>
                <a:gd name="connsiteY493" fmla="*/ 677538 h 1154323"/>
                <a:gd name="connsiteX494" fmla="*/ 668806 w 900505"/>
                <a:gd name="connsiteY494" fmla="*/ 695897 h 1154323"/>
                <a:gd name="connsiteX495" fmla="*/ 680778 w 900505"/>
                <a:gd name="connsiteY495" fmla="*/ 693493 h 1154323"/>
                <a:gd name="connsiteX496" fmla="*/ 682876 w 900505"/>
                <a:gd name="connsiteY496" fmla="*/ 679659 h 1154323"/>
                <a:gd name="connsiteX497" fmla="*/ 676654 w 900505"/>
                <a:gd name="connsiteY497" fmla="*/ 614799 h 1154323"/>
                <a:gd name="connsiteX498" fmla="*/ 635009 w 900505"/>
                <a:gd name="connsiteY498" fmla="*/ 540983 h 1154323"/>
                <a:gd name="connsiteX499" fmla="*/ 623460 w 900505"/>
                <a:gd name="connsiteY499" fmla="*/ 529435 h 1154323"/>
                <a:gd name="connsiteX500" fmla="*/ 604040 w 900505"/>
                <a:gd name="connsiteY500" fmla="*/ 492574 h 1154323"/>
                <a:gd name="connsiteX501" fmla="*/ 594330 w 900505"/>
                <a:gd name="connsiteY501" fmla="*/ 451000 h 1154323"/>
                <a:gd name="connsiteX502" fmla="*/ 569112 w 900505"/>
                <a:gd name="connsiteY502" fmla="*/ 396581 h 1154323"/>
                <a:gd name="connsiteX503" fmla="*/ 535268 w 900505"/>
                <a:gd name="connsiteY503" fmla="*/ 309001 h 1154323"/>
                <a:gd name="connsiteX504" fmla="*/ 536399 w 900505"/>
                <a:gd name="connsiteY504" fmla="*/ 270561 h 1154323"/>
                <a:gd name="connsiteX505" fmla="*/ 549645 w 900505"/>
                <a:gd name="connsiteY505" fmla="*/ 257104 h 1154323"/>
                <a:gd name="connsiteX506" fmla="*/ 563338 w 900505"/>
                <a:gd name="connsiteY506" fmla="*/ 268322 h 1154323"/>
                <a:gd name="connsiteX507" fmla="*/ 596899 w 900505"/>
                <a:gd name="connsiteY507" fmla="*/ 347700 h 1154323"/>
                <a:gd name="connsiteX508" fmla="*/ 598431 w 900505"/>
                <a:gd name="connsiteY508" fmla="*/ 357151 h 1154323"/>
                <a:gd name="connsiteX509" fmla="*/ 595673 w 900505"/>
                <a:gd name="connsiteY509" fmla="*/ 358447 h 1154323"/>
                <a:gd name="connsiteX510" fmla="*/ 542268 w 900505"/>
                <a:gd name="connsiteY510" fmla="*/ 283736 h 1154323"/>
                <a:gd name="connsiteX511" fmla="*/ 543941 w 900505"/>
                <a:gd name="connsiteY511" fmla="*/ 291655 h 1154323"/>
                <a:gd name="connsiteX512" fmla="*/ 596993 w 900505"/>
                <a:gd name="connsiteY512" fmla="*/ 409095 h 1154323"/>
                <a:gd name="connsiteX513" fmla="*/ 618440 w 900505"/>
                <a:gd name="connsiteY513" fmla="*/ 476524 h 1154323"/>
                <a:gd name="connsiteX514" fmla="*/ 647194 w 900505"/>
                <a:gd name="connsiteY514" fmla="*/ 516779 h 1154323"/>
                <a:gd name="connsiteX515" fmla="*/ 656055 w 900505"/>
                <a:gd name="connsiteY515" fmla="*/ 517674 h 1154323"/>
                <a:gd name="connsiteX516" fmla="*/ 657611 w 900505"/>
                <a:gd name="connsiteY516" fmla="*/ 509708 h 1154323"/>
                <a:gd name="connsiteX517" fmla="*/ 643588 w 900505"/>
                <a:gd name="connsiteY517" fmla="*/ 489534 h 1154323"/>
                <a:gd name="connsiteX518" fmla="*/ 634679 w 900505"/>
                <a:gd name="connsiteY518" fmla="*/ 466107 h 1154323"/>
                <a:gd name="connsiteX519" fmla="*/ 635103 w 900505"/>
                <a:gd name="connsiteY519" fmla="*/ 454323 h 1154323"/>
                <a:gd name="connsiteX520" fmla="*/ 625346 w 900505"/>
                <a:gd name="connsiteY520" fmla="*/ 402661 h 1154323"/>
                <a:gd name="connsiteX521" fmla="*/ 591101 w 900505"/>
                <a:gd name="connsiteY521" fmla="*/ 275487 h 1154323"/>
                <a:gd name="connsiteX522" fmla="*/ 580118 w 900505"/>
                <a:gd name="connsiteY522" fmla="*/ 251518 h 1154323"/>
                <a:gd name="connsiteX523" fmla="*/ 525864 w 900505"/>
                <a:gd name="connsiteY523" fmla="*/ 183759 h 1154323"/>
                <a:gd name="connsiteX524" fmla="*/ 495720 w 900505"/>
                <a:gd name="connsiteY524" fmla="*/ 140936 h 1154323"/>
                <a:gd name="connsiteX525" fmla="*/ 488414 w 900505"/>
                <a:gd name="connsiteY525" fmla="*/ 135256 h 1154323"/>
                <a:gd name="connsiteX526" fmla="*/ 469536 w 900505"/>
                <a:gd name="connsiteY526" fmla="*/ 131933 h 1154323"/>
                <a:gd name="connsiteX527" fmla="*/ 460698 w 900505"/>
                <a:gd name="connsiteY527" fmla="*/ 122953 h 1154323"/>
                <a:gd name="connsiteX528" fmla="*/ 456833 w 900505"/>
                <a:gd name="connsiteY528" fmla="*/ 110344 h 1154323"/>
                <a:gd name="connsiteX529" fmla="*/ 429942 w 900505"/>
                <a:gd name="connsiteY529" fmla="*/ 88355 h 1154323"/>
                <a:gd name="connsiteX530" fmla="*/ 401942 w 900505"/>
                <a:gd name="connsiteY530" fmla="*/ 67709 h 1154323"/>
                <a:gd name="connsiteX531" fmla="*/ 395178 w 900505"/>
                <a:gd name="connsiteY531" fmla="*/ 55430 h 1154323"/>
                <a:gd name="connsiteX532" fmla="*/ 409767 w 900505"/>
                <a:gd name="connsiteY532" fmla="*/ 54582 h 1154323"/>
                <a:gd name="connsiteX533" fmla="*/ 457941 w 900505"/>
                <a:gd name="connsiteY533" fmla="*/ 81261 h 1154323"/>
                <a:gd name="connsiteX534" fmla="*/ 572223 w 900505"/>
                <a:gd name="connsiteY534" fmla="*/ 214681 h 1154323"/>
                <a:gd name="connsiteX535" fmla="*/ 616649 w 900505"/>
                <a:gd name="connsiteY535" fmla="*/ 300422 h 1154323"/>
                <a:gd name="connsiteX536" fmla="*/ 630366 w 900505"/>
                <a:gd name="connsiteY536" fmla="*/ 326347 h 1154323"/>
                <a:gd name="connsiteX537" fmla="*/ 641349 w 900505"/>
                <a:gd name="connsiteY537" fmla="*/ 349232 h 1154323"/>
                <a:gd name="connsiteX538" fmla="*/ 644601 w 900505"/>
                <a:gd name="connsiteY538" fmla="*/ 380153 h 1154323"/>
                <a:gd name="connsiteX539" fmla="*/ 650375 w 900505"/>
                <a:gd name="connsiteY539" fmla="*/ 418829 h 1154323"/>
                <a:gd name="connsiteX540" fmla="*/ 661594 w 900505"/>
                <a:gd name="connsiteY540" fmla="*/ 429906 h 1154323"/>
                <a:gd name="connsiteX541" fmla="*/ 666920 w 900505"/>
                <a:gd name="connsiteY541" fmla="*/ 439852 h 1154323"/>
                <a:gd name="connsiteX542" fmla="*/ 665294 w 900505"/>
                <a:gd name="connsiteY542" fmla="*/ 449915 h 1154323"/>
                <a:gd name="connsiteX543" fmla="*/ 677243 w 900505"/>
                <a:gd name="connsiteY543" fmla="*/ 529623 h 1154323"/>
                <a:gd name="connsiteX544" fmla="*/ 699609 w 900505"/>
                <a:gd name="connsiteY544" fmla="*/ 617769 h 1154323"/>
                <a:gd name="connsiteX545" fmla="*/ 704724 w 900505"/>
                <a:gd name="connsiteY545" fmla="*/ 627526 h 1154323"/>
                <a:gd name="connsiteX546" fmla="*/ 708353 w 900505"/>
                <a:gd name="connsiteY546" fmla="*/ 620644 h 1154323"/>
                <a:gd name="connsiteX547" fmla="*/ 705973 w 900505"/>
                <a:gd name="connsiteY547" fmla="*/ 559437 h 1154323"/>
                <a:gd name="connsiteX548" fmla="*/ 694731 w 900505"/>
                <a:gd name="connsiteY548" fmla="*/ 511216 h 1154323"/>
                <a:gd name="connsiteX549" fmla="*/ 697135 w 900505"/>
                <a:gd name="connsiteY549" fmla="*/ 497665 h 1154323"/>
                <a:gd name="connsiteX550" fmla="*/ 706586 w 900505"/>
                <a:gd name="connsiteY550" fmla="*/ 506738 h 1154323"/>
                <a:gd name="connsiteX551" fmla="*/ 720939 w 900505"/>
                <a:gd name="connsiteY551" fmla="*/ 549373 h 1154323"/>
                <a:gd name="connsiteX552" fmla="*/ 740029 w 900505"/>
                <a:gd name="connsiteY552" fmla="*/ 667592 h 1154323"/>
                <a:gd name="connsiteX553" fmla="*/ 747288 w 900505"/>
                <a:gd name="connsiteY553" fmla="*/ 733064 h 1154323"/>
                <a:gd name="connsiteX554" fmla="*/ 757587 w 900505"/>
                <a:gd name="connsiteY554" fmla="*/ 756208 h 1154323"/>
                <a:gd name="connsiteX555" fmla="*/ 767510 w 900505"/>
                <a:gd name="connsiteY555" fmla="*/ 780578 h 1154323"/>
                <a:gd name="connsiteX556" fmla="*/ 764728 w 900505"/>
                <a:gd name="connsiteY556" fmla="*/ 840559 h 1154323"/>
                <a:gd name="connsiteX557" fmla="*/ 735622 w 900505"/>
                <a:gd name="connsiteY557" fmla="*/ 960262 h 1154323"/>
                <a:gd name="connsiteX558" fmla="*/ 725888 w 900505"/>
                <a:gd name="connsiteY558" fmla="*/ 986117 h 1154323"/>
                <a:gd name="connsiteX559" fmla="*/ 752732 w 900505"/>
                <a:gd name="connsiteY559" fmla="*/ 961087 h 1154323"/>
                <a:gd name="connsiteX560" fmla="*/ 771021 w 900505"/>
                <a:gd name="connsiteY560" fmla="*/ 927738 h 1154323"/>
                <a:gd name="connsiteX561" fmla="*/ 780943 w 900505"/>
                <a:gd name="connsiteY561" fmla="*/ 858942 h 1154323"/>
                <a:gd name="connsiteX562" fmla="*/ 784761 w 900505"/>
                <a:gd name="connsiteY562" fmla="*/ 798914 h 1154323"/>
                <a:gd name="connsiteX563" fmla="*/ 786883 w 900505"/>
                <a:gd name="connsiteY563" fmla="*/ 701577 h 1154323"/>
                <a:gd name="connsiteX564" fmla="*/ 785351 w 900505"/>
                <a:gd name="connsiteY564" fmla="*/ 690547 h 1154323"/>
                <a:gd name="connsiteX565" fmla="*/ 769701 w 900505"/>
                <a:gd name="connsiteY565" fmla="*/ 733583 h 1154323"/>
                <a:gd name="connsiteX566" fmla="*/ 759378 w 900505"/>
                <a:gd name="connsiteY566" fmla="*/ 596298 h 1154323"/>
                <a:gd name="connsiteX567" fmla="*/ 788202 w 900505"/>
                <a:gd name="connsiteY567" fmla="*/ 640418 h 1154323"/>
                <a:gd name="connsiteX568" fmla="*/ 791738 w 900505"/>
                <a:gd name="connsiteY568" fmla="*/ 639098 h 1154323"/>
                <a:gd name="connsiteX569" fmla="*/ 782310 w 900505"/>
                <a:gd name="connsiteY569" fmla="*/ 545650 h 1154323"/>
                <a:gd name="connsiteX570" fmla="*/ 784761 w 900505"/>
                <a:gd name="connsiteY570" fmla="*/ 545013 h 1154323"/>
                <a:gd name="connsiteX571" fmla="*/ 788438 w 900505"/>
                <a:gd name="connsiteY571" fmla="*/ 552508 h 1154323"/>
                <a:gd name="connsiteX572" fmla="*/ 799492 w 900505"/>
                <a:gd name="connsiteY572" fmla="*/ 578362 h 1154323"/>
                <a:gd name="connsiteX573" fmla="*/ 815589 w 900505"/>
                <a:gd name="connsiteY573" fmla="*/ 602190 h 1154323"/>
                <a:gd name="connsiteX574" fmla="*/ 832723 w 900505"/>
                <a:gd name="connsiteY574" fmla="*/ 608270 h 1154323"/>
                <a:gd name="connsiteX575" fmla="*/ 843494 w 900505"/>
                <a:gd name="connsiteY575" fmla="*/ 612748 h 1154323"/>
                <a:gd name="connsiteX576" fmla="*/ 832487 w 900505"/>
                <a:gd name="connsiteY576" fmla="*/ 644896 h 1154323"/>
                <a:gd name="connsiteX577" fmla="*/ 820915 w 900505"/>
                <a:gd name="connsiteY577" fmla="*/ 654888 h 1154323"/>
                <a:gd name="connsiteX578" fmla="*/ 812525 w 900505"/>
                <a:gd name="connsiteY578" fmla="*/ 687790 h 1154323"/>
                <a:gd name="connsiteX579" fmla="*/ 809697 w 900505"/>
                <a:gd name="connsiteY579" fmla="*/ 796628 h 1154323"/>
                <a:gd name="connsiteX580" fmla="*/ 828009 w 900505"/>
                <a:gd name="connsiteY580" fmla="*/ 841549 h 1154323"/>
                <a:gd name="connsiteX581" fmla="*/ 814787 w 900505"/>
                <a:gd name="connsiteY581" fmla="*/ 840630 h 1154323"/>
                <a:gd name="connsiteX582" fmla="*/ 800953 w 900505"/>
                <a:gd name="connsiteY582" fmla="*/ 841690 h 1154323"/>
                <a:gd name="connsiteX583" fmla="*/ 793835 w 900505"/>
                <a:gd name="connsiteY583" fmla="*/ 848172 h 1154323"/>
                <a:gd name="connsiteX584" fmla="*/ 797724 w 900505"/>
                <a:gd name="connsiteY584" fmla="*/ 857811 h 1154323"/>
                <a:gd name="connsiteX585" fmla="*/ 804889 w 900505"/>
                <a:gd name="connsiteY585" fmla="*/ 861252 h 1154323"/>
                <a:gd name="connsiteX586" fmla="*/ 815777 w 900505"/>
                <a:gd name="connsiteY586" fmla="*/ 901436 h 1154323"/>
                <a:gd name="connsiteX587" fmla="*/ 795862 w 900505"/>
                <a:gd name="connsiteY587" fmla="*/ 877043 h 1154323"/>
                <a:gd name="connsiteX588" fmla="*/ 797300 w 900505"/>
                <a:gd name="connsiteY588" fmla="*/ 887483 h 1154323"/>
                <a:gd name="connsiteX589" fmla="*/ 794660 w 900505"/>
                <a:gd name="connsiteY589" fmla="*/ 926913 h 1154323"/>
                <a:gd name="connsiteX590" fmla="*/ 767392 w 900505"/>
                <a:gd name="connsiteY590" fmla="*/ 971764 h 1154323"/>
                <a:gd name="connsiteX591" fmla="*/ 751554 w 900505"/>
                <a:gd name="connsiteY591" fmla="*/ 1000092 h 1154323"/>
                <a:gd name="connsiteX592" fmla="*/ 757776 w 900505"/>
                <a:gd name="connsiteY592" fmla="*/ 1016567 h 1154323"/>
                <a:gd name="connsiteX593" fmla="*/ 767910 w 900505"/>
                <a:gd name="connsiteY593" fmla="*/ 1023708 h 1154323"/>
                <a:gd name="connsiteX594" fmla="*/ 759261 w 900505"/>
                <a:gd name="connsiteY594" fmla="*/ 1029624 h 1154323"/>
                <a:gd name="connsiteX595" fmla="*/ 739228 w 900505"/>
                <a:gd name="connsiteY595" fmla="*/ 1059343 h 1154323"/>
                <a:gd name="connsiteX596" fmla="*/ 717757 w 900505"/>
                <a:gd name="connsiteY596" fmla="*/ 1077514 h 1154323"/>
                <a:gd name="connsiteX597" fmla="*/ 700694 w 900505"/>
                <a:gd name="connsiteY597" fmla="*/ 1070585 h 1154323"/>
                <a:gd name="connsiteX598" fmla="*/ 708306 w 900505"/>
                <a:gd name="connsiteY598" fmla="*/ 1055171 h 1154323"/>
                <a:gd name="connsiteX599" fmla="*/ 731992 w 900505"/>
                <a:gd name="connsiteY599" fmla="*/ 1034974 h 1154323"/>
                <a:gd name="connsiteX600" fmla="*/ 733713 w 900505"/>
                <a:gd name="connsiteY600" fmla="*/ 1013597 h 1154323"/>
                <a:gd name="connsiteX601" fmla="*/ 718558 w 900505"/>
                <a:gd name="connsiteY601" fmla="*/ 997241 h 1154323"/>
                <a:gd name="connsiteX602" fmla="*/ 712148 w 900505"/>
                <a:gd name="connsiteY602" fmla="*/ 956915 h 1154323"/>
                <a:gd name="connsiteX603" fmla="*/ 738898 w 900505"/>
                <a:gd name="connsiteY603" fmla="*/ 883430 h 1154323"/>
                <a:gd name="connsiteX604" fmla="*/ 751200 w 900505"/>
                <a:gd name="connsiteY604" fmla="*/ 788049 h 1154323"/>
                <a:gd name="connsiteX605" fmla="*/ 748490 w 900505"/>
                <a:gd name="connsiteY605" fmla="*/ 771339 h 1154323"/>
                <a:gd name="connsiteX606" fmla="*/ 740053 w 900505"/>
                <a:gd name="connsiteY606" fmla="*/ 770349 h 1154323"/>
                <a:gd name="connsiteX607" fmla="*/ 735150 w 900505"/>
                <a:gd name="connsiteY607" fmla="*/ 781827 h 1154323"/>
                <a:gd name="connsiteX608" fmla="*/ 730649 w 900505"/>
                <a:gd name="connsiteY608" fmla="*/ 817014 h 1154323"/>
                <a:gd name="connsiteX609" fmla="*/ 714552 w 900505"/>
                <a:gd name="connsiteY609" fmla="*/ 904099 h 1154323"/>
                <a:gd name="connsiteX610" fmla="*/ 671492 w 900505"/>
                <a:gd name="connsiteY610" fmla="*/ 1006432 h 1154323"/>
                <a:gd name="connsiteX611" fmla="*/ 661452 w 900505"/>
                <a:gd name="connsiteY611" fmla="*/ 1032216 h 1154323"/>
                <a:gd name="connsiteX612" fmla="*/ 663526 w 900505"/>
                <a:gd name="connsiteY612" fmla="*/ 1033489 h 1154323"/>
                <a:gd name="connsiteX613" fmla="*/ 672341 w 900505"/>
                <a:gd name="connsiteY613" fmla="*/ 1023944 h 1154323"/>
                <a:gd name="connsiteX614" fmla="*/ 696734 w 900505"/>
                <a:gd name="connsiteY614" fmla="*/ 1001507 h 1154323"/>
                <a:gd name="connsiteX615" fmla="*/ 706656 w 900505"/>
                <a:gd name="connsiteY615" fmla="*/ 1000964 h 1154323"/>
                <a:gd name="connsiteX616" fmla="*/ 708518 w 900505"/>
                <a:gd name="connsiteY616" fmla="*/ 1010816 h 1154323"/>
                <a:gd name="connsiteX617" fmla="*/ 703922 w 900505"/>
                <a:gd name="connsiteY617" fmla="*/ 1022388 h 1154323"/>
                <a:gd name="connsiteX618" fmla="*/ 686953 w 900505"/>
                <a:gd name="connsiteY618" fmla="*/ 1044849 h 1154323"/>
                <a:gd name="connsiteX619" fmla="*/ 663762 w 900505"/>
                <a:gd name="connsiteY619" fmla="*/ 1079188 h 1154323"/>
                <a:gd name="connsiteX620" fmla="*/ 662914 w 900505"/>
                <a:gd name="connsiteY620" fmla="*/ 1087601 h 1154323"/>
                <a:gd name="connsiteX621" fmla="*/ 671162 w 900505"/>
                <a:gd name="connsiteY621" fmla="*/ 1088120 h 1154323"/>
                <a:gd name="connsiteX622" fmla="*/ 686835 w 900505"/>
                <a:gd name="connsiteY622" fmla="*/ 1083831 h 1154323"/>
                <a:gd name="connsiteX623" fmla="*/ 696263 w 900505"/>
                <a:gd name="connsiteY623" fmla="*/ 1085198 h 1154323"/>
                <a:gd name="connsiteX624" fmla="*/ 695202 w 900505"/>
                <a:gd name="connsiteY624" fmla="*/ 1095214 h 1154323"/>
                <a:gd name="connsiteX625" fmla="*/ 674533 w 900505"/>
                <a:gd name="connsiteY625" fmla="*/ 1124132 h 1154323"/>
                <a:gd name="connsiteX626" fmla="*/ 659001 w 900505"/>
                <a:gd name="connsiteY626" fmla="*/ 1143223 h 1154323"/>
                <a:gd name="connsiteX627" fmla="*/ 666072 w 900505"/>
                <a:gd name="connsiteY627" fmla="*/ 1140394 h 1154323"/>
                <a:gd name="connsiteX628" fmla="*/ 823319 w 900505"/>
                <a:gd name="connsiteY628" fmla="*/ 993800 h 1154323"/>
                <a:gd name="connsiteX629" fmla="*/ 847571 w 900505"/>
                <a:gd name="connsiteY629" fmla="*/ 960168 h 1154323"/>
                <a:gd name="connsiteX630" fmla="*/ 848702 w 900505"/>
                <a:gd name="connsiteY630" fmla="*/ 950529 h 1154323"/>
                <a:gd name="connsiteX631" fmla="*/ 837743 w 900505"/>
                <a:gd name="connsiteY631" fmla="*/ 950034 h 1154323"/>
                <a:gd name="connsiteX632" fmla="*/ 824498 w 900505"/>
                <a:gd name="connsiteY632" fmla="*/ 966036 h 1154323"/>
                <a:gd name="connsiteX633" fmla="*/ 799303 w 900505"/>
                <a:gd name="connsiteY633" fmla="*/ 1000352 h 1154323"/>
                <a:gd name="connsiteX634" fmla="*/ 773001 w 900505"/>
                <a:gd name="connsiteY634" fmla="*/ 1008954 h 1154323"/>
                <a:gd name="connsiteX635" fmla="*/ 778539 w 900505"/>
                <a:gd name="connsiteY635" fmla="*/ 996227 h 1154323"/>
                <a:gd name="connsiteX636" fmla="*/ 801966 w 900505"/>
                <a:gd name="connsiteY636" fmla="*/ 961040 h 1154323"/>
                <a:gd name="connsiteX637" fmla="*/ 834302 w 900505"/>
                <a:gd name="connsiteY637" fmla="*/ 883500 h 1154323"/>
                <a:gd name="connsiteX638" fmla="*/ 852968 w 900505"/>
                <a:gd name="connsiteY638" fmla="*/ 867922 h 1154323"/>
                <a:gd name="connsiteX639" fmla="*/ 864752 w 900505"/>
                <a:gd name="connsiteY639" fmla="*/ 869030 h 1154323"/>
                <a:gd name="connsiteX640" fmla="*/ 891950 w 900505"/>
                <a:gd name="connsiteY640" fmla="*/ 869030 h 1154323"/>
                <a:gd name="connsiteX641" fmla="*/ 900505 w 900505"/>
                <a:gd name="connsiteY641" fmla="*/ 861794 h 1154323"/>
                <a:gd name="connsiteX642" fmla="*/ 894354 w 900505"/>
                <a:gd name="connsiteY642" fmla="*/ 849656 h 1154323"/>
                <a:gd name="connsiteX643" fmla="*/ 443917 w 900505"/>
                <a:gd name="connsiteY643" fmla="*/ 128492 h 1154323"/>
                <a:gd name="connsiteX644" fmla="*/ 510403 w 900505"/>
                <a:gd name="connsiteY644" fmla="*/ 199055 h 1154323"/>
                <a:gd name="connsiteX645" fmla="*/ 513255 w 900505"/>
                <a:gd name="connsiteY645" fmla="*/ 226111 h 1154323"/>
                <a:gd name="connsiteX646" fmla="*/ 520750 w 900505"/>
                <a:gd name="connsiteY646" fmla="*/ 234714 h 1154323"/>
                <a:gd name="connsiteX647" fmla="*/ 538544 w 900505"/>
                <a:gd name="connsiteY647" fmla="*/ 230047 h 1154323"/>
                <a:gd name="connsiteX648" fmla="*/ 547005 w 900505"/>
                <a:gd name="connsiteY648" fmla="*/ 228445 h 1154323"/>
                <a:gd name="connsiteX649" fmla="*/ 547806 w 900505"/>
                <a:gd name="connsiteY649" fmla="*/ 230259 h 1154323"/>
                <a:gd name="connsiteX650" fmla="*/ 519171 w 900505"/>
                <a:gd name="connsiteY650" fmla="*/ 261888 h 1154323"/>
                <a:gd name="connsiteX651" fmla="*/ 511440 w 900505"/>
                <a:gd name="connsiteY651" fmla="*/ 261723 h 1154323"/>
                <a:gd name="connsiteX652" fmla="*/ 504700 w 900505"/>
                <a:gd name="connsiteY652" fmla="*/ 253168 h 1154323"/>
                <a:gd name="connsiteX653" fmla="*/ 448207 w 900505"/>
                <a:gd name="connsiteY653" fmla="*/ 159531 h 1154323"/>
                <a:gd name="connsiteX654" fmla="*/ 434797 w 900505"/>
                <a:gd name="connsiteY654" fmla="*/ 135727 h 1154323"/>
                <a:gd name="connsiteX655" fmla="*/ 432345 w 900505"/>
                <a:gd name="connsiteY655" fmla="*/ 124320 h 1154323"/>
                <a:gd name="connsiteX656" fmla="*/ 443917 w 900505"/>
                <a:gd name="connsiteY656" fmla="*/ 128492 h 1154323"/>
                <a:gd name="connsiteX657" fmla="*/ 457634 w 900505"/>
                <a:gd name="connsiteY657" fmla="*/ 61511 h 1154323"/>
                <a:gd name="connsiteX658" fmla="*/ 425086 w 900505"/>
                <a:gd name="connsiteY658" fmla="*/ 34997 h 1154323"/>
                <a:gd name="connsiteX659" fmla="*/ 421928 w 900505"/>
                <a:gd name="connsiteY659" fmla="*/ 26606 h 1154323"/>
                <a:gd name="connsiteX660" fmla="*/ 431497 w 900505"/>
                <a:gd name="connsiteY660" fmla="*/ 26441 h 1154323"/>
                <a:gd name="connsiteX661" fmla="*/ 447382 w 900505"/>
                <a:gd name="connsiteY661" fmla="*/ 36576 h 1154323"/>
                <a:gd name="connsiteX662" fmla="*/ 481815 w 900505"/>
                <a:gd name="connsiteY662" fmla="*/ 47959 h 1154323"/>
                <a:gd name="connsiteX663" fmla="*/ 508801 w 900505"/>
                <a:gd name="connsiteY663" fmla="*/ 47653 h 1154323"/>
                <a:gd name="connsiteX664" fmla="*/ 517568 w 900505"/>
                <a:gd name="connsiteY664" fmla="*/ 53686 h 1154323"/>
                <a:gd name="connsiteX665" fmla="*/ 512855 w 900505"/>
                <a:gd name="connsiteY665" fmla="*/ 66389 h 1154323"/>
                <a:gd name="connsiteX666" fmla="*/ 486552 w 900505"/>
                <a:gd name="connsiteY666" fmla="*/ 73719 h 1154323"/>
                <a:gd name="connsiteX667" fmla="*/ 457634 w 900505"/>
                <a:gd name="connsiteY667" fmla="*/ 61511 h 1154323"/>
                <a:gd name="connsiteX668" fmla="*/ 867415 w 900505"/>
                <a:gd name="connsiteY668" fmla="*/ 745720 h 1154323"/>
                <a:gd name="connsiteX669" fmla="*/ 864469 w 900505"/>
                <a:gd name="connsiteY669" fmla="*/ 757787 h 1154323"/>
                <a:gd name="connsiteX670" fmla="*/ 858954 w 900505"/>
                <a:gd name="connsiteY670" fmla="*/ 801954 h 1154323"/>
                <a:gd name="connsiteX671" fmla="*/ 859049 w 900505"/>
                <a:gd name="connsiteY671" fmla="*/ 820455 h 1154323"/>
                <a:gd name="connsiteX672" fmla="*/ 854500 w 900505"/>
                <a:gd name="connsiteY672" fmla="*/ 821422 h 1154323"/>
                <a:gd name="connsiteX673" fmla="*/ 821269 w 900505"/>
                <a:gd name="connsiteY673" fmla="*/ 745061 h 1154323"/>
                <a:gd name="connsiteX674" fmla="*/ 823555 w 900505"/>
                <a:gd name="connsiteY674" fmla="*/ 742987 h 1154323"/>
                <a:gd name="connsiteX675" fmla="*/ 831238 w 900505"/>
                <a:gd name="connsiteY675" fmla="*/ 745438 h 1154323"/>
                <a:gd name="connsiteX676" fmla="*/ 853039 w 900505"/>
                <a:gd name="connsiteY676" fmla="*/ 741313 h 1154323"/>
                <a:gd name="connsiteX677" fmla="*/ 847241 w 900505"/>
                <a:gd name="connsiteY677" fmla="*/ 720149 h 1154323"/>
                <a:gd name="connsiteX678" fmla="*/ 839723 w 900505"/>
                <a:gd name="connsiteY678" fmla="*/ 665141 h 1154323"/>
                <a:gd name="connsiteX679" fmla="*/ 849480 w 900505"/>
                <a:gd name="connsiteY679" fmla="*/ 659626 h 1154323"/>
                <a:gd name="connsiteX680" fmla="*/ 856527 w 900505"/>
                <a:gd name="connsiteY680" fmla="*/ 669077 h 1154323"/>
                <a:gd name="connsiteX681" fmla="*/ 858577 w 900505"/>
                <a:gd name="connsiteY681" fmla="*/ 698066 h 1154323"/>
                <a:gd name="connsiteX682" fmla="*/ 867415 w 900505"/>
                <a:gd name="connsiteY682" fmla="*/ 745720 h 115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</a:cxnLst>
              <a:rect l="l" t="t" r="r" b="b"/>
              <a:pathLst>
                <a:path w="900505" h="1154323">
                  <a:moveTo>
                    <a:pt x="894354" y="849656"/>
                  </a:moveTo>
                  <a:cubicBezTo>
                    <a:pt x="889475" y="846993"/>
                    <a:pt x="887283" y="843835"/>
                    <a:pt x="886671" y="839027"/>
                  </a:cubicBezTo>
                  <a:cubicBezTo>
                    <a:pt x="884573" y="822859"/>
                    <a:pt x="881981" y="806715"/>
                    <a:pt x="880896" y="790477"/>
                  </a:cubicBezTo>
                  <a:cubicBezTo>
                    <a:pt x="878869" y="760592"/>
                    <a:pt x="878115" y="730637"/>
                    <a:pt x="876253" y="700752"/>
                  </a:cubicBezTo>
                  <a:cubicBezTo>
                    <a:pt x="873590" y="658023"/>
                    <a:pt x="867439" y="615695"/>
                    <a:pt x="858059" y="573955"/>
                  </a:cubicBezTo>
                  <a:cubicBezTo>
                    <a:pt x="854170" y="556727"/>
                    <a:pt x="848019" y="539993"/>
                    <a:pt x="842433" y="523213"/>
                  </a:cubicBezTo>
                  <a:cubicBezTo>
                    <a:pt x="841608" y="520714"/>
                    <a:pt x="838191" y="519065"/>
                    <a:pt x="835952" y="517014"/>
                  </a:cubicBezTo>
                  <a:cubicBezTo>
                    <a:pt x="834019" y="519630"/>
                    <a:pt x="830814" y="522034"/>
                    <a:pt x="830390" y="524862"/>
                  </a:cubicBezTo>
                  <a:cubicBezTo>
                    <a:pt x="829070" y="533583"/>
                    <a:pt x="828245" y="542492"/>
                    <a:pt x="828268" y="551306"/>
                  </a:cubicBezTo>
                  <a:cubicBezTo>
                    <a:pt x="828292" y="560356"/>
                    <a:pt x="829565" y="569406"/>
                    <a:pt x="830272" y="578433"/>
                  </a:cubicBezTo>
                  <a:cubicBezTo>
                    <a:pt x="829565" y="578551"/>
                    <a:pt x="828858" y="578645"/>
                    <a:pt x="828174" y="578763"/>
                  </a:cubicBezTo>
                  <a:cubicBezTo>
                    <a:pt x="824380" y="566602"/>
                    <a:pt x="820609" y="554441"/>
                    <a:pt x="816791" y="542279"/>
                  </a:cubicBezTo>
                  <a:cubicBezTo>
                    <a:pt x="802744" y="497570"/>
                    <a:pt x="790159" y="452414"/>
                    <a:pt x="770833" y="409496"/>
                  </a:cubicBezTo>
                  <a:cubicBezTo>
                    <a:pt x="757564" y="380036"/>
                    <a:pt x="745497" y="350010"/>
                    <a:pt x="733100" y="320149"/>
                  </a:cubicBezTo>
                  <a:cubicBezTo>
                    <a:pt x="730625" y="314186"/>
                    <a:pt x="729070" y="307823"/>
                    <a:pt x="727090" y="301648"/>
                  </a:cubicBezTo>
                  <a:cubicBezTo>
                    <a:pt x="727797" y="301318"/>
                    <a:pt x="728480" y="300964"/>
                    <a:pt x="729188" y="300634"/>
                  </a:cubicBezTo>
                  <a:cubicBezTo>
                    <a:pt x="731851" y="304664"/>
                    <a:pt x="734867" y="308482"/>
                    <a:pt x="737106" y="312725"/>
                  </a:cubicBezTo>
                  <a:cubicBezTo>
                    <a:pt x="753321" y="343269"/>
                    <a:pt x="768994" y="374120"/>
                    <a:pt x="785633" y="404452"/>
                  </a:cubicBezTo>
                  <a:cubicBezTo>
                    <a:pt x="799162" y="429128"/>
                    <a:pt x="813680" y="453262"/>
                    <a:pt x="828009" y="477490"/>
                  </a:cubicBezTo>
                  <a:cubicBezTo>
                    <a:pt x="829848" y="480578"/>
                    <a:pt x="833123" y="482817"/>
                    <a:pt x="837107" y="486800"/>
                  </a:cubicBezTo>
                  <a:cubicBezTo>
                    <a:pt x="838827" y="473861"/>
                    <a:pt x="834632" y="464481"/>
                    <a:pt x="831262" y="455171"/>
                  </a:cubicBezTo>
                  <a:cubicBezTo>
                    <a:pt x="815518" y="411664"/>
                    <a:pt x="795839" y="369854"/>
                    <a:pt x="773449" y="329458"/>
                  </a:cubicBezTo>
                  <a:cubicBezTo>
                    <a:pt x="758624" y="302708"/>
                    <a:pt x="741844" y="277019"/>
                    <a:pt x="725676" y="251023"/>
                  </a:cubicBezTo>
                  <a:cubicBezTo>
                    <a:pt x="723413" y="247370"/>
                    <a:pt x="719619" y="244660"/>
                    <a:pt x="716531" y="241525"/>
                  </a:cubicBezTo>
                  <a:cubicBezTo>
                    <a:pt x="715824" y="241973"/>
                    <a:pt x="715141" y="242421"/>
                    <a:pt x="714434" y="242868"/>
                  </a:cubicBezTo>
                  <a:cubicBezTo>
                    <a:pt x="715212" y="246639"/>
                    <a:pt x="716154" y="250363"/>
                    <a:pt x="716696" y="254181"/>
                  </a:cubicBezTo>
                  <a:cubicBezTo>
                    <a:pt x="717545" y="260003"/>
                    <a:pt x="719006" y="265942"/>
                    <a:pt x="718535" y="271716"/>
                  </a:cubicBezTo>
                  <a:cubicBezTo>
                    <a:pt x="718275" y="274898"/>
                    <a:pt x="715235" y="279234"/>
                    <a:pt x="712336" y="280554"/>
                  </a:cubicBezTo>
                  <a:cubicBezTo>
                    <a:pt x="702320" y="285079"/>
                    <a:pt x="700364" y="287742"/>
                    <a:pt x="703522" y="298490"/>
                  </a:cubicBezTo>
                  <a:cubicBezTo>
                    <a:pt x="709814" y="319772"/>
                    <a:pt x="715871" y="341124"/>
                    <a:pt x="722942" y="362147"/>
                  </a:cubicBezTo>
                  <a:cubicBezTo>
                    <a:pt x="737083" y="404240"/>
                    <a:pt x="752190" y="446097"/>
                    <a:pt x="756503" y="490689"/>
                  </a:cubicBezTo>
                  <a:cubicBezTo>
                    <a:pt x="758789" y="514280"/>
                    <a:pt x="760251" y="537990"/>
                    <a:pt x="761547" y="561653"/>
                  </a:cubicBezTo>
                  <a:cubicBezTo>
                    <a:pt x="761853" y="567450"/>
                    <a:pt x="761476" y="573908"/>
                    <a:pt x="755914" y="578457"/>
                  </a:cubicBezTo>
                  <a:cubicBezTo>
                    <a:pt x="748584" y="574167"/>
                    <a:pt x="746746" y="566838"/>
                    <a:pt x="745803" y="560026"/>
                  </a:cubicBezTo>
                  <a:cubicBezTo>
                    <a:pt x="742834" y="538744"/>
                    <a:pt x="741160" y="517273"/>
                    <a:pt x="738214" y="495991"/>
                  </a:cubicBezTo>
                  <a:cubicBezTo>
                    <a:pt x="730484" y="440158"/>
                    <a:pt x="715754" y="386328"/>
                    <a:pt x="691997" y="335067"/>
                  </a:cubicBezTo>
                  <a:cubicBezTo>
                    <a:pt x="687660" y="325711"/>
                    <a:pt x="684102" y="315930"/>
                    <a:pt x="680943" y="306126"/>
                  </a:cubicBezTo>
                  <a:cubicBezTo>
                    <a:pt x="678469" y="298466"/>
                    <a:pt x="680637" y="292008"/>
                    <a:pt x="687048" y="286258"/>
                  </a:cubicBezTo>
                  <a:cubicBezTo>
                    <a:pt x="691219" y="282534"/>
                    <a:pt x="694637" y="277019"/>
                    <a:pt x="696333" y="271669"/>
                  </a:cubicBezTo>
                  <a:cubicBezTo>
                    <a:pt x="700316" y="259178"/>
                    <a:pt x="697630" y="246757"/>
                    <a:pt x="693411" y="234667"/>
                  </a:cubicBezTo>
                  <a:cubicBezTo>
                    <a:pt x="686883" y="215930"/>
                    <a:pt x="674344" y="201483"/>
                    <a:pt x="660345" y="187884"/>
                  </a:cubicBezTo>
                  <a:cubicBezTo>
                    <a:pt x="664658" y="203957"/>
                    <a:pt x="670078" y="219512"/>
                    <a:pt x="674745" y="235279"/>
                  </a:cubicBezTo>
                  <a:cubicBezTo>
                    <a:pt x="678092" y="246592"/>
                    <a:pt x="681226" y="258070"/>
                    <a:pt x="683017" y="269689"/>
                  </a:cubicBezTo>
                  <a:cubicBezTo>
                    <a:pt x="684573" y="279753"/>
                    <a:pt x="682640" y="280837"/>
                    <a:pt x="672671" y="279588"/>
                  </a:cubicBezTo>
                  <a:cubicBezTo>
                    <a:pt x="670220" y="279281"/>
                    <a:pt x="667722" y="279234"/>
                    <a:pt x="665247" y="279281"/>
                  </a:cubicBezTo>
                  <a:cubicBezTo>
                    <a:pt x="657422" y="279423"/>
                    <a:pt x="653722" y="282463"/>
                    <a:pt x="654971" y="290146"/>
                  </a:cubicBezTo>
                  <a:cubicBezTo>
                    <a:pt x="656597" y="300021"/>
                    <a:pt x="659402" y="309826"/>
                    <a:pt x="662796" y="319277"/>
                  </a:cubicBezTo>
                  <a:cubicBezTo>
                    <a:pt x="671375" y="343175"/>
                    <a:pt x="680660" y="366814"/>
                    <a:pt x="689357" y="390665"/>
                  </a:cubicBezTo>
                  <a:cubicBezTo>
                    <a:pt x="690583" y="393988"/>
                    <a:pt x="691832" y="399314"/>
                    <a:pt x="690182" y="401294"/>
                  </a:cubicBezTo>
                  <a:cubicBezTo>
                    <a:pt x="686058" y="406244"/>
                    <a:pt x="689169" y="409519"/>
                    <a:pt x="691101" y="413173"/>
                  </a:cubicBezTo>
                  <a:cubicBezTo>
                    <a:pt x="692704" y="416213"/>
                    <a:pt x="695061" y="418852"/>
                    <a:pt x="696852" y="421822"/>
                  </a:cubicBezTo>
                  <a:cubicBezTo>
                    <a:pt x="706161" y="437165"/>
                    <a:pt x="709956" y="453710"/>
                    <a:pt x="706751" y="471480"/>
                  </a:cubicBezTo>
                  <a:cubicBezTo>
                    <a:pt x="705737" y="477066"/>
                    <a:pt x="703899" y="483406"/>
                    <a:pt x="696758" y="483477"/>
                  </a:cubicBezTo>
                  <a:cubicBezTo>
                    <a:pt x="689451" y="483524"/>
                    <a:pt x="687165" y="477608"/>
                    <a:pt x="685963" y="471457"/>
                  </a:cubicBezTo>
                  <a:cubicBezTo>
                    <a:pt x="685115" y="467097"/>
                    <a:pt x="684832" y="462595"/>
                    <a:pt x="683630" y="458353"/>
                  </a:cubicBezTo>
                  <a:cubicBezTo>
                    <a:pt x="669866" y="410227"/>
                    <a:pt x="656480" y="362006"/>
                    <a:pt x="641985" y="314092"/>
                  </a:cubicBezTo>
                  <a:cubicBezTo>
                    <a:pt x="624120" y="254982"/>
                    <a:pt x="595131" y="202166"/>
                    <a:pt x="551389" y="157811"/>
                  </a:cubicBezTo>
                  <a:cubicBezTo>
                    <a:pt x="538568" y="144825"/>
                    <a:pt x="526948" y="130495"/>
                    <a:pt x="515966" y="115859"/>
                  </a:cubicBezTo>
                  <a:cubicBezTo>
                    <a:pt x="505525" y="101907"/>
                    <a:pt x="506727" y="94506"/>
                    <a:pt x="518629" y="81897"/>
                  </a:cubicBezTo>
                  <a:cubicBezTo>
                    <a:pt x="521858" y="78480"/>
                    <a:pt x="525275" y="75204"/>
                    <a:pt x="528952" y="72305"/>
                  </a:cubicBezTo>
                  <a:cubicBezTo>
                    <a:pt x="538803" y="64480"/>
                    <a:pt x="542928" y="65541"/>
                    <a:pt x="547712" y="76854"/>
                  </a:cubicBezTo>
                  <a:cubicBezTo>
                    <a:pt x="550658" y="83783"/>
                    <a:pt x="555136" y="89651"/>
                    <a:pt x="562678" y="90971"/>
                  </a:cubicBezTo>
                  <a:cubicBezTo>
                    <a:pt x="566402" y="91631"/>
                    <a:pt x="572341" y="90311"/>
                    <a:pt x="574250" y="87672"/>
                  </a:cubicBezTo>
                  <a:cubicBezTo>
                    <a:pt x="576489" y="84631"/>
                    <a:pt x="576725" y="78716"/>
                    <a:pt x="575428" y="74874"/>
                  </a:cubicBezTo>
                  <a:cubicBezTo>
                    <a:pt x="574108" y="71032"/>
                    <a:pt x="570196" y="67733"/>
                    <a:pt x="566779" y="64999"/>
                  </a:cubicBezTo>
                  <a:cubicBezTo>
                    <a:pt x="549668" y="51282"/>
                    <a:pt x="530790" y="40606"/>
                    <a:pt x="509814" y="34054"/>
                  </a:cubicBezTo>
                  <a:cubicBezTo>
                    <a:pt x="505030" y="32569"/>
                    <a:pt x="499656" y="32852"/>
                    <a:pt x="494542" y="32475"/>
                  </a:cubicBezTo>
                  <a:cubicBezTo>
                    <a:pt x="488839" y="32050"/>
                    <a:pt x="482734" y="32993"/>
                    <a:pt x="477502" y="31249"/>
                  </a:cubicBezTo>
                  <a:cubicBezTo>
                    <a:pt x="469866" y="28680"/>
                    <a:pt x="462748" y="24414"/>
                    <a:pt x="455607" y="20549"/>
                  </a:cubicBezTo>
                  <a:cubicBezTo>
                    <a:pt x="443894" y="14233"/>
                    <a:pt x="432393" y="7540"/>
                    <a:pt x="420656" y="1270"/>
                  </a:cubicBezTo>
                  <a:cubicBezTo>
                    <a:pt x="415164" y="-1652"/>
                    <a:pt x="410545" y="823"/>
                    <a:pt x="406868" y="5088"/>
                  </a:cubicBezTo>
                  <a:cubicBezTo>
                    <a:pt x="404936" y="7304"/>
                    <a:pt x="403357" y="9873"/>
                    <a:pt x="401895" y="12442"/>
                  </a:cubicBezTo>
                  <a:cubicBezTo>
                    <a:pt x="396121" y="22670"/>
                    <a:pt x="387448" y="29340"/>
                    <a:pt x="375805" y="29529"/>
                  </a:cubicBezTo>
                  <a:cubicBezTo>
                    <a:pt x="354099" y="29906"/>
                    <a:pt x="332345" y="29387"/>
                    <a:pt x="310639" y="28657"/>
                  </a:cubicBezTo>
                  <a:cubicBezTo>
                    <a:pt x="292845" y="28067"/>
                    <a:pt x="275098" y="26182"/>
                    <a:pt x="257328" y="25711"/>
                  </a:cubicBezTo>
                  <a:cubicBezTo>
                    <a:pt x="231685" y="25051"/>
                    <a:pt x="209060" y="34619"/>
                    <a:pt x="187683" y="47841"/>
                  </a:cubicBezTo>
                  <a:cubicBezTo>
                    <a:pt x="154381" y="68440"/>
                    <a:pt x="121409" y="89510"/>
                    <a:pt x="93905" y="117792"/>
                  </a:cubicBezTo>
                  <a:cubicBezTo>
                    <a:pt x="88296" y="123542"/>
                    <a:pt x="83818" y="130519"/>
                    <a:pt x="79529" y="137377"/>
                  </a:cubicBezTo>
                  <a:cubicBezTo>
                    <a:pt x="78350" y="139262"/>
                    <a:pt x="78940" y="143410"/>
                    <a:pt x="80330" y="145319"/>
                  </a:cubicBezTo>
                  <a:cubicBezTo>
                    <a:pt x="81273" y="146592"/>
                    <a:pt x="85562" y="146710"/>
                    <a:pt x="87518" y="145720"/>
                  </a:cubicBezTo>
                  <a:cubicBezTo>
                    <a:pt x="94518" y="142138"/>
                    <a:pt x="101754" y="138603"/>
                    <a:pt x="107858" y="133724"/>
                  </a:cubicBezTo>
                  <a:cubicBezTo>
                    <a:pt x="129328" y="116566"/>
                    <a:pt x="150163" y="98654"/>
                    <a:pt x="171610" y="81450"/>
                  </a:cubicBezTo>
                  <a:cubicBezTo>
                    <a:pt x="185939" y="69972"/>
                    <a:pt x="201306" y="60097"/>
                    <a:pt x="219713" y="56161"/>
                  </a:cubicBezTo>
                  <a:cubicBezTo>
                    <a:pt x="248631" y="49962"/>
                    <a:pt x="277808" y="50528"/>
                    <a:pt x="306868" y="53898"/>
                  </a:cubicBezTo>
                  <a:cubicBezTo>
                    <a:pt x="350846" y="58989"/>
                    <a:pt x="389027" y="79352"/>
                    <a:pt x="426312" y="101577"/>
                  </a:cubicBezTo>
                  <a:cubicBezTo>
                    <a:pt x="428009" y="102590"/>
                    <a:pt x="429612" y="106385"/>
                    <a:pt x="428999" y="108035"/>
                  </a:cubicBezTo>
                  <a:cubicBezTo>
                    <a:pt x="428174" y="110250"/>
                    <a:pt x="425322" y="112819"/>
                    <a:pt x="423036" y="113149"/>
                  </a:cubicBezTo>
                  <a:cubicBezTo>
                    <a:pt x="419524" y="113667"/>
                    <a:pt x="415518" y="113031"/>
                    <a:pt x="412124" y="111805"/>
                  </a:cubicBezTo>
                  <a:cubicBezTo>
                    <a:pt x="389875" y="103769"/>
                    <a:pt x="367556" y="95873"/>
                    <a:pt x="345614" y="87035"/>
                  </a:cubicBezTo>
                  <a:cubicBezTo>
                    <a:pt x="323319" y="78056"/>
                    <a:pt x="300646" y="71268"/>
                    <a:pt x="276418" y="74520"/>
                  </a:cubicBezTo>
                  <a:cubicBezTo>
                    <a:pt x="212336" y="83123"/>
                    <a:pt x="159402" y="112560"/>
                    <a:pt x="118110" y="162218"/>
                  </a:cubicBezTo>
                  <a:cubicBezTo>
                    <a:pt x="67815" y="222694"/>
                    <a:pt x="45638" y="293517"/>
                    <a:pt x="44388" y="371245"/>
                  </a:cubicBezTo>
                  <a:cubicBezTo>
                    <a:pt x="44011" y="394931"/>
                    <a:pt x="46934" y="418664"/>
                    <a:pt x="48301" y="442397"/>
                  </a:cubicBezTo>
                  <a:cubicBezTo>
                    <a:pt x="50775" y="485810"/>
                    <a:pt x="60179" y="527219"/>
                    <a:pt x="80660" y="566107"/>
                  </a:cubicBezTo>
                  <a:cubicBezTo>
                    <a:pt x="91242" y="586211"/>
                    <a:pt x="103427" y="606904"/>
                    <a:pt x="92609" y="633583"/>
                  </a:cubicBezTo>
                  <a:cubicBezTo>
                    <a:pt x="100245" y="626041"/>
                    <a:pt x="105972" y="628987"/>
                    <a:pt x="111487" y="632687"/>
                  </a:cubicBezTo>
                  <a:cubicBezTo>
                    <a:pt x="132227" y="646640"/>
                    <a:pt x="149786" y="664127"/>
                    <a:pt x="165246" y="683547"/>
                  </a:cubicBezTo>
                  <a:cubicBezTo>
                    <a:pt x="172718" y="692928"/>
                    <a:pt x="179717" y="703109"/>
                    <a:pt x="184620" y="713974"/>
                  </a:cubicBezTo>
                  <a:cubicBezTo>
                    <a:pt x="187566" y="720479"/>
                    <a:pt x="190724" y="723967"/>
                    <a:pt x="197205" y="723873"/>
                  </a:cubicBezTo>
                  <a:cubicBezTo>
                    <a:pt x="211747" y="723684"/>
                    <a:pt x="226383" y="723826"/>
                    <a:pt x="240806" y="722270"/>
                  </a:cubicBezTo>
                  <a:cubicBezTo>
                    <a:pt x="264398" y="719748"/>
                    <a:pt x="287613" y="715082"/>
                    <a:pt x="309767" y="706102"/>
                  </a:cubicBezTo>
                  <a:cubicBezTo>
                    <a:pt x="317804" y="702850"/>
                    <a:pt x="324356" y="698160"/>
                    <a:pt x="328409" y="690123"/>
                  </a:cubicBezTo>
                  <a:cubicBezTo>
                    <a:pt x="340429" y="666319"/>
                    <a:pt x="352638" y="642633"/>
                    <a:pt x="364846" y="618947"/>
                  </a:cubicBezTo>
                  <a:cubicBezTo>
                    <a:pt x="366779" y="615200"/>
                    <a:pt x="369112" y="611641"/>
                    <a:pt x="371257" y="607988"/>
                  </a:cubicBezTo>
                  <a:cubicBezTo>
                    <a:pt x="372058" y="608176"/>
                    <a:pt x="372836" y="608365"/>
                    <a:pt x="373637" y="608553"/>
                  </a:cubicBezTo>
                  <a:cubicBezTo>
                    <a:pt x="374910" y="624085"/>
                    <a:pt x="376206" y="639616"/>
                    <a:pt x="377479" y="655124"/>
                  </a:cubicBezTo>
                  <a:cubicBezTo>
                    <a:pt x="378327" y="655148"/>
                    <a:pt x="379199" y="655171"/>
                    <a:pt x="380047" y="655195"/>
                  </a:cubicBezTo>
                  <a:cubicBezTo>
                    <a:pt x="381132" y="653050"/>
                    <a:pt x="382192" y="650929"/>
                    <a:pt x="383276" y="648784"/>
                  </a:cubicBezTo>
                  <a:cubicBezTo>
                    <a:pt x="390842" y="633818"/>
                    <a:pt x="393316" y="617627"/>
                    <a:pt x="392633" y="601247"/>
                  </a:cubicBezTo>
                  <a:cubicBezTo>
                    <a:pt x="392138" y="589534"/>
                    <a:pt x="389734" y="577773"/>
                    <a:pt x="386812" y="566366"/>
                  </a:cubicBezTo>
                  <a:cubicBezTo>
                    <a:pt x="384808" y="558612"/>
                    <a:pt x="380142" y="557505"/>
                    <a:pt x="373213" y="561723"/>
                  </a:cubicBezTo>
                  <a:cubicBezTo>
                    <a:pt x="367933" y="564905"/>
                    <a:pt x="363243" y="569053"/>
                    <a:pt x="357988" y="572235"/>
                  </a:cubicBezTo>
                  <a:cubicBezTo>
                    <a:pt x="349786" y="577208"/>
                    <a:pt x="342833" y="576595"/>
                    <a:pt x="335504" y="570396"/>
                  </a:cubicBezTo>
                  <a:cubicBezTo>
                    <a:pt x="332110" y="567545"/>
                    <a:pt x="328952" y="564316"/>
                    <a:pt x="326218" y="560828"/>
                  </a:cubicBezTo>
                  <a:cubicBezTo>
                    <a:pt x="324709" y="558895"/>
                    <a:pt x="324261" y="556114"/>
                    <a:pt x="323342" y="553710"/>
                  </a:cubicBezTo>
                  <a:cubicBezTo>
                    <a:pt x="325558" y="552909"/>
                    <a:pt x="327773" y="551495"/>
                    <a:pt x="330012" y="551471"/>
                  </a:cubicBezTo>
                  <a:cubicBezTo>
                    <a:pt x="335574" y="551400"/>
                    <a:pt x="339157" y="548761"/>
                    <a:pt x="340429" y="543741"/>
                  </a:cubicBezTo>
                  <a:cubicBezTo>
                    <a:pt x="342079" y="537307"/>
                    <a:pt x="344106" y="530684"/>
                    <a:pt x="343988" y="524179"/>
                  </a:cubicBezTo>
                  <a:cubicBezTo>
                    <a:pt x="343540" y="498937"/>
                    <a:pt x="342786" y="473696"/>
                    <a:pt x="341231" y="448525"/>
                  </a:cubicBezTo>
                  <a:cubicBezTo>
                    <a:pt x="339062" y="413620"/>
                    <a:pt x="332369" y="379494"/>
                    <a:pt x="320255" y="346616"/>
                  </a:cubicBezTo>
                  <a:cubicBezTo>
                    <a:pt x="309885" y="318452"/>
                    <a:pt x="294990" y="293092"/>
                    <a:pt x="273660" y="271598"/>
                  </a:cubicBezTo>
                  <a:cubicBezTo>
                    <a:pt x="264422" y="262289"/>
                    <a:pt x="254287" y="260498"/>
                    <a:pt x="242574" y="265070"/>
                  </a:cubicBezTo>
                  <a:cubicBezTo>
                    <a:pt x="237766" y="266955"/>
                    <a:pt x="233099" y="269288"/>
                    <a:pt x="228409" y="271480"/>
                  </a:cubicBezTo>
                  <a:cubicBezTo>
                    <a:pt x="214103" y="278197"/>
                    <a:pt x="199868" y="285056"/>
                    <a:pt x="185468" y="291584"/>
                  </a:cubicBezTo>
                  <a:cubicBezTo>
                    <a:pt x="182475" y="292951"/>
                    <a:pt x="178916" y="293045"/>
                    <a:pt x="175593" y="293729"/>
                  </a:cubicBezTo>
                  <a:cubicBezTo>
                    <a:pt x="175122" y="292904"/>
                    <a:pt x="174650" y="292102"/>
                    <a:pt x="174179" y="291278"/>
                  </a:cubicBezTo>
                  <a:cubicBezTo>
                    <a:pt x="178256" y="285574"/>
                    <a:pt x="182404" y="279894"/>
                    <a:pt x="186434" y="274120"/>
                  </a:cubicBezTo>
                  <a:cubicBezTo>
                    <a:pt x="191996" y="266154"/>
                    <a:pt x="197888" y="257740"/>
                    <a:pt x="195532" y="247653"/>
                  </a:cubicBezTo>
                  <a:cubicBezTo>
                    <a:pt x="193693" y="239805"/>
                    <a:pt x="197323" y="236576"/>
                    <a:pt x="203144" y="235279"/>
                  </a:cubicBezTo>
                  <a:cubicBezTo>
                    <a:pt x="214669" y="232687"/>
                    <a:pt x="226335" y="230283"/>
                    <a:pt x="238072" y="229317"/>
                  </a:cubicBezTo>
                  <a:cubicBezTo>
                    <a:pt x="256856" y="227761"/>
                    <a:pt x="274768" y="230849"/>
                    <a:pt x="288721" y="245131"/>
                  </a:cubicBezTo>
                  <a:cubicBezTo>
                    <a:pt x="307575" y="264457"/>
                    <a:pt x="321881" y="286894"/>
                    <a:pt x="332251" y="311782"/>
                  </a:cubicBezTo>
                  <a:cubicBezTo>
                    <a:pt x="333241" y="314162"/>
                    <a:pt x="333217" y="317038"/>
                    <a:pt x="333264" y="319701"/>
                  </a:cubicBezTo>
                  <a:cubicBezTo>
                    <a:pt x="333359" y="327596"/>
                    <a:pt x="332958" y="335492"/>
                    <a:pt x="333288" y="343387"/>
                  </a:cubicBezTo>
                  <a:cubicBezTo>
                    <a:pt x="333547" y="349326"/>
                    <a:pt x="334631" y="355218"/>
                    <a:pt x="335339" y="361110"/>
                  </a:cubicBezTo>
                  <a:cubicBezTo>
                    <a:pt x="336211" y="361322"/>
                    <a:pt x="337083" y="361535"/>
                    <a:pt x="337955" y="361747"/>
                  </a:cubicBezTo>
                  <a:cubicBezTo>
                    <a:pt x="341490" y="357222"/>
                    <a:pt x="344907" y="352602"/>
                    <a:pt x="348607" y="348219"/>
                  </a:cubicBezTo>
                  <a:cubicBezTo>
                    <a:pt x="353250" y="342727"/>
                    <a:pt x="356668" y="342491"/>
                    <a:pt x="361429" y="347841"/>
                  </a:cubicBezTo>
                  <a:cubicBezTo>
                    <a:pt x="364516" y="351306"/>
                    <a:pt x="367132" y="355313"/>
                    <a:pt x="369324" y="359413"/>
                  </a:cubicBezTo>
                  <a:cubicBezTo>
                    <a:pt x="376913" y="373531"/>
                    <a:pt x="384007" y="387931"/>
                    <a:pt x="391761" y="401978"/>
                  </a:cubicBezTo>
                  <a:cubicBezTo>
                    <a:pt x="394236" y="406432"/>
                    <a:pt x="397653" y="410698"/>
                    <a:pt x="401589" y="413856"/>
                  </a:cubicBezTo>
                  <a:cubicBezTo>
                    <a:pt x="403734" y="415577"/>
                    <a:pt x="408212" y="415789"/>
                    <a:pt x="410969" y="414822"/>
                  </a:cubicBezTo>
                  <a:cubicBezTo>
                    <a:pt x="412619" y="414233"/>
                    <a:pt x="414009" y="409967"/>
                    <a:pt x="413774" y="407516"/>
                  </a:cubicBezTo>
                  <a:cubicBezTo>
                    <a:pt x="413349" y="403180"/>
                    <a:pt x="412100" y="398749"/>
                    <a:pt x="410309" y="394766"/>
                  </a:cubicBezTo>
                  <a:cubicBezTo>
                    <a:pt x="390347" y="350269"/>
                    <a:pt x="368829" y="306621"/>
                    <a:pt x="336918" y="269100"/>
                  </a:cubicBezTo>
                  <a:cubicBezTo>
                    <a:pt x="319619" y="248761"/>
                    <a:pt x="300175" y="231061"/>
                    <a:pt x="275687" y="219465"/>
                  </a:cubicBezTo>
                  <a:cubicBezTo>
                    <a:pt x="258058" y="211122"/>
                    <a:pt x="239510" y="210439"/>
                    <a:pt x="220608" y="210839"/>
                  </a:cubicBezTo>
                  <a:cubicBezTo>
                    <a:pt x="215682" y="210934"/>
                    <a:pt x="210757" y="209896"/>
                    <a:pt x="205831" y="209354"/>
                  </a:cubicBezTo>
                  <a:cubicBezTo>
                    <a:pt x="205666" y="208600"/>
                    <a:pt x="205501" y="207846"/>
                    <a:pt x="205312" y="207092"/>
                  </a:cubicBezTo>
                  <a:cubicBezTo>
                    <a:pt x="207245" y="205395"/>
                    <a:pt x="209036" y="203486"/>
                    <a:pt x="211134" y="202025"/>
                  </a:cubicBezTo>
                  <a:cubicBezTo>
                    <a:pt x="220396" y="195543"/>
                    <a:pt x="231143" y="192904"/>
                    <a:pt x="242008" y="193304"/>
                  </a:cubicBezTo>
                  <a:cubicBezTo>
                    <a:pt x="263950" y="194106"/>
                    <a:pt x="286010" y="194954"/>
                    <a:pt x="307669" y="198089"/>
                  </a:cubicBezTo>
                  <a:cubicBezTo>
                    <a:pt x="321598" y="200116"/>
                    <a:pt x="335079" y="205796"/>
                    <a:pt x="348442" y="210721"/>
                  </a:cubicBezTo>
                  <a:cubicBezTo>
                    <a:pt x="354311" y="212890"/>
                    <a:pt x="359237" y="217344"/>
                    <a:pt x="358836" y="226536"/>
                  </a:cubicBezTo>
                  <a:cubicBezTo>
                    <a:pt x="349385" y="224556"/>
                    <a:pt x="340806" y="222765"/>
                    <a:pt x="332251" y="220974"/>
                  </a:cubicBezTo>
                  <a:cubicBezTo>
                    <a:pt x="331685" y="221704"/>
                    <a:pt x="331096" y="222411"/>
                    <a:pt x="330531" y="223142"/>
                  </a:cubicBezTo>
                  <a:cubicBezTo>
                    <a:pt x="333547" y="228633"/>
                    <a:pt x="336211" y="234337"/>
                    <a:pt x="339604" y="239569"/>
                  </a:cubicBezTo>
                  <a:cubicBezTo>
                    <a:pt x="356574" y="265682"/>
                    <a:pt x="374839" y="291018"/>
                    <a:pt x="390559" y="317863"/>
                  </a:cubicBezTo>
                  <a:cubicBezTo>
                    <a:pt x="411653" y="353875"/>
                    <a:pt x="430861" y="390971"/>
                    <a:pt x="438591" y="432758"/>
                  </a:cubicBezTo>
                  <a:cubicBezTo>
                    <a:pt x="445379" y="469524"/>
                    <a:pt x="450587" y="506456"/>
                    <a:pt x="450847" y="543906"/>
                  </a:cubicBezTo>
                  <a:cubicBezTo>
                    <a:pt x="450894" y="551754"/>
                    <a:pt x="449456" y="559626"/>
                    <a:pt x="448325" y="567427"/>
                  </a:cubicBezTo>
                  <a:cubicBezTo>
                    <a:pt x="448089" y="569077"/>
                    <a:pt x="446204" y="570491"/>
                    <a:pt x="445096" y="572022"/>
                  </a:cubicBezTo>
                  <a:cubicBezTo>
                    <a:pt x="443423" y="570797"/>
                    <a:pt x="440971" y="569901"/>
                    <a:pt x="440194" y="568252"/>
                  </a:cubicBezTo>
                  <a:cubicBezTo>
                    <a:pt x="438025" y="563609"/>
                    <a:pt x="436046" y="558730"/>
                    <a:pt x="434844" y="553757"/>
                  </a:cubicBezTo>
                  <a:cubicBezTo>
                    <a:pt x="429187" y="530236"/>
                    <a:pt x="429093" y="506220"/>
                    <a:pt x="428598" y="482180"/>
                  </a:cubicBezTo>
                  <a:cubicBezTo>
                    <a:pt x="428339" y="469406"/>
                    <a:pt x="426359" y="456609"/>
                    <a:pt x="424167" y="443976"/>
                  </a:cubicBezTo>
                  <a:cubicBezTo>
                    <a:pt x="422824" y="436222"/>
                    <a:pt x="417827" y="431367"/>
                    <a:pt x="409296" y="429482"/>
                  </a:cubicBezTo>
                  <a:cubicBezTo>
                    <a:pt x="403121" y="428115"/>
                    <a:pt x="396168" y="425357"/>
                    <a:pt x="391997" y="420926"/>
                  </a:cubicBezTo>
                  <a:cubicBezTo>
                    <a:pt x="385374" y="413880"/>
                    <a:pt x="380260" y="405207"/>
                    <a:pt x="375452" y="396698"/>
                  </a:cubicBezTo>
                  <a:cubicBezTo>
                    <a:pt x="370384" y="387695"/>
                    <a:pt x="366590" y="377985"/>
                    <a:pt x="361806" y="368794"/>
                  </a:cubicBezTo>
                  <a:cubicBezTo>
                    <a:pt x="360721" y="366720"/>
                    <a:pt x="357846" y="365588"/>
                    <a:pt x="355819" y="364009"/>
                  </a:cubicBezTo>
                  <a:cubicBezTo>
                    <a:pt x="354759" y="366272"/>
                    <a:pt x="352685" y="368558"/>
                    <a:pt x="352779" y="370750"/>
                  </a:cubicBezTo>
                  <a:cubicBezTo>
                    <a:pt x="353321" y="382298"/>
                    <a:pt x="354170" y="393870"/>
                    <a:pt x="355395" y="405372"/>
                  </a:cubicBezTo>
                  <a:cubicBezTo>
                    <a:pt x="358954" y="438532"/>
                    <a:pt x="362678" y="471645"/>
                    <a:pt x="366496" y="504782"/>
                  </a:cubicBezTo>
                  <a:cubicBezTo>
                    <a:pt x="367179" y="510651"/>
                    <a:pt x="368028" y="516614"/>
                    <a:pt x="369890" y="522152"/>
                  </a:cubicBezTo>
                  <a:cubicBezTo>
                    <a:pt x="370809" y="524886"/>
                    <a:pt x="374250" y="526795"/>
                    <a:pt x="376536" y="529081"/>
                  </a:cubicBezTo>
                  <a:cubicBezTo>
                    <a:pt x="378657" y="526889"/>
                    <a:pt x="382192" y="524980"/>
                    <a:pt x="382664" y="522482"/>
                  </a:cubicBezTo>
                  <a:cubicBezTo>
                    <a:pt x="384408" y="513361"/>
                    <a:pt x="385916" y="504052"/>
                    <a:pt x="386034" y="494789"/>
                  </a:cubicBezTo>
                  <a:cubicBezTo>
                    <a:pt x="386199" y="483689"/>
                    <a:pt x="384643" y="472565"/>
                    <a:pt x="384290" y="461464"/>
                  </a:cubicBezTo>
                  <a:cubicBezTo>
                    <a:pt x="384196" y="458400"/>
                    <a:pt x="385704" y="455265"/>
                    <a:pt x="386482" y="452178"/>
                  </a:cubicBezTo>
                  <a:cubicBezTo>
                    <a:pt x="387354" y="452060"/>
                    <a:pt x="388226" y="451942"/>
                    <a:pt x="389121" y="451824"/>
                  </a:cubicBezTo>
                  <a:cubicBezTo>
                    <a:pt x="390983" y="454771"/>
                    <a:pt x="393741" y="457504"/>
                    <a:pt x="394518" y="460733"/>
                  </a:cubicBezTo>
                  <a:cubicBezTo>
                    <a:pt x="396969" y="470797"/>
                    <a:pt x="399798" y="480955"/>
                    <a:pt x="400434" y="491207"/>
                  </a:cubicBezTo>
                  <a:cubicBezTo>
                    <a:pt x="402720" y="528256"/>
                    <a:pt x="405336" y="565353"/>
                    <a:pt x="405572" y="602426"/>
                  </a:cubicBezTo>
                  <a:cubicBezTo>
                    <a:pt x="405737" y="629553"/>
                    <a:pt x="402979" y="656750"/>
                    <a:pt x="400340" y="683783"/>
                  </a:cubicBezTo>
                  <a:cubicBezTo>
                    <a:pt x="399326" y="694177"/>
                    <a:pt x="394872" y="704217"/>
                    <a:pt x="392374" y="714516"/>
                  </a:cubicBezTo>
                  <a:cubicBezTo>
                    <a:pt x="391808" y="716849"/>
                    <a:pt x="392845" y="719560"/>
                    <a:pt x="393128" y="722105"/>
                  </a:cubicBezTo>
                  <a:cubicBezTo>
                    <a:pt x="395461" y="721704"/>
                    <a:pt x="397936" y="721657"/>
                    <a:pt x="400104" y="720809"/>
                  </a:cubicBezTo>
                  <a:cubicBezTo>
                    <a:pt x="404252" y="719159"/>
                    <a:pt x="408212" y="717062"/>
                    <a:pt x="412242" y="715129"/>
                  </a:cubicBezTo>
                  <a:cubicBezTo>
                    <a:pt x="411488" y="721516"/>
                    <a:pt x="408919" y="726277"/>
                    <a:pt x="407811" y="731367"/>
                  </a:cubicBezTo>
                  <a:cubicBezTo>
                    <a:pt x="407316" y="733724"/>
                    <a:pt x="409036" y="738108"/>
                    <a:pt x="410945" y="739004"/>
                  </a:cubicBezTo>
                  <a:cubicBezTo>
                    <a:pt x="412878" y="739899"/>
                    <a:pt x="417380" y="738438"/>
                    <a:pt x="418794" y="736529"/>
                  </a:cubicBezTo>
                  <a:cubicBezTo>
                    <a:pt x="421386" y="733112"/>
                    <a:pt x="423602" y="728704"/>
                    <a:pt x="424097" y="724485"/>
                  </a:cubicBezTo>
                  <a:cubicBezTo>
                    <a:pt x="425699" y="711028"/>
                    <a:pt x="426336" y="697453"/>
                    <a:pt x="427537" y="683925"/>
                  </a:cubicBezTo>
                  <a:cubicBezTo>
                    <a:pt x="429399" y="662784"/>
                    <a:pt x="430743" y="641572"/>
                    <a:pt x="433571" y="620550"/>
                  </a:cubicBezTo>
                  <a:cubicBezTo>
                    <a:pt x="435174" y="608600"/>
                    <a:pt x="442503" y="599857"/>
                    <a:pt x="454712" y="596180"/>
                  </a:cubicBezTo>
                  <a:cubicBezTo>
                    <a:pt x="457776" y="595261"/>
                    <a:pt x="460792" y="594177"/>
                    <a:pt x="463809" y="593069"/>
                  </a:cubicBezTo>
                  <a:cubicBezTo>
                    <a:pt x="472317" y="589958"/>
                    <a:pt x="477526" y="583877"/>
                    <a:pt x="477761" y="574851"/>
                  </a:cubicBezTo>
                  <a:cubicBezTo>
                    <a:pt x="478068" y="563019"/>
                    <a:pt x="478139" y="551094"/>
                    <a:pt x="476960" y="539333"/>
                  </a:cubicBezTo>
                  <a:cubicBezTo>
                    <a:pt x="474839" y="518193"/>
                    <a:pt x="471940" y="497123"/>
                    <a:pt x="468923" y="476076"/>
                  </a:cubicBezTo>
                  <a:cubicBezTo>
                    <a:pt x="464186" y="443081"/>
                    <a:pt x="459802" y="409802"/>
                    <a:pt x="447759" y="378574"/>
                  </a:cubicBezTo>
                  <a:cubicBezTo>
                    <a:pt x="438992" y="355831"/>
                    <a:pt x="427090" y="334313"/>
                    <a:pt x="416720" y="312183"/>
                  </a:cubicBezTo>
                  <a:cubicBezTo>
                    <a:pt x="407339" y="292150"/>
                    <a:pt x="398101" y="272046"/>
                    <a:pt x="388815" y="251966"/>
                  </a:cubicBezTo>
                  <a:cubicBezTo>
                    <a:pt x="389357" y="251636"/>
                    <a:pt x="389875" y="251282"/>
                    <a:pt x="390418" y="250952"/>
                  </a:cubicBezTo>
                  <a:cubicBezTo>
                    <a:pt x="401188" y="265305"/>
                    <a:pt x="412925" y="279022"/>
                    <a:pt x="422494" y="294129"/>
                  </a:cubicBezTo>
                  <a:cubicBezTo>
                    <a:pt x="440005" y="321775"/>
                    <a:pt x="452096" y="352131"/>
                    <a:pt x="462984" y="382887"/>
                  </a:cubicBezTo>
                  <a:cubicBezTo>
                    <a:pt x="480707" y="433017"/>
                    <a:pt x="497252" y="483453"/>
                    <a:pt x="497488" y="537542"/>
                  </a:cubicBezTo>
                  <a:cubicBezTo>
                    <a:pt x="497512" y="543010"/>
                    <a:pt x="499609" y="548714"/>
                    <a:pt x="501825" y="553828"/>
                  </a:cubicBezTo>
                  <a:cubicBezTo>
                    <a:pt x="502744" y="555925"/>
                    <a:pt x="506868" y="558400"/>
                    <a:pt x="508942" y="557952"/>
                  </a:cubicBezTo>
                  <a:cubicBezTo>
                    <a:pt x="522305" y="555030"/>
                    <a:pt x="526147" y="556538"/>
                    <a:pt x="529824" y="569666"/>
                  </a:cubicBezTo>
                  <a:cubicBezTo>
                    <a:pt x="532652" y="579824"/>
                    <a:pt x="534679" y="590288"/>
                    <a:pt x="536187" y="600752"/>
                  </a:cubicBezTo>
                  <a:cubicBezTo>
                    <a:pt x="542951" y="647370"/>
                    <a:pt x="540901" y="693493"/>
                    <a:pt x="526901" y="738674"/>
                  </a:cubicBezTo>
                  <a:cubicBezTo>
                    <a:pt x="524238" y="747229"/>
                    <a:pt x="519477" y="755242"/>
                    <a:pt x="514881" y="763020"/>
                  </a:cubicBezTo>
                  <a:cubicBezTo>
                    <a:pt x="513609" y="765164"/>
                    <a:pt x="509154" y="767050"/>
                    <a:pt x="506774" y="766460"/>
                  </a:cubicBezTo>
                  <a:cubicBezTo>
                    <a:pt x="504511" y="765918"/>
                    <a:pt x="501707" y="762077"/>
                    <a:pt x="501542" y="759531"/>
                  </a:cubicBezTo>
                  <a:cubicBezTo>
                    <a:pt x="501165" y="753757"/>
                    <a:pt x="502084" y="747865"/>
                    <a:pt x="502791" y="742067"/>
                  </a:cubicBezTo>
                  <a:cubicBezTo>
                    <a:pt x="503545" y="735963"/>
                    <a:pt x="505666" y="729859"/>
                    <a:pt x="505266" y="723873"/>
                  </a:cubicBezTo>
                  <a:cubicBezTo>
                    <a:pt x="505030" y="720290"/>
                    <a:pt x="501306" y="714351"/>
                    <a:pt x="498714" y="714092"/>
                  </a:cubicBezTo>
                  <a:cubicBezTo>
                    <a:pt x="494566" y="713691"/>
                    <a:pt x="489711" y="716637"/>
                    <a:pt x="485845" y="719206"/>
                  </a:cubicBezTo>
                  <a:cubicBezTo>
                    <a:pt x="484031" y="720408"/>
                    <a:pt x="483583" y="723967"/>
                    <a:pt x="482970" y="726583"/>
                  </a:cubicBezTo>
                  <a:cubicBezTo>
                    <a:pt x="481037" y="734785"/>
                    <a:pt x="476724" y="738249"/>
                    <a:pt x="468546" y="740300"/>
                  </a:cubicBezTo>
                  <a:cubicBezTo>
                    <a:pt x="462772" y="741761"/>
                    <a:pt x="455914" y="743576"/>
                    <a:pt x="452237" y="747653"/>
                  </a:cubicBezTo>
                  <a:cubicBezTo>
                    <a:pt x="440854" y="760239"/>
                    <a:pt x="430814" y="774026"/>
                    <a:pt x="420161" y="787271"/>
                  </a:cubicBezTo>
                  <a:cubicBezTo>
                    <a:pt x="413208" y="795897"/>
                    <a:pt x="406232" y="804523"/>
                    <a:pt x="398855" y="812796"/>
                  </a:cubicBezTo>
                  <a:cubicBezTo>
                    <a:pt x="397394" y="814446"/>
                    <a:pt x="394141" y="814493"/>
                    <a:pt x="391737" y="815270"/>
                  </a:cubicBezTo>
                  <a:cubicBezTo>
                    <a:pt x="391266" y="812725"/>
                    <a:pt x="389781" y="809873"/>
                    <a:pt x="390488" y="807728"/>
                  </a:cubicBezTo>
                  <a:cubicBezTo>
                    <a:pt x="392869" y="800493"/>
                    <a:pt x="395768" y="793399"/>
                    <a:pt x="398973" y="786470"/>
                  </a:cubicBezTo>
                  <a:cubicBezTo>
                    <a:pt x="406138" y="771056"/>
                    <a:pt x="403757" y="756562"/>
                    <a:pt x="394848" y="742869"/>
                  </a:cubicBezTo>
                  <a:cubicBezTo>
                    <a:pt x="390865" y="736717"/>
                    <a:pt x="385657" y="731415"/>
                    <a:pt x="377266" y="732805"/>
                  </a:cubicBezTo>
                  <a:cubicBezTo>
                    <a:pt x="369112" y="734172"/>
                    <a:pt x="365200" y="740606"/>
                    <a:pt x="363243" y="747512"/>
                  </a:cubicBezTo>
                  <a:cubicBezTo>
                    <a:pt x="362088" y="751565"/>
                    <a:pt x="362819" y="756845"/>
                    <a:pt x="364681" y="760639"/>
                  </a:cubicBezTo>
                  <a:cubicBezTo>
                    <a:pt x="365294" y="761912"/>
                    <a:pt x="371964" y="760286"/>
                    <a:pt x="375829" y="759885"/>
                  </a:cubicBezTo>
                  <a:cubicBezTo>
                    <a:pt x="376536" y="759814"/>
                    <a:pt x="377196" y="759037"/>
                    <a:pt x="377856" y="759037"/>
                  </a:cubicBezTo>
                  <a:cubicBezTo>
                    <a:pt x="380637" y="759107"/>
                    <a:pt x="384290" y="758377"/>
                    <a:pt x="385987" y="759814"/>
                  </a:cubicBezTo>
                  <a:cubicBezTo>
                    <a:pt x="387731" y="761299"/>
                    <a:pt x="388579" y="765164"/>
                    <a:pt x="388155" y="767710"/>
                  </a:cubicBezTo>
                  <a:cubicBezTo>
                    <a:pt x="386717" y="776430"/>
                    <a:pt x="381744" y="783170"/>
                    <a:pt x="374203" y="787743"/>
                  </a:cubicBezTo>
                  <a:cubicBezTo>
                    <a:pt x="368358" y="791278"/>
                    <a:pt x="363408" y="788945"/>
                    <a:pt x="361994" y="782416"/>
                  </a:cubicBezTo>
                  <a:cubicBezTo>
                    <a:pt x="359661" y="771551"/>
                    <a:pt x="357446" y="770632"/>
                    <a:pt x="347995" y="776760"/>
                  </a:cubicBezTo>
                  <a:cubicBezTo>
                    <a:pt x="345709" y="778245"/>
                    <a:pt x="343517" y="779894"/>
                    <a:pt x="341537" y="781733"/>
                  </a:cubicBezTo>
                  <a:cubicBezTo>
                    <a:pt x="316484" y="805136"/>
                    <a:pt x="286599" y="807493"/>
                    <a:pt x="254806" y="801789"/>
                  </a:cubicBezTo>
                  <a:cubicBezTo>
                    <a:pt x="230389" y="797406"/>
                    <a:pt x="208471" y="786706"/>
                    <a:pt x="186788" y="775322"/>
                  </a:cubicBezTo>
                  <a:cubicBezTo>
                    <a:pt x="183017" y="773343"/>
                    <a:pt x="179057" y="771763"/>
                    <a:pt x="174603" y="769713"/>
                  </a:cubicBezTo>
                  <a:cubicBezTo>
                    <a:pt x="174886" y="771433"/>
                    <a:pt x="174815" y="772023"/>
                    <a:pt x="175074" y="772353"/>
                  </a:cubicBezTo>
                  <a:cubicBezTo>
                    <a:pt x="176253" y="773932"/>
                    <a:pt x="177549" y="775440"/>
                    <a:pt x="178775" y="776996"/>
                  </a:cubicBezTo>
                  <a:cubicBezTo>
                    <a:pt x="193599" y="795567"/>
                    <a:pt x="213726" y="806574"/>
                    <a:pt x="234820" y="816072"/>
                  </a:cubicBezTo>
                  <a:cubicBezTo>
                    <a:pt x="256927" y="826017"/>
                    <a:pt x="279435" y="834832"/>
                    <a:pt x="303828" y="837448"/>
                  </a:cubicBezTo>
                  <a:cubicBezTo>
                    <a:pt x="310710" y="838179"/>
                    <a:pt x="316767" y="837684"/>
                    <a:pt x="321009" y="830448"/>
                  </a:cubicBezTo>
                  <a:cubicBezTo>
                    <a:pt x="322871" y="827267"/>
                    <a:pt x="327396" y="824721"/>
                    <a:pt x="331190" y="823708"/>
                  </a:cubicBezTo>
                  <a:cubicBezTo>
                    <a:pt x="346345" y="819678"/>
                    <a:pt x="361240" y="820927"/>
                    <a:pt x="374792" y="829199"/>
                  </a:cubicBezTo>
                  <a:cubicBezTo>
                    <a:pt x="378798" y="831627"/>
                    <a:pt x="381792" y="835987"/>
                    <a:pt x="384667" y="839876"/>
                  </a:cubicBezTo>
                  <a:cubicBezTo>
                    <a:pt x="385680" y="841266"/>
                    <a:pt x="385657" y="844283"/>
                    <a:pt x="384808" y="845862"/>
                  </a:cubicBezTo>
                  <a:cubicBezTo>
                    <a:pt x="384266" y="846852"/>
                    <a:pt x="381202" y="847040"/>
                    <a:pt x="379458" y="846663"/>
                  </a:cubicBezTo>
                  <a:cubicBezTo>
                    <a:pt x="375852" y="845909"/>
                    <a:pt x="372388" y="844495"/>
                    <a:pt x="368829" y="843458"/>
                  </a:cubicBezTo>
                  <a:cubicBezTo>
                    <a:pt x="353792" y="839051"/>
                    <a:pt x="339699" y="840536"/>
                    <a:pt x="326288" y="849279"/>
                  </a:cubicBezTo>
                  <a:cubicBezTo>
                    <a:pt x="321645" y="852320"/>
                    <a:pt x="316154" y="854912"/>
                    <a:pt x="310733" y="855808"/>
                  </a:cubicBezTo>
                  <a:cubicBezTo>
                    <a:pt x="282546" y="860498"/>
                    <a:pt x="255042" y="857340"/>
                    <a:pt x="228551" y="846640"/>
                  </a:cubicBezTo>
                  <a:cubicBezTo>
                    <a:pt x="220420" y="843364"/>
                    <a:pt x="213114" y="838815"/>
                    <a:pt x="212548" y="828280"/>
                  </a:cubicBezTo>
                  <a:cubicBezTo>
                    <a:pt x="212336" y="824226"/>
                    <a:pt x="209955" y="822152"/>
                    <a:pt x="205265" y="824603"/>
                  </a:cubicBezTo>
                  <a:cubicBezTo>
                    <a:pt x="203286" y="825640"/>
                    <a:pt x="199986" y="825711"/>
                    <a:pt x="197936" y="824792"/>
                  </a:cubicBezTo>
                  <a:cubicBezTo>
                    <a:pt x="193717" y="822859"/>
                    <a:pt x="189475" y="820479"/>
                    <a:pt x="186010" y="817415"/>
                  </a:cubicBezTo>
                  <a:cubicBezTo>
                    <a:pt x="153722" y="788780"/>
                    <a:pt x="120467" y="761535"/>
                    <a:pt x="101871" y="720290"/>
                  </a:cubicBezTo>
                  <a:cubicBezTo>
                    <a:pt x="90794" y="695732"/>
                    <a:pt x="71138" y="676124"/>
                    <a:pt x="51530" y="657410"/>
                  </a:cubicBezTo>
                  <a:cubicBezTo>
                    <a:pt x="48489" y="654511"/>
                    <a:pt x="44483" y="652626"/>
                    <a:pt x="40924" y="650269"/>
                  </a:cubicBezTo>
                  <a:cubicBezTo>
                    <a:pt x="40358" y="650693"/>
                    <a:pt x="39793" y="651141"/>
                    <a:pt x="39203" y="651565"/>
                  </a:cubicBezTo>
                  <a:cubicBezTo>
                    <a:pt x="39604" y="654629"/>
                    <a:pt x="39368" y="657952"/>
                    <a:pt x="40523" y="660710"/>
                  </a:cubicBezTo>
                  <a:cubicBezTo>
                    <a:pt x="43564" y="667992"/>
                    <a:pt x="46722" y="675275"/>
                    <a:pt x="50658" y="682110"/>
                  </a:cubicBezTo>
                  <a:cubicBezTo>
                    <a:pt x="75286" y="724957"/>
                    <a:pt x="106891" y="762289"/>
                    <a:pt x="142244" y="796534"/>
                  </a:cubicBezTo>
                  <a:cubicBezTo>
                    <a:pt x="164681" y="818264"/>
                    <a:pt x="188249" y="838697"/>
                    <a:pt x="214999" y="855077"/>
                  </a:cubicBezTo>
                  <a:cubicBezTo>
                    <a:pt x="228362" y="863255"/>
                    <a:pt x="242268" y="870467"/>
                    <a:pt x="258294" y="871033"/>
                  </a:cubicBezTo>
                  <a:cubicBezTo>
                    <a:pt x="282004" y="871881"/>
                    <a:pt x="305737" y="872918"/>
                    <a:pt x="329423" y="872235"/>
                  </a:cubicBezTo>
                  <a:cubicBezTo>
                    <a:pt x="355442" y="871504"/>
                    <a:pt x="379105" y="863208"/>
                    <a:pt x="396852" y="842987"/>
                  </a:cubicBezTo>
                  <a:cubicBezTo>
                    <a:pt x="410380" y="827549"/>
                    <a:pt x="422989" y="811287"/>
                    <a:pt x="436258" y="795638"/>
                  </a:cubicBezTo>
                  <a:cubicBezTo>
                    <a:pt x="443611" y="786965"/>
                    <a:pt x="451365" y="778622"/>
                    <a:pt x="459284" y="770467"/>
                  </a:cubicBezTo>
                  <a:cubicBezTo>
                    <a:pt x="460839" y="768864"/>
                    <a:pt x="464328" y="767969"/>
                    <a:pt x="466449" y="768534"/>
                  </a:cubicBezTo>
                  <a:cubicBezTo>
                    <a:pt x="467816" y="768912"/>
                    <a:pt x="469277" y="772730"/>
                    <a:pt x="468947" y="774733"/>
                  </a:cubicBezTo>
                  <a:cubicBezTo>
                    <a:pt x="467792" y="781921"/>
                    <a:pt x="467179" y="789652"/>
                    <a:pt x="464045" y="796039"/>
                  </a:cubicBezTo>
                  <a:cubicBezTo>
                    <a:pt x="446557" y="831627"/>
                    <a:pt x="419807" y="859649"/>
                    <a:pt x="389239" y="884160"/>
                  </a:cubicBezTo>
                  <a:cubicBezTo>
                    <a:pt x="378987" y="892386"/>
                    <a:pt x="366425" y="896439"/>
                    <a:pt x="353321" y="896227"/>
                  </a:cubicBezTo>
                  <a:cubicBezTo>
                    <a:pt x="327632" y="895779"/>
                    <a:pt x="301872" y="895426"/>
                    <a:pt x="276300" y="893211"/>
                  </a:cubicBezTo>
                  <a:cubicBezTo>
                    <a:pt x="239392" y="890005"/>
                    <a:pt x="204912" y="878363"/>
                    <a:pt x="173448" y="858447"/>
                  </a:cubicBezTo>
                  <a:cubicBezTo>
                    <a:pt x="138049" y="836034"/>
                    <a:pt x="110592" y="805725"/>
                    <a:pt x="87990" y="770891"/>
                  </a:cubicBezTo>
                  <a:cubicBezTo>
                    <a:pt x="71704" y="745815"/>
                    <a:pt x="56620" y="719960"/>
                    <a:pt x="40382" y="694860"/>
                  </a:cubicBezTo>
                  <a:cubicBezTo>
                    <a:pt x="35338" y="687083"/>
                    <a:pt x="29423" y="678716"/>
                    <a:pt x="21787" y="674120"/>
                  </a:cubicBezTo>
                  <a:cubicBezTo>
                    <a:pt x="14716" y="669854"/>
                    <a:pt x="13443" y="666720"/>
                    <a:pt x="17026" y="660521"/>
                  </a:cubicBezTo>
                  <a:cubicBezTo>
                    <a:pt x="25227" y="646286"/>
                    <a:pt x="12383" y="617934"/>
                    <a:pt x="599" y="608954"/>
                  </a:cubicBezTo>
                  <a:cubicBezTo>
                    <a:pt x="363" y="611216"/>
                    <a:pt x="-132" y="613102"/>
                    <a:pt x="33" y="614917"/>
                  </a:cubicBezTo>
                  <a:cubicBezTo>
                    <a:pt x="2013" y="636647"/>
                    <a:pt x="5831" y="658023"/>
                    <a:pt x="13703" y="678433"/>
                  </a:cubicBezTo>
                  <a:cubicBezTo>
                    <a:pt x="49738" y="771669"/>
                    <a:pt x="111794" y="842916"/>
                    <a:pt x="197276" y="893918"/>
                  </a:cubicBezTo>
                  <a:cubicBezTo>
                    <a:pt x="248277" y="924344"/>
                    <a:pt x="303286" y="929859"/>
                    <a:pt x="360439" y="916991"/>
                  </a:cubicBezTo>
                  <a:cubicBezTo>
                    <a:pt x="395249" y="909143"/>
                    <a:pt x="425346" y="893423"/>
                    <a:pt x="444954" y="861794"/>
                  </a:cubicBezTo>
                  <a:cubicBezTo>
                    <a:pt x="457493" y="841572"/>
                    <a:pt x="472411" y="825499"/>
                    <a:pt x="499044" y="824556"/>
                  </a:cubicBezTo>
                  <a:cubicBezTo>
                    <a:pt x="513727" y="824038"/>
                    <a:pt x="524262" y="808907"/>
                    <a:pt x="522588" y="794083"/>
                  </a:cubicBezTo>
                  <a:cubicBezTo>
                    <a:pt x="519595" y="795850"/>
                    <a:pt x="516790" y="797194"/>
                    <a:pt x="514339" y="799008"/>
                  </a:cubicBezTo>
                  <a:cubicBezTo>
                    <a:pt x="507575" y="804005"/>
                    <a:pt x="501094" y="809425"/>
                    <a:pt x="494188" y="814210"/>
                  </a:cubicBezTo>
                  <a:cubicBezTo>
                    <a:pt x="487236" y="819041"/>
                    <a:pt x="484596" y="817863"/>
                    <a:pt x="483559" y="809661"/>
                  </a:cubicBezTo>
                  <a:cubicBezTo>
                    <a:pt x="483017" y="805277"/>
                    <a:pt x="482829" y="800729"/>
                    <a:pt x="483371" y="796369"/>
                  </a:cubicBezTo>
                  <a:cubicBezTo>
                    <a:pt x="484690" y="785621"/>
                    <a:pt x="489663" y="781827"/>
                    <a:pt x="500411" y="783005"/>
                  </a:cubicBezTo>
                  <a:cubicBezTo>
                    <a:pt x="505053" y="783524"/>
                    <a:pt x="509696" y="784278"/>
                    <a:pt x="514292" y="785244"/>
                  </a:cubicBezTo>
                  <a:cubicBezTo>
                    <a:pt x="529894" y="788520"/>
                    <a:pt x="535622" y="784867"/>
                    <a:pt x="536706" y="768864"/>
                  </a:cubicBezTo>
                  <a:cubicBezTo>
                    <a:pt x="537955" y="750175"/>
                    <a:pt x="545426" y="734526"/>
                    <a:pt x="557823" y="721045"/>
                  </a:cubicBezTo>
                  <a:cubicBezTo>
                    <a:pt x="570173" y="707611"/>
                    <a:pt x="575381" y="691608"/>
                    <a:pt x="576135" y="673743"/>
                  </a:cubicBezTo>
                  <a:cubicBezTo>
                    <a:pt x="577314" y="645225"/>
                    <a:pt x="568806" y="619112"/>
                    <a:pt x="555961" y="594247"/>
                  </a:cubicBezTo>
                  <a:cubicBezTo>
                    <a:pt x="544365" y="571763"/>
                    <a:pt x="534160" y="548784"/>
                    <a:pt x="529447" y="523825"/>
                  </a:cubicBezTo>
                  <a:cubicBezTo>
                    <a:pt x="527679" y="514445"/>
                    <a:pt x="527443" y="504735"/>
                    <a:pt x="527137" y="495143"/>
                  </a:cubicBezTo>
                  <a:cubicBezTo>
                    <a:pt x="527066" y="493092"/>
                    <a:pt x="529447" y="489651"/>
                    <a:pt x="531309" y="489180"/>
                  </a:cubicBezTo>
                  <a:cubicBezTo>
                    <a:pt x="533241" y="488685"/>
                    <a:pt x="536329" y="490524"/>
                    <a:pt x="538073" y="492220"/>
                  </a:cubicBezTo>
                  <a:cubicBezTo>
                    <a:pt x="539934" y="494035"/>
                    <a:pt x="541254" y="496722"/>
                    <a:pt x="541985" y="499267"/>
                  </a:cubicBezTo>
                  <a:cubicBezTo>
                    <a:pt x="546039" y="513220"/>
                    <a:pt x="550470" y="527078"/>
                    <a:pt x="553604" y="541242"/>
                  </a:cubicBezTo>
                  <a:cubicBezTo>
                    <a:pt x="558223" y="562195"/>
                    <a:pt x="561429" y="583524"/>
                    <a:pt x="571705" y="602756"/>
                  </a:cubicBezTo>
                  <a:cubicBezTo>
                    <a:pt x="573637" y="606385"/>
                    <a:pt x="576300" y="609850"/>
                    <a:pt x="579341" y="612583"/>
                  </a:cubicBezTo>
                  <a:cubicBezTo>
                    <a:pt x="581038" y="614115"/>
                    <a:pt x="584997" y="615270"/>
                    <a:pt x="586458" y="614328"/>
                  </a:cubicBezTo>
                  <a:cubicBezTo>
                    <a:pt x="588155" y="613243"/>
                    <a:pt x="588933" y="609637"/>
                    <a:pt x="588886" y="607116"/>
                  </a:cubicBezTo>
                  <a:cubicBezTo>
                    <a:pt x="588839" y="603463"/>
                    <a:pt x="587825" y="599810"/>
                    <a:pt x="587047" y="596204"/>
                  </a:cubicBezTo>
                  <a:cubicBezTo>
                    <a:pt x="580778" y="567026"/>
                    <a:pt x="574533" y="537825"/>
                    <a:pt x="568169" y="508671"/>
                  </a:cubicBezTo>
                  <a:cubicBezTo>
                    <a:pt x="562890" y="484561"/>
                    <a:pt x="557752" y="460356"/>
                    <a:pt x="544695" y="438885"/>
                  </a:cubicBezTo>
                  <a:cubicBezTo>
                    <a:pt x="541796" y="434125"/>
                    <a:pt x="538568" y="427973"/>
                    <a:pt x="531709" y="430448"/>
                  </a:cubicBezTo>
                  <a:cubicBezTo>
                    <a:pt x="524238" y="433135"/>
                    <a:pt x="526948" y="440323"/>
                    <a:pt x="527184" y="446003"/>
                  </a:cubicBezTo>
                  <a:cubicBezTo>
                    <a:pt x="527278" y="448148"/>
                    <a:pt x="528339" y="450269"/>
                    <a:pt x="528928" y="452414"/>
                  </a:cubicBezTo>
                  <a:cubicBezTo>
                    <a:pt x="529329" y="453828"/>
                    <a:pt x="530177" y="455407"/>
                    <a:pt x="529894" y="456703"/>
                  </a:cubicBezTo>
                  <a:cubicBezTo>
                    <a:pt x="528952" y="460969"/>
                    <a:pt x="528857" y="466979"/>
                    <a:pt x="526076" y="468935"/>
                  </a:cubicBezTo>
                  <a:cubicBezTo>
                    <a:pt x="521410" y="472211"/>
                    <a:pt x="517262" y="467403"/>
                    <a:pt x="514716" y="463514"/>
                  </a:cubicBezTo>
                  <a:cubicBezTo>
                    <a:pt x="511346" y="458400"/>
                    <a:pt x="508117" y="452979"/>
                    <a:pt x="506091" y="447229"/>
                  </a:cubicBezTo>
                  <a:cubicBezTo>
                    <a:pt x="499326" y="428162"/>
                    <a:pt x="493623" y="408742"/>
                    <a:pt x="486647" y="389769"/>
                  </a:cubicBezTo>
                  <a:cubicBezTo>
                    <a:pt x="470950" y="347017"/>
                    <a:pt x="452591" y="305489"/>
                    <a:pt x="426406" y="267922"/>
                  </a:cubicBezTo>
                  <a:cubicBezTo>
                    <a:pt x="418864" y="257104"/>
                    <a:pt x="410309" y="247653"/>
                    <a:pt x="397276" y="242515"/>
                  </a:cubicBezTo>
                  <a:cubicBezTo>
                    <a:pt x="384950" y="237683"/>
                    <a:pt x="380448" y="220314"/>
                    <a:pt x="387212" y="208836"/>
                  </a:cubicBezTo>
                  <a:cubicBezTo>
                    <a:pt x="392986" y="199031"/>
                    <a:pt x="402555" y="197759"/>
                    <a:pt x="410262" y="205866"/>
                  </a:cubicBezTo>
                  <a:cubicBezTo>
                    <a:pt x="412972" y="208742"/>
                    <a:pt x="415565" y="211758"/>
                    <a:pt x="417874" y="214964"/>
                  </a:cubicBezTo>
                  <a:cubicBezTo>
                    <a:pt x="444530" y="252013"/>
                    <a:pt x="466755" y="291631"/>
                    <a:pt x="485539" y="333158"/>
                  </a:cubicBezTo>
                  <a:cubicBezTo>
                    <a:pt x="490064" y="343175"/>
                    <a:pt x="494212" y="353804"/>
                    <a:pt x="495956" y="364575"/>
                  </a:cubicBezTo>
                  <a:cubicBezTo>
                    <a:pt x="499185" y="384443"/>
                    <a:pt x="509932" y="398466"/>
                    <a:pt x="525746" y="409496"/>
                  </a:cubicBezTo>
                  <a:cubicBezTo>
                    <a:pt x="527514" y="410745"/>
                    <a:pt x="529800" y="411264"/>
                    <a:pt x="533548" y="412866"/>
                  </a:cubicBezTo>
                  <a:cubicBezTo>
                    <a:pt x="532181" y="407634"/>
                    <a:pt x="531521" y="404311"/>
                    <a:pt x="530436" y="401153"/>
                  </a:cubicBezTo>
                  <a:cubicBezTo>
                    <a:pt x="513043" y="350033"/>
                    <a:pt x="490606" y="301176"/>
                    <a:pt x="463927" y="254323"/>
                  </a:cubicBezTo>
                  <a:cubicBezTo>
                    <a:pt x="456008" y="240394"/>
                    <a:pt x="448089" y="225781"/>
                    <a:pt x="437177" y="214398"/>
                  </a:cubicBezTo>
                  <a:cubicBezTo>
                    <a:pt x="407528" y="183476"/>
                    <a:pt x="376324" y="154016"/>
                    <a:pt x="341513" y="128798"/>
                  </a:cubicBezTo>
                  <a:cubicBezTo>
                    <a:pt x="328080" y="119064"/>
                    <a:pt x="313444" y="111876"/>
                    <a:pt x="296192" y="113149"/>
                  </a:cubicBezTo>
                  <a:cubicBezTo>
                    <a:pt x="283371" y="114092"/>
                    <a:pt x="270620" y="116637"/>
                    <a:pt x="257799" y="116755"/>
                  </a:cubicBezTo>
                  <a:cubicBezTo>
                    <a:pt x="242268" y="116896"/>
                    <a:pt x="229682" y="123071"/>
                    <a:pt x="217709" y="131886"/>
                  </a:cubicBezTo>
                  <a:cubicBezTo>
                    <a:pt x="188909" y="153073"/>
                    <a:pt x="162135" y="176571"/>
                    <a:pt x="137837" y="202802"/>
                  </a:cubicBezTo>
                  <a:cubicBezTo>
                    <a:pt x="133830" y="207139"/>
                    <a:pt x="130200" y="211923"/>
                    <a:pt x="127042" y="216920"/>
                  </a:cubicBezTo>
                  <a:cubicBezTo>
                    <a:pt x="125675" y="219088"/>
                    <a:pt x="125746" y="222270"/>
                    <a:pt x="125463" y="225027"/>
                  </a:cubicBezTo>
                  <a:cubicBezTo>
                    <a:pt x="125086" y="228822"/>
                    <a:pt x="126005" y="233088"/>
                    <a:pt x="124568" y="236340"/>
                  </a:cubicBezTo>
                  <a:cubicBezTo>
                    <a:pt x="121999" y="242138"/>
                    <a:pt x="117992" y="247323"/>
                    <a:pt x="114740" y="252838"/>
                  </a:cubicBezTo>
                  <a:cubicBezTo>
                    <a:pt x="112218" y="257104"/>
                    <a:pt x="107363" y="261629"/>
                    <a:pt x="111699" y="266272"/>
                  </a:cubicBezTo>
                  <a:cubicBezTo>
                    <a:pt x="112713" y="267356"/>
                    <a:pt x="121409" y="263679"/>
                    <a:pt x="124143" y="260238"/>
                  </a:cubicBezTo>
                  <a:cubicBezTo>
                    <a:pt x="133641" y="248266"/>
                    <a:pt x="142503" y="235727"/>
                    <a:pt x="150846" y="222906"/>
                  </a:cubicBezTo>
                  <a:cubicBezTo>
                    <a:pt x="161169" y="206998"/>
                    <a:pt x="172859" y="192432"/>
                    <a:pt x="187542" y="180365"/>
                  </a:cubicBezTo>
                  <a:cubicBezTo>
                    <a:pt x="215093" y="157716"/>
                    <a:pt x="247240" y="145767"/>
                    <a:pt x="282098" y="141171"/>
                  </a:cubicBezTo>
                  <a:cubicBezTo>
                    <a:pt x="295414" y="139404"/>
                    <a:pt x="309366" y="138697"/>
                    <a:pt x="322565" y="140606"/>
                  </a:cubicBezTo>
                  <a:cubicBezTo>
                    <a:pt x="341537" y="143340"/>
                    <a:pt x="353840" y="157716"/>
                    <a:pt x="365742" y="171410"/>
                  </a:cubicBezTo>
                  <a:cubicBezTo>
                    <a:pt x="370714" y="177113"/>
                    <a:pt x="374957" y="183641"/>
                    <a:pt x="378445" y="190382"/>
                  </a:cubicBezTo>
                  <a:cubicBezTo>
                    <a:pt x="381579" y="196415"/>
                    <a:pt x="378728" y="200163"/>
                    <a:pt x="371964" y="199361"/>
                  </a:cubicBezTo>
                  <a:cubicBezTo>
                    <a:pt x="366920" y="198749"/>
                    <a:pt x="361688" y="197405"/>
                    <a:pt x="357163" y="195119"/>
                  </a:cubicBezTo>
                  <a:cubicBezTo>
                    <a:pt x="346368" y="189698"/>
                    <a:pt x="335881" y="183594"/>
                    <a:pt x="325346" y="177679"/>
                  </a:cubicBezTo>
                  <a:cubicBezTo>
                    <a:pt x="304417" y="165895"/>
                    <a:pt x="281980" y="162548"/>
                    <a:pt x="258695" y="167049"/>
                  </a:cubicBezTo>
                  <a:cubicBezTo>
                    <a:pt x="214127" y="175699"/>
                    <a:pt x="186953" y="205230"/>
                    <a:pt x="168711" y="244589"/>
                  </a:cubicBezTo>
                  <a:cubicBezTo>
                    <a:pt x="167014" y="248242"/>
                    <a:pt x="168334" y="253191"/>
                    <a:pt x="167415" y="257339"/>
                  </a:cubicBezTo>
                  <a:cubicBezTo>
                    <a:pt x="166543" y="261252"/>
                    <a:pt x="165671" y="266696"/>
                    <a:pt x="162913" y="268393"/>
                  </a:cubicBezTo>
                  <a:cubicBezTo>
                    <a:pt x="155348" y="273012"/>
                    <a:pt x="150611" y="279564"/>
                    <a:pt x="148372" y="287389"/>
                  </a:cubicBezTo>
                  <a:cubicBezTo>
                    <a:pt x="144153" y="302048"/>
                    <a:pt x="140406" y="316920"/>
                    <a:pt x="137954" y="331956"/>
                  </a:cubicBezTo>
                  <a:cubicBezTo>
                    <a:pt x="136658" y="339781"/>
                    <a:pt x="137695" y="348289"/>
                    <a:pt x="139180" y="356185"/>
                  </a:cubicBezTo>
                  <a:cubicBezTo>
                    <a:pt x="140476" y="363043"/>
                    <a:pt x="146203" y="364575"/>
                    <a:pt x="150469" y="359131"/>
                  </a:cubicBezTo>
                  <a:cubicBezTo>
                    <a:pt x="154217" y="354323"/>
                    <a:pt x="156668" y="348077"/>
                    <a:pt x="158247" y="342091"/>
                  </a:cubicBezTo>
                  <a:cubicBezTo>
                    <a:pt x="160368" y="334054"/>
                    <a:pt x="160627" y="325522"/>
                    <a:pt x="162583" y="317415"/>
                  </a:cubicBezTo>
                  <a:cubicBezTo>
                    <a:pt x="163809" y="312277"/>
                    <a:pt x="166849" y="307328"/>
                    <a:pt x="173472" y="308695"/>
                  </a:cubicBezTo>
                  <a:cubicBezTo>
                    <a:pt x="179835" y="310014"/>
                    <a:pt x="180542" y="315482"/>
                    <a:pt x="180754" y="320903"/>
                  </a:cubicBezTo>
                  <a:cubicBezTo>
                    <a:pt x="181202" y="333535"/>
                    <a:pt x="176159" y="344471"/>
                    <a:pt x="170267" y="355171"/>
                  </a:cubicBezTo>
                  <a:cubicBezTo>
                    <a:pt x="162866" y="368605"/>
                    <a:pt x="163667" y="373696"/>
                    <a:pt x="174957" y="384184"/>
                  </a:cubicBezTo>
                  <a:cubicBezTo>
                    <a:pt x="180377" y="389227"/>
                    <a:pt x="182286" y="395072"/>
                    <a:pt x="179552" y="402237"/>
                  </a:cubicBezTo>
                  <a:cubicBezTo>
                    <a:pt x="177879" y="406621"/>
                    <a:pt x="173684" y="411923"/>
                    <a:pt x="180142" y="415152"/>
                  </a:cubicBezTo>
                  <a:cubicBezTo>
                    <a:pt x="186835" y="418499"/>
                    <a:pt x="188815" y="411782"/>
                    <a:pt x="191596" y="407705"/>
                  </a:cubicBezTo>
                  <a:cubicBezTo>
                    <a:pt x="192680" y="406102"/>
                    <a:pt x="193505" y="404217"/>
                    <a:pt x="194023" y="402331"/>
                  </a:cubicBezTo>
                  <a:cubicBezTo>
                    <a:pt x="197559" y="389510"/>
                    <a:pt x="200929" y="376665"/>
                    <a:pt x="204464" y="363844"/>
                  </a:cubicBezTo>
                  <a:cubicBezTo>
                    <a:pt x="208306" y="349845"/>
                    <a:pt x="211864" y="335751"/>
                    <a:pt x="216319" y="321963"/>
                  </a:cubicBezTo>
                  <a:cubicBezTo>
                    <a:pt x="218581" y="314940"/>
                    <a:pt x="222235" y="308459"/>
                    <a:pt x="231190" y="307045"/>
                  </a:cubicBezTo>
                  <a:cubicBezTo>
                    <a:pt x="232934" y="306762"/>
                    <a:pt x="234679" y="301883"/>
                    <a:pt x="235056" y="298937"/>
                  </a:cubicBezTo>
                  <a:cubicBezTo>
                    <a:pt x="235315" y="296840"/>
                    <a:pt x="233264" y="294459"/>
                    <a:pt x="232322" y="292173"/>
                  </a:cubicBezTo>
                  <a:cubicBezTo>
                    <a:pt x="228999" y="283971"/>
                    <a:pt x="231261" y="280837"/>
                    <a:pt x="239769" y="281897"/>
                  </a:cubicBezTo>
                  <a:cubicBezTo>
                    <a:pt x="255489" y="283877"/>
                    <a:pt x="266048" y="293988"/>
                    <a:pt x="275357" y="305442"/>
                  </a:cubicBezTo>
                  <a:cubicBezTo>
                    <a:pt x="292963" y="327078"/>
                    <a:pt x="303498" y="352343"/>
                    <a:pt x="310851" y="378951"/>
                  </a:cubicBezTo>
                  <a:cubicBezTo>
                    <a:pt x="321528" y="417533"/>
                    <a:pt x="324921" y="456515"/>
                    <a:pt x="317639" y="496321"/>
                  </a:cubicBezTo>
                  <a:cubicBezTo>
                    <a:pt x="312831" y="522529"/>
                    <a:pt x="308966" y="548949"/>
                    <a:pt x="305831" y="575416"/>
                  </a:cubicBezTo>
                  <a:cubicBezTo>
                    <a:pt x="304016" y="590783"/>
                    <a:pt x="300740" y="597948"/>
                    <a:pt x="285751" y="601719"/>
                  </a:cubicBezTo>
                  <a:cubicBezTo>
                    <a:pt x="252850" y="610038"/>
                    <a:pt x="222140" y="607233"/>
                    <a:pt x="196474" y="581662"/>
                  </a:cubicBezTo>
                  <a:cubicBezTo>
                    <a:pt x="186458" y="571693"/>
                    <a:pt x="174391" y="567167"/>
                    <a:pt x="159920" y="571669"/>
                  </a:cubicBezTo>
                  <a:cubicBezTo>
                    <a:pt x="156785" y="572659"/>
                    <a:pt x="151553" y="572847"/>
                    <a:pt x="149880" y="571009"/>
                  </a:cubicBezTo>
                  <a:cubicBezTo>
                    <a:pt x="148136" y="569100"/>
                    <a:pt x="149385" y="564316"/>
                    <a:pt x="149550" y="560804"/>
                  </a:cubicBezTo>
                  <a:cubicBezTo>
                    <a:pt x="149880" y="553569"/>
                    <a:pt x="151553" y="546168"/>
                    <a:pt x="150446" y="539192"/>
                  </a:cubicBezTo>
                  <a:cubicBezTo>
                    <a:pt x="149456" y="532970"/>
                    <a:pt x="144648" y="528068"/>
                    <a:pt x="137177" y="528681"/>
                  </a:cubicBezTo>
                  <a:cubicBezTo>
                    <a:pt x="129894" y="529270"/>
                    <a:pt x="125652" y="534360"/>
                    <a:pt x="125322" y="540865"/>
                  </a:cubicBezTo>
                  <a:cubicBezTo>
                    <a:pt x="124968" y="547582"/>
                    <a:pt x="125840" y="554794"/>
                    <a:pt x="128079" y="561110"/>
                  </a:cubicBezTo>
                  <a:cubicBezTo>
                    <a:pt x="138402" y="590052"/>
                    <a:pt x="155018" y="615082"/>
                    <a:pt x="178185" y="635280"/>
                  </a:cubicBezTo>
                  <a:cubicBezTo>
                    <a:pt x="185327" y="641502"/>
                    <a:pt x="194212" y="645838"/>
                    <a:pt x="202649" y="650387"/>
                  </a:cubicBezTo>
                  <a:cubicBezTo>
                    <a:pt x="205242" y="651777"/>
                    <a:pt x="209036" y="650976"/>
                    <a:pt x="212289" y="651188"/>
                  </a:cubicBezTo>
                  <a:cubicBezTo>
                    <a:pt x="211181" y="647959"/>
                    <a:pt x="210992" y="643717"/>
                    <a:pt x="208777" y="641643"/>
                  </a:cubicBezTo>
                  <a:cubicBezTo>
                    <a:pt x="200717" y="634054"/>
                    <a:pt x="191666" y="627502"/>
                    <a:pt x="183606" y="619913"/>
                  </a:cubicBezTo>
                  <a:cubicBezTo>
                    <a:pt x="175781" y="612536"/>
                    <a:pt x="168287" y="604665"/>
                    <a:pt x="161570" y="596274"/>
                  </a:cubicBezTo>
                  <a:cubicBezTo>
                    <a:pt x="159684" y="593941"/>
                    <a:pt x="161028" y="589039"/>
                    <a:pt x="160886" y="585291"/>
                  </a:cubicBezTo>
                  <a:cubicBezTo>
                    <a:pt x="164304" y="585786"/>
                    <a:pt x="168357" y="585268"/>
                    <a:pt x="170997" y="586965"/>
                  </a:cubicBezTo>
                  <a:cubicBezTo>
                    <a:pt x="178233" y="591631"/>
                    <a:pt x="184455" y="597995"/>
                    <a:pt x="191879" y="602308"/>
                  </a:cubicBezTo>
                  <a:cubicBezTo>
                    <a:pt x="202225" y="608294"/>
                    <a:pt x="212854" y="614445"/>
                    <a:pt x="224167" y="617863"/>
                  </a:cubicBezTo>
                  <a:cubicBezTo>
                    <a:pt x="234891" y="621115"/>
                    <a:pt x="238968" y="625075"/>
                    <a:pt x="236163" y="636081"/>
                  </a:cubicBezTo>
                  <a:cubicBezTo>
                    <a:pt x="234702" y="641785"/>
                    <a:pt x="233052" y="647535"/>
                    <a:pt x="232605" y="653357"/>
                  </a:cubicBezTo>
                  <a:cubicBezTo>
                    <a:pt x="231827" y="663302"/>
                    <a:pt x="237530" y="668275"/>
                    <a:pt x="246887" y="664716"/>
                  </a:cubicBezTo>
                  <a:cubicBezTo>
                    <a:pt x="256432" y="661063"/>
                    <a:pt x="266095" y="656468"/>
                    <a:pt x="274014" y="650128"/>
                  </a:cubicBezTo>
                  <a:cubicBezTo>
                    <a:pt x="285963" y="640583"/>
                    <a:pt x="296215" y="628963"/>
                    <a:pt x="307575" y="618641"/>
                  </a:cubicBezTo>
                  <a:cubicBezTo>
                    <a:pt x="315282" y="611641"/>
                    <a:pt x="322470" y="603675"/>
                    <a:pt x="334113" y="600116"/>
                  </a:cubicBezTo>
                  <a:cubicBezTo>
                    <a:pt x="334113" y="603486"/>
                    <a:pt x="334467" y="605867"/>
                    <a:pt x="334066" y="608105"/>
                  </a:cubicBezTo>
                  <a:cubicBezTo>
                    <a:pt x="329140" y="635515"/>
                    <a:pt x="317026" y="659555"/>
                    <a:pt x="298761" y="680366"/>
                  </a:cubicBezTo>
                  <a:cubicBezTo>
                    <a:pt x="295815" y="683736"/>
                    <a:pt x="290582" y="686305"/>
                    <a:pt x="286104" y="686894"/>
                  </a:cubicBezTo>
                  <a:cubicBezTo>
                    <a:pt x="265034" y="689699"/>
                    <a:pt x="243894" y="692103"/>
                    <a:pt x="222706" y="693823"/>
                  </a:cubicBezTo>
                  <a:cubicBezTo>
                    <a:pt x="209767" y="694860"/>
                    <a:pt x="197111" y="692008"/>
                    <a:pt x="187778" y="682393"/>
                  </a:cubicBezTo>
                  <a:cubicBezTo>
                    <a:pt x="175404" y="669642"/>
                    <a:pt x="162913" y="656750"/>
                    <a:pt x="152472" y="642468"/>
                  </a:cubicBezTo>
                  <a:cubicBezTo>
                    <a:pt x="129800" y="611476"/>
                    <a:pt x="105006" y="581615"/>
                    <a:pt x="94777" y="543128"/>
                  </a:cubicBezTo>
                  <a:cubicBezTo>
                    <a:pt x="92303" y="533748"/>
                    <a:pt x="85986" y="525475"/>
                    <a:pt x="82357" y="516307"/>
                  </a:cubicBezTo>
                  <a:cubicBezTo>
                    <a:pt x="69559" y="484160"/>
                    <a:pt x="65953" y="450128"/>
                    <a:pt x="65105" y="416071"/>
                  </a:cubicBezTo>
                  <a:cubicBezTo>
                    <a:pt x="64351" y="386187"/>
                    <a:pt x="65906" y="356185"/>
                    <a:pt x="67792" y="326324"/>
                  </a:cubicBezTo>
                  <a:cubicBezTo>
                    <a:pt x="70149" y="288897"/>
                    <a:pt x="79882" y="253356"/>
                    <a:pt x="99043" y="220761"/>
                  </a:cubicBezTo>
                  <a:cubicBezTo>
                    <a:pt x="136870" y="156420"/>
                    <a:pt x="188697" y="110438"/>
                    <a:pt x="264304" y="96957"/>
                  </a:cubicBezTo>
                  <a:cubicBezTo>
                    <a:pt x="303168" y="90028"/>
                    <a:pt x="339840" y="95001"/>
                    <a:pt x="372364" y="120502"/>
                  </a:cubicBezTo>
                  <a:cubicBezTo>
                    <a:pt x="419666" y="157575"/>
                    <a:pt x="458223" y="202143"/>
                    <a:pt x="485586" y="255407"/>
                  </a:cubicBezTo>
                  <a:cubicBezTo>
                    <a:pt x="521716" y="325711"/>
                    <a:pt x="551577" y="398867"/>
                    <a:pt x="576866" y="473790"/>
                  </a:cubicBezTo>
                  <a:cubicBezTo>
                    <a:pt x="583795" y="494318"/>
                    <a:pt x="590300" y="514964"/>
                    <a:pt x="591502" y="537047"/>
                  </a:cubicBezTo>
                  <a:cubicBezTo>
                    <a:pt x="592162" y="549303"/>
                    <a:pt x="596145" y="561110"/>
                    <a:pt x="603498" y="571622"/>
                  </a:cubicBezTo>
                  <a:cubicBezTo>
                    <a:pt x="607952" y="578009"/>
                    <a:pt x="612218" y="584985"/>
                    <a:pt x="614528" y="592338"/>
                  </a:cubicBezTo>
                  <a:cubicBezTo>
                    <a:pt x="626265" y="629741"/>
                    <a:pt x="629659" y="668346"/>
                    <a:pt x="628858" y="707328"/>
                  </a:cubicBezTo>
                  <a:cubicBezTo>
                    <a:pt x="628693" y="715883"/>
                    <a:pt x="626925" y="724509"/>
                    <a:pt x="624851" y="732852"/>
                  </a:cubicBezTo>
                  <a:cubicBezTo>
                    <a:pt x="624144" y="735657"/>
                    <a:pt x="619053" y="740088"/>
                    <a:pt x="617945" y="739569"/>
                  </a:cubicBezTo>
                  <a:cubicBezTo>
                    <a:pt x="614387" y="737872"/>
                    <a:pt x="610380" y="734738"/>
                    <a:pt x="609178" y="731226"/>
                  </a:cubicBezTo>
                  <a:cubicBezTo>
                    <a:pt x="607858" y="727384"/>
                    <a:pt x="609272" y="722506"/>
                    <a:pt x="609862" y="718122"/>
                  </a:cubicBezTo>
                  <a:cubicBezTo>
                    <a:pt x="610828" y="711052"/>
                    <a:pt x="612996" y="704028"/>
                    <a:pt x="612925" y="697005"/>
                  </a:cubicBezTo>
                  <a:cubicBezTo>
                    <a:pt x="612878" y="693493"/>
                    <a:pt x="609461" y="687648"/>
                    <a:pt x="606798" y="687153"/>
                  </a:cubicBezTo>
                  <a:cubicBezTo>
                    <a:pt x="603757" y="686588"/>
                    <a:pt x="598077" y="690052"/>
                    <a:pt x="596640" y="693163"/>
                  </a:cubicBezTo>
                  <a:cubicBezTo>
                    <a:pt x="593647" y="699739"/>
                    <a:pt x="591903" y="707139"/>
                    <a:pt x="591054" y="714375"/>
                  </a:cubicBezTo>
                  <a:cubicBezTo>
                    <a:pt x="587896" y="741360"/>
                    <a:pt x="585256" y="768417"/>
                    <a:pt x="582522" y="795473"/>
                  </a:cubicBezTo>
                  <a:cubicBezTo>
                    <a:pt x="581132" y="809213"/>
                    <a:pt x="579458" y="822977"/>
                    <a:pt x="579011" y="836741"/>
                  </a:cubicBezTo>
                  <a:cubicBezTo>
                    <a:pt x="578775" y="844189"/>
                    <a:pt x="581910" y="845508"/>
                    <a:pt x="588414" y="842586"/>
                  </a:cubicBezTo>
                  <a:cubicBezTo>
                    <a:pt x="599232" y="837731"/>
                    <a:pt x="601353" y="839051"/>
                    <a:pt x="601542" y="850788"/>
                  </a:cubicBezTo>
                  <a:cubicBezTo>
                    <a:pt x="601565" y="852273"/>
                    <a:pt x="601542" y="853757"/>
                    <a:pt x="601448" y="855242"/>
                  </a:cubicBezTo>
                  <a:cubicBezTo>
                    <a:pt x="599091" y="895025"/>
                    <a:pt x="587542" y="932357"/>
                    <a:pt x="570668" y="968134"/>
                  </a:cubicBezTo>
                  <a:cubicBezTo>
                    <a:pt x="561594" y="987366"/>
                    <a:pt x="551931" y="1006385"/>
                    <a:pt x="533877" y="1019395"/>
                  </a:cubicBezTo>
                  <a:cubicBezTo>
                    <a:pt x="529211" y="1022742"/>
                    <a:pt x="527420" y="1027927"/>
                    <a:pt x="529517" y="1033960"/>
                  </a:cubicBezTo>
                  <a:cubicBezTo>
                    <a:pt x="531803" y="1040536"/>
                    <a:pt x="536446" y="1044307"/>
                    <a:pt x="543140" y="1044754"/>
                  </a:cubicBezTo>
                  <a:cubicBezTo>
                    <a:pt x="547523" y="1045061"/>
                    <a:pt x="551978" y="1043977"/>
                    <a:pt x="557281" y="1043435"/>
                  </a:cubicBezTo>
                  <a:cubicBezTo>
                    <a:pt x="555230" y="1045956"/>
                    <a:pt x="553934" y="1048078"/>
                    <a:pt x="552143" y="1049680"/>
                  </a:cubicBezTo>
                  <a:cubicBezTo>
                    <a:pt x="535409" y="1064764"/>
                    <a:pt x="519029" y="1080248"/>
                    <a:pt x="501683" y="1094578"/>
                  </a:cubicBezTo>
                  <a:cubicBezTo>
                    <a:pt x="492044" y="1102544"/>
                    <a:pt x="480825" y="1108648"/>
                    <a:pt x="470125" y="1115271"/>
                  </a:cubicBezTo>
                  <a:cubicBezTo>
                    <a:pt x="467745" y="1116732"/>
                    <a:pt x="464563" y="1116897"/>
                    <a:pt x="459590" y="1118264"/>
                  </a:cubicBezTo>
                  <a:cubicBezTo>
                    <a:pt x="461546" y="1114139"/>
                    <a:pt x="462018" y="1111830"/>
                    <a:pt x="463408" y="1110463"/>
                  </a:cubicBezTo>
                  <a:cubicBezTo>
                    <a:pt x="469183" y="1104712"/>
                    <a:pt x="475240" y="1099244"/>
                    <a:pt x="481155" y="1093635"/>
                  </a:cubicBezTo>
                  <a:cubicBezTo>
                    <a:pt x="493340" y="1082087"/>
                    <a:pt x="505878" y="1070868"/>
                    <a:pt x="517474" y="1058777"/>
                  </a:cubicBezTo>
                  <a:cubicBezTo>
                    <a:pt x="520538" y="1055596"/>
                    <a:pt x="520797" y="1049704"/>
                    <a:pt x="522353" y="1045061"/>
                  </a:cubicBezTo>
                  <a:cubicBezTo>
                    <a:pt x="517875" y="1046451"/>
                    <a:pt x="512595" y="1046758"/>
                    <a:pt x="509060" y="1049397"/>
                  </a:cubicBezTo>
                  <a:cubicBezTo>
                    <a:pt x="498596" y="1057269"/>
                    <a:pt x="488768" y="1065989"/>
                    <a:pt x="478775" y="1074497"/>
                  </a:cubicBezTo>
                  <a:cubicBezTo>
                    <a:pt x="465011" y="1086235"/>
                    <a:pt x="451153" y="1097830"/>
                    <a:pt x="433430" y="1103298"/>
                  </a:cubicBezTo>
                  <a:cubicBezTo>
                    <a:pt x="424851" y="1105938"/>
                    <a:pt x="419524" y="1104311"/>
                    <a:pt x="416743" y="1098514"/>
                  </a:cubicBezTo>
                  <a:cubicBezTo>
                    <a:pt x="413868" y="1092551"/>
                    <a:pt x="415824" y="1087908"/>
                    <a:pt x="423554" y="1082699"/>
                  </a:cubicBezTo>
                  <a:cubicBezTo>
                    <a:pt x="425393" y="1081474"/>
                    <a:pt x="427325" y="1080248"/>
                    <a:pt x="429376" y="1079470"/>
                  </a:cubicBezTo>
                  <a:cubicBezTo>
                    <a:pt x="437908" y="1076265"/>
                    <a:pt x="446722" y="1073743"/>
                    <a:pt x="455018" y="1070043"/>
                  </a:cubicBezTo>
                  <a:cubicBezTo>
                    <a:pt x="463291" y="1066366"/>
                    <a:pt x="471374" y="1062101"/>
                    <a:pt x="478916" y="1057104"/>
                  </a:cubicBezTo>
                  <a:cubicBezTo>
                    <a:pt x="483465" y="1054087"/>
                    <a:pt x="484101" y="1044896"/>
                    <a:pt x="480990" y="1040866"/>
                  </a:cubicBezTo>
                  <a:cubicBezTo>
                    <a:pt x="477361" y="1036199"/>
                    <a:pt x="473024" y="1039004"/>
                    <a:pt x="468947" y="1040276"/>
                  </a:cubicBezTo>
                  <a:cubicBezTo>
                    <a:pt x="467533" y="1040724"/>
                    <a:pt x="466072" y="1041125"/>
                    <a:pt x="464822" y="1041879"/>
                  </a:cubicBezTo>
                  <a:cubicBezTo>
                    <a:pt x="447217" y="1052367"/>
                    <a:pt x="429093" y="1062124"/>
                    <a:pt x="412195" y="1073649"/>
                  </a:cubicBezTo>
                  <a:cubicBezTo>
                    <a:pt x="394212" y="1085905"/>
                    <a:pt x="395414" y="1097759"/>
                    <a:pt x="414316" y="1109025"/>
                  </a:cubicBezTo>
                  <a:cubicBezTo>
                    <a:pt x="423130" y="1114281"/>
                    <a:pt x="432345" y="1118052"/>
                    <a:pt x="442928" y="1118028"/>
                  </a:cubicBezTo>
                  <a:cubicBezTo>
                    <a:pt x="445826" y="1118028"/>
                    <a:pt x="450092" y="1119136"/>
                    <a:pt x="451271" y="1121186"/>
                  </a:cubicBezTo>
                  <a:cubicBezTo>
                    <a:pt x="452308" y="1122977"/>
                    <a:pt x="450517" y="1127149"/>
                    <a:pt x="448914" y="1129576"/>
                  </a:cubicBezTo>
                  <a:cubicBezTo>
                    <a:pt x="445096" y="1135351"/>
                    <a:pt x="440594" y="1140654"/>
                    <a:pt x="436517" y="1146263"/>
                  </a:cubicBezTo>
                  <a:cubicBezTo>
                    <a:pt x="435079" y="1148243"/>
                    <a:pt x="434160" y="1150576"/>
                    <a:pt x="432157" y="1154323"/>
                  </a:cubicBezTo>
                  <a:cubicBezTo>
                    <a:pt x="436682" y="1153498"/>
                    <a:pt x="439487" y="1153522"/>
                    <a:pt x="441820" y="1152485"/>
                  </a:cubicBezTo>
                  <a:cubicBezTo>
                    <a:pt x="453321" y="1147465"/>
                    <a:pt x="465223" y="1143058"/>
                    <a:pt x="476065" y="1136835"/>
                  </a:cubicBezTo>
                  <a:cubicBezTo>
                    <a:pt x="513727" y="1115247"/>
                    <a:pt x="548867" y="1090076"/>
                    <a:pt x="581415" y="1061229"/>
                  </a:cubicBezTo>
                  <a:cubicBezTo>
                    <a:pt x="591313" y="1052438"/>
                    <a:pt x="592327" y="1042727"/>
                    <a:pt x="588721" y="1031179"/>
                  </a:cubicBezTo>
                  <a:cubicBezTo>
                    <a:pt x="586364" y="1023684"/>
                    <a:pt x="580637" y="1017722"/>
                    <a:pt x="572152" y="1020903"/>
                  </a:cubicBezTo>
                  <a:cubicBezTo>
                    <a:pt x="570809" y="1021422"/>
                    <a:pt x="568994" y="1020715"/>
                    <a:pt x="566048" y="1020432"/>
                  </a:cubicBezTo>
                  <a:cubicBezTo>
                    <a:pt x="568216" y="1016378"/>
                    <a:pt x="569913" y="1013173"/>
                    <a:pt x="571634" y="1010015"/>
                  </a:cubicBezTo>
                  <a:cubicBezTo>
                    <a:pt x="575523" y="1002874"/>
                    <a:pt x="580142" y="996015"/>
                    <a:pt x="583206" y="988544"/>
                  </a:cubicBezTo>
                  <a:cubicBezTo>
                    <a:pt x="603310" y="939546"/>
                    <a:pt x="617498" y="888756"/>
                    <a:pt x="627821" y="836859"/>
                  </a:cubicBezTo>
                  <a:cubicBezTo>
                    <a:pt x="630625" y="822812"/>
                    <a:pt x="633359" y="808553"/>
                    <a:pt x="629329" y="794271"/>
                  </a:cubicBezTo>
                  <a:cubicBezTo>
                    <a:pt x="627326" y="787177"/>
                    <a:pt x="624191" y="781096"/>
                    <a:pt x="615306" y="780059"/>
                  </a:cubicBezTo>
                  <a:cubicBezTo>
                    <a:pt x="608518" y="779258"/>
                    <a:pt x="603687" y="772400"/>
                    <a:pt x="604323" y="766296"/>
                  </a:cubicBezTo>
                  <a:cubicBezTo>
                    <a:pt x="604936" y="760356"/>
                    <a:pt x="610168" y="756043"/>
                    <a:pt x="617922" y="756633"/>
                  </a:cubicBezTo>
                  <a:cubicBezTo>
                    <a:pt x="625134" y="757175"/>
                    <a:pt x="628386" y="753687"/>
                    <a:pt x="630319" y="747700"/>
                  </a:cubicBezTo>
                  <a:cubicBezTo>
                    <a:pt x="631144" y="745131"/>
                    <a:pt x="632086" y="742539"/>
                    <a:pt x="632558" y="739899"/>
                  </a:cubicBezTo>
                  <a:cubicBezTo>
                    <a:pt x="641679" y="688285"/>
                    <a:pt x="639463" y="636977"/>
                    <a:pt x="628127" y="585951"/>
                  </a:cubicBezTo>
                  <a:cubicBezTo>
                    <a:pt x="625770" y="575322"/>
                    <a:pt x="621457" y="565871"/>
                    <a:pt x="611629" y="559744"/>
                  </a:cubicBezTo>
                  <a:cubicBezTo>
                    <a:pt x="609249" y="558259"/>
                    <a:pt x="607175" y="555548"/>
                    <a:pt x="606114" y="552956"/>
                  </a:cubicBezTo>
                  <a:cubicBezTo>
                    <a:pt x="605219" y="550740"/>
                    <a:pt x="605030" y="547134"/>
                    <a:pt x="606303" y="545485"/>
                  </a:cubicBezTo>
                  <a:cubicBezTo>
                    <a:pt x="607505" y="543906"/>
                    <a:pt x="611441" y="542916"/>
                    <a:pt x="613350" y="543693"/>
                  </a:cubicBezTo>
                  <a:cubicBezTo>
                    <a:pt x="618982" y="545980"/>
                    <a:pt x="624709" y="548596"/>
                    <a:pt x="629541" y="552249"/>
                  </a:cubicBezTo>
                  <a:cubicBezTo>
                    <a:pt x="649857" y="567615"/>
                    <a:pt x="657045" y="589793"/>
                    <a:pt x="659096" y="613785"/>
                  </a:cubicBezTo>
                  <a:cubicBezTo>
                    <a:pt x="660910" y="634973"/>
                    <a:pt x="660816" y="656326"/>
                    <a:pt x="662466" y="677538"/>
                  </a:cubicBezTo>
                  <a:cubicBezTo>
                    <a:pt x="662961" y="683830"/>
                    <a:pt x="665341" y="690618"/>
                    <a:pt x="668806" y="695897"/>
                  </a:cubicBezTo>
                  <a:cubicBezTo>
                    <a:pt x="672765" y="701931"/>
                    <a:pt x="678634" y="700469"/>
                    <a:pt x="680778" y="693493"/>
                  </a:cubicBezTo>
                  <a:cubicBezTo>
                    <a:pt x="682145" y="689062"/>
                    <a:pt x="683229" y="684207"/>
                    <a:pt x="682876" y="679659"/>
                  </a:cubicBezTo>
                  <a:cubicBezTo>
                    <a:pt x="681203" y="658000"/>
                    <a:pt x="680142" y="636199"/>
                    <a:pt x="676654" y="614799"/>
                  </a:cubicBezTo>
                  <a:cubicBezTo>
                    <a:pt x="671870" y="585456"/>
                    <a:pt x="659143" y="559861"/>
                    <a:pt x="635009" y="540983"/>
                  </a:cubicBezTo>
                  <a:cubicBezTo>
                    <a:pt x="630743" y="537660"/>
                    <a:pt x="626925" y="533630"/>
                    <a:pt x="623460" y="529435"/>
                  </a:cubicBezTo>
                  <a:cubicBezTo>
                    <a:pt x="614457" y="518523"/>
                    <a:pt x="606421" y="507281"/>
                    <a:pt x="604040" y="492574"/>
                  </a:cubicBezTo>
                  <a:cubicBezTo>
                    <a:pt x="601778" y="478527"/>
                    <a:pt x="599350" y="464174"/>
                    <a:pt x="594330" y="451000"/>
                  </a:cubicBezTo>
                  <a:cubicBezTo>
                    <a:pt x="587212" y="432357"/>
                    <a:pt x="577455" y="414752"/>
                    <a:pt x="569112" y="396581"/>
                  </a:cubicBezTo>
                  <a:cubicBezTo>
                    <a:pt x="556055" y="368087"/>
                    <a:pt x="542833" y="339593"/>
                    <a:pt x="535268" y="309001"/>
                  </a:cubicBezTo>
                  <a:cubicBezTo>
                    <a:pt x="532086" y="296156"/>
                    <a:pt x="529989" y="282864"/>
                    <a:pt x="536399" y="270561"/>
                  </a:cubicBezTo>
                  <a:cubicBezTo>
                    <a:pt x="539298" y="264999"/>
                    <a:pt x="544436" y="258188"/>
                    <a:pt x="549645" y="257104"/>
                  </a:cubicBezTo>
                  <a:cubicBezTo>
                    <a:pt x="553345" y="256326"/>
                    <a:pt x="560085" y="263373"/>
                    <a:pt x="563338" y="268322"/>
                  </a:cubicBezTo>
                  <a:cubicBezTo>
                    <a:pt x="579341" y="292668"/>
                    <a:pt x="589993" y="319442"/>
                    <a:pt x="596899" y="347700"/>
                  </a:cubicBezTo>
                  <a:cubicBezTo>
                    <a:pt x="597653" y="350787"/>
                    <a:pt x="597936" y="353993"/>
                    <a:pt x="598431" y="357151"/>
                  </a:cubicBezTo>
                  <a:cubicBezTo>
                    <a:pt x="597512" y="357575"/>
                    <a:pt x="596593" y="357999"/>
                    <a:pt x="595673" y="358447"/>
                  </a:cubicBezTo>
                  <a:cubicBezTo>
                    <a:pt x="577879" y="333535"/>
                    <a:pt x="560062" y="308647"/>
                    <a:pt x="542268" y="283736"/>
                  </a:cubicBezTo>
                  <a:cubicBezTo>
                    <a:pt x="542126" y="286753"/>
                    <a:pt x="542881" y="289274"/>
                    <a:pt x="543941" y="291655"/>
                  </a:cubicBezTo>
                  <a:cubicBezTo>
                    <a:pt x="561641" y="330802"/>
                    <a:pt x="579694" y="369783"/>
                    <a:pt x="596993" y="409095"/>
                  </a:cubicBezTo>
                  <a:cubicBezTo>
                    <a:pt x="606515" y="430731"/>
                    <a:pt x="615188" y="452649"/>
                    <a:pt x="618440" y="476524"/>
                  </a:cubicBezTo>
                  <a:cubicBezTo>
                    <a:pt x="620891" y="494389"/>
                    <a:pt x="631733" y="507658"/>
                    <a:pt x="647194" y="516779"/>
                  </a:cubicBezTo>
                  <a:cubicBezTo>
                    <a:pt x="649621" y="518216"/>
                    <a:pt x="653675" y="518782"/>
                    <a:pt x="656055" y="517674"/>
                  </a:cubicBezTo>
                  <a:cubicBezTo>
                    <a:pt x="657540" y="516991"/>
                    <a:pt x="658059" y="512324"/>
                    <a:pt x="657611" y="509708"/>
                  </a:cubicBezTo>
                  <a:cubicBezTo>
                    <a:pt x="656126" y="500917"/>
                    <a:pt x="650493" y="494766"/>
                    <a:pt x="643588" y="489534"/>
                  </a:cubicBezTo>
                  <a:cubicBezTo>
                    <a:pt x="635810" y="483618"/>
                    <a:pt x="632605" y="475982"/>
                    <a:pt x="634679" y="466107"/>
                  </a:cubicBezTo>
                  <a:cubicBezTo>
                    <a:pt x="635480" y="462289"/>
                    <a:pt x="635763" y="458117"/>
                    <a:pt x="635103" y="454323"/>
                  </a:cubicBezTo>
                  <a:cubicBezTo>
                    <a:pt x="632133" y="437047"/>
                    <a:pt x="629682" y="419607"/>
                    <a:pt x="625346" y="402661"/>
                  </a:cubicBezTo>
                  <a:cubicBezTo>
                    <a:pt x="614481" y="360120"/>
                    <a:pt x="602932" y="317768"/>
                    <a:pt x="591101" y="275487"/>
                  </a:cubicBezTo>
                  <a:cubicBezTo>
                    <a:pt x="588744" y="267097"/>
                    <a:pt x="585351" y="258353"/>
                    <a:pt x="580118" y="251518"/>
                  </a:cubicBezTo>
                  <a:cubicBezTo>
                    <a:pt x="562560" y="228539"/>
                    <a:pt x="543588" y="206620"/>
                    <a:pt x="525864" y="183759"/>
                  </a:cubicBezTo>
                  <a:cubicBezTo>
                    <a:pt x="515188" y="169972"/>
                    <a:pt x="505902" y="155124"/>
                    <a:pt x="495720" y="140936"/>
                  </a:cubicBezTo>
                  <a:cubicBezTo>
                    <a:pt x="493976" y="138485"/>
                    <a:pt x="491195" y="136010"/>
                    <a:pt x="488414" y="135256"/>
                  </a:cubicBezTo>
                  <a:cubicBezTo>
                    <a:pt x="482263" y="133583"/>
                    <a:pt x="475805" y="133205"/>
                    <a:pt x="469536" y="131933"/>
                  </a:cubicBezTo>
                  <a:cubicBezTo>
                    <a:pt x="464681" y="130966"/>
                    <a:pt x="458671" y="129859"/>
                    <a:pt x="460698" y="122953"/>
                  </a:cubicBezTo>
                  <a:cubicBezTo>
                    <a:pt x="462324" y="117344"/>
                    <a:pt x="460250" y="113385"/>
                    <a:pt x="456833" y="110344"/>
                  </a:cubicBezTo>
                  <a:cubicBezTo>
                    <a:pt x="448160" y="102661"/>
                    <a:pt x="439133" y="95402"/>
                    <a:pt x="429942" y="88355"/>
                  </a:cubicBezTo>
                  <a:cubicBezTo>
                    <a:pt x="420726" y="81308"/>
                    <a:pt x="410804" y="75133"/>
                    <a:pt x="401942" y="67709"/>
                  </a:cubicBezTo>
                  <a:cubicBezTo>
                    <a:pt x="398596" y="64905"/>
                    <a:pt x="397370" y="59602"/>
                    <a:pt x="395178" y="55430"/>
                  </a:cubicBezTo>
                  <a:cubicBezTo>
                    <a:pt x="400057" y="55077"/>
                    <a:pt x="405289" y="53427"/>
                    <a:pt x="409767" y="54582"/>
                  </a:cubicBezTo>
                  <a:cubicBezTo>
                    <a:pt x="428032" y="59272"/>
                    <a:pt x="443941" y="68652"/>
                    <a:pt x="457941" y="81261"/>
                  </a:cubicBezTo>
                  <a:cubicBezTo>
                    <a:pt x="501801" y="120785"/>
                    <a:pt x="538167" y="166790"/>
                    <a:pt x="572223" y="214681"/>
                  </a:cubicBezTo>
                  <a:cubicBezTo>
                    <a:pt x="591030" y="241101"/>
                    <a:pt x="608117" y="268416"/>
                    <a:pt x="616649" y="300422"/>
                  </a:cubicBezTo>
                  <a:cubicBezTo>
                    <a:pt x="619124" y="309684"/>
                    <a:pt x="624238" y="318947"/>
                    <a:pt x="630366" y="326347"/>
                  </a:cubicBezTo>
                  <a:cubicBezTo>
                    <a:pt x="636187" y="333370"/>
                    <a:pt x="640100" y="340582"/>
                    <a:pt x="641349" y="349232"/>
                  </a:cubicBezTo>
                  <a:cubicBezTo>
                    <a:pt x="642833" y="359484"/>
                    <a:pt x="643305" y="369878"/>
                    <a:pt x="644601" y="380153"/>
                  </a:cubicBezTo>
                  <a:cubicBezTo>
                    <a:pt x="646251" y="393092"/>
                    <a:pt x="647901" y="406055"/>
                    <a:pt x="650375" y="418829"/>
                  </a:cubicBezTo>
                  <a:cubicBezTo>
                    <a:pt x="651436" y="424368"/>
                    <a:pt x="654405" y="429058"/>
                    <a:pt x="661594" y="429906"/>
                  </a:cubicBezTo>
                  <a:cubicBezTo>
                    <a:pt x="666520" y="430472"/>
                    <a:pt x="669041" y="434148"/>
                    <a:pt x="666920" y="439852"/>
                  </a:cubicBezTo>
                  <a:cubicBezTo>
                    <a:pt x="665765" y="443010"/>
                    <a:pt x="664846" y="446687"/>
                    <a:pt x="665294" y="449915"/>
                  </a:cubicBezTo>
                  <a:cubicBezTo>
                    <a:pt x="668971" y="476524"/>
                    <a:pt x="671799" y="503368"/>
                    <a:pt x="677243" y="529623"/>
                  </a:cubicBezTo>
                  <a:cubicBezTo>
                    <a:pt x="683371" y="559272"/>
                    <a:pt x="691879" y="588450"/>
                    <a:pt x="699609" y="617769"/>
                  </a:cubicBezTo>
                  <a:cubicBezTo>
                    <a:pt x="700529" y="621233"/>
                    <a:pt x="702980" y="624273"/>
                    <a:pt x="704724" y="627526"/>
                  </a:cubicBezTo>
                  <a:cubicBezTo>
                    <a:pt x="707151" y="624792"/>
                    <a:pt x="708000" y="622765"/>
                    <a:pt x="708353" y="620644"/>
                  </a:cubicBezTo>
                  <a:cubicBezTo>
                    <a:pt x="711676" y="600092"/>
                    <a:pt x="710097" y="579635"/>
                    <a:pt x="705973" y="559437"/>
                  </a:cubicBezTo>
                  <a:cubicBezTo>
                    <a:pt x="702673" y="543269"/>
                    <a:pt x="697960" y="527408"/>
                    <a:pt x="694731" y="511216"/>
                  </a:cubicBezTo>
                  <a:cubicBezTo>
                    <a:pt x="693906" y="507021"/>
                    <a:pt x="696239" y="502213"/>
                    <a:pt x="697135" y="497665"/>
                  </a:cubicBezTo>
                  <a:cubicBezTo>
                    <a:pt x="700387" y="500658"/>
                    <a:pt x="705172" y="503038"/>
                    <a:pt x="706586" y="506738"/>
                  </a:cubicBezTo>
                  <a:cubicBezTo>
                    <a:pt x="712006" y="520714"/>
                    <a:pt x="717168" y="534903"/>
                    <a:pt x="720939" y="549373"/>
                  </a:cubicBezTo>
                  <a:cubicBezTo>
                    <a:pt x="731002" y="588143"/>
                    <a:pt x="738662" y="627266"/>
                    <a:pt x="740029" y="667592"/>
                  </a:cubicBezTo>
                  <a:cubicBezTo>
                    <a:pt x="740760" y="689487"/>
                    <a:pt x="743871" y="711382"/>
                    <a:pt x="747288" y="733064"/>
                  </a:cubicBezTo>
                  <a:cubicBezTo>
                    <a:pt x="748584" y="741243"/>
                    <a:pt x="751907" y="750717"/>
                    <a:pt x="757587" y="756208"/>
                  </a:cubicBezTo>
                  <a:cubicBezTo>
                    <a:pt x="765129" y="763491"/>
                    <a:pt x="767604" y="771598"/>
                    <a:pt x="767510" y="780578"/>
                  </a:cubicBezTo>
                  <a:cubicBezTo>
                    <a:pt x="767297" y="800587"/>
                    <a:pt x="766732" y="820667"/>
                    <a:pt x="764728" y="840559"/>
                  </a:cubicBezTo>
                  <a:cubicBezTo>
                    <a:pt x="760580" y="881733"/>
                    <a:pt x="751153" y="921775"/>
                    <a:pt x="735622" y="960262"/>
                  </a:cubicBezTo>
                  <a:cubicBezTo>
                    <a:pt x="732181" y="968794"/>
                    <a:pt x="729117" y="977491"/>
                    <a:pt x="725888" y="986117"/>
                  </a:cubicBezTo>
                  <a:cubicBezTo>
                    <a:pt x="735645" y="978221"/>
                    <a:pt x="744248" y="969713"/>
                    <a:pt x="752732" y="961087"/>
                  </a:cubicBezTo>
                  <a:cubicBezTo>
                    <a:pt x="761971" y="951707"/>
                    <a:pt x="768806" y="940701"/>
                    <a:pt x="771021" y="927738"/>
                  </a:cubicBezTo>
                  <a:cubicBezTo>
                    <a:pt x="774910" y="904900"/>
                    <a:pt x="778445" y="881968"/>
                    <a:pt x="780943" y="858942"/>
                  </a:cubicBezTo>
                  <a:cubicBezTo>
                    <a:pt x="783112" y="839027"/>
                    <a:pt x="784102" y="818947"/>
                    <a:pt x="784761" y="798914"/>
                  </a:cubicBezTo>
                  <a:cubicBezTo>
                    <a:pt x="785846" y="766484"/>
                    <a:pt x="786317" y="734031"/>
                    <a:pt x="786883" y="701577"/>
                  </a:cubicBezTo>
                  <a:cubicBezTo>
                    <a:pt x="786953" y="697901"/>
                    <a:pt x="785893" y="694224"/>
                    <a:pt x="785351" y="690547"/>
                  </a:cubicBezTo>
                  <a:cubicBezTo>
                    <a:pt x="777880" y="704193"/>
                    <a:pt x="778210" y="720149"/>
                    <a:pt x="769701" y="733583"/>
                  </a:cubicBezTo>
                  <a:cubicBezTo>
                    <a:pt x="762183" y="721775"/>
                    <a:pt x="753180" y="607233"/>
                    <a:pt x="759378" y="596298"/>
                  </a:cubicBezTo>
                  <a:cubicBezTo>
                    <a:pt x="769254" y="611429"/>
                    <a:pt x="778728" y="625923"/>
                    <a:pt x="788202" y="640418"/>
                  </a:cubicBezTo>
                  <a:cubicBezTo>
                    <a:pt x="789381" y="639970"/>
                    <a:pt x="790559" y="639546"/>
                    <a:pt x="791738" y="639098"/>
                  </a:cubicBezTo>
                  <a:cubicBezTo>
                    <a:pt x="788603" y="607941"/>
                    <a:pt x="785445" y="576807"/>
                    <a:pt x="782310" y="545650"/>
                  </a:cubicBezTo>
                  <a:cubicBezTo>
                    <a:pt x="783135" y="545438"/>
                    <a:pt x="783937" y="545225"/>
                    <a:pt x="784761" y="545013"/>
                  </a:cubicBezTo>
                  <a:cubicBezTo>
                    <a:pt x="785987" y="547512"/>
                    <a:pt x="787354" y="549939"/>
                    <a:pt x="788438" y="552508"/>
                  </a:cubicBezTo>
                  <a:cubicBezTo>
                    <a:pt x="792115" y="561134"/>
                    <a:pt x="795037" y="570161"/>
                    <a:pt x="799492" y="578362"/>
                  </a:cubicBezTo>
                  <a:cubicBezTo>
                    <a:pt x="804040" y="586753"/>
                    <a:pt x="809579" y="594742"/>
                    <a:pt x="815589" y="602190"/>
                  </a:cubicBezTo>
                  <a:cubicBezTo>
                    <a:pt x="819666" y="607233"/>
                    <a:pt x="825228" y="609897"/>
                    <a:pt x="832723" y="608270"/>
                  </a:cubicBezTo>
                  <a:cubicBezTo>
                    <a:pt x="835928" y="607587"/>
                    <a:pt x="841113" y="610038"/>
                    <a:pt x="843494" y="612748"/>
                  </a:cubicBezTo>
                  <a:cubicBezTo>
                    <a:pt x="852261" y="622694"/>
                    <a:pt x="845473" y="642350"/>
                    <a:pt x="832487" y="644896"/>
                  </a:cubicBezTo>
                  <a:cubicBezTo>
                    <a:pt x="826336" y="646121"/>
                    <a:pt x="822518" y="649232"/>
                    <a:pt x="820915" y="654888"/>
                  </a:cubicBezTo>
                  <a:cubicBezTo>
                    <a:pt x="817851" y="665801"/>
                    <a:pt x="814222" y="676642"/>
                    <a:pt x="812525" y="687790"/>
                  </a:cubicBezTo>
                  <a:cubicBezTo>
                    <a:pt x="807034" y="723896"/>
                    <a:pt x="805808" y="760333"/>
                    <a:pt x="809697" y="796628"/>
                  </a:cubicBezTo>
                  <a:cubicBezTo>
                    <a:pt x="811394" y="812466"/>
                    <a:pt x="809932" y="830495"/>
                    <a:pt x="828009" y="841549"/>
                  </a:cubicBezTo>
                  <a:cubicBezTo>
                    <a:pt x="822659" y="841148"/>
                    <a:pt x="818723" y="840606"/>
                    <a:pt x="814787" y="840630"/>
                  </a:cubicBezTo>
                  <a:cubicBezTo>
                    <a:pt x="810144" y="840653"/>
                    <a:pt x="805289" y="840418"/>
                    <a:pt x="800953" y="841690"/>
                  </a:cubicBezTo>
                  <a:cubicBezTo>
                    <a:pt x="798054" y="842539"/>
                    <a:pt x="794236" y="845626"/>
                    <a:pt x="793835" y="848172"/>
                  </a:cubicBezTo>
                  <a:cubicBezTo>
                    <a:pt x="793364" y="851165"/>
                    <a:pt x="795626" y="855101"/>
                    <a:pt x="797724" y="857811"/>
                  </a:cubicBezTo>
                  <a:cubicBezTo>
                    <a:pt x="799185" y="859696"/>
                    <a:pt x="802320" y="860592"/>
                    <a:pt x="804889" y="861252"/>
                  </a:cubicBezTo>
                  <a:cubicBezTo>
                    <a:pt x="818935" y="864881"/>
                    <a:pt x="826194" y="889251"/>
                    <a:pt x="815777" y="901436"/>
                  </a:cubicBezTo>
                  <a:cubicBezTo>
                    <a:pt x="809084" y="893211"/>
                    <a:pt x="802461" y="885127"/>
                    <a:pt x="795862" y="877043"/>
                  </a:cubicBezTo>
                  <a:cubicBezTo>
                    <a:pt x="795367" y="881049"/>
                    <a:pt x="796121" y="884349"/>
                    <a:pt x="797300" y="887483"/>
                  </a:cubicBezTo>
                  <a:cubicBezTo>
                    <a:pt x="802414" y="901059"/>
                    <a:pt x="801354" y="914587"/>
                    <a:pt x="794660" y="926913"/>
                  </a:cubicBezTo>
                  <a:cubicBezTo>
                    <a:pt x="786317" y="942256"/>
                    <a:pt x="776395" y="956751"/>
                    <a:pt x="767392" y="971764"/>
                  </a:cubicBezTo>
                  <a:cubicBezTo>
                    <a:pt x="761830" y="981049"/>
                    <a:pt x="755961" y="990241"/>
                    <a:pt x="751554" y="1000092"/>
                  </a:cubicBezTo>
                  <a:cubicBezTo>
                    <a:pt x="747854" y="1008341"/>
                    <a:pt x="750045" y="1011924"/>
                    <a:pt x="757776" y="1016567"/>
                  </a:cubicBezTo>
                  <a:cubicBezTo>
                    <a:pt x="760958" y="1018476"/>
                    <a:pt x="763856" y="1020833"/>
                    <a:pt x="767910" y="1023708"/>
                  </a:cubicBezTo>
                  <a:cubicBezTo>
                    <a:pt x="764021" y="1026395"/>
                    <a:pt x="761806" y="1028351"/>
                    <a:pt x="759261" y="1029624"/>
                  </a:cubicBezTo>
                  <a:cubicBezTo>
                    <a:pt x="746934" y="1035775"/>
                    <a:pt x="740312" y="1045414"/>
                    <a:pt x="739228" y="1059343"/>
                  </a:cubicBezTo>
                  <a:cubicBezTo>
                    <a:pt x="738379" y="1070420"/>
                    <a:pt x="729235" y="1077962"/>
                    <a:pt x="717757" y="1077514"/>
                  </a:cubicBezTo>
                  <a:cubicBezTo>
                    <a:pt x="711276" y="1077255"/>
                    <a:pt x="702343" y="1078151"/>
                    <a:pt x="700694" y="1070585"/>
                  </a:cubicBezTo>
                  <a:cubicBezTo>
                    <a:pt x="699727" y="1066107"/>
                    <a:pt x="704370" y="1059225"/>
                    <a:pt x="708306" y="1055171"/>
                  </a:cubicBezTo>
                  <a:cubicBezTo>
                    <a:pt x="715494" y="1047771"/>
                    <a:pt x="724168" y="1041785"/>
                    <a:pt x="731992" y="1034974"/>
                  </a:cubicBezTo>
                  <a:cubicBezTo>
                    <a:pt x="740712" y="1027408"/>
                    <a:pt x="741137" y="1022482"/>
                    <a:pt x="733713" y="1013597"/>
                  </a:cubicBezTo>
                  <a:cubicBezTo>
                    <a:pt x="728952" y="1007894"/>
                    <a:pt x="723908" y="1002402"/>
                    <a:pt x="718558" y="997241"/>
                  </a:cubicBezTo>
                  <a:cubicBezTo>
                    <a:pt x="706185" y="985315"/>
                    <a:pt x="704394" y="972023"/>
                    <a:pt x="712148" y="956915"/>
                  </a:cubicBezTo>
                  <a:cubicBezTo>
                    <a:pt x="724144" y="933559"/>
                    <a:pt x="733359" y="909213"/>
                    <a:pt x="738898" y="883430"/>
                  </a:cubicBezTo>
                  <a:cubicBezTo>
                    <a:pt x="745662" y="851966"/>
                    <a:pt x="751460" y="820385"/>
                    <a:pt x="751200" y="788049"/>
                  </a:cubicBezTo>
                  <a:cubicBezTo>
                    <a:pt x="751153" y="782463"/>
                    <a:pt x="750163" y="776689"/>
                    <a:pt x="748490" y="771339"/>
                  </a:cubicBezTo>
                  <a:cubicBezTo>
                    <a:pt x="746817" y="765966"/>
                    <a:pt x="743140" y="765612"/>
                    <a:pt x="740053" y="770349"/>
                  </a:cubicBezTo>
                  <a:cubicBezTo>
                    <a:pt x="737813" y="773790"/>
                    <a:pt x="735810" y="777820"/>
                    <a:pt x="735150" y="781827"/>
                  </a:cubicBezTo>
                  <a:cubicBezTo>
                    <a:pt x="733218" y="793493"/>
                    <a:pt x="731332" y="805230"/>
                    <a:pt x="730649" y="817014"/>
                  </a:cubicBezTo>
                  <a:cubicBezTo>
                    <a:pt x="728952" y="846757"/>
                    <a:pt x="725487" y="876289"/>
                    <a:pt x="714552" y="904099"/>
                  </a:cubicBezTo>
                  <a:cubicBezTo>
                    <a:pt x="701000" y="938532"/>
                    <a:pt x="685846" y="972329"/>
                    <a:pt x="671492" y="1006432"/>
                  </a:cubicBezTo>
                  <a:cubicBezTo>
                    <a:pt x="667910" y="1014941"/>
                    <a:pt x="664776" y="1023614"/>
                    <a:pt x="661452" y="1032216"/>
                  </a:cubicBezTo>
                  <a:cubicBezTo>
                    <a:pt x="662136" y="1032640"/>
                    <a:pt x="662819" y="1033064"/>
                    <a:pt x="663526" y="1033489"/>
                  </a:cubicBezTo>
                  <a:cubicBezTo>
                    <a:pt x="666449" y="1030283"/>
                    <a:pt x="669206" y="1026937"/>
                    <a:pt x="672341" y="1023944"/>
                  </a:cubicBezTo>
                  <a:cubicBezTo>
                    <a:pt x="680331" y="1016307"/>
                    <a:pt x="688179" y="1008483"/>
                    <a:pt x="696734" y="1001507"/>
                  </a:cubicBezTo>
                  <a:cubicBezTo>
                    <a:pt x="698926" y="999715"/>
                    <a:pt x="704606" y="999362"/>
                    <a:pt x="706656" y="1000964"/>
                  </a:cubicBezTo>
                  <a:cubicBezTo>
                    <a:pt x="708683" y="1002567"/>
                    <a:pt x="709037" y="1007564"/>
                    <a:pt x="708518" y="1010816"/>
                  </a:cubicBezTo>
                  <a:cubicBezTo>
                    <a:pt x="707882" y="1014823"/>
                    <a:pt x="706232" y="1019018"/>
                    <a:pt x="703922" y="1022388"/>
                  </a:cubicBezTo>
                  <a:cubicBezTo>
                    <a:pt x="698596" y="1030118"/>
                    <a:pt x="692374" y="1037212"/>
                    <a:pt x="686953" y="1044849"/>
                  </a:cubicBezTo>
                  <a:cubicBezTo>
                    <a:pt x="678964" y="1056114"/>
                    <a:pt x="671186" y="1067545"/>
                    <a:pt x="663762" y="1079188"/>
                  </a:cubicBezTo>
                  <a:cubicBezTo>
                    <a:pt x="662419" y="1081309"/>
                    <a:pt x="663149" y="1084773"/>
                    <a:pt x="662914" y="1087601"/>
                  </a:cubicBezTo>
                  <a:cubicBezTo>
                    <a:pt x="665671" y="1087814"/>
                    <a:pt x="668546" y="1088662"/>
                    <a:pt x="671162" y="1088120"/>
                  </a:cubicBezTo>
                  <a:cubicBezTo>
                    <a:pt x="676465" y="1087036"/>
                    <a:pt x="681509" y="1084726"/>
                    <a:pt x="686835" y="1083831"/>
                  </a:cubicBezTo>
                  <a:cubicBezTo>
                    <a:pt x="689970" y="1083312"/>
                    <a:pt x="695367" y="1083501"/>
                    <a:pt x="696263" y="1085198"/>
                  </a:cubicBezTo>
                  <a:cubicBezTo>
                    <a:pt x="697583" y="1087743"/>
                    <a:pt x="696899" y="1092574"/>
                    <a:pt x="695202" y="1095214"/>
                  </a:cubicBezTo>
                  <a:cubicBezTo>
                    <a:pt x="688744" y="1105136"/>
                    <a:pt x="681674" y="1114681"/>
                    <a:pt x="674533" y="1124132"/>
                  </a:cubicBezTo>
                  <a:cubicBezTo>
                    <a:pt x="669607" y="1130684"/>
                    <a:pt x="664186" y="1136859"/>
                    <a:pt x="659001" y="1143223"/>
                  </a:cubicBezTo>
                  <a:cubicBezTo>
                    <a:pt x="662089" y="1142963"/>
                    <a:pt x="664139" y="1141785"/>
                    <a:pt x="666072" y="1140394"/>
                  </a:cubicBezTo>
                  <a:cubicBezTo>
                    <a:pt x="724662" y="1098160"/>
                    <a:pt x="775994" y="1048078"/>
                    <a:pt x="823319" y="993800"/>
                  </a:cubicBezTo>
                  <a:cubicBezTo>
                    <a:pt x="832369" y="983430"/>
                    <a:pt x="839888" y="971646"/>
                    <a:pt x="847571" y="960168"/>
                  </a:cubicBezTo>
                  <a:cubicBezTo>
                    <a:pt x="849173" y="957764"/>
                    <a:pt x="848396" y="953781"/>
                    <a:pt x="848702" y="950529"/>
                  </a:cubicBezTo>
                  <a:cubicBezTo>
                    <a:pt x="844955" y="950269"/>
                    <a:pt x="839817" y="948313"/>
                    <a:pt x="837743" y="950034"/>
                  </a:cubicBezTo>
                  <a:cubicBezTo>
                    <a:pt x="832511" y="954441"/>
                    <a:pt x="827349" y="959909"/>
                    <a:pt x="824498" y="966036"/>
                  </a:cubicBezTo>
                  <a:cubicBezTo>
                    <a:pt x="818299" y="979258"/>
                    <a:pt x="811040" y="991443"/>
                    <a:pt x="799303" y="1000352"/>
                  </a:cubicBezTo>
                  <a:cubicBezTo>
                    <a:pt x="792044" y="1005867"/>
                    <a:pt x="784149" y="1010415"/>
                    <a:pt x="773001" y="1008954"/>
                  </a:cubicBezTo>
                  <a:cubicBezTo>
                    <a:pt x="775028" y="1004170"/>
                    <a:pt x="776230" y="999833"/>
                    <a:pt x="778539" y="996227"/>
                  </a:cubicBezTo>
                  <a:cubicBezTo>
                    <a:pt x="786128" y="984349"/>
                    <a:pt x="794094" y="972730"/>
                    <a:pt x="801966" y="961040"/>
                  </a:cubicBezTo>
                  <a:cubicBezTo>
                    <a:pt x="817922" y="937354"/>
                    <a:pt x="832888" y="913456"/>
                    <a:pt x="834302" y="883500"/>
                  </a:cubicBezTo>
                  <a:cubicBezTo>
                    <a:pt x="834891" y="871056"/>
                    <a:pt x="840194" y="867592"/>
                    <a:pt x="852968" y="867922"/>
                  </a:cubicBezTo>
                  <a:cubicBezTo>
                    <a:pt x="856904" y="868016"/>
                    <a:pt x="860816" y="868935"/>
                    <a:pt x="864752" y="869030"/>
                  </a:cubicBezTo>
                  <a:cubicBezTo>
                    <a:pt x="873826" y="869289"/>
                    <a:pt x="882970" y="869949"/>
                    <a:pt x="891950" y="869030"/>
                  </a:cubicBezTo>
                  <a:cubicBezTo>
                    <a:pt x="895202" y="868700"/>
                    <a:pt x="900576" y="864222"/>
                    <a:pt x="900505" y="861794"/>
                  </a:cubicBezTo>
                  <a:cubicBezTo>
                    <a:pt x="900317" y="857623"/>
                    <a:pt x="897771" y="851542"/>
                    <a:pt x="894354" y="849656"/>
                  </a:cubicBezTo>
                  <a:close/>
                  <a:moveTo>
                    <a:pt x="443917" y="128492"/>
                  </a:moveTo>
                  <a:cubicBezTo>
                    <a:pt x="470644" y="147676"/>
                    <a:pt x="494566" y="169595"/>
                    <a:pt x="510403" y="199055"/>
                  </a:cubicBezTo>
                  <a:cubicBezTo>
                    <a:pt x="515023" y="207634"/>
                    <a:pt x="516578" y="216448"/>
                    <a:pt x="513255" y="226111"/>
                  </a:cubicBezTo>
                  <a:cubicBezTo>
                    <a:pt x="510710" y="233441"/>
                    <a:pt x="512878" y="235892"/>
                    <a:pt x="520750" y="234714"/>
                  </a:cubicBezTo>
                  <a:cubicBezTo>
                    <a:pt x="526783" y="233818"/>
                    <a:pt x="532605" y="231556"/>
                    <a:pt x="538544" y="230047"/>
                  </a:cubicBezTo>
                  <a:cubicBezTo>
                    <a:pt x="541325" y="229340"/>
                    <a:pt x="544177" y="228963"/>
                    <a:pt x="547005" y="228445"/>
                  </a:cubicBezTo>
                  <a:cubicBezTo>
                    <a:pt x="547264" y="229057"/>
                    <a:pt x="547547" y="229670"/>
                    <a:pt x="547806" y="230259"/>
                  </a:cubicBezTo>
                  <a:cubicBezTo>
                    <a:pt x="538332" y="240865"/>
                    <a:pt x="528999" y="251636"/>
                    <a:pt x="519171" y="261888"/>
                  </a:cubicBezTo>
                  <a:cubicBezTo>
                    <a:pt x="517898" y="263208"/>
                    <a:pt x="513255" y="263019"/>
                    <a:pt x="511440" y="261723"/>
                  </a:cubicBezTo>
                  <a:cubicBezTo>
                    <a:pt x="508589" y="259673"/>
                    <a:pt x="506043" y="256444"/>
                    <a:pt x="504700" y="253168"/>
                  </a:cubicBezTo>
                  <a:cubicBezTo>
                    <a:pt x="490653" y="219041"/>
                    <a:pt x="468806" y="189675"/>
                    <a:pt x="448207" y="159531"/>
                  </a:cubicBezTo>
                  <a:cubicBezTo>
                    <a:pt x="443093" y="152036"/>
                    <a:pt x="438945" y="143835"/>
                    <a:pt x="434797" y="135727"/>
                  </a:cubicBezTo>
                  <a:cubicBezTo>
                    <a:pt x="433430" y="133088"/>
                    <a:pt x="433453" y="129741"/>
                    <a:pt x="432345" y="124320"/>
                  </a:cubicBezTo>
                  <a:cubicBezTo>
                    <a:pt x="437554" y="126111"/>
                    <a:pt x="441254" y="126559"/>
                    <a:pt x="443917" y="128492"/>
                  </a:cubicBezTo>
                  <a:close/>
                  <a:moveTo>
                    <a:pt x="457634" y="61511"/>
                  </a:moveTo>
                  <a:cubicBezTo>
                    <a:pt x="445921" y="53993"/>
                    <a:pt x="435598" y="44235"/>
                    <a:pt x="425086" y="34997"/>
                  </a:cubicBezTo>
                  <a:cubicBezTo>
                    <a:pt x="423107" y="33252"/>
                    <a:pt x="422918" y="29458"/>
                    <a:pt x="421928" y="26606"/>
                  </a:cubicBezTo>
                  <a:cubicBezTo>
                    <a:pt x="425157" y="26465"/>
                    <a:pt x="428904" y="25216"/>
                    <a:pt x="431497" y="26441"/>
                  </a:cubicBezTo>
                  <a:cubicBezTo>
                    <a:pt x="437200" y="29081"/>
                    <a:pt x="443658" y="31909"/>
                    <a:pt x="447382" y="36576"/>
                  </a:cubicBezTo>
                  <a:cubicBezTo>
                    <a:pt x="456691" y="48336"/>
                    <a:pt x="468240" y="49703"/>
                    <a:pt x="481815" y="47959"/>
                  </a:cubicBezTo>
                  <a:cubicBezTo>
                    <a:pt x="490700" y="46828"/>
                    <a:pt x="499845" y="46969"/>
                    <a:pt x="508801" y="47653"/>
                  </a:cubicBezTo>
                  <a:cubicBezTo>
                    <a:pt x="511912" y="47888"/>
                    <a:pt x="515494" y="50929"/>
                    <a:pt x="517568" y="53686"/>
                  </a:cubicBezTo>
                  <a:cubicBezTo>
                    <a:pt x="523319" y="61299"/>
                    <a:pt x="521975" y="64080"/>
                    <a:pt x="512855" y="66389"/>
                  </a:cubicBezTo>
                  <a:cubicBezTo>
                    <a:pt x="504771" y="68440"/>
                    <a:pt x="496781" y="70844"/>
                    <a:pt x="486552" y="73719"/>
                  </a:cubicBezTo>
                  <a:cubicBezTo>
                    <a:pt x="477738" y="70137"/>
                    <a:pt x="466708" y="67332"/>
                    <a:pt x="457634" y="61511"/>
                  </a:cubicBezTo>
                  <a:close/>
                  <a:moveTo>
                    <a:pt x="867415" y="745720"/>
                  </a:moveTo>
                  <a:cubicBezTo>
                    <a:pt x="866991" y="749821"/>
                    <a:pt x="866261" y="754158"/>
                    <a:pt x="864469" y="757787"/>
                  </a:cubicBezTo>
                  <a:cubicBezTo>
                    <a:pt x="857493" y="771952"/>
                    <a:pt x="857587" y="786800"/>
                    <a:pt x="858954" y="801954"/>
                  </a:cubicBezTo>
                  <a:cubicBezTo>
                    <a:pt x="859520" y="808082"/>
                    <a:pt x="859049" y="814281"/>
                    <a:pt x="859049" y="820455"/>
                  </a:cubicBezTo>
                  <a:cubicBezTo>
                    <a:pt x="857540" y="820785"/>
                    <a:pt x="856032" y="821092"/>
                    <a:pt x="854500" y="821422"/>
                  </a:cubicBezTo>
                  <a:cubicBezTo>
                    <a:pt x="838945" y="797901"/>
                    <a:pt x="832959" y="770255"/>
                    <a:pt x="821269" y="745061"/>
                  </a:cubicBezTo>
                  <a:cubicBezTo>
                    <a:pt x="822023" y="744377"/>
                    <a:pt x="822801" y="743694"/>
                    <a:pt x="823555" y="742987"/>
                  </a:cubicBezTo>
                  <a:cubicBezTo>
                    <a:pt x="826124" y="743788"/>
                    <a:pt x="828811" y="744330"/>
                    <a:pt x="831238" y="745438"/>
                  </a:cubicBezTo>
                  <a:cubicBezTo>
                    <a:pt x="840359" y="749538"/>
                    <a:pt x="848961" y="748007"/>
                    <a:pt x="853039" y="741313"/>
                  </a:cubicBezTo>
                  <a:cubicBezTo>
                    <a:pt x="857399" y="734172"/>
                    <a:pt x="855749" y="725782"/>
                    <a:pt x="847241" y="720149"/>
                  </a:cubicBezTo>
                  <a:cubicBezTo>
                    <a:pt x="831804" y="709897"/>
                    <a:pt x="830979" y="675888"/>
                    <a:pt x="839723" y="665141"/>
                  </a:cubicBezTo>
                  <a:cubicBezTo>
                    <a:pt x="841962" y="662407"/>
                    <a:pt x="846015" y="660074"/>
                    <a:pt x="849480" y="659626"/>
                  </a:cubicBezTo>
                  <a:cubicBezTo>
                    <a:pt x="857517" y="658589"/>
                    <a:pt x="857470" y="661252"/>
                    <a:pt x="856527" y="669077"/>
                  </a:cubicBezTo>
                  <a:cubicBezTo>
                    <a:pt x="855396" y="678551"/>
                    <a:pt x="856315" y="688732"/>
                    <a:pt x="858577" y="698066"/>
                  </a:cubicBezTo>
                  <a:cubicBezTo>
                    <a:pt x="862490" y="713809"/>
                    <a:pt x="869159" y="728987"/>
                    <a:pt x="867415" y="745720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6">
              <a:extLst>
                <a:ext uri="{FF2B5EF4-FFF2-40B4-BE49-F238E27FC236}">
                  <a16:creationId xmlns:a16="http://schemas.microsoft.com/office/drawing/2014/main" xmlns="" id="{62AC4869-0433-4B12-84DE-FCCC49E60611}"/>
                </a:ext>
              </a:extLst>
            </p:cNvPr>
            <p:cNvSpPr/>
            <p:nvPr/>
          </p:nvSpPr>
          <p:spPr>
            <a:xfrm>
              <a:off x="342903" y="2442120"/>
              <a:ext cx="1122602" cy="585900"/>
            </a:xfrm>
            <a:custGeom>
              <a:avLst/>
              <a:gdLst>
                <a:gd name="connsiteX0" fmla="*/ 1037851 w 1122602"/>
                <a:gd name="connsiteY0" fmla="*/ 440319 h 585900"/>
                <a:gd name="connsiteX1" fmla="*/ 1020600 w 1122602"/>
                <a:gd name="connsiteY1" fmla="*/ 422690 h 585900"/>
                <a:gd name="connsiteX2" fmla="*/ 1006105 w 1122602"/>
                <a:gd name="connsiteY2" fmla="*/ 396883 h 585900"/>
                <a:gd name="connsiteX3" fmla="*/ 996913 w 1122602"/>
                <a:gd name="connsiteY3" fmla="*/ 382577 h 585900"/>
                <a:gd name="connsiteX4" fmla="*/ 988405 w 1122602"/>
                <a:gd name="connsiteY4" fmla="*/ 378005 h 585900"/>
                <a:gd name="connsiteX5" fmla="*/ 984069 w 1122602"/>
                <a:gd name="connsiteY5" fmla="*/ 386843 h 585900"/>
                <a:gd name="connsiteX6" fmla="*/ 992600 w 1122602"/>
                <a:gd name="connsiteY6" fmla="*/ 416091 h 585900"/>
                <a:gd name="connsiteX7" fmla="*/ 1001439 w 1122602"/>
                <a:gd name="connsiteY7" fmla="*/ 433744 h 585900"/>
                <a:gd name="connsiteX8" fmla="*/ 999718 w 1122602"/>
                <a:gd name="connsiteY8" fmla="*/ 441710 h 585900"/>
                <a:gd name="connsiteX9" fmla="*/ 991752 w 1122602"/>
                <a:gd name="connsiteY9" fmla="*/ 440579 h 585900"/>
                <a:gd name="connsiteX10" fmla="*/ 983079 w 1122602"/>
                <a:gd name="connsiteY10" fmla="*/ 434922 h 585900"/>
                <a:gd name="connsiteX11" fmla="*/ 930687 w 1122602"/>
                <a:gd name="connsiteY11" fmla="*/ 386631 h 585900"/>
                <a:gd name="connsiteX12" fmla="*/ 896277 w 1122602"/>
                <a:gd name="connsiteY12" fmla="*/ 357359 h 585900"/>
                <a:gd name="connsiteX13" fmla="*/ 859086 w 1122602"/>
                <a:gd name="connsiteY13" fmla="*/ 351090 h 585900"/>
                <a:gd name="connsiteX14" fmla="*/ 841575 w 1122602"/>
                <a:gd name="connsiteY14" fmla="*/ 352693 h 585900"/>
                <a:gd name="connsiteX15" fmla="*/ 832808 w 1122602"/>
                <a:gd name="connsiteY15" fmla="*/ 345410 h 585900"/>
                <a:gd name="connsiteX16" fmla="*/ 825077 w 1122602"/>
                <a:gd name="connsiteY16" fmla="*/ 330538 h 585900"/>
                <a:gd name="connsiteX17" fmla="*/ 786614 w 1122602"/>
                <a:gd name="connsiteY17" fmla="*/ 289318 h 585900"/>
                <a:gd name="connsiteX18" fmla="*/ 757106 w 1122602"/>
                <a:gd name="connsiteY18" fmla="*/ 256039 h 585900"/>
                <a:gd name="connsiteX19" fmla="*/ 751309 w 1122602"/>
                <a:gd name="connsiteY19" fmla="*/ 244114 h 585900"/>
                <a:gd name="connsiteX20" fmla="*/ 753595 w 1122602"/>
                <a:gd name="connsiteY20" fmla="*/ 241969 h 585900"/>
                <a:gd name="connsiteX21" fmla="*/ 769032 w 1122602"/>
                <a:gd name="connsiteY21" fmla="*/ 250901 h 585900"/>
                <a:gd name="connsiteX22" fmla="*/ 807236 w 1122602"/>
                <a:gd name="connsiteY22" fmla="*/ 283897 h 585900"/>
                <a:gd name="connsiteX23" fmla="*/ 843626 w 1122602"/>
                <a:gd name="connsiteY23" fmla="*/ 309256 h 585900"/>
                <a:gd name="connsiteX24" fmla="*/ 867948 w 1122602"/>
                <a:gd name="connsiteY24" fmla="*/ 312132 h 585900"/>
                <a:gd name="connsiteX25" fmla="*/ 903041 w 1122602"/>
                <a:gd name="connsiteY25" fmla="*/ 324057 h 585900"/>
                <a:gd name="connsiteX26" fmla="*/ 953524 w 1122602"/>
                <a:gd name="connsiteY26" fmla="*/ 383496 h 585900"/>
                <a:gd name="connsiteX27" fmla="*/ 965733 w 1122602"/>
                <a:gd name="connsiteY27" fmla="*/ 389270 h 585900"/>
                <a:gd name="connsiteX28" fmla="*/ 965167 w 1122602"/>
                <a:gd name="connsiteY28" fmla="*/ 374540 h 585900"/>
                <a:gd name="connsiteX29" fmla="*/ 962645 w 1122602"/>
                <a:gd name="connsiteY29" fmla="*/ 370062 h 585900"/>
                <a:gd name="connsiteX30" fmla="*/ 941245 w 1122602"/>
                <a:gd name="connsiteY30" fmla="*/ 342558 h 585900"/>
                <a:gd name="connsiteX31" fmla="*/ 795075 w 1122602"/>
                <a:gd name="connsiteY31" fmla="*/ 204330 h 585900"/>
                <a:gd name="connsiteX32" fmla="*/ 717135 w 1122602"/>
                <a:gd name="connsiteY32" fmla="*/ 150430 h 585900"/>
                <a:gd name="connsiteX33" fmla="*/ 570352 w 1122602"/>
                <a:gd name="connsiteY33" fmla="*/ 100418 h 585900"/>
                <a:gd name="connsiteX34" fmla="*/ 497856 w 1122602"/>
                <a:gd name="connsiteY34" fmla="*/ 91415 h 585900"/>
                <a:gd name="connsiteX35" fmla="*/ 487486 w 1122602"/>
                <a:gd name="connsiteY35" fmla="*/ 96741 h 585900"/>
                <a:gd name="connsiteX36" fmla="*/ 494415 w 1122602"/>
                <a:gd name="connsiteY36" fmla="*/ 105509 h 585900"/>
                <a:gd name="connsiteX37" fmla="*/ 523451 w 1122602"/>
                <a:gd name="connsiteY37" fmla="*/ 113404 h 585900"/>
                <a:gd name="connsiteX38" fmla="*/ 623969 w 1122602"/>
                <a:gd name="connsiteY38" fmla="*/ 130208 h 585900"/>
                <a:gd name="connsiteX39" fmla="*/ 707566 w 1122602"/>
                <a:gd name="connsiteY39" fmla="*/ 171641 h 585900"/>
                <a:gd name="connsiteX40" fmla="*/ 727128 w 1122602"/>
                <a:gd name="connsiteY40" fmla="*/ 181823 h 585900"/>
                <a:gd name="connsiteX41" fmla="*/ 747373 w 1122602"/>
                <a:gd name="connsiteY41" fmla="*/ 190213 h 585900"/>
                <a:gd name="connsiteX42" fmla="*/ 836626 w 1122602"/>
                <a:gd name="connsiteY42" fmla="*/ 262638 h 585900"/>
                <a:gd name="connsiteX43" fmla="*/ 864177 w 1122602"/>
                <a:gd name="connsiteY43" fmla="*/ 291722 h 585900"/>
                <a:gd name="connsiteX44" fmla="*/ 868419 w 1122602"/>
                <a:gd name="connsiteY44" fmla="*/ 299994 h 585900"/>
                <a:gd name="connsiteX45" fmla="*/ 866015 w 1122602"/>
                <a:gd name="connsiteY45" fmla="*/ 302139 h 585900"/>
                <a:gd name="connsiteX46" fmla="*/ 838582 w 1122602"/>
                <a:gd name="connsiteY46" fmla="*/ 285217 h 585900"/>
                <a:gd name="connsiteX47" fmla="*/ 745982 w 1122602"/>
                <a:gd name="connsiteY47" fmla="*/ 214441 h 585900"/>
                <a:gd name="connsiteX48" fmla="*/ 714118 w 1122602"/>
                <a:gd name="connsiteY48" fmla="*/ 195869 h 585900"/>
                <a:gd name="connsiteX49" fmla="*/ 686849 w 1122602"/>
                <a:gd name="connsiteY49" fmla="*/ 181870 h 585900"/>
                <a:gd name="connsiteX50" fmla="*/ 667288 w 1122602"/>
                <a:gd name="connsiteY50" fmla="*/ 168648 h 585900"/>
                <a:gd name="connsiteX51" fmla="*/ 599270 w 1122602"/>
                <a:gd name="connsiteY51" fmla="*/ 149393 h 585900"/>
                <a:gd name="connsiteX52" fmla="*/ 572944 w 1122602"/>
                <a:gd name="connsiteY52" fmla="*/ 145999 h 585900"/>
                <a:gd name="connsiteX53" fmla="*/ 572355 w 1122602"/>
                <a:gd name="connsiteY53" fmla="*/ 148521 h 585900"/>
                <a:gd name="connsiteX54" fmla="*/ 607189 w 1122602"/>
                <a:gd name="connsiteY54" fmla="*/ 164147 h 585900"/>
                <a:gd name="connsiteX55" fmla="*/ 724158 w 1122602"/>
                <a:gd name="connsiteY55" fmla="*/ 224670 h 585900"/>
                <a:gd name="connsiteX56" fmla="*/ 736249 w 1122602"/>
                <a:gd name="connsiteY56" fmla="*/ 235535 h 585900"/>
                <a:gd name="connsiteX57" fmla="*/ 737568 w 1122602"/>
                <a:gd name="connsiteY57" fmla="*/ 242888 h 585900"/>
                <a:gd name="connsiteX58" fmla="*/ 729532 w 1122602"/>
                <a:gd name="connsiteY58" fmla="*/ 243784 h 585900"/>
                <a:gd name="connsiteX59" fmla="*/ 722555 w 1122602"/>
                <a:gd name="connsiteY59" fmla="*/ 239683 h 585900"/>
                <a:gd name="connsiteX60" fmla="*/ 706105 w 1122602"/>
                <a:gd name="connsiteY60" fmla="*/ 229713 h 585900"/>
                <a:gd name="connsiteX61" fmla="*/ 540396 w 1122602"/>
                <a:gd name="connsiteY61" fmla="*/ 170981 h 585900"/>
                <a:gd name="connsiteX62" fmla="*/ 520033 w 1122602"/>
                <a:gd name="connsiteY62" fmla="*/ 170251 h 585900"/>
                <a:gd name="connsiteX63" fmla="*/ 515037 w 1122602"/>
                <a:gd name="connsiteY63" fmla="*/ 180338 h 585900"/>
                <a:gd name="connsiteX64" fmla="*/ 508980 w 1122602"/>
                <a:gd name="connsiteY64" fmla="*/ 192947 h 585900"/>
                <a:gd name="connsiteX65" fmla="*/ 468230 w 1122602"/>
                <a:gd name="connsiteY65" fmla="*/ 192216 h 585900"/>
                <a:gd name="connsiteX66" fmla="*/ 458025 w 1122602"/>
                <a:gd name="connsiteY66" fmla="*/ 178311 h 585900"/>
                <a:gd name="connsiteX67" fmla="*/ 451285 w 1122602"/>
                <a:gd name="connsiteY67" fmla="*/ 169143 h 585900"/>
                <a:gd name="connsiteX68" fmla="*/ 436272 w 1122602"/>
                <a:gd name="connsiteY68" fmla="*/ 165867 h 585900"/>
                <a:gd name="connsiteX69" fmla="*/ 393920 w 1122602"/>
                <a:gd name="connsiteY69" fmla="*/ 165679 h 585900"/>
                <a:gd name="connsiteX70" fmla="*/ 381146 w 1122602"/>
                <a:gd name="connsiteY70" fmla="*/ 164076 h 585900"/>
                <a:gd name="connsiteX71" fmla="*/ 387509 w 1122602"/>
                <a:gd name="connsiteY71" fmla="*/ 129431 h 585900"/>
                <a:gd name="connsiteX72" fmla="*/ 379213 w 1122602"/>
                <a:gd name="connsiteY72" fmla="*/ 97566 h 585900"/>
                <a:gd name="connsiteX73" fmla="*/ 388263 w 1122602"/>
                <a:gd name="connsiteY73" fmla="*/ 85429 h 585900"/>
                <a:gd name="connsiteX74" fmla="*/ 444026 w 1122602"/>
                <a:gd name="connsiteY74" fmla="*/ 77887 h 585900"/>
                <a:gd name="connsiteX75" fmla="*/ 579638 w 1122602"/>
                <a:gd name="connsiteY75" fmla="*/ 83425 h 585900"/>
                <a:gd name="connsiteX76" fmla="*/ 620246 w 1122602"/>
                <a:gd name="connsiteY76" fmla="*/ 70369 h 585900"/>
                <a:gd name="connsiteX77" fmla="*/ 637568 w 1122602"/>
                <a:gd name="connsiteY77" fmla="*/ 64288 h 585900"/>
                <a:gd name="connsiteX78" fmla="*/ 676197 w 1122602"/>
                <a:gd name="connsiteY78" fmla="*/ 73951 h 585900"/>
                <a:gd name="connsiteX79" fmla="*/ 698351 w 1122602"/>
                <a:gd name="connsiteY79" fmla="*/ 79560 h 585900"/>
                <a:gd name="connsiteX80" fmla="*/ 704031 w 1122602"/>
                <a:gd name="connsiteY80" fmla="*/ 73385 h 585900"/>
                <a:gd name="connsiteX81" fmla="*/ 687156 w 1122602"/>
                <a:gd name="connsiteY81" fmla="*/ 41262 h 585900"/>
                <a:gd name="connsiteX82" fmla="*/ 639194 w 1122602"/>
                <a:gd name="connsiteY82" fmla="*/ 17151 h 585900"/>
                <a:gd name="connsiteX83" fmla="*/ 580792 w 1122602"/>
                <a:gd name="connsiteY83" fmla="*/ 18424 h 585900"/>
                <a:gd name="connsiteX84" fmla="*/ 577894 w 1122602"/>
                <a:gd name="connsiteY84" fmla="*/ 17953 h 585900"/>
                <a:gd name="connsiteX85" fmla="*/ 578718 w 1122602"/>
                <a:gd name="connsiteY85" fmla="*/ 14747 h 585900"/>
                <a:gd name="connsiteX86" fmla="*/ 571813 w 1122602"/>
                <a:gd name="connsiteY86" fmla="*/ 677 h 585900"/>
                <a:gd name="connsiteX87" fmla="*/ 546901 w 1122602"/>
                <a:gd name="connsiteY87" fmla="*/ 913 h 585900"/>
                <a:gd name="connsiteX88" fmla="*/ 538393 w 1122602"/>
                <a:gd name="connsiteY88" fmla="*/ 6098 h 585900"/>
                <a:gd name="connsiteX89" fmla="*/ 543060 w 1122602"/>
                <a:gd name="connsiteY89" fmla="*/ 15808 h 585900"/>
                <a:gd name="connsiteX90" fmla="*/ 569597 w 1122602"/>
                <a:gd name="connsiteY90" fmla="*/ 31929 h 585900"/>
                <a:gd name="connsiteX91" fmla="*/ 577210 w 1122602"/>
                <a:gd name="connsiteY91" fmla="*/ 37420 h 585900"/>
                <a:gd name="connsiteX92" fmla="*/ 576291 w 1122602"/>
                <a:gd name="connsiteY92" fmla="*/ 39447 h 585900"/>
                <a:gd name="connsiteX93" fmla="*/ 560901 w 1122602"/>
                <a:gd name="connsiteY93" fmla="*/ 40413 h 585900"/>
                <a:gd name="connsiteX94" fmla="*/ 492034 w 1122602"/>
                <a:gd name="connsiteY94" fmla="*/ 35959 h 585900"/>
                <a:gd name="connsiteX95" fmla="*/ 441693 w 1122602"/>
                <a:gd name="connsiteY95" fmla="*/ 36595 h 585900"/>
                <a:gd name="connsiteX96" fmla="*/ 427740 w 1122602"/>
                <a:gd name="connsiteY96" fmla="*/ 48921 h 585900"/>
                <a:gd name="connsiteX97" fmla="*/ 418148 w 1122602"/>
                <a:gd name="connsiteY97" fmla="*/ 57123 h 585900"/>
                <a:gd name="connsiteX98" fmla="*/ 403017 w 1122602"/>
                <a:gd name="connsiteY98" fmla="*/ 54177 h 585900"/>
                <a:gd name="connsiteX99" fmla="*/ 390738 w 1122602"/>
                <a:gd name="connsiteY99" fmla="*/ 51160 h 585900"/>
                <a:gd name="connsiteX100" fmla="*/ 385836 w 1122602"/>
                <a:gd name="connsiteY100" fmla="*/ 69308 h 585900"/>
                <a:gd name="connsiteX101" fmla="*/ 351709 w 1122602"/>
                <a:gd name="connsiteY101" fmla="*/ 88493 h 585900"/>
                <a:gd name="connsiteX102" fmla="*/ 338864 w 1122602"/>
                <a:gd name="connsiteY102" fmla="*/ 95987 h 585900"/>
                <a:gd name="connsiteX103" fmla="*/ 339430 w 1122602"/>
                <a:gd name="connsiteY103" fmla="*/ 98391 h 585900"/>
                <a:gd name="connsiteX104" fmla="*/ 371860 w 1122602"/>
                <a:gd name="connsiteY104" fmla="*/ 102704 h 585900"/>
                <a:gd name="connsiteX105" fmla="*/ 372308 w 1122602"/>
                <a:gd name="connsiteY105" fmla="*/ 105627 h 585900"/>
                <a:gd name="connsiteX106" fmla="*/ 345699 w 1122602"/>
                <a:gd name="connsiteY106" fmla="*/ 126272 h 585900"/>
                <a:gd name="connsiteX107" fmla="*/ 364954 w 1122602"/>
                <a:gd name="connsiteY107" fmla="*/ 129030 h 585900"/>
                <a:gd name="connsiteX108" fmla="*/ 349187 w 1122602"/>
                <a:gd name="connsiteY108" fmla="*/ 143100 h 585900"/>
                <a:gd name="connsiteX109" fmla="*/ 254537 w 1122602"/>
                <a:gd name="connsiteY109" fmla="*/ 201384 h 585900"/>
                <a:gd name="connsiteX110" fmla="*/ 205539 w 1122602"/>
                <a:gd name="connsiteY110" fmla="*/ 223963 h 585900"/>
                <a:gd name="connsiteX111" fmla="*/ 197761 w 1122602"/>
                <a:gd name="connsiteY111" fmla="*/ 224528 h 585900"/>
                <a:gd name="connsiteX112" fmla="*/ 197031 w 1122602"/>
                <a:gd name="connsiteY112" fmla="*/ 222360 h 585900"/>
                <a:gd name="connsiteX113" fmla="*/ 244426 w 1122602"/>
                <a:gd name="connsiteY113" fmla="*/ 176473 h 585900"/>
                <a:gd name="connsiteX114" fmla="*/ 235400 w 1122602"/>
                <a:gd name="connsiteY114" fmla="*/ 180904 h 585900"/>
                <a:gd name="connsiteX115" fmla="*/ 187038 w 1122602"/>
                <a:gd name="connsiteY115" fmla="*/ 209893 h 585900"/>
                <a:gd name="connsiteX116" fmla="*/ 130780 w 1122602"/>
                <a:gd name="connsiteY116" fmla="*/ 241403 h 585900"/>
                <a:gd name="connsiteX117" fmla="*/ 105586 w 1122602"/>
                <a:gd name="connsiteY117" fmla="*/ 267328 h 585900"/>
                <a:gd name="connsiteX118" fmla="*/ 79496 w 1122602"/>
                <a:gd name="connsiteY118" fmla="*/ 316633 h 585900"/>
                <a:gd name="connsiteX119" fmla="*/ 26090 w 1122602"/>
                <a:gd name="connsiteY119" fmla="*/ 404849 h 585900"/>
                <a:gd name="connsiteX120" fmla="*/ 2616 w 1122602"/>
                <a:gd name="connsiteY120" fmla="*/ 459150 h 585900"/>
                <a:gd name="connsiteX121" fmla="*/ 0 w 1122602"/>
                <a:gd name="connsiteY121" fmla="*/ 474470 h 585900"/>
                <a:gd name="connsiteX122" fmla="*/ 3229 w 1122602"/>
                <a:gd name="connsiteY122" fmla="*/ 475954 h 585900"/>
                <a:gd name="connsiteX123" fmla="*/ 10229 w 1122602"/>
                <a:gd name="connsiteY123" fmla="*/ 469025 h 585900"/>
                <a:gd name="connsiteX124" fmla="*/ 23450 w 1122602"/>
                <a:gd name="connsiteY124" fmla="*/ 446777 h 585900"/>
                <a:gd name="connsiteX125" fmla="*/ 104572 w 1122602"/>
                <a:gd name="connsiteY125" fmla="*/ 312438 h 585900"/>
                <a:gd name="connsiteX126" fmla="*/ 163281 w 1122602"/>
                <a:gd name="connsiteY126" fmla="*/ 246635 h 585900"/>
                <a:gd name="connsiteX127" fmla="*/ 186071 w 1122602"/>
                <a:gd name="connsiteY127" fmla="*/ 237161 h 585900"/>
                <a:gd name="connsiteX128" fmla="*/ 190054 w 1122602"/>
                <a:gd name="connsiteY128" fmla="*/ 244114 h 585900"/>
                <a:gd name="connsiteX129" fmla="*/ 177280 w 1122602"/>
                <a:gd name="connsiteY129" fmla="*/ 260446 h 585900"/>
                <a:gd name="connsiteX130" fmla="*/ 127952 w 1122602"/>
                <a:gd name="connsiteY130" fmla="*/ 313994 h 585900"/>
                <a:gd name="connsiteX131" fmla="*/ 99906 w 1122602"/>
                <a:gd name="connsiteY131" fmla="*/ 354790 h 585900"/>
                <a:gd name="connsiteX132" fmla="*/ 100330 w 1122602"/>
                <a:gd name="connsiteY132" fmla="*/ 367423 h 585900"/>
                <a:gd name="connsiteX133" fmla="*/ 115272 w 1122602"/>
                <a:gd name="connsiteY133" fmla="*/ 369638 h 585900"/>
                <a:gd name="connsiteX134" fmla="*/ 126774 w 1122602"/>
                <a:gd name="connsiteY134" fmla="*/ 362120 h 585900"/>
                <a:gd name="connsiteX135" fmla="*/ 137992 w 1122602"/>
                <a:gd name="connsiteY135" fmla="*/ 344019 h 585900"/>
                <a:gd name="connsiteX136" fmla="*/ 161136 w 1122602"/>
                <a:gd name="connsiteY136" fmla="*/ 304660 h 585900"/>
                <a:gd name="connsiteX137" fmla="*/ 195074 w 1122602"/>
                <a:gd name="connsiteY137" fmla="*/ 277887 h 585900"/>
                <a:gd name="connsiteX138" fmla="*/ 210818 w 1122602"/>
                <a:gd name="connsiteY138" fmla="*/ 282671 h 585900"/>
                <a:gd name="connsiteX139" fmla="*/ 204337 w 1122602"/>
                <a:gd name="connsiteY139" fmla="*/ 300654 h 585900"/>
                <a:gd name="connsiteX140" fmla="*/ 190832 w 1122602"/>
                <a:gd name="connsiteY140" fmla="*/ 304048 h 585900"/>
                <a:gd name="connsiteX141" fmla="*/ 175395 w 1122602"/>
                <a:gd name="connsiteY141" fmla="*/ 310058 h 585900"/>
                <a:gd name="connsiteX142" fmla="*/ 173981 w 1122602"/>
                <a:gd name="connsiteY142" fmla="*/ 327050 h 585900"/>
                <a:gd name="connsiteX143" fmla="*/ 187485 w 1122602"/>
                <a:gd name="connsiteY143" fmla="*/ 327380 h 585900"/>
                <a:gd name="connsiteX144" fmla="*/ 199175 w 1122602"/>
                <a:gd name="connsiteY144" fmla="*/ 319556 h 585900"/>
                <a:gd name="connsiteX145" fmla="*/ 232336 w 1122602"/>
                <a:gd name="connsiteY145" fmla="*/ 288705 h 585900"/>
                <a:gd name="connsiteX146" fmla="*/ 268867 w 1122602"/>
                <a:gd name="connsiteY146" fmla="*/ 257265 h 585900"/>
                <a:gd name="connsiteX147" fmla="*/ 360641 w 1122602"/>
                <a:gd name="connsiteY147" fmla="*/ 226602 h 585900"/>
                <a:gd name="connsiteX148" fmla="*/ 368607 w 1122602"/>
                <a:gd name="connsiteY148" fmla="*/ 227899 h 585900"/>
                <a:gd name="connsiteX149" fmla="*/ 369197 w 1122602"/>
                <a:gd name="connsiteY149" fmla="*/ 230208 h 585900"/>
                <a:gd name="connsiteX150" fmla="*/ 359958 w 1122602"/>
                <a:gd name="connsiteY150" fmla="*/ 236666 h 585900"/>
                <a:gd name="connsiteX151" fmla="*/ 337403 w 1122602"/>
                <a:gd name="connsiteY151" fmla="*/ 245928 h 585900"/>
                <a:gd name="connsiteX152" fmla="*/ 275466 w 1122602"/>
                <a:gd name="connsiteY152" fmla="*/ 280149 h 585900"/>
                <a:gd name="connsiteX153" fmla="*/ 183149 w 1122602"/>
                <a:gd name="connsiteY153" fmla="*/ 380338 h 585900"/>
                <a:gd name="connsiteX154" fmla="*/ 100283 w 1122602"/>
                <a:gd name="connsiteY154" fmla="*/ 552033 h 585900"/>
                <a:gd name="connsiteX155" fmla="*/ 95546 w 1122602"/>
                <a:gd name="connsiteY155" fmla="*/ 578736 h 585900"/>
                <a:gd name="connsiteX156" fmla="*/ 97667 w 1122602"/>
                <a:gd name="connsiteY156" fmla="*/ 579207 h 585900"/>
                <a:gd name="connsiteX157" fmla="*/ 101909 w 1122602"/>
                <a:gd name="connsiteY157" fmla="*/ 571618 h 585900"/>
                <a:gd name="connsiteX158" fmla="*/ 126137 w 1122602"/>
                <a:gd name="connsiteY158" fmla="*/ 514371 h 585900"/>
                <a:gd name="connsiteX159" fmla="*/ 137709 w 1122602"/>
                <a:gd name="connsiteY159" fmla="*/ 487998 h 585900"/>
                <a:gd name="connsiteX160" fmla="*/ 167994 w 1122602"/>
                <a:gd name="connsiteY160" fmla="*/ 474399 h 585900"/>
                <a:gd name="connsiteX161" fmla="*/ 197573 w 1122602"/>
                <a:gd name="connsiteY161" fmla="*/ 465160 h 585900"/>
                <a:gd name="connsiteX162" fmla="*/ 209310 w 1122602"/>
                <a:gd name="connsiteY162" fmla="*/ 449016 h 585900"/>
                <a:gd name="connsiteX163" fmla="*/ 233161 w 1122602"/>
                <a:gd name="connsiteY163" fmla="*/ 409728 h 585900"/>
                <a:gd name="connsiteX164" fmla="*/ 364907 w 1122602"/>
                <a:gd name="connsiteY164" fmla="*/ 300371 h 585900"/>
                <a:gd name="connsiteX165" fmla="*/ 496701 w 1122602"/>
                <a:gd name="connsiteY165" fmla="*/ 290095 h 585900"/>
                <a:gd name="connsiteX166" fmla="*/ 537828 w 1122602"/>
                <a:gd name="connsiteY166" fmla="*/ 293348 h 585900"/>
                <a:gd name="connsiteX167" fmla="*/ 551992 w 1122602"/>
                <a:gd name="connsiteY167" fmla="*/ 287974 h 585900"/>
                <a:gd name="connsiteX168" fmla="*/ 551191 w 1122602"/>
                <a:gd name="connsiteY168" fmla="*/ 275318 h 585900"/>
                <a:gd name="connsiteX169" fmla="*/ 545063 w 1122602"/>
                <a:gd name="connsiteY169" fmla="*/ 272820 h 585900"/>
                <a:gd name="connsiteX170" fmla="*/ 492364 w 1122602"/>
                <a:gd name="connsiteY170" fmla="*/ 265844 h 585900"/>
                <a:gd name="connsiteX171" fmla="*/ 404997 w 1122602"/>
                <a:gd name="connsiteY171" fmla="*/ 270274 h 585900"/>
                <a:gd name="connsiteX172" fmla="*/ 324158 w 1122602"/>
                <a:gd name="connsiteY172" fmla="*/ 298792 h 585900"/>
                <a:gd name="connsiteX173" fmla="*/ 212232 w 1122602"/>
                <a:gd name="connsiteY173" fmla="*/ 402539 h 585900"/>
                <a:gd name="connsiteX174" fmla="*/ 184209 w 1122602"/>
                <a:gd name="connsiteY174" fmla="*/ 454531 h 585900"/>
                <a:gd name="connsiteX175" fmla="*/ 182842 w 1122602"/>
                <a:gd name="connsiteY175" fmla="*/ 457948 h 585900"/>
                <a:gd name="connsiteX176" fmla="*/ 163234 w 1122602"/>
                <a:gd name="connsiteY176" fmla="*/ 464170 h 585900"/>
                <a:gd name="connsiteX177" fmla="*/ 161325 w 1122602"/>
                <a:gd name="connsiteY177" fmla="*/ 449087 h 585900"/>
                <a:gd name="connsiteX178" fmla="*/ 212892 w 1122602"/>
                <a:gd name="connsiteY178" fmla="*/ 368813 h 585900"/>
                <a:gd name="connsiteX179" fmla="*/ 287839 w 1122602"/>
                <a:gd name="connsiteY179" fmla="*/ 294715 h 585900"/>
                <a:gd name="connsiteX180" fmla="*/ 385577 w 1122602"/>
                <a:gd name="connsiteY180" fmla="*/ 251868 h 585900"/>
                <a:gd name="connsiteX181" fmla="*/ 396842 w 1122602"/>
                <a:gd name="connsiteY181" fmla="*/ 248332 h 585900"/>
                <a:gd name="connsiteX182" fmla="*/ 400519 w 1122602"/>
                <a:gd name="connsiteY182" fmla="*/ 234804 h 585900"/>
                <a:gd name="connsiteX183" fmla="*/ 354773 w 1122602"/>
                <a:gd name="connsiteY183" fmla="*/ 208832 h 585900"/>
                <a:gd name="connsiteX184" fmla="*/ 348645 w 1122602"/>
                <a:gd name="connsiteY184" fmla="*/ 207371 h 585900"/>
                <a:gd name="connsiteX185" fmla="*/ 388475 w 1122602"/>
                <a:gd name="connsiteY185" fmla="*/ 194974 h 585900"/>
                <a:gd name="connsiteX186" fmla="*/ 417794 w 1122602"/>
                <a:gd name="connsiteY186" fmla="*/ 216256 h 585900"/>
                <a:gd name="connsiteX187" fmla="*/ 426915 w 1122602"/>
                <a:gd name="connsiteY187" fmla="*/ 222643 h 585900"/>
                <a:gd name="connsiteX188" fmla="*/ 428518 w 1122602"/>
                <a:gd name="connsiteY188" fmla="*/ 221323 h 585900"/>
                <a:gd name="connsiteX189" fmla="*/ 425077 w 1122602"/>
                <a:gd name="connsiteY189" fmla="*/ 209539 h 585900"/>
                <a:gd name="connsiteX190" fmla="*/ 421990 w 1122602"/>
                <a:gd name="connsiteY190" fmla="*/ 190001 h 585900"/>
                <a:gd name="connsiteX191" fmla="*/ 433915 w 1122602"/>
                <a:gd name="connsiteY191" fmla="*/ 183850 h 585900"/>
                <a:gd name="connsiteX192" fmla="*/ 440679 w 1122602"/>
                <a:gd name="connsiteY192" fmla="*/ 192099 h 585900"/>
                <a:gd name="connsiteX193" fmla="*/ 452840 w 1122602"/>
                <a:gd name="connsiteY193" fmla="*/ 204213 h 585900"/>
                <a:gd name="connsiteX194" fmla="*/ 484210 w 1122602"/>
                <a:gd name="connsiteY194" fmla="*/ 208903 h 585900"/>
                <a:gd name="connsiteX195" fmla="*/ 548551 w 1122602"/>
                <a:gd name="connsiteY195" fmla="*/ 218212 h 585900"/>
                <a:gd name="connsiteX196" fmla="*/ 582183 w 1122602"/>
                <a:gd name="connsiteY196" fmla="*/ 231481 h 585900"/>
                <a:gd name="connsiteX197" fmla="*/ 600873 w 1122602"/>
                <a:gd name="connsiteY197" fmla="*/ 223609 h 585900"/>
                <a:gd name="connsiteX198" fmla="*/ 618077 w 1122602"/>
                <a:gd name="connsiteY198" fmla="*/ 209704 h 585900"/>
                <a:gd name="connsiteX199" fmla="*/ 625336 w 1122602"/>
                <a:gd name="connsiteY199" fmla="*/ 211401 h 585900"/>
                <a:gd name="connsiteX200" fmla="*/ 624606 w 1122602"/>
                <a:gd name="connsiteY200" fmla="*/ 218542 h 585900"/>
                <a:gd name="connsiteX201" fmla="*/ 575136 w 1122602"/>
                <a:gd name="connsiteY201" fmla="*/ 242558 h 585900"/>
                <a:gd name="connsiteX202" fmla="*/ 558544 w 1122602"/>
                <a:gd name="connsiteY202" fmla="*/ 238834 h 585900"/>
                <a:gd name="connsiteX203" fmla="*/ 498374 w 1122602"/>
                <a:gd name="connsiteY203" fmla="*/ 234144 h 585900"/>
                <a:gd name="connsiteX204" fmla="*/ 479284 w 1122602"/>
                <a:gd name="connsiteY204" fmla="*/ 243053 h 585900"/>
                <a:gd name="connsiteX205" fmla="*/ 490903 w 1122602"/>
                <a:gd name="connsiteY205" fmla="*/ 247460 h 585900"/>
                <a:gd name="connsiteX206" fmla="*/ 533161 w 1122602"/>
                <a:gd name="connsiteY206" fmla="*/ 254979 h 585900"/>
                <a:gd name="connsiteX207" fmla="*/ 634222 w 1122602"/>
                <a:gd name="connsiteY207" fmla="*/ 288610 h 585900"/>
                <a:gd name="connsiteX208" fmla="*/ 645582 w 1122602"/>
                <a:gd name="connsiteY208" fmla="*/ 293937 h 585900"/>
                <a:gd name="connsiteX209" fmla="*/ 657507 w 1122602"/>
                <a:gd name="connsiteY209" fmla="*/ 287267 h 585900"/>
                <a:gd name="connsiteX210" fmla="*/ 671130 w 1122602"/>
                <a:gd name="connsiteY210" fmla="*/ 278688 h 585900"/>
                <a:gd name="connsiteX211" fmla="*/ 689183 w 1122602"/>
                <a:gd name="connsiteY211" fmla="*/ 286961 h 585900"/>
                <a:gd name="connsiteX212" fmla="*/ 757059 w 1122602"/>
                <a:gd name="connsiteY212" fmla="*/ 338599 h 585900"/>
                <a:gd name="connsiteX213" fmla="*/ 788146 w 1122602"/>
                <a:gd name="connsiteY213" fmla="*/ 370345 h 585900"/>
                <a:gd name="connsiteX214" fmla="*/ 790220 w 1122602"/>
                <a:gd name="connsiteY214" fmla="*/ 378429 h 585900"/>
                <a:gd name="connsiteX215" fmla="*/ 781900 w 1122602"/>
                <a:gd name="connsiteY215" fmla="*/ 379254 h 585900"/>
                <a:gd name="connsiteX216" fmla="*/ 767759 w 1122602"/>
                <a:gd name="connsiteY216" fmla="*/ 374941 h 585900"/>
                <a:gd name="connsiteX217" fmla="*/ 757931 w 1122602"/>
                <a:gd name="connsiteY217" fmla="*/ 383779 h 585900"/>
                <a:gd name="connsiteX218" fmla="*/ 764083 w 1122602"/>
                <a:gd name="connsiteY218" fmla="*/ 403553 h 585900"/>
                <a:gd name="connsiteX219" fmla="*/ 765473 w 1122602"/>
                <a:gd name="connsiteY219" fmla="*/ 412839 h 585900"/>
                <a:gd name="connsiteX220" fmla="*/ 753972 w 1122602"/>
                <a:gd name="connsiteY220" fmla="*/ 405061 h 585900"/>
                <a:gd name="connsiteX221" fmla="*/ 730404 w 1122602"/>
                <a:gd name="connsiteY221" fmla="*/ 388304 h 585900"/>
                <a:gd name="connsiteX222" fmla="*/ 717653 w 1122602"/>
                <a:gd name="connsiteY222" fmla="*/ 384628 h 585900"/>
                <a:gd name="connsiteX223" fmla="*/ 721872 w 1122602"/>
                <a:gd name="connsiteY223" fmla="*/ 397967 h 585900"/>
                <a:gd name="connsiteX224" fmla="*/ 735659 w 1122602"/>
                <a:gd name="connsiteY224" fmla="*/ 419909 h 585900"/>
                <a:gd name="connsiteX225" fmla="*/ 781028 w 1122602"/>
                <a:gd name="connsiteY225" fmla="*/ 464147 h 585900"/>
                <a:gd name="connsiteX226" fmla="*/ 808839 w 1122602"/>
                <a:gd name="connsiteY226" fmla="*/ 466244 h 585900"/>
                <a:gd name="connsiteX227" fmla="*/ 814778 w 1122602"/>
                <a:gd name="connsiteY227" fmla="*/ 438882 h 585900"/>
                <a:gd name="connsiteX228" fmla="*/ 803536 w 1122602"/>
                <a:gd name="connsiteY228" fmla="*/ 383991 h 585900"/>
                <a:gd name="connsiteX229" fmla="*/ 788523 w 1122602"/>
                <a:gd name="connsiteY229" fmla="*/ 350689 h 585900"/>
                <a:gd name="connsiteX230" fmla="*/ 698445 w 1122602"/>
                <a:gd name="connsiteY230" fmla="*/ 273715 h 585900"/>
                <a:gd name="connsiteX231" fmla="*/ 656635 w 1122602"/>
                <a:gd name="connsiteY231" fmla="*/ 261201 h 585900"/>
                <a:gd name="connsiteX232" fmla="*/ 633656 w 1122602"/>
                <a:gd name="connsiteY232" fmla="*/ 262379 h 585900"/>
                <a:gd name="connsiteX233" fmla="*/ 623427 w 1122602"/>
                <a:gd name="connsiteY233" fmla="*/ 251420 h 585900"/>
                <a:gd name="connsiteX234" fmla="*/ 650130 w 1122602"/>
                <a:gd name="connsiteY234" fmla="*/ 227781 h 585900"/>
                <a:gd name="connsiteX235" fmla="*/ 664554 w 1122602"/>
                <a:gd name="connsiteY235" fmla="*/ 230585 h 585900"/>
                <a:gd name="connsiteX236" fmla="*/ 711973 w 1122602"/>
                <a:gd name="connsiteY236" fmla="*/ 256133 h 585900"/>
                <a:gd name="connsiteX237" fmla="*/ 835235 w 1122602"/>
                <a:gd name="connsiteY237" fmla="*/ 370746 h 585900"/>
                <a:gd name="connsiteX238" fmla="*/ 896513 w 1122602"/>
                <a:gd name="connsiteY238" fmla="*/ 428983 h 585900"/>
                <a:gd name="connsiteX239" fmla="*/ 907660 w 1122602"/>
                <a:gd name="connsiteY239" fmla="*/ 435511 h 585900"/>
                <a:gd name="connsiteX240" fmla="*/ 910064 w 1122602"/>
                <a:gd name="connsiteY240" fmla="*/ 434215 h 585900"/>
                <a:gd name="connsiteX241" fmla="*/ 907778 w 1122602"/>
                <a:gd name="connsiteY241" fmla="*/ 422077 h 585900"/>
                <a:gd name="connsiteX242" fmla="*/ 883786 w 1122602"/>
                <a:gd name="connsiteY242" fmla="*/ 386631 h 585900"/>
                <a:gd name="connsiteX243" fmla="*/ 857248 w 1122602"/>
                <a:gd name="connsiteY243" fmla="*/ 356228 h 585900"/>
                <a:gd name="connsiteX244" fmla="*/ 867594 w 1122602"/>
                <a:gd name="connsiteY244" fmla="*/ 363204 h 585900"/>
                <a:gd name="connsiteX245" fmla="*/ 994769 w 1122602"/>
                <a:gd name="connsiteY245" fmla="*/ 489671 h 585900"/>
                <a:gd name="connsiteX246" fmla="*/ 1056777 w 1122602"/>
                <a:gd name="connsiteY246" fmla="*/ 568413 h 585900"/>
                <a:gd name="connsiteX247" fmla="*/ 1073534 w 1122602"/>
                <a:gd name="connsiteY247" fmla="*/ 584086 h 585900"/>
                <a:gd name="connsiteX248" fmla="*/ 1083692 w 1122602"/>
                <a:gd name="connsiteY248" fmla="*/ 585900 h 585900"/>
                <a:gd name="connsiteX249" fmla="*/ 1082160 w 1122602"/>
                <a:gd name="connsiteY249" fmla="*/ 577157 h 585900"/>
                <a:gd name="connsiteX250" fmla="*/ 1056353 w 1122602"/>
                <a:gd name="connsiteY250" fmla="*/ 538245 h 585900"/>
                <a:gd name="connsiteX251" fmla="*/ 1011361 w 1122602"/>
                <a:gd name="connsiteY251" fmla="*/ 473810 h 585900"/>
                <a:gd name="connsiteX252" fmla="*/ 1004597 w 1122602"/>
                <a:gd name="connsiteY252" fmla="*/ 455238 h 585900"/>
                <a:gd name="connsiteX253" fmla="*/ 1015132 w 1122602"/>
                <a:gd name="connsiteY253" fmla="*/ 447248 h 585900"/>
                <a:gd name="connsiteX254" fmla="*/ 1034528 w 1122602"/>
                <a:gd name="connsiteY254" fmla="*/ 464052 h 585900"/>
                <a:gd name="connsiteX255" fmla="*/ 1061985 w 1122602"/>
                <a:gd name="connsiteY255" fmla="*/ 500937 h 585900"/>
                <a:gd name="connsiteX256" fmla="*/ 1112445 w 1122602"/>
                <a:gd name="connsiteY256" fmla="*/ 555214 h 585900"/>
                <a:gd name="connsiteX257" fmla="*/ 1122603 w 1122602"/>
                <a:gd name="connsiteY257" fmla="*/ 561201 h 585900"/>
                <a:gd name="connsiteX258" fmla="*/ 1121542 w 1122602"/>
                <a:gd name="connsiteY258" fmla="*/ 554743 h 585900"/>
                <a:gd name="connsiteX259" fmla="*/ 1115226 w 1122602"/>
                <a:gd name="connsiteY259" fmla="*/ 542205 h 585900"/>
                <a:gd name="connsiteX260" fmla="*/ 1062245 w 1122602"/>
                <a:gd name="connsiteY260" fmla="*/ 467069 h 585900"/>
                <a:gd name="connsiteX261" fmla="*/ 1037851 w 1122602"/>
                <a:gd name="connsiteY261" fmla="*/ 440319 h 585900"/>
                <a:gd name="connsiteX262" fmla="*/ 503418 w 1122602"/>
                <a:gd name="connsiteY262" fmla="*/ 55780 h 585900"/>
                <a:gd name="connsiteX263" fmla="*/ 460736 w 1122602"/>
                <a:gd name="connsiteY263" fmla="*/ 55945 h 585900"/>
                <a:gd name="connsiteX264" fmla="*/ 503418 w 1122602"/>
                <a:gd name="connsiteY264" fmla="*/ 55780 h 585900"/>
                <a:gd name="connsiteX265" fmla="*/ 341999 w 1122602"/>
                <a:gd name="connsiteY265" fmla="*/ 187126 h 585900"/>
                <a:gd name="connsiteX266" fmla="*/ 251214 w 1122602"/>
                <a:gd name="connsiteY266" fmla="*/ 249699 h 585900"/>
                <a:gd name="connsiteX267" fmla="*/ 225006 w 1122602"/>
                <a:gd name="connsiteY267" fmla="*/ 261436 h 585900"/>
                <a:gd name="connsiteX268" fmla="*/ 212986 w 1122602"/>
                <a:gd name="connsiteY268" fmla="*/ 249676 h 585900"/>
                <a:gd name="connsiteX269" fmla="*/ 223757 w 1122602"/>
                <a:gd name="connsiteY269" fmla="*/ 236572 h 585900"/>
                <a:gd name="connsiteX270" fmla="*/ 273981 w 1122602"/>
                <a:gd name="connsiteY270" fmla="*/ 213711 h 585900"/>
                <a:gd name="connsiteX271" fmla="*/ 341457 w 1122602"/>
                <a:gd name="connsiteY271" fmla="*/ 175247 h 585900"/>
                <a:gd name="connsiteX272" fmla="*/ 358167 w 1122602"/>
                <a:gd name="connsiteY272" fmla="*/ 168483 h 585900"/>
                <a:gd name="connsiteX273" fmla="*/ 359958 w 1122602"/>
                <a:gd name="connsiteY273" fmla="*/ 171241 h 585900"/>
                <a:gd name="connsiteX274" fmla="*/ 341999 w 1122602"/>
                <a:gd name="connsiteY274" fmla="*/ 187126 h 58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</a:cxnLst>
              <a:rect l="l" t="t" r="r" b="b"/>
              <a:pathLst>
                <a:path w="1122602" h="585900">
                  <a:moveTo>
                    <a:pt x="1037851" y="440319"/>
                  </a:moveTo>
                  <a:cubicBezTo>
                    <a:pt x="1032172" y="434356"/>
                    <a:pt x="1025313" y="429313"/>
                    <a:pt x="1020600" y="422690"/>
                  </a:cubicBezTo>
                  <a:cubicBezTo>
                    <a:pt x="1014896" y="414701"/>
                    <a:pt x="1010984" y="405462"/>
                    <a:pt x="1006105" y="396883"/>
                  </a:cubicBezTo>
                  <a:cubicBezTo>
                    <a:pt x="1003300" y="391957"/>
                    <a:pt x="1000543" y="386890"/>
                    <a:pt x="996913" y="382577"/>
                  </a:cubicBezTo>
                  <a:cubicBezTo>
                    <a:pt x="994981" y="380291"/>
                    <a:pt x="991304" y="379466"/>
                    <a:pt x="988405" y="378005"/>
                  </a:cubicBezTo>
                  <a:cubicBezTo>
                    <a:pt x="986897" y="380951"/>
                    <a:pt x="984422" y="383779"/>
                    <a:pt x="984069" y="386843"/>
                  </a:cubicBezTo>
                  <a:cubicBezTo>
                    <a:pt x="982867" y="397637"/>
                    <a:pt x="986755" y="407088"/>
                    <a:pt x="992600" y="416091"/>
                  </a:cubicBezTo>
                  <a:cubicBezTo>
                    <a:pt x="996183" y="421583"/>
                    <a:pt x="999129" y="427616"/>
                    <a:pt x="1001439" y="433744"/>
                  </a:cubicBezTo>
                  <a:cubicBezTo>
                    <a:pt x="1002287" y="436006"/>
                    <a:pt x="1001439" y="440366"/>
                    <a:pt x="999718" y="441710"/>
                  </a:cubicBezTo>
                  <a:cubicBezTo>
                    <a:pt x="998233" y="442888"/>
                    <a:pt x="994227" y="441663"/>
                    <a:pt x="991752" y="440579"/>
                  </a:cubicBezTo>
                  <a:cubicBezTo>
                    <a:pt x="988641" y="439212"/>
                    <a:pt x="985601" y="437232"/>
                    <a:pt x="983079" y="434922"/>
                  </a:cubicBezTo>
                  <a:cubicBezTo>
                    <a:pt x="965544" y="418896"/>
                    <a:pt x="948316" y="402563"/>
                    <a:pt x="930687" y="386631"/>
                  </a:cubicBezTo>
                  <a:cubicBezTo>
                    <a:pt x="919515" y="376544"/>
                    <a:pt x="908273" y="366409"/>
                    <a:pt x="896277" y="357359"/>
                  </a:cubicBezTo>
                  <a:cubicBezTo>
                    <a:pt x="885318" y="349110"/>
                    <a:pt x="872756" y="346824"/>
                    <a:pt x="859086" y="351090"/>
                  </a:cubicBezTo>
                  <a:cubicBezTo>
                    <a:pt x="853571" y="352810"/>
                    <a:pt x="847279" y="353447"/>
                    <a:pt x="841575" y="352693"/>
                  </a:cubicBezTo>
                  <a:cubicBezTo>
                    <a:pt x="838346" y="352268"/>
                    <a:pt x="834905" y="348497"/>
                    <a:pt x="832808" y="345410"/>
                  </a:cubicBezTo>
                  <a:cubicBezTo>
                    <a:pt x="829697" y="340791"/>
                    <a:pt x="828660" y="334592"/>
                    <a:pt x="825077" y="330538"/>
                  </a:cubicBezTo>
                  <a:cubicBezTo>
                    <a:pt x="812633" y="316468"/>
                    <a:pt x="799341" y="303129"/>
                    <a:pt x="786614" y="289318"/>
                  </a:cubicBezTo>
                  <a:cubicBezTo>
                    <a:pt x="776574" y="278429"/>
                    <a:pt x="766628" y="267399"/>
                    <a:pt x="757106" y="256039"/>
                  </a:cubicBezTo>
                  <a:cubicBezTo>
                    <a:pt x="754349" y="252763"/>
                    <a:pt x="753194" y="248120"/>
                    <a:pt x="751309" y="244114"/>
                  </a:cubicBezTo>
                  <a:cubicBezTo>
                    <a:pt x="752063" y="243407"/>
                    <a:pt x="752841" y="242676"/>
                    <a:pt x="753595" y="241969"/>
                  </a:cubicBezTo>
                  <a:cubicBezTo>
                    <a:pt x="758780" y="244891"/>
                    <a:pt x="764507" y="247154"/>
                    <a:pt x="769032" y="250901"/>
                  </a:cubicBezTo>
                  <a:cubicBezTo>
                    <a:pt x="781995" y="261625"/>
                    <a:pt x="794062" y="273456"/>
                    <a:pt x="807236" y="283897"/>
                  </a:cubicBezTo>
                  <a:cubicBezTo>
                    <a:pt x="818808" y="293065"/>
                    <a:pt x="831087" y="301432"/>
                    <a:pt x="843626" y="309256"/>
                  </a:cubicBezTo>
                  <a:cubicBezTo>
                    <a:pt x="850861" y="313781"/>
                    <a:pt x="859228" y="314088"/>
                    <a:pt x="867948" y="312132"/>
                  </a:cubicBezTo>
                  <a:cubicBezTo>
                    <a:pt x="881759" y="309021"/>
                    <a:pt x="893614" y="312603"/>
                    <a:pt x="903041" y="324057"/>
                  </a:cubicBezTo>
                  <a:cubicBezTo>
                    <a:pt x="919562" y="344137"/>
                    <a:pt x="936343" y="363982"/>
                    <a:pt x="953524" y="383496"/>
                  </a:cubicBezTo>
                  <a:cubicBezTo>
                    <a:pt x="956258" y="386607"/>
                    <a:pt x="961608" y="387409"/>
                    <a:pt x="965733" y="389270"/>
                  </a:cubicBezTo>
                  <a:cubicBezTo>
                    <a:pt x="965591" y="384368"/>
                    <a:pt x="965615" y="379443"/>
                    <a:pt x="965167" y="374540"/>
                  </a:cubicBezTo>
                  <a:cubicBezTo>
                    <a:pt x="965026" y="372985"/>
                    <a:pt x="963682" y="371429"/>
                    <a:pt x="962645" y="370062"/>
                  </a:cubicBezTo>
                  <a:cubicBezTo>
                    <a:pt x="955575" y="360847"/>
                    <a:pt x="948976" y="351208"/>
                    <a:pt x="941245" y="342558"/>
                  </a:cubicBezTo>
                  <a:cubicBezTo>
                    <a:pt x="896371" y="292429"/>
                    <a:pt x="846949" y="247036"/>
                    <a:pt x="795075" y="204330"/>
                  </a:cubicBezTo>
                  <a:cubicBezTo>
                    <a:pt x="770635" y="184203"/>
                    <a:pt x="745817" y="164477"/>
                    <a:pt x="717135" y="150430"/>
                  </a:cubicBezTo>
                  <a:cubicBezTo>
                    <a:pt x="670328" y="127522"/>
                    <a:pt x="620906" y="112249"/>
                    <a:pt x="570352" y="100418"/>
                  </a:cubicBezTo>
                  <a:cubicBezTo>
                    <a:pt x="546548" y="94856"/>
                    <a:pt x="522579" y="89482"/>
                    <a:pt x="497856" y="91415"/>
                  </a:cubicBezTo>
                  <a:cubicBezTo>
                    <a:pt x="494273" y="91698"/>
                    <a:pt x="490927" y="94880"/>
                    <a:pt x="487486" y="96741"/>
                  </a:cubicBezTo>
                  <a:cubicBezTo>
                    <a:pt x="489748" y="99758"/>
                    <a:pt x="491422" y="104425"/>
                    <a:pt x="494415" y="105509"/>
                  </a:cubicBezTo>
                  <a:cubicBezTo>
                    <a:pt x="503818" y="108973"/>
                    <a:pt x="513623" y="112815"/>
                    <a:pt x="523451" y="113404"/>
                  </a:cubicBezTo>
                  <a:cubicBezTo>
                    <a:pt x="557601" y="115455"/>
                    <a:pt x="591327" y="119603"/>
                    <a:pt x="623969" y="130208"/>
                  </a:cubicBezTo>
                  <a:cubicBezTo>
                    <a:pt x="653830" y="139895"/>
                    <a:pt x="683574" y="149746"/>
                    <a:pt x="707566" y="171641"/>
                  </a:cubicBezTo>
                  <a:cubicBezTo>
                    <a:pt x="712822" y="176426"/>
                    <a:pt x="720411" y="178782"/>
                    <a:pt x="727128" y="181823"/>
                  </a:cubicBezTo>
                  <a:cubicBezTo>
                    <a:pt x="733774" y="184840"/>
                    <a:pt x="741363" y="186301"/>
                    <a:pt x="747373" y="190213"/>
                  </a:cubicBezTo>
                  <a:cubicBezTo>
                    <a:pt x="779614" y="211236"/>
                    <a:pt x="808768" y="236195"/>
                    <a:pt x="836626" y="262638"/>
                  </a:cubicBezTo>
                  <a:cubicBezTo>
                    <a:pt x="846289" y="271830"/>
                    <a:pt x="855197" y="281823"/>
                    <a:pt x="864177" y="291722"/>
                  </a:cubicBezTo>
                  <a:cubicBezTo>
                    <a:pt x="866180" y="293937"/>
                    <a:pt x="867029" y="297213"/>
                    <a:pt x="868419" y="299994"/>
                  </a:cubicBezTo>
                  <a:cubicBezTo>
                    <a:pt x="867618" y="300701"/>
                    <a:pt x="866817" y="301432"/>
                    <a:pt x="866015" y="302139"/>
                  </a:cubicBezTo>
                  <a:cubicBezTo>
                    <a:pt x="856847" y="296553"/>
                    <a:pt x="847137" y="291651"/>
                    <a:pt x="838582" y="285217"/>
                  </a:cubicBezTo>
                  <a:cubicBezTo>
                    <a:pt x="807542" y="261837"/>
                    <a:pt x="777139" y="237656"/>
                    <a:pt x="745982" y="214441"/>
                  </a:cubicBezTo>
                  <a:cubicBezTo>
                    <a:pt x="736178" y="207135"/>
                    <a:pt x="724912" y="201762"/>
                    <a:pt x="714118" y="195869"/>
                  </a:cubicBezTo>
                  <a:cubicBezTo>
                    <a:pt x="705162" y="190967"/>
                    <a:pt x="695711" y="186961"/>
                    <a:pt x="686849" y="181870"/>
                  </a:cubicBezTo>
                  <a:cubicBezTo>
                    <a:pt x="680038" y="177958"/>
                    <a:pt x="674240" y="172207"/>
                    <a:pt x="667288" y="168648"/>
                  </a:cubicBezTo>
                  <a:cubicBezTo>
                    <a:pt x="645935" y="157783"/>
                    <a:pt x="622862" y="152551"/>
                    <a:pt x="599270" y="149393"/>
                  </a:cubicBezTo>
                  <a:cubicBezTo>
                    <a:pt x="590502" y="148214"/>
                    <a:pt x="581735" y="147130"/>
                    <a:pt x="572944" y="145999"/>
                  </a:cubicBezTo>
                  <a:cubicBezTo>
                    <a:pt x="572756" y="146848"/>
                    <a:pt x="572543" y="147672"/>
                    <a:pt x="572355" y="148521"/>
                  </a:cubicBezTo>
                  <a:cubicBezTo>
                    <a:pt x="583974" y="153729"/>
                    <a:pt x="595570" y="158962"/>
                    <a:pt x="607189" y="164147"/>
                  </a:cubicBezTo>
                  <a:cubicBezTo>
                    <a:pt x="647349" y="182082"/>
                    <a:pt x="687651" y="199711"/>
                    <a:pt x="724158" y="224670"/>
                  </a:cubicBezTo>
                  <a:cubicBezTo>
                    <a:pt x="728612" y="227710"/>
                    <a:pt x="732690" y="231481"/>
                    <a:pt x="736249" y="235535"/>
                  </a:cubicBezTo>
                  <a:cubicBezTo>
                    <a:pt x="737663" y="237137"/>
                    <a:pt x="737168" y="240390"/>
                    <a:pt x="737568" y="242888"/>
                  </a:cubicBezTo>
                  <a:cubicBezTo>
                    <a:pt x="734882" y="243242"/>
                    <a:pt x="732030" y="244326"/>
                    <a:pt x="729532" y="243784"/>
                  </a:cubicBezTo>
                  <a:cubicBezTo>
                    <a:pt x="727033" y="243242"/>
                    <a:pt x="724889" y="241097"/>
                    <a:pt x="722555" y="239683"/>
                  </a:cubicBezTo>
                  <a:cubicBezTo>
                    <a:pt x="717088" y="236313"/>
                    <a:pt x="711879" y="232400"/>
                    <a:pt x="706105" y="229713"/>
                  </a:cubicBezTo>
                  <a:cubicBezTo>
                    <a:pt x="652770" y="204778"/>
                    <a:pt x="597573" y="185052"/>
                    <a:pt x="540396" y="170981"/>
                  </a:cubicBezTo>
                  <a:cubicBezTo>
                    <a:pt x="533915" y="169379"/>
                    <a:pt x="526727" y="169497"/>
                    <a:pt x="520033" y="170251"/>
                  </a:cubicBezTo>
                  <a:cubicBezTo>
                    <a:pt x="514872" y="170840"/>
                    <a:pt x="512444" y="175318"/>
                    <a:pt x="515037" y="180338"/>
                  </a:cubicBezTo>
                  <a:cubicBezTo>
                    <a:pt x="518831" y="187644"/>
                    <a:pt x="515296" y="191014"/>
                    <a:pt x="508980" y="192947"/>
                  </a:cubicBezTo>
                  <a:cubicBezTo>
                    <a:pt x="495357" y="197142"/>
                    <a:pt x="481641" y="197024"/>
                    <a:pt x="468230" y="192216"/>
                  </a:cubicBezTo>
                  <a:cubicBezTo>
                    <a:pt x="462032" y="190001"/>
                    <a:pt x="458355" y="185806"/>
                    <a:pt x="458025" y="178311"/>
                  </a:cubicBezTo>
                  <a:cubicBezTo>
                    <a:pt x="457884" y="175059"/>
                    <a:pt x="454396" y="170722"/>
                    <a:pt x="451285" y="169143"/>
                  </a:cubicBezTo>
                  <a:cubicBezTo>
                    <a:pt x="446830" y="166904"/>
                    <a:pt x="441363" y="166008"/>
                    <a:pt x="436272" y="165867"/>
                  </a:cubicBezTo>
                  <a:cubicBezTo>
                    <a:pt x="422154" y="165466"/>
                    <a:pt x="408037" y="165844"/>
                    <a:pt x="393920" y="165679"/>
                  </a:cubicBezTo>
                  <a:cubicBezTo>
                    <a:pt x="389937" y="165631"/>
                    <a:pt x="385954" y="164712"/>
                    <a:pt x="381146" y="164076"/>
                  </a:cubicBezTo>
                  <a:cubicBezTo>
                    <a:pt x="396701" y="148662"/>
                    <a:pt x="396041" y="148969"/>
                    <a:pt x="387509" y="129431"/>
                  </a:cubicBezTo>
                  <a:cubicBezTo>
                    <a:pt x="383173" y="119485"/>
                    <a:pt x="381004" y="108384"/>
                    <a:pt x="379213" y="97566"/>
                  </a:cubicBezTo>
                  <a:cubicBezTo>
                    <a:pt x="378270" y="91910"/>
                    <a:pt x="380816" y="86395"/>
                    <a:pt x="388263" y="85429"/>
                  </a:cubicBezTo>
                  <a:cubicBezTo>
                    <a:pt x="406859" y="83001"/>
                    <a:pt x="425383" y="79796"/>
                    <a:pt x="444026" y="77887"/>
                  </a:cubicBezTo>
                  <a:cubicBezTo>
                    <a:pt x="489442" y="73244"/>
                    <a:pt x="534740" y="71783"/>
                    <a:pt x="579638" y="83425"/>
                  </a:cubicBezTo>
                  <a:cubicBezTo>
                    <a:pt x="595193" y="87456"/>
                    <a:pt x="610135" y="86206"/>
                    <a:pt x="620246" y="70369"/>
                  </a:cubicBezTo>
                  <a:cubicBezTo>
                    <a:pt x="623993" y="64500"/>
                    <a:pt x="631087" y="62945"/>
                    <a:pt x="637568" y="64288"/>
                  </a:cubicBezTo>
                  <a:cubicBezTo>
                    <a:pt x="650554" y="66998"/>
                    <a:pt x="663328" y="70675"/>
                    <a:pt x="676197" y="73951"/>
                  </a:cubicBezTo>
                  <a:cubicBezTo>
                    <a:pt x="683574" y="75836"/>
                    <a:pt x="690903" y="78028"/>
                    <a:pt x="698351" y="79560"/>
                  </a:cubicBezTo>
                  <a:cubicBezTo>
                    <a:pt x="702876" y="80503"/>
                    <a:pt x="704973" y="77651"/>
                    <a:pt x="704031" y="73385"/>
                  </a:cubicBezTo>
                  <a:cubicBezTo>
                    <a:pt x="701344" y="61177"/>
                    <a:pt x="697361" y="49676"/>
                    <a:pt x="687156" y="41262"/>
                  </a:cubicBezTo>
                  <a:cubicBezTo>
                    <a:pt x="672968" y="29548"/>
                    <a:pt x="656659" y="22030"/>
                    <a:pt x="639194" y="17151"/>
                  </a:cubicBezTo>
                  <a:cubicBezTo>
                    <a:pt x="619727" y="11707"/>
                    <a:pt x="600048" y="8243"/>
                    <a:pt x="580792" y="18424"/>
                  </a:cubicBezTo>
                  <a:cubicBezTo>
                    <a:pt x="580156" y="18754"/>
                    <a:pt x="579048" y="18165"/>
                    <a:pt x="577894" y="17953"/>
                  </a:cubicBezTo>
                  <a:cubicBezTo>
                    <a:pt x="578223" y="16609"/>
                    <a:pt x="578365" y="15643"/>
                    <a:pt x="578718" y="14747"/>
                  </a:cubicBezTo>
                  <a:cubicBezTo>
                    <a:pt x="582419" y="5650"/>
                    <a:pt x="581287" y="2115"/>
                    <a:pt x="571813" y="677"/>
                  </a:cubicBezTo>
                  <a:cubicBezTo>
                    <a:pt x="563682" y="-548"/>
                    <a:pt x="555150" y="112"/>
                    <a:pt x="546901" y="913"/>
                  </a:cubicBezTo>
                  <a:cubicBezTo>
                    <a:pt x="543743" y="1219"/>
                    <a:pt x="538629" y="3977"/>
                    <a:pt x="538393" y="6098"/>
                  </a:cubicBezTo>
                  <a:cubicBezTo>
                    <a:pt x="538016" y="9185"/>
                    <a:pt x="540373" y="13923"/>
                    <a:pt x="543060" y="15808"/>
                  </a:cubicBezTo>
                  <a:cubicBezTo>
                    <a:pt x="551544" y="21724"/>
                    <a:pt x="560736" y="26555"/>
                    <a:pt x="569597" y="31929"/>
                  </a:cubicBezTo>
                  <a:cubicBezTo>
                    <a:pt x="572261" y="33555"/>
                    <a:pt x="574688" y="35582"/>
                    <a:pt x="577210" y="37420"/>
                  </a:cubicBezTo>
                  <a:cubicBezTo>
                    <a:pt x="576904" y="38104"/>
                    <a:pt x="576597" y="38764"/>
                    <a:pt x="576291" y="39447"/>
                  </a:cubicBezTo>
                  <a:cubicBezTo>
                    <a:pt x="571153" y="39801"/>
                    <a:pt x="565992" y="40720"/>
                    <a:pt x="560901" y="40413"/>
                  </a:cubicBezTo>
                  <a:cubicBezTo>
                    <a:pt x="537945" y="39070"/>
                    <a:pt x="515013" y="36855"/>
                    <a:pt x="492034" y="35959"/>
                  </a:cubicBezTo>
                  <a:cubicBezTo>
                    <a:pt x="475277" y="35299"/>
                    <a:pt x="458450" y="35770"/>
                    <a:pt x="441693" y="36595"/>
                  </a:cubicBezTo>
                  <a:cubicBezTo>
                    <a:pt x="434669" y="36949"/>
                    <a:pt x="428188" y="39636"/>
                    <a:pt x="427740" y="48921"/>
                  </a:cubicBezTo>
                  <a:cubicBezTo>
                    <a:pt x="427481" y="54342"/>
                    <a:pt x="423569" y="57524"/>
                    <a:pt x="418148" y="57123"/>
                  </a:cubicBezTo>
                  <a:cubicBezTo>
                    <a:pt x="413057" y="56723"/>
                    <a:pt x="408037" y="55285"/>
                    <a:pt x="403017" y="54177"/>
                  </a:cubicBezTo>
                  <a:cubicBezTo>
                    <a:pt x="398893" y="53258"/>
                    <a:pt x="394839" y="52174"/>
                    <a:pt x="390738" y="51160"/>
                  </a:cubicBezTo>
                  <a:cubicBezTo>
                    <a:pt x="395805" y="60022"/>
                    <a:pt x="391751" y="65608"/>
                    <a:pt x="385836" y="69308"/>
                  </a:cubicBezTo>
                  <a:cubicBezTo>
                    <a:pt x="374782" y="76213"/>
                    <a:pt x="363116" y="82106"/>
                    <a:pt x="351709" y="88493"/>
                  </a:cubicBezTo>
                  <a:cubicBezTo>
                    <a:pt x="347372" y="90920"/>
                    <a:pt x="343130" y="93489"/>
                    <a:pt x="338864" y="95987"/>
                  </a:cubicBezTo>
                  <a:cubicBezTo>
                    <a:pt x="339053" y="96789"/>
                    <a:pt x="339241" y="97590"/>
                    <a:pt x="339430" y="98391"/>
                  </a:cubicBezTo>
                  <a:cubicBezTo>
                    <a:pt x="350248" y="99829"/>
                    <a:pt x="361042" y="101267"/>
                    <a:pt x="371860" y="102704"/>
                  </a:cubicBezTo>
                  <a:cubicBezTo>
                    <a:pt x="372001" y="103671"/>
                    <a:pt x="372166" y="104660"/>
                    <a:pt x="372308" y="105627"/>
                  </a:cubicBezTo>
                  <a:cubicBezTo>
                    <a:pt x="363870" y="112179"/>
                    <a:pt x="355433" y="118731"/>
                    <a:pt x="345699" y="126272"/>
                  </a:cubicBezTo>
                  <a:cubicBezTo>
                    <a:pt x="352982" y="127309"/>
                    <a:pt x="357719" y="127993"/>
                    <a:pt x="364954" y="129030"/>
                  </a:cubicBezTo>
                  <a:cubicBezTo>
                    <a:pt x="358591" y="134804"/>
                    <a:pt x="354419" y="139824"/>
                    <a:pt x="349187" y="143100"/>
                  </a:cubicBezTo>
                  <a:cubicBezTo>
                    <a:pt x="317818" y="162827"/>
                    <a:pt x="286566" y="182789"/>
                    <a:pt x="254537" y="201384"/>
                  </a:cubicBezTo>
                  <a:cubicBezTo>
                    <a:pt x="239053" y="210388"/>
                    <a:pt x="222013" y="216704"/>
                    <a:pt x="205539" y="223963"/>
                  </a:cubicBezTo>
                  <a:cubicBezTo>
                    <a:pt x="203300" y="224953"/>
                    <a:pt x="200377" y="224387"/>
                    <a:pt x="197761" y="224528"/>
                  </a:cubicBezTo>
                  <a:cubicBezTo>
                    <a:pt x="197525" y="223798"/>
                    <a:pt x="197266" y="223067"/>
                    <a:pt x="197031" y="222360"/>
                  </a:cubicBezTo>
                  <a:cubicBezTo>
                    <a:pt x="209592" y="203859"/>
                    <a:pt x="229131" y="192405"/>
                    <a:pt x="244426" y="176473"/>
                  </a:cubicBezTo>
                  <a:cubicBezTo>
                    <a:pt x="241221" y="177604"/>
                    <a:pt x="238251" y="179183"/>
                    <a:pt x="235400" y="180904"/>
                  </a:cubicBezTo>
                  <a:cubicBezTo>
                    <a:pt x="219279" y="190567"/>
                    <a:pt x="203323" y="200489"/>
                    <a:pt x="187038" y="209893"/>
                  </a:cubicBezTo>
                  <a:cubicBezTo>
                    <a:pt x="168419" y="220640"/>
                    <a:pt x="149446" y="230774"/>
                    <a:pt x="130780" y="241403"/>
                  </a:cubicBezTo>
                  <a:cubicBezTo>
                    <a:pt x="119915" y="247602"/>
                    <a:pt x="108485" y="254696"/>
                    <a:pt x="105586" y="267328"/>
                  </a:cubicBezTo>
                  <a:cubicBezTo>
                    <a:pt x="101202" y="286395"/>
                    <a:pt x="91233" y="302068"/>
                    <a:pt x="79496" y="316633"/>
                  </a:cubicBezTo>
                  <a:cubicBezTo>
                    <a:pt x="57672" y="343689"/>
                    <a:pt x="37615" y="371429"/>
                    <a:pt x="26090" y="404849"/>
                  </a:cubicBezTo>
                  <a:cubicBezTo>
                    <a:pt x="19679" y="423421"/>
                    <a:pt x="10181" y="440932"/>
                    <a:pt x="2616" y="459150"/>
                  </a:cubicBezTo>
                  <a:cubicBezTo>
                    <a:pt x="683" y="463817"/>
                    <a:pt x="825" y="469332"/>
                    <a:pt x="0" y="474470"/>
                  </a:cubicBezTo>
                  <a:cubicBezTo>
                    <a:pt x="1084" y="474965"/>
                    <a:pt x="2145" y="475460"/>
                    <a:pt x="3229" y="475954"/>
                  </a:cubicBezTo>
                  <a:cubicBezTo>
                    <a:pt x="5586" y="473668"/>
                    <a:pt x="8485" y="471712"/>
                    <a:pt x="10229" y="469025"/>
                  </a:cubicBezTo>
                  <a:cubicBezTo>
                    <a:pt x="14942" y="461790"/>
                    <a:pt x="19844" y="454578"/>
                    <a:pt x="23450" y="446777"/>
                  </a:cubicBezTo>
                  <a:cubicBezTo>
                    <a:pt x="45510" y="398981"/>
                    <a:pt x="73038" y="354460"/>
                    <a:pt x="104572" y="312438"/>
                  </a:cubicBezTo>
                  <a:cubicBezTo>
                    <a:pt x="122249" y="288870"/>
                    <a:pt x="140231" y="265467"/>
                    <a:pt x="163281" y="246635"/>
                  </a:cubicBezTo>
                  <a:cubicBezTo>
                    <a:pt x="169927" y="241215"/>
                    <a:pt x="177163" y="237114"/>
                    <a:pt x="186071" y="237161"/>
                  </a:cubicBezTo>
                  <a:cubicBezTo>
                    <a:pt x="191233" y="237185"/>
                    <a:pt x="193236" y="239589"/>
                    <a:pt x="190054" y="244114"/>
                  </a:cubicBezTo>
                  <a:cubicBezTo>
                    <a:pt x="186071" y="249770"/>
                    <a:pt x="181947" y="255356"/>
                    <a:pt x="177280" y="260446"/>
                  </a:cubicBezTo>
                  <a:cubicBezTo>
                    <a:pt x="160900" y="278358"/>
                    <a:pt x="143578" y="295469"/>
                    <a:pt x="127952" y="313994"/>
                  </a:cubicBezTo>
                  <a:cubicBezTo>
                    <a:pt x="117346" y="326555"/>
                    <a:pt x="108579" y="340743"/>
                    <a:pt x="99906" y="354790"/>
                  </a:cubicBezTo>
                  <a:cubicBezTo>
                    <a:pt x="97950" y="357972"/>
                    <a:pt x="98185" y="365961"/>
                    <a:pt x="100330" y="367423"/>
                  </a:cubicBezTo>
                  <a:cubicBezTo>
                    <a:pt x="104148" y="370015"/>
                    <a:pt x="110464" y="370557"/>
                    <a:pt x="115272" y="369638"/>
                  </a:cubicBezTo>
                  <a:cubicBezTo>
                    <a:pt x="119491" y="368837"/>
                    <a:pt x="123993" y="365584"/>
                    <a:pt x="126774" y="362120"/>
                  </a:cubicBezTo>
                  <a:cubicBezTo>
                    <a:pt x="131204" y="356652"/>
                    <a:pt x="134410" y="350171"/>
                    <a:pt x="137992" y="344019"/>
                  </a:cubicBezTo>
                  <a:cubicBezTo>
                    <a:pt x="145652" y="330868"/>
                    <a:pt x="152298" y="316963"/>
                    <a:pt x="161136" y="304660"/>
                  </a:cubicBezTo>
                  <a:cubicBezTo>
                    <a:pt x="169644" y="292782"/>
                    <a:pt x="180910" y="283096"/>
                    <a:pt x="195074" y="277887"/>
                  </a:cubicBezTo>
                  <a:cubicBezTo>
                    <a:pt x="203040" y="274965"/>
                    <a:pt x="208202" y="276756"/>
                    <a:pt x="210818" y="282671"/>
                  </a:cubicBezTo>
                  <a:cubicBezTo>
                    <a:pt x="214165" y="290190"/>
                    <a:pt x="211973" y="297213"/>
                    <a:pt x="204337" y="300654"/>
                  </a:cubicBezTo>
                  <a:cubicBezTo>
                    <a:pt x="200165" y="302539"/>
                    <a:pt x="195263" y="302657"/>
                    <a:pt x="190832" y="304048"/>
                  </a:cubicBezTo>
                  <a:cubicBezTo>
                    <a:pt x="185553" y="305721"/>
                    <a:pt x="179944" y="307135"/>
                    <a:pt x="175395" y="310058"/>
                  </a:cubicBezTo>
                  <a:cubicBezTo>
                    <a:pt x="171035" y="312862"/>
                    <a:pt x="170634" y="323185"/>
                    <a:pt x="173981" y="327050"/>
                  </a:cubicBezTo>
                  <a:cubicBezTo>
                    <a:pt x="178176" y="331858"/>
                    <a:pt x="183125" y="329666"/>
                    <a:pt x="187485" y="327380"/>
                  </a:cubicBezTo>
                  <a:cubicBezTo>
                    <a:pt x="191610" y="325212"/>
                    <a:pt x="195711" y="322667"/>
                    <a:pt x="199175" y="319556"/>
                  </a:cubicBezTo>
                  <a:cubicBezTo>
                    <a:pt x="210370" y="309445"/>
                    <a:pt x="221117" y="298792"/>
                    <a:pt x="232336" y="288705"/>
                  </a:cubicBezTo>
                  <a:cubicBezTo>
                    <a:pt x="244285" y="277958"/>
                    <a:pt x="256022" y="266881"/>
                    <a:pt x="268867" y="257265"/>
                  </a:cubicBezTo>
                  <a:cubicBezTo>
                    <a:pt x="295923" y="236972"/>
                    <a:pt x="326467" y="226037"/>
                    <a:pt x="360641" y="226602"/>
                  </a:cubicBezTo>
                  <a:cubicBezTo>
                    <a:pt x="363305" y="226650"/>
                    <a:pt x="365944" y="227451"/>
                    <a:pt x="368607" y="227899"/>
                  </a:cubicBezTo>
                  <a:cubicBezTo>
                    <a:pt x="368796" y="228676"/>
                    <a:pt x="369008" y="229431"/>
                    <a:pt x="369197" y="230208"/>
                  </a:cubicBezTo>
                  <a:cubicBezTo>
                    <a:pt x="366133" y="232400"/>
                    <a:pt x="363328" y="235087"/>
                    <a:pt x="359958" y="236666"/>
                  </a:cubicBezTo>
                  <a:cubicBezTo>
                    <a:pt x="352581" y="240083"/>
                    <a:pt x="345110" y="243454"/>
                    <a:pt x="337403" y="245928"/>
                  </a:cubicBezTo>
                  <a:cubicBezTo>
                    <a:pt x="314448" y="253258"/>
                    <a:pt x="294155" y="265184"/>
                    <a:pt x="275466" y="280149"/>
                  </a:cubicBezTo>
                  <a:cubicBezTo>
                    <a:pt x="239618" y="308856"/>
                    <a:pt x="209640" y="343053"/>
                    <a:pt x="183149" y="380338"/>
                  </a:cubicBezTo>
                  <a:cubicBezTo>
                    <a:pt x="145840" y="432848"/>
                    <a:pt x="114919" y="488540"/>
                    <a:pt x="100283" y="552033"/>
                  </a:cubicBezTo>
                  <a:cubicBezTo>
                    <a:pt x="98256" y="560824"/>
                    <a:pt x="97101" y="569827"/>
                    <a:pt x="95546" y="578736"/>
                  </a:cubicBezTo>
                  <a:cubicBezTo>
                    <a:pt x="96253" y="578901"/>
                    <a:pt x="96960" y="579042"/>
                    <a:pt x="97667" y="579207"/>
                  </a:cubicBezTo>
                  <a:cubicBezTo>
                    <a:pt x="99104" y="576685"/>
                    <a:pt x="100778" y="574258"/>
                    <a:pt x="101909" y="571618"/>
                  </a:cubicBezTo>
                  <a:cubicBezTo>
                    <a:pt x="110040" y="552551"/>
                    <a:pt x="118030" y="533437"/>
                    <a:pt x="126137" y="514371"/>
                  </a:cubicBezTo>
                  <a:cubicBezTo>
                    <a:pt x="129885" y="505533"/>
                    <a:pt x="133161" y="496412"/>
                    <a:pt x="137709" y="487998"/>
                  </a:cubicBezTo>
                  <a:cubicBezTo>
                    <a:pt x="144756" y="474941"/>
                    <a:pt x="153476" y="471382"/>
                    <a:pt x="167994" y="474399"/>
                  </a:cubicBezTo>
                  <a:cubicBezTo>
                    <a:pt x="179614" y="476827"/>
                    <a:pt x="189724" y="474069"/>
                    <a:pt x="197573" y="465160"/>
                  </a:cubicBezTo>
                  <a:cubicBezTo>
                    <a:pt x="201956" y="460187"/>
                    <a:pt x="205798" y="454649"/>
                    <a:pt x="209310" y="449016"/>
                  </a:cubicBezTo>
                  <a:cubicBezTo>
                    <a:pt x="217417" y="436006"/>
                    <a:pt x="224511" y="422360"/>
                    <a:pt x="233161" y="409728"/>
                  </a:cubicBezTo>
                  <a:cubicBezTo>
                    <a:pt x="266675" y="360847"/>
                    <a:pt x="309828" y="323256"/>
                    <a:pt x="364907" y="300371"/>
                  </a:cubicBezTo>
                  <a:cubicBezTo>
                    <a:pt x="407636" y="282601"/>
                    <a:pt x="451261" y="277581"/>
                    <a:pt x="496701" y="290095"/>
                  </a:cubicBezTo>
                  <a:cubicBezTo>
                    <a:pt x="509734" y="293701"/>
                    <a:pt x="524087" y="293136"/>
                    <a:pt x="537828" y="293348"/>
                  </a:cubicBezTo>
                  <a:cubicBezTo>
                    <a:pt x="542565" y="293418"/>
                    <a:pt x="547844" y="290732"/>
                    <a:pt x="551992" y="287974"/>
                  </a:cubicBezTo>
                  <a:cubicBezTo>
                    <a:pt x="558120" y="283873"/>
                    <a:pt x="557507" y="278995"/>
                    <a:pt x="551191" y="275318"/>
                  </a:cubicBezTo>
                  <a:cubicBezTo>
                    <a:pt x="549305" y="274210"/>
                    <a:pt x="547184" y="273150"/>
                    <a:pt x="545063" y="272820"/>
                  </a:cubicBezTo>
                  <a:cubicBezTo>
                    <a:pt x="527505" y="270251"/>
                    <a:pt x="509946" y="265914"/>
                    <a:pt x="492364" y="265844"/>
                  </a:cubicBezTo>
                  <a:cubicBezTo>
                    <a:pt x="463234" y="265749"/>
                    <a:pt x="433986" y="267258"/>
                    <a:pt x="404997" y="270274"/>
                  </a:cubicBezTo>
                  <a:cubicBezTo>
                    <a:pt x="376079" y="273268"/>
                    <a:pt x="348504" y="281469"/>
                    <a:pt x="324158" y="298792"/>
                  </a:cubicBezTo>
                  <a:cubicBezTo>
                    <a:pt x="282324" y="328535"/>
                    <a:pt x="244992" y="363110"/>
                    <a:pt x="212232" y="402539"/>
                  </a:cubicBezTo>
                  <a:cubicBezTo>
                    <a:pt x="199505" y="417859"/>
                    <a:pt x="186189" y="433225"/>
                    <a:pt x="184209" y="454531"/>
                  </a:cubicBezTo>
                  <a:cubicBezTo>
                    <a:pt x="184092" y="455709"/>
                    <a:pt x="183408" y="456864"/>
                    <a:pt x="182842" y="457948"/>
                  </a:cubicBezTo>
                  <a:cubicBezTo>
                    <a:pt x="178883" y="465490"/>
                    <a:pt x="171247" y="468012"/>
                    <a:pt x="163234" y="464170"/>
                  </a:cubicBezTo>
                  <a:cubicBezTo>
                    <a:pt x="155056" y="460234"/>
                    <a:pt x="158921" y="454319"/>
                    <a:pt x="161325" y="449087"/>
                  </a:cubicBezTo>
                  <a:cubicBezTo>
                    <a:pt x="174688" y="419886"/>
                    <a:pt x="192883" y="393890"/>
                    <a:pt x="212892" y="368813"/>
                  </a:cubicBezTo>
                  <a:cubicBezTo>
                    <a:pt x="235023" y="341073"/>
                    <a:pt x="256635" y="313381"/>
                    <a:pt x="287839" y="294715"/>
                  </a:cubicBezTo>
                  <a:cubicBezTo>
                    <a:pt x="318690" y="276261"/>
                    <a:pt x="349564" y="258349"/>
                    <a:pt x="385577" y="251868"/>
                  </a:cubicBezTo>
                  <a:cubicBezTo>
                    <a:pt x="389418" y="251184"/>
                    <a:pt x="393236" y="249864"/>
                    <a:pt x="396842" y="248332"/>
                  </a:cubicBezTo>
                  <a:cubicBezTo>
                    <a:pt x="404620" y="245009"/>
                    <a:pt x="405892" y="241238"/>
                    <a:pt x="400519" y="234804"/>
                  </a:cubicBezTo>
                  <a:cubicBezTo>
                    <a:pt x="388570" y="220522"/>
                    <a:pt x="374099" y="210340"/>
                    <a:pt x="354773" y="208832"/>
                  </a:cubicBezTo>
                  <a:cubicBezTo>
                    <a:pt x="352817" y="208691"/>
                    <a:pt x="350884" y="207913"/>
                    <a:pt x="348645" y="207371"/>
                  </a:cubicBezTo>
                  <a:cubicBezTo>
                    <a:pt x="357035" y="193301"/>
                    <a:pt x="374735" y="187338"/>
                    <a:pt x="388475" y="194974"/>
                  </a:cubicBezTo>
                  <a:cubicBezTo>
                    <a:pt x="398963" y="200795"/>
                    <a:pt x="408037" y="209091"/>
                    <a:pt x="417794" y="216256"/>
                  </a:cubicBezTo>
                  <a:cubicBezTo>
                    <a:pt x="420788" y="218448"/>
                    <a:pt x="423875" y="220522"/>
                    <a:pt x="426915" y="222643"/>
                  </a:cubicBezTo>
                  <a:cubicBezTo>
                    <a:pt x="427457" y="222195"/>
                    <a:pt x="427999" y="221771"/>
                    <a:pt x="428518" y="221323"/>
                  </a:cubicBezTo>
                  <a:cubicBezTo>
                    <a:pt x="427339" y="217411"/>
                    <a:pt x="425878" y="213546"/>
                    <a:pt x="425077" y="209539"/>
                  </a:cubicBezTo>
                  <a:cubicBezTo>
                    <a:pt x="423757" y="203058"/>
                    <a:pt x="421990" y="196506"/>
                    <a:pt x="421990" y="190001"/>
                  </a:cubicBezTo>
                  <a:cubicBezTo>
                    <a:pt x="421990" y="182860"/>
                    <a:pt x="427882" y="179961"/>
                    <a:pt x="433915" y="183850"/>
                  </a:cubicBezTo>
                  <a:cubicBezTo>
                    <a:pt x="436838" y="185735"/>
                    <a:pt x="440302" y="189058"/>
                    <a:pt x="440679" y="192099"/>
                  </a:cubicBezTo>
                  <a:cubicBezTo>
                    <a:pt x="441645" y="199852"/>
                    <a:pt x="446713" y="202963"/>
                    <a:pt x="452840" y="204213"/>
                  </a:cubicBezTo>
                  <a:cubicBezTo>
                    <a:pt x="463187" y="206334"/>
                    <a:pt x="473745" y="207441"/>
                    <a:pt x="484210" y="208903"/>
                  </a:cubicBezTo>
                  <a:cubicBezTo>
                    <a:pt x="505680" y="211896"/>
                    <a:pt x="527363" y="213852"/>
                    <a:pt x="548551" y="218212"/>
                  </a:cubicBezTo>
                  <a:cubicBezTo>
                    <a:pt x="560170" y="220593"/>
                    <a:pt x="570823" y="227357"/>
                    <a:pt x="582183" y="231481"/>
                  </a:cubicBezTo>
                  <a:cubicBezTo>
                    <a:pt x="592718" y="235299"/>
                    <a:pt x="596088" y="233579"/>
                    <a:pt x="600873" y="223609"/>
                  </a:cubicBezTo>
                  <a:cubicBezTo>
                    <a:pt x="604431" y="216209"/>
                    <a:pt x="610158" y="211401"/>
                    <a:pt x="618077" y="209704"/>
                  </a:cubicBezTo>
                  <a:cubicBezTo>
                    <a:pt x="620387" y="209209"/>
                    <a:pt x="624040" y="209845"/>
                    <a:pt x="625336" y="211401"/>
                  </a:cubicBezTo>
                  <a:cubicBezTo>
                    <a:pt x="626444" y="212697"/>
                    <a:pt x="625713" y="216492"/>
                    <a:pt x="624606" y="218542"/>
                  </a:cubicBezTo>
                  <a:cubicBezTo>
                    <a:pt x="615155" y="236100"/>
                    <a:pt x="594674" y="245999"/>
                    <a:pt x="575136" y="242558"/>
                  </a:cubicBezTo>
                  <a:cubicBezTo>
                    <a:pt x="569550" y="241568"/>
                    <a:pt x="564059" y="240178"/>
                    <a:pt x="558544" y="238834"/>
                  </a:cubicBezTo>
                  <a:cubicBezTo>
                    <a:pt x="538747" y="233979"/>
                    <a:pt x="518808" y="230821"/>
                    <a:pt x="498374" y="234144"/>
                  </a:cubicBezTo>
                  <a:cubicBezTo>
                    <a:pt x="491681" y="235228"/>
                    <a:pt x="484846" y="236195"/>
                    <a:pt x="479284" y="243053"/>
                  </a:cubicBezTo>
                  <a:cubicBezTo>
                    <a:pt x="483715" y="244774"/>
                    <a:pt x="487179" y="246730"/>
                    <a:pt x="490903" y="247460"/>
                  </a:cubicBezTo>
                  <a:cubicBezTo>
                    <a:pt x="504950" y="250194"/>
                    <a:pt x="519067" y="252551"/>
                    <a:pt x="533161" y="254979"/>
                  </a:cubicBezTo>
                  <a:cubicBezTo>
                    <a:pt x="568560" y="261036"/>
                    <a:pt x="603465" y="268507"/>
                    <a:pt x="634222" y="288610"/>
                  </a:cubicBezTo>
                  <a:cubicBezTo>
                    <a:pt x="637686" y="290873"/>
                    <a:pt x="641669" y="292523"/>
                    <a:pt x="645582" y="293937"/>
                  </a:cubicBezTo>
                  <a:cubicBezTo>
                    <a:pt x="654113" y="296977"/>
                    <a:pt x="655739" y="295964"/>
                    <a:pt x="657507" y="287267"/>
                  </a:cubicBezTo>
                  <a:cubicBezTo>
                    <a:pt x="659228" y="278783"/>
                    <a:pt x="662833" y="276119"/>
                    <a:pt x="671130" y="278688"/>
                  </a:cubicBezTo>
                  <a:cubicBezTo>
                    <a:pt x="677422" y="280644"/>
                    <a:pt x="683951" y="283119"/>
                    <a:pt x="689183" y="286961"/>
                  </a:cubicBezTo>
                  <a:cubicBezTo>
                    <a:pt x="712115" y="303788"/>
                    <a:pt x="735047" y="320640"/>
                    <a:pt x="757059" y="338599"/>
                  </a:cubicBezTo>
                  <a:cubicBezTo>
                    <a:pt x="768466" y="347908"/>
                    <a:pt x="778082" y="359457"/>
                    <a:pt x="788146" y="370345"/>
                  </a:cubicBezTo>
                  <a:cubicBezTo>
                    <a:pt x="789819" y="372136"/>
                    <a:pt x="789583" y="375695"/>
                    <a:pt x="790220" y="378429"/>
                  </a:cubicBezTo>
                  <a:cubicBezTo>
                    <a:pt x="787439" y="378759"/>
                    <a:pt x="784516" y="379772"/>
                    <a:pt x="781900" y="379254"/>
                  </a:cubicBezTo>
                  <a:cubicBezTo>
                    <a:pt x="777092" y="378288"/>
                    <a:pt x="772497" y="376355"/>
                    <a:pt x="767759" y="374941"/>
                  </a:cubicBezTo>
                  <a:cubicBezTo>
                    <a:pt x="758898" y="372278"/>
                    <a:pt x="755905" y="374729"/>
                    <a:pt x="757931" y="383779"/>
                  </a:cubicBezTo>
                  <a:cubicBezTo>
                    <a:pt x="759416" y="390496"/>
                    <a:pt x="762126" y="396930"/>
                    <a:pt x="764083" y="403553"/>
                  </a:cubicBezTo>
                  <a:cubicBezTo>
                    <a:pt x="764766" y="405886"/>
                    <a:pt x="764837" y="408384"/>
                    <a:pt x="765473" y="412839"/>
                  </a:cubicBezTo>
                  <a:cubicBezTo>
                    <a:pt x="760406" y="409421"/>
                    <a:pt x="757130" y="407324"/>
                    <a:pt x="753972" y="405061"/>
                  </a:cubicBezTo>
                  <a:cubicBezTo>
                    <a:pt x="746124" y="399476"/>
                    <a:pt x="738488" y="393513"/>
                    <a:pt x="730404" y="388304"/>
                  </a:cubicBezTo>
                  <a:cubicBezTo>
                    <a:pt x="727458" y="386419"/>
                    <a:pt x="723427" y="386230"/>
                    <a:pt x="717653" y="384628"/>
                  </a:cubicBezTo>
                  <a:cubicBezTo>
                    <a:pt x="719515" y="390732"/>
                    <a:pt x="720034" y="394715"/>
                    <a:pt x="721872" y="397967"/>
                  </a:cubicBezTo>
                  <a:cubicBezTo>
                    <a:pt x="726114" y="405485"/>
                    <a:pt x="730498" y="413004"/>
                    <a:pt x="735659" y="419909"/>
                  </a:cubicBezTo>
                  <a:cubicBezTo>
                    <a:pt x="748457" y="436973"/>
                    <a:pt x="761844" y="453659"/>
                    <a:pt x="781028" y="464147"/>
                  </a:cubicBezTo>
                  <a:cubicBezTo>
                    <a:pt x="789819" y="468955"/>
                    <a:pt x="799529" y="473221"/>
                    <a:pt x="808839" y="466244"/>
                  </a:cubicBezTo>
                  <a:cubicBezTo>
                    <a:pt x="818125" y="459268"/>
                    <a:pt x="816711" y="448615"/>
                    <a:pt x="814778" y="438882"/>
                  </a:cubicBezTo>
                  <a:cubicBezTo>
                    <a:pt x="811172" y="420522"/>
                    <a:pt x="804620" y="402445"/>
                    <a:pt x="803536" y="383991"/>
                  </a:cubicBezTo>
                  <a:cubicBezTo>
                    <a:pt x="802711" y="369850"/>
                    <a:pt x="796913" y="360069"/>
                    <a:pt x="788523" y="350689"/>
                  </a:cubicBezTo>
                  <a:cubicBezTo>
                    <a:pt x="761961" y="320993"/>
                    <a:pt x="731629" y="295681"/>
                    <a:pt x="698445" y="273715"/>
                  </a:cubicBezTo>
                  <a:cubicBezTo>
                    <a:pt x="685718" y="265278"/>
                    <a:pt x="672143" y="260164"/>
                    <a:pt x="656635" y="261201"/>
                  </a:cubicBezTo>
                  <a:cubicBezTo>
                    <a:pt x="648975" y="261719"/>
                    <a:pt x="641316" y="262238"/>
                    <a:pt x="633656" y="262379"/>
                  </a:cubicBezTo>
                  <a:cubicBezTo>
                    <a:pt x="625855" y="262520"/>
                    <a:pt x="622909" y="259174"/>
                    <a:pt x="623427" y="251420"/>
                  </a:cubicBezTo>
                  <a:cubicBezTo>
                    <a:pt x="624394" y="236454"/>
                    <a:pt x="635306" y="226650"/>
                    <a:pt x="650130" y="227781"/>
                  </a:cubicBezTo>
                  <a:cubicBezTo>
                    <a:pt x="655009" y="228158"/>
                    <a:pt x="660312" y="228488"/>
                    <a:pt x="664554" y="230585"/>
                  </a:cubicBezTo>
                  <a:cubicBezTo>
                    <a:pt x="680604" y="238622"/>
                    <a:pt x="697290" y="245976"/>
                    <a:pt x="711973" y="256133"/>
                  </a:cubicBezTo>
                  <a:cubicBezTo>
                    <a:pt x="758521" y="288351"/>
                    <a:pt x="796560" y="329855"/>
                    <a:pt x="835235" y="370746"/>
                  </a:cubicBezTo>
                  <a:cubicBezTo>
                    <a:pt x="854585" y="391203"/>
                    <a:pt x="875890" y="409798"/>
                    <a:pt x="896513" y="428983"/>
                  </a:cubicBezTo>
                  <a:cubicBezTo>
                    <a:pt x="899600" y="431835"/>
                    <a:pt x="903913" y="433367"/>
                    <a:pt x="907660" y="435511"/>
                  </a:cubicBezTo>
                  <a:cubicBezTo>
                    <a:pt x="908462" y="435087"/>
                    <a:pt x="909263" y="434663"/>
                    <a:pt x="910064" y="434215"/>
                  </a:cubicBezTo>
                  <a:cubicBezTo>
                    <a:pt x="909381" y="430114"/>
                    <a:pt x="909805" y="425330"/>
                    <a:pt x="907778" y="422077"/>
                  </a:cubicBezTo>
                  <a:cubicBezTo>
                    <a:pt x="900260" y="409940"/>
                    <a:pt x="892482" y="397920"/>
                    <a:pt x="883786" y="386631"/>
                  </a:cubicBezTo>
                  <a:cubicBezTo>
                    <a:pt x="875608" y="376002"/>
                    <a:pt x="866157" y="366339"/>
                    <a:pt x="857248" y="356228"/>
                  </a:cubicBezTo>
                  <a:cubicBezTo>
                    <a:pt x="861255" y="358019"/>
                    <a:pt x="864366" y="360682"/>
                    <a:pt x="867594" y="363204"/>
                  </a:cubicBezTo>
                  <a:cubicBezTo>
                    <a:pt x="915037" y="400277"/>
                    <a:pt x="957602" y="442252"/>
                    <a:pt x="994769" y="489671"/>
                  </a:cubicBezTo>
                  <a:cubicBezTo>
                    <a:pt x="1015367" y="515973"/>
                    <a:pt x="1035872" y="542346"/>
                    <a:pt x="1056777" y="568413"/>
                  </a:cubicBezTo>
                  <a:cubicBezTo>
                    <a:pt x="1061538" y="574328"/>
                    <a:pt x="1067453" y="579490"/>
                    <a:pt x="1073534" y="584086"/>
                  </a:cubicBezTo>
                  <a:cubicBezTo>
                    <a:pt x="1075985" y="585947"/>
                    <a:pt x="1080251" y="585382"/>
                    <a:pt x="1083692" y="585900"/>
                  </a:cubicBezTo>
                  <a:cubicBezTo>
                    <a:pt x="1083220" y="582954"/>
                    <a:pt x="1083645" y="579466"/>
                    <a:pt x="1082160" y="577157"/>
                  </a:cubicBezTo>
                  <a:cubicBezTo>
                    <a:pt x="1073817" y="564029"/>
                    <a:pt x="1065214" y="551019"/>
                    <a:pt x="1056353" y="538245"/>
                  </a:cubicBezTo>
                  <a:cubicBezTo>
                    <a:pt x="1041434" y="516704"/>
                    <a:pt x="1025949" y="495563"/>
                    <a:pt x="1011361" y="473810"/>
                  </a:cubicBezTo>
                  <a:cubicBezTo>
                    <a:pt x="1007778" y="468483"/>
                    <a:pt x="1005775" y="461672"/>
                    <a:pt x="1004597" y="455238"/>
                  </a:cubicBezTo>
                  <a:cubicBezTo>
                    <a:pt x="1002994" y="446447"/>
                    <a:pt x="1007802" y="442700"/>
                    <a:pt x="1015132" y="447248"/>
                  </a:cubicBezTo>
                  <a:cubicBezTo>
                    <a:pt x="1022344" y="451703"/>
                    <a:pt x="1029155" y="457501"/>
                    <a:pt x="1034528" y="464052"/>
                  </a:cubicBezTo>
                  <a:cubicBezTo>
                    <a:pt x="1044262" y="475884"/>
                    <a:pt x="1051969" y="489388"/>
                    <a:pt x="1061985" y="500937"/>
                  </a:cubicBezTo>
                  <a:cubicBezTo>
                    <a:pt x="1078153" y="519603"/>
                    <a:pt x="1095429" y="537326"/>
                    <a:pt x="1112445" y="555214"/>
                  </a:cubicBezTo>
                  <a:cubicBezTo>
                    <a:pt x="1114708" y="557595"/>
                    <a:pt x="1118290" y="558726"/>
                    <a:pt x="1122603" y="561201"/>
                  </a:cubicBezTo>
                  <a:cubicBezTo>
                    <a:pt x="1122037" y="557595"/>
                    <a:pt x="1122108" y="556016"/>
                    <a:pt x="1121542" y="554743"/>
                  </a:cubicBezTo>
                  <a:cubicBezTo>
                    <a:pt x="1119586" y="550477"/>
                    <a:pt x="1117866" y="545999"/>
                    <a:pt x="1115226" y="542205"/>
                  </a:cubicBezTo>
                  <a:cubicBezTo>
                    <a:pt x="1097738" y="517034"/>
                    <a:pt x="1080416" y="491745"/>
                    <a:pt x="1062245" y="467069"/>
                  </a:cubicBezTo>
                  <a:cubicBezTo>
                    <a:pt x="1055316" y="457312"/>
                    <a:pt x="1046218" y="449063"/>
                    <a:pt x="1037851" y="440319"/>
                  </a:cubicBezTo>
                  <a:close/>
                  <a:moveTo>
                    <a:pt x="503418" y="55780"/>
                  </a:moveTo>
                  <a:cubicBezTo>
                    <a:pt x="488617" y="59999"/>
                    <a:pt x="475254" y="59598"/>
                    <a:pt x="460736" y="55945"/>
                  </a:cubicBezTo>
                  <a:cubicBezTo>
                    <a:pt x="470187" y="47390"/>
                    <a:pt x="493331" y="47272"/>
                    <a:pt x="503418" y="55780"/>
                  </a:cubicBezTo>
                  <a:close/>
                  <a:moveTo>
                    <a:pt x="341999" y="187126"/>
                  </a:moveTo>
                  <a:cubicBezTo>
                    <a:pt x="311926" y="208266"/>
                    <a:pt x="281782" y="229313"/>
                    <a:pt x="251214" y="249699"/>
                  </a:cubicBezTo>
                  <a:cubicBezTo>
                    <a:pt x="243342" y="254955"/>
                    <a:pt x="234056" y="258372"/>
                    <a:pt x="225006" y="261436"/>
                  </a:cubicBezTo>
                  <a:cubicBezTo>
                    <a:pt x="214801" y="264877"/>
                    <a:pt x="210040" y="259951"/>
                    <a:pt x="212986" y="249676"/>
                  </a:cubicBezTo>
                  <a:cubicBezTo>
                    <a:pt x="214636" y="243949"/>
                    <a:pt x="217417" y="239235"/>
                    <a:pt x="223757" y="236572"/>
                  </a:cubicBezTo>
                  <a:cubicBezTo>
                    <a:pt x="240703" y="229454"/>
                    <a:pt x="257766" y="222337"/>
                    <a:pt x="273981" y="213711"/>
                  </a:cubicBezTo>
                  <a:cubicBezTo>
                    <a:pt x="296842" y="201573"/>
                    <a:pt x="318878" y="187927"/>
                    <a:pt x="341457" y="175247"/>
                  </a:cubicBezTo>
                  <a:cubicBezTo>
                    <a:pt x="346642" y="172325"/>
                    <a:pt x="352581" y="170699"/>
                    <a:pt x="358167" y="168483"/>
                  </a:cubicBezTo>
                  <a:cubicBezTo>
                    <a:pt x="358756" y="169402"/>
                    <a:pt x="359369" y="170321"/>
                    <a:pt x="359958" y="171241"/>
                  </a:cubicBezTo>
                  <a:cubicBezTo>
                    <a:pt x="353972" y="176567"/>
                    <a:pt x="348480" y="182553"/>
                    <a:pt x="341999" y="187126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7">
              <a:extLst>
                <a:ext uri="{FF2B5EF4-FFF2-40B4-BE49-F238E27FC236}">
                  <a16:creationId xmlns:a16="http://schemas.microsoft.com/office/drawing/2014/main" xmlns="" id="{19A254F3-0C9F-4ED4-89C1-DA4500C951FF}"/>
                </a:ext>
              </a:extLst>
            </p:cNvPr>
            <p:cNvSpPr/>
            <p:nvPr/>
          </p:nvSpPr>
          <p:spPr>
            <a:xfrm>
              <a:off x="190581" y="2180046"/>
              <a:ext cx="1006655" cy="452263"/>
            </a:xfrm>
            <a:custGeom>
              <a:avLst/>
              <a:gdLst>
                <a:gd name="connsiteX0" fmla="*/ 12020 w 1006655"/>
                <a:gd name="connsiteY0" fmla="*/ 446890 h 452263"/>
                <a:gd name="connsiteX1" fmla="*/ 40726 w 1006655"/>
                <a:gd name="connsiteY1" fmla="*/ 422238 h 452263"/>
                <a:gd name="connsiteX2" fmla="*/ 125077 w 1006655"/>
                <a:gd name="connsiteY2" fmla="*/ 337368 h 452263"/>
                <a:gd name="connsiteX3" fmla="*/ 176668 w 1006655"/>
                <a:gd name="connsiteY3" fmla="*/ 292777 h 452263"/>
                <a:gd name="connsiteX4" fmla="*/ 204313 w 1006655"/>
                <a:gd name="connsiteY4" fmla="*/ 297986 h 452263"/>
                <a:gd name="connsiteX5" fmla="*/ 226114 w 1006655"/>
                <a:gd name="connsiteY5" fmla="*/ 302252 h 452263"/>
                <a:gd name="connsiteX6" fmla="*/ 252416 w 1006655"/>
                <a:gd name="connsiteY6" fmla="*/ 280545 h 452263"/>
                <a:gd name="connsiteX7" fmla="*/ 293590 w 1006655"/>
                <a:gd name="connsiteY7" fmla="*/ 257661 h 452263"/>
                <a:gd name="connsiteX8" fmla="*/ 324888 w 1006655"/>
                <a:gd name="connsiteY8" fmla="*/ 258061 h 452263"/>
                <a:gd name="connsiteX9" fmla="*/ 288499 w 1006655"/>
                <a:gd name="connsiteY9" fmla="*/ 294828 h 452263"/>
                <a:gd name="connsiteX10" fmla="*/ 293165 w 1006655"/>
                <a:gd name="connsiteY10" fmla="*/ 295488 h 452263"/>
                <a:gd name="connsiteX11" fmla="*/ 296111 w 1006655"/>
                <a:gd name="connsiteY11" fmla="*/ 295346 h 452263"/>
                <a:gd name="connsiteX12" fmla="*/ 332972 w 1006655"/>
                <a:gd name="connsiteY12" fmla="*/ 260937 h 452263"/>
                <a:gd name="connsiteX13" fmla="*/ 331700 w 1006655"/>
                <a:gd name="connsiteY13" fmla="*/ 255940 h 452263"/>
                <a:gd name="connsiteX14" fmla="*/ 330050 w 1006655"/>
                <a:gd name="connsiteY14" fmla="*/ 247031 h 452263"/>
                <a:gd name="connsiteX15" fmla="*/ 342753 w 1006655"/>
                <a:gd name="connsiteY15" fmla="*/ 227917 h 452263"/>
                <a:gd name="connsiteX16" fmla="*/ 348598 w 1006655"/>
                <a:gd name="connsiteY16" fmla="*/ 215827 h 452263"/>
                <a:gd name="connsiteX17" fmla="*/ 335659 w 1006655"/>
                <a:gd name="connsiteY17" fmla="*/ 217948 h 452263"/>
                <a:gd name="connsiteX18" fmla="*/ 289984 w 1006655"/>
                <a:gd name="connsiteY18" fmla="*/ 240668 h 452263"/>
                <a:gd name="connsiteX19" fmla="*/ 227198 w 1006655"/>
                <a:gd name="connsiteY19" fmla="*/ 275620 h 452263"/>
                <a:gd name="connsiteX20" fmla="*/ 208178 w 1006655"/>
                <a:gd name="connsiteY20" fmla="*/ 281724 h 452263"/>
                <a:gd name="connsiteX21" fmla="*/ 206764 w 1006655"/>
                <a:gd name="connsiteY21" fmla="*/ 279626 h 452263"/>
                <a:gd name="connsiteX22" fmla="*/ 208980 w 1006655"/>
                <a:gd name="connsiteY22" fmla="*/ 272273 h 452263"/>
                <a:gd name="connsiteX23" fmla="*/ 252062 w 1006655"/>
                <a:gd name="connsiteY23" fmla="*/ 241563 h 452263"/>
                <a:gd name="connsiteX24" fmla="*/ 261820 w 1006655"/>
                <a:gd name="connsiteY24" fmla="*/ 238264 h 452263"/>
                <a:gd name="connsiteX25" fmla="*/ 299270 w 1006655"/>
                <a:gd name="connsiteY25" fmla="*/ 215874 h 452263"/>
                <a:gd name="connsiteX26" fmla="*/ 329673 w 1006655"/>
                <a:gd name="connsiteY26" fmla="*/ 197561 h 452263"/>
                <a:gd name="connsiteX27" fmla="*/ 353759 w 1006655"/>
                <a:gd name="connsiteY27" fmla="*/ 195582 h 452263"/>
                <a:gd name="connsiteX28" fmla="*/ 364672 w 1006655"/>
                <a:gd name="connsiteY28" fmla="*/ 188888 h 452263"/>
                <a:gd name="connsiteX29" fmla="*/ 378836 w 1006655"/>
                <a:gd name="connsiteY29" fmla="*/ 175054 h 452263"/>
                <a:gd name="connsiteX30" fmla="*/ 389866 w 1006655"/>
                <a:gd name="connsiteY30" fmla="*/ 173545 h 452263"/>
                <a:gd name="connsiteX31" fmla="*/ 411949 w 1006655"/>
                <a:gd name="connsiteY31" fmla="*/ 160064 h 452263"/>
                <a:gd name="connsiteX32" fmla="*/ 412586 w 1006655"/>
                <a:gd name="connsiteY32" fmla="*/ 152711 h 452263"/>
                <a:gd name="connsiteX33" fmla="*/ 405492 w 1006655"/>
                <a:gd name="connsiteY33" fmla="*/ 150142 h 452263"/>
                <a:gd name="connsiteX34" fmla="*/ 388570 w 1006655"/>
                <a:gd name="connsiteY34" fmla="*/ 134069 h 452263"/>
                <a:gd name="connsiteX35" fmla="*/ 378553 w 1006655"/>
                <a:gd name="connsiteY35" fmla="*/ 127045 h 452263"/>
                <a:gd name="connsiteX36" fmla="*/ 365614 w 1006655"/>
                <a:gd name="connsiteY36" fmla="*/ 125584 h 452263"/>
                <a:gd name="connsiteX37" fmla="*/ 371200 w 1006655"/>
                <a:gd name="connsiteY37" fmla="*/ 112150 h 452263"/>
                <a:gd name="connsiteX38" fmla="*/ 407660 w 1006655"/>
                <a:gd name="connsiteY38" fmla="*/ 109628 h 452263"/>
                <a:gd name="connsiteX39" fmla="*/ 413246 w 1006655"/>
                <a:gd name="connsiteY39" fmla="*/ 116722 h 452263"/>
                <a:gd name="connsiteX40" fmla="*/ 420269 w 1006655"/>
                <a:gd name="connsiteY40" fmla="*/ 124524 h 452263"/>
                <a:gd name="connsiteX41" fmla="*/ 450531 w 1006655"/>
                <a:gd name="connsiteY41" fmla="*/ 122261 h 452263"/>
                <a:gd name="connsiteX42" fmla="*/ 469645 w 1006655"/>
                <a:gd name="connsiteY42" fmla="*/ 119928 h 452263"/>
                <a:gd name="connsiteX43" fmla="*/ 471836 w 1006655"/>
                <a:gd name="connsiteY43" fmla="*/ 123699 h 452263"/>
                <a:gd name="connsiteX44" fmla="*/ 463870 w 1006655"/>
                <a:gd name="connsiteY44" fmla="*/ 128837 h 452263"/>
                <a:gd name="connsiteX45" fmla="*/ 446736 w 1006655"/>
                <a:gd name="connsiteY45" fmla="*/ 143072 h 452263"/>
                <a:gd name="connsiteX46" fmla="*/ 443955 w 1006655"/>
                <a:gd name="connsiteY46" fmla="*/ 149152 h 452263"/>
                <a:gd name="connsiteX47" fmla="*/ 449847 w 1006655"/>
                <a:gd name="connsiteY47" fmla="*/ 152523 h 452263"/>
                <a:gd name="connsiteX48" fmla="*/ 471294 w 1006655"/>
                <a:gd name="connsiteY48" fmla="*/ 153960 h 452263"/>
                <a:gd name="connsiteX49" fmla="*/ 575937 w 1006655"/>
                <a:gd name="connsiteY49" fmla="*/ 149907 h 452263"/>
                <a:gd name="connsiteX50" fmla="*/ 750649 w 1006655"/>
                <a:gd name="connsiteY50" fmla="*/ 159923 h 452263"/>
                <a:gd name="connsiteX51" fmla="*/ 909169 w 1006655"/>
                <a:gd name="connsiteY51" fmla="*/ 192683 h 452263"/>
                <a:gd name="connsiteX52" fmla="*/ 929909 w 1006655"/>
                <a:gd name="connsiteY52" fmla="*/ 198056 h 452263"/>
                <a:gd name="connsiteX53" fmla="*/ 940326 w 1006655"/>
                <a:gd name="connsiteY53" fmla="*/ 197019 h 452263"/>
                <a:gd name="connsiteX54" fmla="*/ 936343 w 1006655"/>
                <a:gd name="connsiteY54" fmla="*/ 186767 h 452263"/>
                <a:gd name="connsiteX55" fmla="*/ 923616 w 1006655"/>
                <a:gd name="connsiteY55" fmla="*/ 178283 h 452263"/>
                <a:gd name="connsiteX56" fmla="*/ 901226 w 1006655"/>
                <a:gd name="connsiteY56" fmla="*/ 173993 h 452263"/>
                <a:gd name="connsiteX57" fmla="*/ 897055 w 1006655"/>
                <a:gd name="connsiteY57" fmla="*/ 162893 h 452263"/>
                <a:gd name="connsiteX58" fmla="*/ 929178 w 1006655"/>
                <a:gd name="connsiteY58" fmla="*/ 155327 h 452263"/>
                <a:gd name="connsiteX59" fmla="*/ 970682 w 1006655"/>
                <a:gd name="connsiteY59" fmla="*/ 172956 h 452263"/>
                <a:gd name="connsiteX60" fmla="*/ 997173 w 1006655"/>
                <a:gd name="connsiteY60" fmla="*/ 178236 h 452263"/>
                <a:gd name="connsiteX61" fmla="*/ 1006647 w 1006655"/>
                <a:gd name="connsiteY61" fmla="*/ 169892 h 452263"/>
                <a:gd name="connsiteX62" fmla="*/ 997149 w 1006655"/>
                <a:gd name="connsiteY62" fmla="*/ 161596 h 452263"/>
                <a:gd name="connsiteX63" fmla="*/ 934010 w 1006655"/>
                <a:gd name="connsiteY63" fmla="*/ 141375 h 452263"/>
                <a:gd name="connsiteX64" fmla="*/ 823380 w 1006655"/>
                <a:gd name="connsiteY64" fmla="*/ 99800 h 452263"/>
                <a:gd name="connsiteX65" fmla="*/ 663305 w 1006655"/>
                <a:gd name="connsiteY65" fmla="*/ 78306 h 452263"/>
                <a:gd name="connsiteX66" fmla="*/ 656046 w 1006655"/>
                <a:gd name="connsiteY66" fmla="*/ 77741 h 452263"/>
                <a:gd name="connsiteX67" fmla="*/ 675796 w 1006655"/>
                <a:gd name="connsiteY67" fmla="*/ 69586 h 452263"/>
                <a:gd name="connsiteX68" fmla="*/ 765544 w 1006655"/>
                <a:gd name="connsiteY68" fmla="*/ 60300 h 452263"/>
                <a:gd name="connsiteX69" fmla="*/ 865025 w 1006655"/>
                <a:gd name="connsiteY69" fmla="*/ 91080 h 452263"/>
                <a:gd name="connsiteX70" fmla="*/ 969951 w 1006655"/>
                <a:gd name="connsiteY70" fmla="*/ 126668 h 452263"/>
                <a:gd name="connsiteX71" fmla="*/ 994934 w 1006655"/>
                <a:gd name="connsiteY71" fmla="*/ 126975 h 452263"/>
                <a:gd name="connsiteX72" fmla="*/ 988429 w 1006655"/>
                <a:gd name="connsiteY72" fmla="*/ 120022 h 452263"/>
                <a:gd name="connsiteX73" fmla="*/ 972025 w 1006655"/>
                <a:gd name="connsiteY73" fmla="*/ 109982 h 452263"/>
                <a:gd name="connsiteX74" fmla="*/ 823687 w 1006655"/>
                <a:gd name="connsiteY74" fmla="*/ 53371 h 452263"/>
                <a:gd name="connsiteX75" fmla="*/ 678153 w 1006655"/>
                <a:gd name="connsiteY75" fmla="*/ 19810 h 452263"/>
                <a:gd name="connsiteX76" fmla="*/ 656117 w 1006655"/>
                <a:gd name="connsiteY76" fmla="*/ 18372 h 452263"/>
                <a:gd name="connsiteX77" fmla="*/ 655692 w 1006655"/>
                <a:gd name="connsiteY77" fmla="*/ 20800 h 452263"/>
                <a:gd name="connsiteX78" fmla="*/ 665120 w 1006655"/>
                <a:gd name="connsiteY78" fmla="*/ 28860 h 452263"/>
                <a:gd name="connsiteX79" fmla="*/ 667971 w 1006655"/>
                <a:gd name="connsiteY79" fmla="*/ 40573 h 452263"/>
                <a:gd name="connsiteX80" fmla="*/ 653783 w 1006655"/>
                <a:gd name="connsiteY80" fmla="*/ 44627 h 452263"/>
                <a:gd name="connsiteX81" fmla="*/ 643060 w 1006655"/>
                <a:gd name="connsiteY81" fmla="*/ 32914 h 452263"/>
                <a:gd name="connsiteX82" fmla="*/ 632218 w 1006655"/>
                <a:gd name="connsiteY82" fmla="*/ 18136 h 452263"/>
                <a:gd name="connsiteX83" fmla="*/ 614778 w 1006655"/>
                <a:gd name="connsiteY83" fmla="*/ 14153 h 452263"/>
                <a:gd name="connsiteX84" fmla="*/ 611596 w 1006655"/>
                <a:gd name="connsiteY84" fmla="*/ 30934 h 452263"/>
                <a:gd name="connsiteX85" fmla="*/ 613128 w 1006655"/>
                <a:gd name="connsiteY85" fmla="*/ 39607 h 452263"/>
                <a:gd name="connsiteX86" fmla="*/ 610300 w 1006655"/>
                <a:gd name="connsiteY86" fmla="*/ 46065 h 452263"/>
                <a:gd name="connsiteX87" fmla="*/ 577139 w 1006655"/>
                <a:gd name="connsiteY87" fmla="*/ 40243 h 452263"/>
                <a:gd name="connsiteX88" fmla="*/ 576032 w 1006655"/>
                <a:gd name="connsiteY88" fmla="*/ 31688 h 452263"/>
                <a:gd name="connsiteX89" fmla="*/ 565025 w 1006655"/>
                <a:gd name="connsiteY89" fmla="*/ 17524 h 452263"/>
                <a:gd name="connsiteX90" fmla="*/ 539242 w 1006655"/>
                <a:gd name="connsiteY90" fmla="*/ 19173 h 452263"/>
                <a:gd name="connsiteX91" fmla="*/ 494674 w 1006655"/>
                <a:gd name="connsiteY91" fmla="*/ 39348 h 452263"/>
                <a:gd name="connsiteX92" fmla="*/ 488263 w 1006655"/>
                <a:gd name="connsiteY92" fmla="*/ 48280 h 452263"/>
                <a:gd name="connsiteX93" fmla="*/ 489701 w 1006655"/>
                <a:gd name="connsiteY93" fmla="*/ 50967 h 452263"/>
                <a:gd name="connsiteX94" fmla="*/ 531299 w 1006655"/>
                <a:gd name="connsiteY94" fmla="*/ 47031 h 452263"/>
                <a:gd name="connsiteX95" fmla="*/ 515697 w 1006655"/>
                <a:gd name="connsiteY95" fmla="*/ 55799 h 452263"/>
                <a:gd name="connsiteX96" fmla="*/ 516592 w 1006655"/>
                <a:gd name="connsiteY96" fmla="*/ 66475 h 452263"/>
                <a:gd name="connsiteX97" fmla="*/ 535989 w 1006655"/>
                <a:gd name="connsiteY97" fmla="*/ 70694 h 452263"/>
                <a:gd name="connsiteX98" fmla="*/ 607165 w 1006655"/>
                <a:gd name="connsiteY98" fmla="*/ 69680 h 452263"/>
                <a:gd name="connsiteX99" fmla="*/ 646854 w 1006655"/>
                <a:gd name="connsiteY99" fmla="*/ 67583 h 452263"/>
                <a:gd name="connsiteX100" fmla="*/ 612350 w 1006655"/>
                <a:gd name="connsiteY100" fmla="*/ 77835 h 452263"/>
                <a:gd name="connsiteX101" fmla="*/ 509875 w 1006655"/>
                <a:gd name="connsiteY101" fmla="*/ 85895 h 452263"/>
                <a:gd name="connsiteX102" fmla="*/ 495145 w 1006655"/>
                <a:gd name="connsiteY102" fmla="*/ 86060 h 452263"/>
                <a:gd name="connsiteX103" fmla="*/ 486614 w 1006655"/>
                <a:gd name="connsiteY103" fmla="*/ 92589 h 452263"/>
                <a:gd name="connsiteX104" fmla="*/ 472921 w 1006655"/>
                <a:gd name="connsiteY104" fmla="*/ 104773 h 452263"/>
                <a:gd name="connsiteX105" fmla="*/ 452345 w 1006655"/>
                <a:gd name="connsiteY105" fmla="*/ 106494 h 452263"/>
                <a:gd name="connsiteX106" fmla="*/ 440019 w 1006655"/>
                <a:gd name="connsiteY106" fmla="*/ 90467 h 452263"/>
                <a:gd name="connsiteX107" fmla="*/ 487981 w 1006655"/>
                <a:gd name="connsiteY107" fmla="*/ 13022 h 452263"/>
                <a:gd name="connsiteX108" fmla="*/ 497431 w 1006655"/>
                <a:gd name="connsiteY108" fmla="*/ 2039 h 452263"/>
                <a:gd name="connsiteX109" fmla="*/ 489654 w 1006655"/>
                <a:gd name="connsiteY109" fmla="*/ 12 h 452263"/>
                <a:gd name="connsiteX110" fmla="*/ 434999 w 1006655"/>
                <a:gd name="connsiteY110" fmla="*/ 13941 h 452263"/>
                <a:gd name="connsiteX111" fmla="*/ 427599 w 1006655"/>
                <a:gd name="connsiteY111" fmla="*/ 33856 h 452263"/>
                <a:gd name="connsiteX112" fmla="*/ 429296 w 1006655"/>
                <a:gd name="connsiteY112" fmla="*/ 43260 h 452263"/>
                <a:gd name="connsiteX113" fmla="*/ 416192 w 1006655"/>
                <a:gd name="connsiteY113" fmla="*/ 51462 h 452263"/>
                <a:gd name="connsiteX114" fmla="*/ 402852 w 1006655"/>
                <a:gd name="connsiteY114" fmla="*/ 38429 h 452263"/>
                <a:gd name="connsiteX115" fmla="*/ 390667 w 1006655"/>
                <a:gd name="connsiteY115" fmla="*/ 28789 h 452263"/>
                <a:gd name="connsiteX116" fmla="*/ 334834 w 1006655"/>
                <a:gd name="connsiteY116" fmla="*/ 42860 h 452263"/>
                <a:gd name="connsiteX117" fmla="*/ 331652 w 1006655"/>
                <a:gd name="connsiteY117" fmla="*/ 53654 h 452263"/>
                <a:gd name="connsiteX118" fmla="*/ 325619 w 1006655"/>
                <a:gd name="connsiteY118" fmla="*/ 64519 h 452263"/>
                <a:gd name="connsiteX119" fmla="*/ 315461 w 1006655"/>
                <a:gd name="connsiteY119" fmla="*/ 66357 h 452263"/>
                <a:gd name="connsiteX120" fmla="*/ 295687 w 1006655"/>
                <a:gd name="connsiteY120" fmla="*/ 68973 h 452263"/>
                <a:gd name="connsiteX121" fmla="*/ 175018 w 1006655"/>
                <a:gd name="connsiteY121" fmla="*/ 115026 h 452263"/>
                <a:gd name="connsiteX122" fmla="*/ 143154 w 1006655"/>
                <a:gd name="connsiteY122" fmla="*/ 141021 h 452263"/>
                <a:gd name="connsiteX123" fmla="*/ 122885 w 1006655"/>
                <a:gd name="connsiteY123" fmla="*/ 150873 h 452263"/>
                <a:gd name="connsiteX124" fmla="*/ 109804 w 1006655"/>
                <a:gd name="connsiteY124" fmla="*/ 163505 h 452263"/>
                <a:gd name="connsiteX125" fmla="*/ 128824 w 1006655"/>
                <a:gd name="connsiteY125" fmla="*/ 159122 h 452263"/>
                <a:gd name="connsiteX126" fmla="*/ 221070 w 1006655"/>
                <a:gd name="connsiteY126" fmla="*/ 120776 h 452263"/>
                <a:gd name="connsiteX127" fmla="*/ 313717 w 1006655"/>
                <a:gd name="connsiteY127" fmla="*/ 88040 h 452263"/>
                <a:gd name="connsiteX128" fmla="*/ 355739 w 1006655"/>
                <a:gd name="connsiteY128" fmla="*/ 59970 h 452263"/>
                <a:gd name="connsiteX129" fmla="*/ 361113 w 1006655"/>
                <a:gd name="connsiteY129" fmla="*/ 53984 h 452263"/>
                <a:gd name="connsiteX130" fmla="*/ 339053 w 1006655"/>
                <a:gd name="connsiteY130" fmla="*/ 102110 h 452263"/>
                <a:gd name="connsiteX131" fmla="*/ 253995 w 1006655"/>
                <a:gd name="connsiteY131" fmla="*/ 132254 h 452263"/>
                <a:gd name="connsiteX132" fmla="*/ 149635 w 1006655"/>
                <a:gd name="connsiteY132" fmla="*/ 178000 h 452263"/>
                <a:gd name="connsiteX133" fmla="*/ 133561 w 1006655"/>
                <a:gd name="connsiteY133" fmla="*/ 192471 h 452263"/>
                <a:gd name="connsiteX134" fmla="*/ 124747 w 1006655"/>
                <a:gd name="connsiteY134" fmla="*/ 198528 h 452263"/>
                <a:gd name="connsiteX135" fmla="*/ 105869 w 1006655"/>
                <a:gd name="connsiteY135" fmla="*/ 201827 h 452263"/>
                <a:gd name="connsiteX136" fmla="*/ 78412 w 1006655"/>
                <a:gd name="connsiteY136" fmla="*/ 211679 h 452263"/>
                <a:gd name="connsiteX137" fmla="*/ 70493 w 1006655"/>
                <a:gd name="connsiteY137" fmla="*/ 226598 h 452263"/>
                <a:gd name="connsiteX138" fmla="*/ 80816 w 1006655"/>
                <a:gd name="connsiteY138" fmla="*/ 222120 h 452263"/>
                <a:gd name="connsiteX139" fmla="*/ 92458 w 1006655"/>
                <a:gd name="connsiteY139" fmla="*/ 221578 h 452263"/>
                <a:gd name="connsiteX140" fmla="*/ 91916 w 1006655"/>
                <a:gd name="connsiteY140" fmla="*/ 234634 h 452263"/>
                <a:gd name="connsiteX141" fmla="*/ 85930 w 1006655"/>
                <a:gd name="connsiteY141" fmla="*/ 241964 h 452263"/>
                <a:gd name="connsiteX142" fmla="*/ 60947 w 1006655"/>
                <a:gd name="connsiteY142" fmla="*/ 257590 h 452263"/>
                <a:gd name="connsiteX143" fmla="*/ 30827 w 1006655"/>
                <a:gd name="connsiteY143" fmla="*/ 255964 h 452263"/>
                <a:gd name="connsiteX144" fmla="*/ 47372 w 1006655"/>
                <a:gd name="connsiteY144" fmla="*/ 296100 h 452263"/>
                <a:gd name="connsiteX145" fmla="*/ 56776 w 1006655"/>
                <a:gd name="connsiteY145" fmla="*/ 288983 h 452263"/>
                <a:gd name="connsiteX146" fmla="*/ 114353 w 1006655"/>
                <a:gd name="connsiteY146" fmla="*/ 237463 h 452263"/>
                <a:gd name="connsiteX147" fmla="*/ 318973 w 1006655"/>
                <a:gd name="connsiteY147" fmla="*/ 126433 h 452263"/>
                <a:gd name="connsiteX148" fmla="*/ 331440 w 1006655"/>
                <a:gd name="connsiteY148" fmla="*/ 124241 h 452263"/>
                <a:gd name="connsiteX149" fmla="*/ 332454 w 1006655"/>
                <a:gd name="connsiteY149" fmla="*/ 126527 h 452263"/>
                <a:gd name="connsiteX150" fmla="*/ 322555 w 1006655"/>
                <a:gd name="connsiteY150" fmla="*/ 134658 h 452263"/>
                <a:gd name="connsiteX151" fmla="*/ 263894 w 1006655"/>
                <a:gd name="connsiteY151" fmla="*/ 166286 h 452263"/>
                <a:gd name="connsiteX152" fmla="*/ 200778 w 1006655"/>
                <a:gd name="connsiteY152" fmla="*/ 189053 h 452263"/>
                <a:gd name="connsiteX153" fmla="*/ 189394 w 1006655"/>
                <a:gd name="connsiteY153" fmla="*/ 199164 h 452263"/>
                <a:gd name="connsiteX154" fmla="*/ 179731 w 1006655"/>
                <a:gd name="connsiteY154" fmla="*/ 212268 h 452263"/>
                <a:gd name="connsiteX155" fmla="*/ 159416 w 1006655"/>
                <a:gd name="connsiteY155" fmla="*/ 222638 h 452263"/>
                <a:gd name="connsiteX156" fmla="*/ 144827 w 1006655"/>
                <a:gd name="connsiteY156" fmla="*/ 232372 h 452263"/>
                <a:gd name="connsiteX157" fmla="*/ 142611 w 1006655"/>
                <a:gd name="connsiteY157" fmla="*/ 242294 h 452263"/>
                <a:gd name="connsiteX158" fmla="*/ 134693 w 1006655"/>
                <a:gd name="connsiteY158" fmla="*/ 255304 h 452263"/>
                <a:gd name="connsiteX159" fmla="*/ 118501 w 1006655"/>
                <a:gd name="connsiteY159" fmla="*/ 261714 h 452263"/>
                <a:gd name="connsiteX160" fmla="*/ 23757 w 1006655"/>
                <a:gd name="connsiteY160" fmla="*/ 356482 h 452263"/>
                <a:gd name="connsiteX161" fmla="*/ 16333 w 1006655"/>
                <a:gd name="connsiteY161" fmla="*/ 370128 h 452263"/>
                <a:gd name="connsiteX162" fmla="*/ 18478 w 1006655"/>
                <a:gd name="connsiteY162" fmla="*/ 371990 h 452263"/>
                <a:gd name="connsiteX163" fmla="*/ 29696 w 1006655"/>
                <a:gd name="connsiteY163" fmla="*/ 364542 h 452263"/>
                <a:gd name="connsiteX164" fmla="*/ 115367 w 1006655"/>
                <a:gd name="connsiteY164" fmla="*/ 291057 h 452263"/>
                <a:gd name="connsiteX165" fmla="*/ 184775 w 1006655"/>
                <a:gd name="connsiteY165" fmla="*/ 232843 h 452263"/>
                <a:gd name="connsiteX166" fmla="*/ 201273 w 1006655"/>
                <a:gd name="connsiteY166" fmla="*/ 231288 h 452263"/>
                <a:gd name="connsiteX167" fmla="*/ 198185 w 1006655"/>
                <a:gd name="connsiteY167" fmla="*/ 246560 h 452263"/>
                <a:gd name="connsiteX168" fmla="*/ 167688 w 1006655"/>
                <a:gd name="connsiteY168" fmla="*/ 277788 h 452263"/>
                <a:gd name="connsiteX169" fmla="*/ 55503 w 1006655"/>
                <a:gd name="connsiteY169" fmla="*/ 379508 h 452263"/>
                <a:gd name="connsiteX170" fmla="*/ 6599 w 1006655"/>
                <a:gd name="connsiteY170" fmla="*/ 437251 h 452263"/>
                <a:gd name="connsiteX171" fmla="*/ 0 w 1006655"/>
                <a:gd name="connsiteY171" fmla="*/ 450472 h 452263"/>
                <a:gd name="connsiteX172" fmla="*/ 2003 w 1006655"/>
                <a:gd name="connsiteY172" fmla="*/ 452263 h 452263"/>
                <a:gd name="connsiteX173" fmla="*/ 12020 w 1006655"/>
                <a:gd name="connsiteY173" fmla="*/ 446890 h 452263"/>
                <a:gd name="connsiteX174" fmla="*/ 522508 w 1006655"/>
                <a:gd name="connsiteY174" fmla="*/ 114248 h 452263"/>
                <a:gd name="connsiteX175" fmla="*/ 669103 w 1006655"/>
                <a:gd name="connsiteY175" fmla="*/ 105905 h 452263"/>
                <a:gd name="connsiteX176" fmla="*/ 769197 w 1006655"/>
                <a:gd name="connsiteY176" fmla="*/ 108662 h 452263"/>
                <a:gd name="connsiteX177" fmla="*/ 826232 w 1006655"/>
                <a:gd name="connsiteY177" fmla="*/ 120988 h 452263"/>
                <a:gd name="connsiteX178" fmla="*/ 874406 w 1006655"/>
                <a:gd name="connsiteY178" fmla="*/ 135035 h 452263"/>
                <a:gd name="connsiteX179" fmla="*/ 882325 w 1006655"/>
                <a:gd name="connsiteY179" fmla="*/ 138994 h 452263"/>
                <a:gd name="connsiteX180" fmla="*/ 886166 w 1006655"/>
                <a:gd name="connsiteY180" fmla="*/ 160088 h 452263"/>
                <a:gd name="connsiteX181" fmla="*/ 856918 w 1006655"/>
                <a:gd name="connsiteY181" fmla="*/ 161879 h 452263"/>
                <a:gd name="connsiteX182" fmla="*/ 823145 w 1006655"/>
                <a:gd name="connsiteY182" fmla="*/ 148540 h 452263"/>
                <a:gd name="connsiteX183" fmla="*/ 712963 w 1006655"/>
                <a:gd name="connsiteY183" fmla="*/ 135294 h 452263"/>
                <a:gd name="connsiteX184" fmla="*/ 543790 w 1006655"/>
                <a:gd name="connsiteY184" fmla="*/ 130251 h 452263"/>
                <a:gd name="connsiteX185" fmla="*/ 508344 w 1006655"/>
                <a:gd name="connsiteY185" fmla="*/ 127281 h 452263"/>
                <a:gd name="connsiteX186" fmla="*/ 497243 w 1006655"/>
                <a:gd name="connsiteY186" fmla="*/ 123840 h 452263"/>
                <a:gd name="connsiteX187" fmla="*/ 522508 w 1006655"/>
                <a:gd name="connsiteY187" fmla="*/ 114248 h 452263"/>
                <a:gd name="connsiteX188" fmla="*/ 214188 w 1006655"/>
                <a:gd name="connsiteY188" fmla="*/ 222379 h 452263"/>
                <a:gd name="connsiteX189" fmla="*/ 241150 w 1006655"/>
                <a:gd name="connsiteY189" fmla="*/ 202959 h 452263"/>
                <a:gd name="connsiteX190" fmla="*/ 349847 w 1006655"/>
                <a:gd name="connsiteY190" fmla="*/ 153489 h 452263"/>
                <a:gd name="connsiteX191" fmla="*/ 369927 w 1006655"/>
                <a:gd name="connsiteY191" fmla="*/ 150449 h 452263"/>
                <a:gd name="connsiteX192" fmla="*/ 371365 w 1006655"/>
                <a:gd name="connsiteY192" fmla="*/ 153112 h 452263"/>
                <a:gd name="connsiteX193" fmla="*/ 360571 w 1006655"/>
                <a:gd name="connsiteY193" fmla="*/ 162963 h 452263"/>
                <a:gd name="connsiteX194" fmla="*/ 312751 w 1006655"/>
                <a:gd name="connsiteY194" fmla="*/ 191033 h 452263"/>
                <a:gd name="connsiteX195" fmla="*/ 222036 w 1006655"/>
                <a:gd name="connsiteY195" fmla="*/ 230345 h 452263"/>
                <a:gd name="connsiteX196" fmla="*/ 210747 w 1006655"/>
                <a:gd name="connsiteY196" fmla="*/ 232207 h 452263"/>
                <a:gd name="connsiteX197" fmla="*/ 209098 w 1006655"/>
                <a:gd name="connsiteY197" fmla="*/ 229756 h 452263"/>
                <a:gd name="connsiteX198" fmla="*/ 214188 w 1006655"/>
                <a:gd name="connsiteY198" fmla="*/ 222379 h 452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</a:cxnLst>
              <a:rect l="l" t="t" r="r" b="b"/>
              <a:pathLst>
                <a:path w="1006655" h="452263">
                  <a:moveTo>
                    <a:pt x="12020" y="446890"/>
                  </a:moveTo>
                  <a:cubicBezTo>
                    <a:pt x="21777" y="438900"/>
                    <a:pt x="31794" y="431099"/>
                    <a:pt x="40726" y="422238"/>
                  </a:cubicBezTo>
                  <a:cubicBezTo>
                    <a:pt x="69031" y="394144"/>
                    <a:pt x="96465" y="365155"/>
                    <a:pt x="125077" y="337368"/>
                  </a:cubicBezTo>
                  <a:cubicBezTo>
                    <a:pt x="141362" y="321554"/>
                    <a:pt x="158709" y="306659"/>
                    <a:pt x="176668" y="292777"/>
                  </a:cubicBezTo>
                  <a:cubicBezTo>
                    <a:pt x="188900" y="283326"/>
                    <a:pt x="195334" y="285518"/>
                    <a:pt x="204313" y="297986"/>
                  </a:cubicBezTo>
                  <a:cubicBezTo>
                    <a:pt x="211172" y="307507"/>
                    <a:pt x="216734" y="309039"/>
                    <a:pt x="226114" y="302252"/>
                  </a:cubicBezTo>
                  <a:cubicBezTo>
                    <a:pt x="235305" y="295605"/>
                    <a:pt x="243649" y="287781"/>
                    <a:pt x="252416" y="280545"/>
                  </a:cubicBezTo>
                  <a:cubicBezTo>
                    <a:pt x="264719" y="270364"/>
                    <a:pt x="278223" y="262303"/>
                    <a:pt x="293590" y="257661"/>
                  </a:cubicBezTo>
                  <a:cubicBezTo>
                    <a:pt x="303677" y="254620"/>
                    <a:pt x="313717" y="254997"/>
                    <a:pt x="324888" y="258061"/>
                  </a:cubicBezTo>
                  <a:cubicBezTo>
                    <a:pt x="314330" y="272344"/>
                    <a:pt x="296088" y="277811"/>
                    <a:pt x="288499" y="294828"/>
                  </a:cubicBezTo>
                  <a:cubicBezTo>
                    <a:pt x="291280" y="295228"/>
                    <a:pt x="292223" y="295440"/>
                    <a:pt x="293165" y="295488"/>
                  </a:cubicBezTo>
                  <a:cubicBezTo>
                    <a:pt x="294155" y="295535"/>
                    <a:pt x="295239" y="295676"/>
                    <a:pt x="296111" y="295346"/>
                  </a:cubicBezTo>
                  <a:cubicBezTo>
                    <a:pt x="313246" y="289077"/>
                    <a:pt x="325407" y="277387"/>
                    <a:pt x="332972" y="260937"/>
                  </a:cubicBezTo>
                  <a:cubicBezTo>
                    <a:pt x="333561" y="259664"/>
                    <a:pt x="332666" y="256317"/>
                    <a:pt x="331700" y="255940"/>
                  </a:cubicBezTo>
                  <a:cubicBezTo>
                    <a:pt x="325878" y="253725"/>
                    <a:pt x="328259" y="249977"/>
                    <a:pt x="330050" y="247031"/>
                  </a:cubicBezTo>
                  <a:cubicBezTo>
                    <a:pt x="334033" y="240503"/>
                    <a:pt x="338676" y="234399"/>
                    <a:pt x="342753" y="227917"/>
                  </a:cubicBezTo>
                  <a:cubicBezTo>
                    <a:pt x="344709" y="224806"/>
                    <a:pt x="346005" y="221248"/>
                    <a:pt x="348598" y="215827"/>
                  </a:cubicBezTo>
                  <a:cubicBezTo>
                    <a:pt x="342659" y="216746"/>
                    <a:pt x="338746" y="216487"/>
                    <a:pt x="335659" y="217948"/>
                  </a:cubicBezTo>
                  <a:cubicBezTo>
                    <a:pt x="320293" y="225231"/>
                    <a:pt x="304950" y="232584"/>
                    <a:pt x="289984" y="240668"/>
                  </a:cubicBezTo>
                  <a:cubicBezTo>
                    <a:pt x="268914" y="252028"/>
                    <a:pt x="248315" y="264307"/>
                    <a:pt x="227198" y="275620"/>
                  </a:cubicBezTo>
                  <a:cubicBezTo>
                    <a:pt x="221424" y="278707"/>
                    <a:pt x="214542" y="279744"/>
                    <a:pt x="208178" y="281724"/>
                  </a:cubicBezTo>
                  <a:cubicBezTo>
                    <a:pt x="207707" y="281017"/>
                    <a:pt x="207236" y="280333"/>
                    <a:pt x="206764" y="279626"/>
                  </a:cubicBezTo>
                  <a:cubicBezTo>
                    <a:pt x="207471" y="277151"/>
                    <a:pt x="207636" y="274347"/>
                    <a:pt x="208980" y="272273"/>
                  </a:cubicBezTo>
                  <a:cubicBezTo>
                    <a:pt x="219303" y="256459"/>
                    <a:pt x="232029" y="243920"/>
                    <a:pt x="252062" y="241563"/>
                  </a:cubicBezTo>
                  <a:cubicBezTo>
                    <a:pt x="255409" y="241163"/>
                    <a:pt x="258897" y="239961"/>
                    <a:pt x="261820" y="238264"/>
                  </a:cubicBezTo>
                  <a:cubicBezTo>
                    <a:pt x="274405" y="230981"/>
                    <a:pt x="286826" y="223392"/>
                    <a:pt x="299270" y="215874"/>
                  </a:cubicBezTo>
                  <a:cubicBezTo>
                    <a:pt x="309404" y="209746"/>
                    <a:pt x="319208" y="203006"/>
                    <a:pt x="329673" y="197561"/>
                  </a:cubicBezTo>
                  <a:cubicBezTo>
                    <a:pt x="337050" y="193720"/>
                    <a:pt x="344992" y="191410"/>
                    <a:pt x="353759" y="195582"/>
                  </a:cubicBezTo>
                  <a:cubicBezTo>
                    <a:pt x="359864" y="198504"/>
                    <a:pt x="363446" y="195700"/>
                    <a:pt x="364672" y="188888"/>
                  </a:cubicBezTo>
                  <a:cubicBezTo>
                    <a:pt x="366086" y="181087"/>
                    <a:pt x="370870" y="176350"/>
                    <a:pt x="378836" y="175054"/>
                  </a:cubicBezTo>
                  <a:cubicBezTo>
                    <a:pt x="382489" y="174465"/>
                    <a:pt x="386260" y="174323"/>
                    <a:pt x="389866" y="173545"/>
                  </a:cubicBezTo>
                  <a:cubicBezTo>
                    <a:pt x="398751" y="171636"/>
                    <a:pt x="406953" y="168195"/>
                    <a:pt x="411949" y="160064"/>
                  </a:cubicBezTo>
                  <a:cubicBezTo>
                    <a:pt x="413151" y="158108"/>
                    <a:pt x="413693" y="154337"/>
                    <a:pt x="412586" y="152711"/>
                  </a:cubicBezTo>
                  <a:cubicBezTo>
                    <a:pt x="411431" y="150991"/>
                    <a:pt x="407896" y="150001"/>
                    <a:pt x="405492" y="150142"/>
                  </a:cubicBezTo>
                  <a:cubicBezTo>
                    <a:pt x="390290" y="151038"/>
                    <a:pt x="388334" y="149317"/>
                    <a:pt x="388570" y="134069"/>
                  </a:cubicBezTo>
                  <a:cubicBezTo>
                    <a:pt x="388711" y="125231"/>
                    <a:pt x="386378" y="123581"/>
                    <a:pt x="378553" y="127045"/>
                  </a:cubicBezTo>
                  <a:cubicBezTo>
                    <a:pt x="373887" y="129096"/>
                    <a:pt x="368749" y="131618"/>
                    <a:pt x="365614" y="125584"/>
                  </a:cubicBezTo>
                  <a:cubicBezTo>
                    <a:pt x="362503" y="119598"/>
                    <a:pt x="365897" y="115026"/>
                    <a:pt x="371200" y="112150"/>
                  </a:cubicBezTo>
                  <a:cubicBezTo>
                    <a:pt x="382913" y="105787"/>
                    <a:pt x="395263" y="104844"/>
                    <a:pt x="407660" y="109628"/>
                  </a:cubicBezTo>
                  <a:cubicBezTo>
                    <a:pt x="410182" y="110618"/>
                    <a:pt x="413741" y="114955"/>
                    <a:pt x="413246" y="116722"/>
                  </a:cubicBezTo>
                  <a:cubicBezTo>
                    <a:pt x="411195" y="123958"/>
                    <a:pt x="415603" y="124712"/>
                    <a:pt x="420269" y="124524"/>
                  </a:cubicBezTo>
                  <a:cubicBezTo>
                    <a:pt x="430356" y="124123"/>
                    <a:pt x="440443" y="123180"/>
                    <a:pt x="450531" y="122261"/>
                  </a:cubicBezTo>
                  <a:cubicBezTo>
                    <a:pt x="456918" y="121672"/>
                    <a:pt x="463281" y="120729"/>
                    <a:pt x="469645" y="119928"/>
                  </a:cubicBezTo>
                  <a:cubicBezTo>
                    <a:pt x="470375" y="121177"/>
                    <a:pt x="471106" y="122450"/>
                    <a:pt x="471836" y="123699"/>
                  </a:cubicBezTo>
                  <a:cubicBezTo>
                    <a:pt x="469173" y="125396"/>
                    <a:pt x="466345" y="126880"/>
                    <a:pt x="463870" y="128837"/>
                  </a:cubicBezTo>
                  <a:cubicBezTo>
                    <a:pt x="458049" y="133432"/>
                    <a:pt x="452228" y="138099"/>
                    <a:pt x="446736" y="143072"/>
                  </a:cubicBezTo>
                  <a:cubicBezTo>
                    <a:pt x="445134" y="144533"/>
                    <a:pt x="443389" y="147620"/>
                    <a:pt x="443955" y="149152"/>
                  </a:cubicBezTo>
                  <a:cubicBezTo>
                    <a:pt x="444544" y="150802"/>
                    <a:pt x="447679" y="152263"/>
                    <a:pt x="449847" y="152523"/>
                  </a:cubicBezTo>
                  <a:cubicBezTo>
                    <a:pt x="456965" y="153347"/>
                    <a:pt x="464177" y="154196"/>
                    <a:pt x="471294" y="153960"/>
                  </a:cubicBezTo>
                  <a:cubicBezTo>
                    <a:pt x="506175" y="152758"/>
                    <a:pt x="541033" y="150708"/>
                    <a:pt x="575937" y="149907"/>
                  </a:cubicBezTo>
                  <a:cubicBezTo>
                    <a:pt x="634410" y="148563"/>
                    <a:pt x="692647" y="152051"/>
                    <a:pt x="750649" y="159923"/>
                  </a:cubicBezTo>
                  <a:cubicBezTo>
                    <a:pt x="804267" y="167206"/>
                    <a:pt x="857177" y="177576"/>
                    <a:pt x="909169" y="192683"/>
                  </a:cubicBezTo>
                  <a:cubicBezTo>
                    <a:pt x="916027" y="194686"/>
                    <a:pt x="922909" y="196784"/>
                    <a:pt x="929909" y="198056"/>
                  </a:cubicBezTo>
                  <a:cubicBezTo>
                    <a:pt x="933208" y="198669"/>
                    <a:pt x="936838" y="197420"/>
                    <a:pt x="940326" y="197019"/>
                  </a:cubicBezTo>
                  <a:cubicBezTo>
                    <a:pt x="939053" y="193531"/>
                    <a:pt x="938676" y="189218"/>
                    <a:pt x="936343" y="186767"/>
                  </a:cubicBezTo>
                  <a:cubicBezTo>
                    <a:pt x="932855" y="183138"/>
                    <a:pt x="928330" y="179791"/>
                    <a:pt x="923616" y="178283"/>
                  </a:cubicBezTo>
                  <a:cubicBezTo>
                    <a:pt x="916428" y="175973"/>
                    <a:pt x="908721" y="175360"/>
                    <a:pt x="901226" y="173993"/>
                  </a:cubicBezTo>
                  <a:cubicBezTo>
                    <a:pt x="892577" y="172438"/>
                    <a:pt x="891563" y="169704"/>
                    <a:pt x="897055" y="162893"/>
                  </a:cubicBezTo>
                  <a:cubicBezTo>
                    <a:pt x="905799" y="151981"/>
                    <a:pt x="917253" y="150849"/>
                    <a:pt x="929178" y="155327"/>
                  </a:cubicBezTo>
                  <a:cubicBezTo>
                    <a:pt x="943225" y="160630"/>
                    <a:pt x="956565" y="167818"/>
                    <a:pt x="970682" y="172956"/>
                  </a:cubicBezTo>
                  <a:cubicBezTo>
                    <a:pt x="979049" y="175997"/>
                    <a:pt x="988240" y="177175"/>
                    <a:pt x="997173" y="178236"/>
                  </a:cubicBezTo>
                  <a:cubicBezTo>
                    <a:pt x="1002405" y="178848"/>
                    <a:pt x="1006435" y="175384"/>
                    <a:pt x="1006647" y="169892"/>
                  </a:cubicBezTo>
                  <a:cubicBezTo>
                    <a:pt x="1006883" y="163906"/>
                    <a:pt x="1002051" y="162068"/>
                    <a:pt x="997149" y="161596"/>
                  </a:cubicBezTo>
                  <a:cubicBezTo>
                    <a:pt x="974618" y="159428"/>
                    <a:pt x="953972" y="151108"/>
                    <a:pt x="934010" y="141375"/>
                  </a:cubicBezTo>
                  <a:cubicBezTo>
                    <a:pt x="898398" y="123981"/>
                    <a:pt x="861632" y="109958"/>
                    <a:pt x="823380" y="99800"/>
                  </a:cubicBezTo>
                  <a:cubicBezTo>
                    <a:pt x="770941" y="85872"/>
                    <a:pt x="718101" y="74842"/>
                    <a:pt x="663305" y="78306"/>
                  </a:cubicBezTo>
                  <a:cubicBezTo>
                    <a:pt x="661584" y="78424"/>
                    <a:pt x="659840" y="78047"/>
                    <a:pt x="656046" y="77741"/>
                  </a:cubicBezTo>
                  <a:cubicBezTo>
                    <a:pt x="664035" y="74465"/>
                    <a:pt x="670045" y="72296"/>
                    <a:pt x="675796" y="69586"/>
                  </a:cubicBezTo>
                  <a:cubicBezTo>
                    <a:pt x="704644" y="55963"/>
                    <a:pt x="734599" y="54219"/>
                    <a:pt x="765544" y="60300"/>
                  </a:cubicBezTo>
                  <a:cubicBezTo>
                    <a:pt x="799812" y="67041"/>
                    <a:pt x="832548" y="78613"/>
                    <a:pt x="865025" y="91080"/>
                  </a:cubicBezTo>
                  <a:cubicBezTo>
                    <a:pt x="899529" y="104326"/>
                    <a:pt x="933585" y="118938"/>
                    <a:pt x="969951" y="126668"/>
                  </a:cubicBezTo>
                  <a:cubicBezTo>
                    <a:pt x="977635" y="128294"/>
                    <a:pt x="985601" y="130793"/>
                    <a:pt x="994934" y="126975"/>
                  </a:cubicBezTo>
                  <a:cubicBezTo>
                    <a:pt x="992270" y="124076"/>
                    <a:pt x="990691" y="121577"/>
                    <a:pt x="988429" y="120022"/>
                  </a:cubicBezTo>
                  <a:cubicBezTo>
                    <a:pt x="983126" y="116416"/>
                    <a:pt x="977729" y="112857"/>
                    <a:pt x="972025" y="109982"/>
                  </a:cubicBezTo>
                  <a:cubicBezTo>
                    <a:pt x="924559" y="85919"/>
                    <a:pt x="875466" y="65980"/>
                    <a:pt x="823687" y="53371"/>
                  </a:cubicBezTo>
                  <a:cubicBezTo>
                    <a:pt x="775325" y="41587"/>
                    <a:pt x="726727" y="30698"/>
                    <a:pt x="678153" y="19810"/>
                  </a:cubicBezTo>
                  <a:cubicBezTo>
                    <a:pt x="671059" y="18207"/>
                    <a:pt x="663470" y="18796"/>
                    <a:pt x="656117" y="18372"/>
                  </a:cubicBezTo>
                  <a:cubicBezTo>
                    <a:pt x="655975" y="19173"/>
                    <a:pt x="655834" y="19998"/>
                    <a:pt x="655692" y="20800"/>
                  </a:cubicBezTo>
                  <a:cubicBezTo>
                    <a:pt x="658850" y="23463"/>
                    <a:pt x="662244" y="25914"/>
                    <a:pt x="665120" y="28860"/>
                  </a:cubicBezTo>
                  <a:cubicBezTo>
                    <a:pt x="668254" y="32065"/>
                    <a:pt x="671365" y="35742"/>
                    <a:pt x="667971" y="40573"/>
                  </a:cubicBezTo>
                  <a:cubicBezTo>
                    <a:pt x="664389" y="45688"/>
                    <a:pt x="658945" y="47856"/>
                    <a:pt x="653783" y="44627"/>
                  </a:cubicBezTo>
                  <a:cubicBezTo>
                    <a:pt x="649447" y="41917"/>
                    <a:pt x="646359" y="37085"/>
                    <a:pt x="643060" y="32914"/>
                  </a:cubicBezTo>
                  <a:cubicBezTo>
                    <a:pt x="639289" y="28106"/>
                    <a:pt x="636390" y="22544"/>
                    <a:pt x="632218" y="18136"/>
                  </a:cubicBezTo>
                  <a:cubicBezTo>
                    <a:pt x="627575" y="13234"/>
                    <a:pt x="621118" y="10359"/>
                    <a:pt x="614778" y="14153"/>
                  </a:cubicBezTo>
                  <a:cubicBezTo>
                    <a:pt x="608297" y="18042"/>
                    <a:pt x="609970" y="24759"/>
                    <a:pt x="611596" y="30934"/>
                  </a:cubicBezTo>
                  <a:cubicBezTo>
                    <a:pt x="612350" y="33786"/>
                    <a:pt x="613269" y="36755"/>
                    <a:pt x="613128" y="39607"/>
                  </a:cubicBezTo>
                  <a:cubicBezTo>
                    <a:pt x="613010" y="41823"/>
                    <a:pt x="611902" y="44556"/>
                    <a:pt x="610300" y="46065"/>
                  </a:cubicBezTo>
                  <a:cubicBezTo>
                    <a:pt x="603041" y="52923"/>
                    <a:pt x="581523" y="49176"/>
                    <a:pt x="577139" y="40243"/>
                  </a:cubicBezTo>
                  <a:cubicBezTo>
                    <a:pt x="575937" y="37792"/>
                    <a:pt x="575631" y="34469"/>
                    <a:pt x="576032" y="31688"/>
                  </a:cubicBezTo>
                  <a:cubicBezTo>
                    <a:pt x="577493" y="21625"/>
                    <a:pt x="575160" y="17807"/>
                    <a:pt x="565025" y="17524"/>
                  </a:cubicBezTo>
                  <a:cubicBezTo>
                    <a:pt x="556446" y="17288"/>
                    <a:pt x="547679" y="17665"/>
                    <a:pt x="539242" y="19173"/>
                  </a:cubicBezTo>
                  <a:cubicBezTo>
                    <a:pt x="522791" y="22096"/>
                    <a:pt x="507189" y="27587"/>
                    <a:pt x="494674" y="39348"/>
                  </a:cubicBezTo>
                  <a:cubicBezTo>
                    <a:pt x="492058" y="41799"/>
                    <a:pt x="490361" y="45264"/>
                    <a:pt x="488263" y="48280"/>
                  </a:cubicBezTo>
                  <a:cubicBezTo>
                    <a:pt x="488735" y="49176"/>
                    <a:pt x="489230" y="50071"/>
                    <a:pt x="489701" y="50967"/>
                  </a:cubicBezTo>
                  <a:cubicBezTo>
                    <a:pt x="503559" y="49647"/>
                    <a:pt x="517441" y="48351"/>
                    <a:pt x="531299" y="47031"/>
                  </a:cubicBezTo>
                  <a:cubicBezTo>
                    <a:pt x="526114" y="50519"/>
                    <a:pt x="520646" y="52711"/>
                    <a:pt x="515697" y="55799"/>
                  </a:cubicBezTo>
                  <a:cubicBezTo>
                    <a:pt x="509734" y="59522"/>
                    <a:pt x="510017" y="64118"/>
                    <a:pt x="516592" y="66475"/>
                  </a:cubicBezTo>
                  <a:cubicBezTo>
                    <a:pt x="522791" y="68690"/>
                    <a:pt x="529508" y="70647"/>
                    <a:pt x="535989" y="70694"/>
                  </a:cubicBezTo>
                  <a:cubicBezTo>
                    <a:pt x="559699" y="70835"/>
                    <a:pt x="583432" y="70317"/>
                    <a:pt x="607165" y="69680"/>
                  </a:cubicBezTo>
                  <a:cubicBezTo>
                    <a:pt x="620411" y="69327"/>
                    <a:pt x="633632" y="68313"/>
                    <a:pt x="646854" y="67583"/>
                  </a:cubicBezTo>
                  <a:cubicBezTo>
                    <a:pt x="635494" y="71872"/>
                    <a:pt x="623946" y="74959"/>
                    <a:pt x="612350" y="77835"/>
                  </a:cubicBezTo>
                  <a:cubicBezTo>
                    <a:pt x="578648" y="86154"/>
                    <a:pt x="544851" y="92942"/>
                    <a:pt x="509875" y="85895"/>
                  </a:cubicBezTo>
                  <a:cubicBezTo>
                    <a:pt x="505115" y="84929"/>
                    <a:pt x="499812" y="84952"/>
                    <a:pt x="495145" y="86060"/>
                  </a:cubicBezTo>
                  <a:cubicBezTo>
                    <a:pt x="491869" y="86838"/>
                    <a:pt x="487580" y="89690"/>
                    <a:pt x="486614" y="92589"/>
                  </a:cubicBezTo>
                  <a:cubicBezTo>
                    <a:pt x="484233" y="99683"/>
                    <a:pt x="479331" y="103430"/>
                    <a:pt x="472921" y="104773"/>
                  </a:cubicBezTo>
                  <a:cubicBezTo>
                    <a:pt x="466227" y="106187"/>
                    <a:pt x="459227" y="106541"/>
                    <a:pt x="452345" y="106494"/>
                  </a:cubicBezTo>
                  <a:cubicBezTo>
                    <a:pt x="440656" y="106447"/>
                    <a:pt x="437050" y="101686"/>
                    <a:pt x="440019" y="90467"/>
                  </a:cubicBezTo>
                  <a:cubicBezTo>
                    <a:pt x="448150" y="59829"/>
                    <a:pt x="463022" y="33338"/>
                    <a:pt x="487981" y="13022"/>
                  </a:cubicBezTo>
                  <a:cubicBezTo>
                    <a:pt x="491327" y="10288"/>
                    <a:pt x="493731" y="6399"/>
                    <a:pt x="497431" y="2039"/>
                  </a:cubicBezTo>
                  <a:cubicBezTo>
                    <a:pt x="493401" y="955"/>
                    <a:pt x="491469" y="-129"/>
                    <a:pt x="489654" y="12"/>
                  </a:cubicBezTo>
                  <a:cubicBezTo>
                    <a:pt x="470658" y="1544"/>
                    <a:pt x="451780" y="4090"/>
                    <a:pt x="434999" y="13941"/>
                  </a:cubicBezTo>
                  <a:cubicBezTo>
                    <a:pt x="427316" y="18466"/>
                    <a:pt x="425454" y="25136"/>
                    <a:pt x="427599" y="33856"/>
                  </a:cubicBezTo>
                  <a:cubicBezTo>
                    <a:pt x="428353" y="36944"/>
                    <a:pt x="429366" y="40149"/>
                    <a:pt x="429296" y="43260"/>
                  </a:cubicBezTo>
                  <a:cubicBezTo>
                    <a:pt x="429107" y="51179"/>
                    <a:pt x="422862" y="55469"/>
                    <a:pt x="416192" y="51462"/>
                  </a:cubicBezTo>
                  <a:cubicBezTo>
                    <a:pt x="410960" y="48351"/>
                    <a:pt x="406293" y="43519"/>
                    <a:pt x="402852" y="38429"/>
                  </a:cubicBezTo>
                  <a:cubicBezTo>
                    <a:pt x="399623" y="33644"/>
                    <a:pt x="396677" y="29520"/>
                    <a:pt x="390667" y="28789"/>
                  </a:cubicBezTo>
                  <a:cubicBezTo>
                    <a:pt x="370257" y="26291"/>
                    <a:pt x="351355" y="30510"/>
                    <a:pt x="334834" y="42860"/>
                  </a:cubicBezTo>
                  <a:cubicBezTo>
                    <a:pt x="332359" y="44721"/>
                    <a:pt x="330969" y="50307"/>
                    <a:pt x="331652" y="53654"/>
                  </a:cubicBezTo>
                  <a:cubicBezTo>
                    <a:pt x="332878" y="59734"/>
                    <a:pt x="330545" y="62775"/>
                    <a:pt x="325619" y="64519"/>
                  </a:cubicBezTo>
                  <a:cubicBezTo>
                    <a:pt x="322414" y="65650"/>
                    <a:pt x="318878" y="65886"/>
                    <a:pt x="315461" y="66357"/>
                  </a:cubicBezTo>
                  <a:cubicBezTo>
                    <a:pt x="308862" y="67253"/>
                    <a:pt x="302145" y="67535"/>
                    <a:pt x="295687" y="68973"/>
                  </a:cubicBezTo>
                  <a:cubicBezTo>
                    <a:pt x="253264" y="78495"/>
                    <a:pt x="213411" y="94851"/>
                    <a:pt x="175018" y="115026"/>
                  </a:cubicBezTo>
                  <a:cubicBezTo>
                    <a:pt x="162668" y="121507"/>
                    <a:pt x="151473" y="129284"/>
                    <a:pt x="143154" y="141021"/>
                  </a:cubicBezTo>
                  <a:cubicBezTo>
                    <a:pt x="138534" y="147526"/>
                    <a:pt x="132100" y="151863"/>
                    <a:pt x="122885" y="150873"/>
                  </a:cubicBezTo>
                  <a:cubicBezTo>
                    <a:pt x="116074" y="150142"/>
                    <a:pt x="112633" y="155233"/>
                    <a:pt x="109804" y="163505"/>
                  </a:cubicBezTo>
                  <a:cubicBezTo>
                    <a:pt x="117276" y="161832"/>
                    <a:pt x="123380" y="161337"/>
                    <a:pt x="128824" y="159122"/>
                  </a:cubicBezTo>
                  <a:cubicBezTo>
                    <a:pt x="159651" y="146560"/>
                    <a:pt x="190290" y="133527"/>
                    <a:pt x="221070" y="120776"/>
                  </a:cubicBezTo>
                  <a:cubicBezTo>
                    <a:pt x="251355" y="108238"/>
                    <a:pt x="281381" y="95040"/>
                    <a:pt x="313717" y="88040"/>
                  </a:cubicBezTo>
                  <a:cubicBezTo>
                    <a:pt x="331016" y="84293"/>
                    <a:pt x="346053" y="75855"/>
                    <a:pt x="355739" y="59970"/>
                  </a:cubicBezTo>
                  <a:cubicBezTo>
                    <a:pt x="357035" y="57825"/>
                    <a:pt x="359133" y="56176"/>
                    <a:pt x="361113" y="53984"/>
                  </a:cubicBezTo>
                  <a:cubicBezTo>
                    <a:pt x="370328" y="73098"/>
                    <a:pt x="359793" y="94922"/>
                    <a:pt x="339053" y="102110"/>
                  </a:cubicBezTo>
                  <a:cubicBezTo>
                    <a:pt x="310630" y="111962"/>
                    <a:pt x="281853" y="120988"/>
                    <a:pt x="253995" y="132254"/>
                  </a:cubicBezTo>
                  <a:cubicBezTo>
                    <a:pt x="218784" y="146466"/>
                    <a:pt x="184280" y="162421"/>
                    <a:pt x="149635" y="178000"/>
                  </a:cubicBezTo>
                  <a:cubicBezTo>
                    <a:pt x="143012" y="180969"/>
                    <a:pt x="136625" y="184623"/>
                    <a:pt x="133561" y="192471"/>
                  </a:cubicBezTo>
                  <a:cubicBezTo>
                    <a:pt x="132477" y="195275"/>
                    <a:pt x="128093" y="197609"/>
                    <a:pt x="124747" y="198528"/>
                  </a:cubicBezTo>
                  <a:cubicBezTo>
                    <a:pt x="118619" y="200225"/>
                    <a:pt x="111973" y="200060"/>
                    <a:pt x="105869" y="201827"/>
                  </a:cubicBezTo>
                  <a:cubicBezTo>
                    <a:pt x="96536" y="204514"/>
                    <a:pt x="87203" y="207578"/>
                    <a:pt x="78412" y="211679"/>
                  </a:cubicBezTo>
                  <a:cubicBezTo>
                    <a:pt x="73392" y="214012"/>
                    <a:pt x="70846" y="219409"/>
                    <a:pt x="70493" y="226598"/>
                  </a:cubicBezTo>
                  <a:cubicBezTo>
                    <a:pt x="74617" y="224759"/>
                    <a:pt x="77587" y="222803"/>
                    <a:pt x="80816" y="222120"/>
                  </a:cubicBezTo>
                  <a:cubicBezTo>
                    <a:pt x="84586" y="221342"/>
                    <a:pt x="88569" y="221719"/>
                    <a:pt x="92458" y="221578"/>
                  </a:cubicBezTo>
                  <a:cubicBezTo>
                    <a:pt x="92364" y="225961"/>
                    <a:pt x="93000" y="230510"/>
                    <a:pt x="91916" y="234634"/>
                  </a:cubicBezTo>
                  <a:cubicBezTo>
                    <a:pt x="91186" y="237439"/>
                    <a:pt x="88475" y="240220"/>
                    <a:pt x="85930" y="241964"/>
                  </a:cubicBezTo>
                  <a:cubicBezTo>
                    <a:pt x="77822" y="247526"/>
                    <a:pt x="69762" y="253418"/>
                    <a:pt x="60947" y="257590"/>
                  </a:cubicBezTo>
                  <a:cubicBezTo>
                    <a:pt x="51756" y="261950"/>
                    <a:pt x="41692" y="264425"/>
                    <a:pt x="30827" y="255964"/>
                  </a:cubicBezTo>
                  <a:cubicBezTo>
                    <a:pt x="33231" y="271754"/>
                    <a:pt x="38605" y="284246"/>
                    <a:pt x="47372" y="296100"/>
                  </a:cubicBezTo>
                  <a:cubicBezTo>
                    <a:pt x="50931" y="293437"/>
                    <a:pt x="54042" y="291410"/>
                    <a:pt x="56776" y="288983"/>
                  </a:cubicBezTo>
                  <a:cubicBezTo>
                    <a:pt x="76008" y="271849"/>
                    <a:pt x="94980" y="254432"/>
                    <a:pt x="114353" y="237463"/>
                  </a:cubicBezTo>
                  <a:cubicBezTo>
                    <a:pt x="174193" y="185070"/>
                    <a:pt x="241740" y="146772"/>
                    <a:pt x="318973" y="126433"/>
                  </a:cubicBezTo>
                  <a:cubicBezTo>
                    <a:pt x="323026" y="125372"/>
                    <a:pt x="327269" y="124948"/>
                    <a:pt x="331440" y="124241"/>
                  </a:cubicBezTo>
                  <a:cubicBezTo>
                    <a:pt x="331770" y="124995"/>
                    <a:pt x="332124" y="125749"/>
                    <a:pt x="332454" y="126527"/>
                  </a:cubicBezTo>
                  <a:cubicBezTo>
                    <a:pt x="329178" y="129261"/>
                    <a:pt x="326232" y="132607"/>
                    <a:pt x="322555" y="134658"/>
                  </a:cubicBezTo>
                  <a:cubicBezTo>
                    <a:pt x="303135" y="145452"/>
                    <a:pt x="283903" y="156671"/>
                    <a:pt x="263894" y="166286"/>
                  </a:cubicBezTo>
                  <a:cubicBezTo>
                    <a:pt x="243743" y="175973"/>
                    <a:pt x="223568" y="185966"/>
                    <a:pt x="200778" y="189053"/>
                  </a:cubicBezTo>
                  <a:cubicBezTo>
                    <a:pt x="196583" y="189619"/>
                    <a:pt x="192741" y="195275"/>
                    <a:pt x="189394" y="199164"/>
                  </a:cubicBezTo>
                  <a:cubicBezTo>
                    <a:pt x="185836" y="203265"/>
                    <a:pt x="183903" y="209228"/>
                    <a:pt x="179731" y="212268"/>
                  </a:cubicBezTo>
                  <a:cubicBezTo>
                    <a:pt x="173674" y="216699"/>
                    <a:pt x="166085" y="218985"/>
                    <a:pt x="159416" y="222638"/>
                  </a:cubicBezTo>
                  <a:cubicBezTo>
                    <a:pt x="154278" y="225443"/>
                    <a:pt x="148975" y="228365"/>
                    <a:pt x="144827" y="232372"/>
                  </a:cubicBezTo>
                  <a:cubicBezTo>
                    <a:pt x="142753" y="234399"/>
                    <a:pt x="141928" y="239207"/>
                    <a:pt x="142611" y="242294"/>
                  </a:cubicBezTo>
                  <a:cubicBezTo>
                    <a:pt x="144379" y="250519"/>
                    <a:pt x="142682" y="253371"/>
                    <a:pt x="134693" y="255304"/>
                  </a:cubicBezTo>
                  <a:cubicBezTo>
                    <a:pt x="129083" y="256671"/>
                    <a:pt x="123026" y="258344"/>
                    <a:pt x="118501" y="261714"/>
                  </a:cubicBezTo>
                  <a:cubicBezTo>
                    <a:pt x="82347" y="288676"/>
                    <a:pt x="51143" y="320706"/>
                    <a:pt x="23757" y="356482"/>
                  </a:cubicBezTo>
                  <a:cubicBezTo>
                    <a:pt x="20646" y="360536"/>
                    <a:pt x="18784" y="365556"/>
                    <a:pt x="16333" y="370128"/>
                  </a:cubicBezTo>
                  <a:cubicBezTo>
                    <a:pt x="17040" y="370741"/>
                    <a:pt x="17770" y="371377"/>
                    <a:pt x="18478" y="371990"/>
                  </a:cubicBezTo>
                  <a:cubicBezTo>
                    <a:pt x="22225" y="369515"/>
                    <a:pt x="26302" y="367418"/>
                    <a:pt x="29696" y="364542"/>
                  </a:cubicBezTo>
                  <a:cubicBezTo>
                    <a:pt x="58308" y="340126"/>
                    <a:pt x="86731" y="315450"/>
                    <a:pt x="115367" y="291057"/>
                  </a:cubicBezTo>
                  <a:cubicBezTo>
                    <a:pt x="138346" y="271495"/>
                    <a:pt x="161537" y="252122"/>
                    <a:pt x="184775" y="232843"/>
                  </a:cubicBezTo>
                  <a:cubicBezTo>
                    <a:pt x="189701" y="228742"/>
                    <a:pt x="196041" y="225348"/>
                    <a:pt x="201273" y="231288"/>
                  </a:cubicBezTo>
                  <a:cubicBezTo>
                    <a:pt x="205892" y="236520"/>
                    <a:pt x="201815" y="242506"/>
                    <a:pt x="198185" y="246560"/>
                  </a:cubicBezTo>
                  <a:cubicBezTo>
                    <a:pt x="188452" y="257378"/>
                    <a:pt x="178977" y="268761"/>
                    <a:pt x="167688" y="277788"/>
                  </a:cubicBezTo>
                  <a:cubicBezTo>
                    <a:pt x="128188" y="309416"/>
                    <a:pt x="89984" y="342459"/>
                    <a:pt x="55503" y="379508"/>
                  </a:cubicBezTo>
                  <a:cubicBezTo>
                    <a:pt x="38346" y="397962"/>
                    <a:pt x="22626" y="417760"/>
                    <a:pt x="6599" y="437251"/>
                  </a:cubicBezTo>
                  <a:cubicBezTo>
                    <a:pt x="3559" y="440951"/>
                    <a:pt x="2168" y="446018"/>
                    <a:pt x="0" y="450472"/>
                  </a:cubicBezTo>
                  <a:cubicBezTo>
                    <a:pt x="660" y="451062"/>
                    <a:pt x="1343" y="451674"/>
                    <a:pt x="2003" y="452263"/>
                  </a:cubicBezTo>
                  <a:cubicBezTo>
                    <a:pt x="5468" y="450590"/>
                    <a:pt x="9144" y="449247"/>
                    <a:pt x="12020" y="446890"/>
                  </a:cubicBezTo>
                  <a:close/>
                  <a:moveTo>
                    <a:pt x="522508" y="114248"/>
                  </a:moveTo>
                  <a:cubicBezTo>
                    <a:pt x="571342" y="111042"/>
                    <a:pt x="620198" y="107366"/>
                    <a:pt x="669103" y="105905"/>
                  </a:cubicBezTo>
                  <a:cubicBezTo>
                    <a:pt x="702428" y="104915"/>
                    <a:pt x="735966" y="106022"/>
                    <a:pt x="769197" y="108662"/>
                  </a:cubicBezTo>
                  <a:cubicBezTo>
                    <a:pt x="788429" y="110194"/>
                    <a:pt x="807354" y="116204"/>
                    <a:pt x="826232" y="120988"/>
                  </a:cubicBezTo>
                  <a:cubicBezTo>
                    <a:pt x="842447" y="125089"/>
                    <a:pt x="858403" y="130180"/>
                    <a:pt x="874406" y="135035"/>
                  </a:cubicBezTo>
                  <a:cubicBezTo>
                    <a:pt x="877187" y="135883"/>
                    <a:pt x="879803" y="137486"/>
                    <a:pt x="882325" y="138994"/>
                  </a:cubicBezTo>
                  <a:cubicBezTo>
                    <a:pt x="892435" y="145004"/>
                    <a:pt x="893449" y="150944"/>
                    <a:pt x="886166" y="160088"/>
                  </a:cubicBezTo>
                  <a:cubicBezTo>
                    <a:pt x="879190" y="168879"/>
                    <a:pt x="865733" y="172343"/>
                    <a:pt x="856918" y="161879"/>
                  </a:cubicBezTo>
                  <a:cubicBezTo>
                    <a:pt x="848622" y="152051"/>
                    <a:pt x="835165" y="150236"/>
                    <a:pt x="823145" y="148540"/>
                  </a:cubicBezTo>
                  <a:cubicBezTo>
                    <a:pt x="786520" y="143355"/>
                    <a:pt x="749824" y="137392"/>
                    <a:pt x="712963" y="135294"/>
                  </a:cubicBezTo>
                  <a:cubicBezTo>
                    <a:pt x="656659" y="132089"/>
                    <a:pt x="600189" y="131971"/>
                    <a:pt x="543790" y="130251"/>
                  </a:cubicBezTo>
                  <a:cubicBezTo>
                    <a:pt x="531959" y="129897"/>
                    <a:pt x="520128" y="128530"/>
                    <a:pt x="508344" y="127281"/>
                  </a:cubicBezTo>
                  <a:cubicBezTo>
                    <a:pt x="505091" y="126927"/>
                    <a:pt x="501980" y="125348"/>
                    <a:pt x="497243" y="123840"/>
                  </a:cubicBezTo>
                  <a:cubicBezTo>
                    <a:pt x="505233" y="115450"/>
                    <a:pt x="514212" y="114790"/>
                    <a:pt x="522508" y="114248"/>
                  </a:cubicBezTo>
                  <a:close/>
                  <a:moveTo>
                    <a:pt x="214188" y="222379"/>
                  </a:moveTo>
                  <a:cubicBezTo>
                    <a:pt x="222956" y="215615"/>
                    <a:pt x="231652" y="208544"/>
                    <a:pt x="241150" y="202959"/>
                  </a:cubicBezTo>
                  <a:cubicBezTo>
                    <a:pt x="275631" y="182690"/>
                    <a:pt x="311242" y="164707"/>
                    <a:pt x="349847" y="153489"/>
                  </a:cubicBezTo>
                  <a:cubicBezTo>
                    <a:pt x="356281" y="151627"/>
                    <a:pt x="363210" y="151415"/>
                    <a:pt x="369927" y="150449"/>
                  </a:cubicBezTo>
                  <a:cubicBezTo>
                    <a:pt x="370399" y="151344"/>
                    <a:pt x="370870" y="152216"/>
                    <a:pt x="371365" y="153112"/>
                  </a:cubicBezTo>
                  <a:cubicBezTo>
                    <a:pt x="367806" y="156435"/>
                    <a:pt x="364648" y="160465"/>
                    <a:pt x="360571" y="162963"/>
                  </a:cubicBezTo>
                  <a:cubicBezTo>
                    <a:pt x="344803" y="172626"/>
                    <a:pt x="329083" y="182431"/>
                    <a:pt x="312751" y="191033"/>
                  </a:cubicBezTo>
                  <a:cubicBezTo>
                    <a:pt x="283550" y="206447"/>
                    <a:pt x="253854" y="220894"/>
                    <a:pt x="222036" y="230345"/>
                  </a:cubicBezTo>
                  <a:cubicBezTo>
                    <a:pt x="218407" y="231429"/>
                    <a:pt x="214518" y="231618"/>
                    <a:pt x="210747" y="232207"/>
                  </a:cubicBezTo>
                  <a:cubicBezTo>
                    <a:pt x="210205" y="231382"/>
                    <a:pt x="209640" y="230581"/>
                    <a:pt x="209098" y="229756"/>
                  </a:cubicBezTo>
                  <a:cubicBezTo>
                    <a:pt x="210771" y="227234"/>
                    <a:pt x="211949" y="224123"/>
                    <a:pt x="214188" y="222379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8">
              <a:extLst>
                <a:ext uri="{FF2B5EF4-FFF2-40B4-BE49-F238E27FC236}">
                  <a16:creationId xmlns:a16="http://schemas.microsoft.com/office/drawing/2014/main" xmlns="" id="{BD5BA476-51D0-4350-B8AD-0FEE39E1C5BC}"/>
                </a:ext>
              </a:extLst>
            </p:cNvPr>
            <p:cNvSpPr/>
            <p:nvPr/>
          </p:nvSpPr>
          <p:spPr>
            <a:xfrm>
              <a:off x="169229" y="2355877"/>
              <a:ext cx="1154991" cy="545553"/>
            </a:xfrm>
            <a:custGeom>
              <a:avLst/>
              <a:gdLst>
                <a:gd name="connsiteX0" fmla="*/ 21541 w 1154991"/>
                <a:gd name="connsiteY0" fmla="*/ 418383 h 545553"/>
                <a:gd name="connsiteX1" fmla="*/ 33584 w 1154991"/>
                <a:gd name="connsiteY1" fmla="*/ 405138 h 545553"/>
                <a:gd name="connsiteX2" fmla="*/ 45227 w 1154991"/>
                <a:gd name="connsiteY2" fmla="*/ 403488 h 545553"/>
                <a:gd name="connsiteX3" fmla="*/ 59415 w 1154991"/>
                <a:gd name="connsiteY3" fmla="*/ 387627 h 545553"/>
                <a:gd name="connsiteX4" fmla="*/ 64906 w 1154991"/>
                <a:gd name="connsiteY4" fmla="*/ 368890 h 545553"/>
                <a:gd name="connsiteX5" fmla="*/ 108625 w 1154991"/>
                <a:gd name="connsiteY5" fmla="*/ 320999 h 545553"/>
                <a:gd name="connsiteX6" fmla="*/ 119090 w 1154991"/>
                <a:gd name="connsiteY6" fmla="*/ 315697 h 545553"/>
                <a:gd name="connsiteX7" fmla="*/ 127456 w 1154991"/>
                <a:gd name="connsiteY7" fmla="*/ 316851 h 545553"/>
                <a:gd name="connsiteX8" fmla="*/ 126796 w 1154991"/>
                <a:gd name="connsiteY8" fmla="*/ 325289 h 545553"/>
                <a:gd name="connsiteX9" fmla="*/ 111713 w 1154991"/>
                <a:gd name="connsiteY9" fmla="*/ 338204 h 545553"/>
                <a:gd name="connsiteX10" fmla="*/ 89441 w 1154991"/>
                <a:gd name="connsiteY10" fmla="*/ 368254 h 545553"/>
                <a:gd name="connsiteX11" fmla="*/ 71387 w 1154991"/>
                <a:gd name="connsiteY11" fmla="*/ 407259 h 545553"/>
                <a:gd name="connsiteX12" fmla="*/ 11147 w 1154991"/>
                <a:gd name="connsiteY12" fmla="*/ 516993 h 545553"/>
                <a:gd name="connsiteX13" fmla="*/ 8884 w 1154991"/>
                <a:gd name="connsiteY13" fmla="*/ 534410 h 545553"/>
                <a:gd name="connsiteX14" fmla="*/ 15036 w 1154991"/>
                <a:gd name="connsiteY14" fmla="*/ 545487 h 545553"/>
                <a:gd name="connsiteX15" fmla="*/ 27008 w 1154991"/>
                <a:gd name="connsiteY15" fmla="*/ 539548 h 545553"/>
                <a:gd name="connsiteX16" fmla="*/ 34668 w 1154991"/>
                <a:gd name="connsiteY16" fmla="*/ 521447 h 545553"/>
                <a:gd name="connsiteX17" fmla="*/ 47395 w 1154991"/>
                <a:gd name="connsiteY17" fmla="*/ 483055 h 545553"/>
                <a:gd name="connsiteX18" fmla="*/ 130827 w 1154991"/>
                <a:gd name="connsiteY18" fmla="*/ 357931 h 545553"/>
                <a:gd name="connsiteX19" fmla="*/ 210723 w 1154991"/>
                <a:gd name="connsiteY19" fmla="*/ 271223 h 545553"/>
                <a:gd name="connsiteX20" fmla="*/ 401296 w 1154991"/>
                <a:gd name="connsiteY20" fmla="*/ 148668 h 545553"/>
                <a:gd name="connsiteX21" fmla="*/ 440631 w 1154991"/>
                <a:gd name="connsiteY21" fmla="*/ 133797 h 545553"/>
                <a:gd name="connsiteX22" fmla="*/ 451614 w 1154991"/>
                <a:gd name="connsiteY22" fmla="*/ 137332 h 545553"/>
                <a:gd name="connsiteX23" fmla="*/ 451850 w 1154991"/>
                <a:gd name="connsiteY23" fmla="*/ 148810 h 545553"/>
                <a:gd name="connsiteX24" fmla="*/ 437355 w 1154991"/>
                <a:gd name="connsiteY24" fmla="*/ 160170 h 545553"/>
                <a:gd name="connsiteX25" fmla="*/ 405986 w 1154991"/>
                <a:gd name="connsiteY25" fmla="*/ 170752 h 545553"/>
                <a:gd name="connsiteX26" fmla="*/ 377893 w 1154991"/>
                <a:gd name="connsiteY26" fmla="*/ 185671 h 545553"/>
                <a:gd name="connsiteX27" fmla="*/ 293188 w 1154991"/>
                <a:gd name="connsiteY27" fmla="*/ 243059 h 545553"/>
                <a:gd name="connsiteX28" fmla="*/ 281145 w 1154991"/>
                <a:gd name="connsiteY28" fmla="*/ 249140 h 545553"/>
                <a:gd name="connsiteX29" fmla="*/ 268654 w 1154991"/>
                <a:gd name="connsiteY29" fmla="*/ 253618 h 545553"/>
                <a:gd name="connsiteX30" fmla="*/ 112679 w 1154991"/>
                <a:gd name="connsiteY30" fmla="*/ 412751 h 545553"/>
                <a:gd name="connsiteX31" fmla="*/ 85882 w 1154991"/>
                <a:gd name="connsiteY31" fmla="*/ 448197 h 545553"/>
                <a:gd name="connsiteX32" fmla="*/ 83714 w 1154991"/>
                <a:gd name="connsiteY32" fmla="*/ 456965 h 545553"/>
                <a:gd name="connsiteX33" fmla="*/ 83478 w 1154991"/>
                <a:gd name="connsiteY33" fmla="*/ 465873 h 545553"/>
                <a:gd name="connsiteX34" fmla="*/ 73674 w 1154991"/>
                <a:gd name="connsiteY34" fmla="*/ 480674 h 545553"/>
                <a:gd name="connsiteX35" fmla="*/ 65778 w 1154991"/>
                <a:gd name="connsiteY35" fmla="*/ 498798 h 545553"/>
                <a:gd name="connsiteX36" fmla="*/ 69125 w 1154991"/>
                <a:gd name="connsiteY36" fmla="*/ 508438 h 545553"/>
                <a:gd name="connsiteX37" fmla="*/ 78576 w 1154991"/>
                <a:gd name="connsiteY37" fmla="*/ 508155 h 545553"/>
                <a:gd name="connsiteX38" fmla="*/ 90548 w 1154991"/>
                <a:gd name="connsiteY38" fmla="*/ 496347 h 545553"/>
                <a:gd name="connsiteX39" fmla="*/ 114635 w 1154991"/>
                <a:gd name="connsiteY39" fmla="*/ 496017 h 545553"/>
                <a:gd name="connsiteX40" fmla="*/ 115554 w 1154991"/>
                <a:gd name="connsiteY40" fmla="*/ 497196 h 545553"/>
                <a:gd name="connsiteX41" fmla="*/ 129035 w 1154991"/>
                <a:gd name="connsiteY41" fmla="*/ 497573 h 545553"/>
                <a:gd name="connsiteX42" fmla="*/ 134503 w 1154991"/>
                <a:gd name="connsiteY42" fmla="*/ 489677 h 545553"/>
                <a:gd name="connsiteX43" fmla="*/ 153829 w 1154991"/>
                <a:gd name="connsiteY43" fmla="*/ 444049 h 545553"/>
                <a:gd name="connsiteX44" fmla="*/ 155620 w 1154991"/>
                <a:gd name="connsiteY44" fmla="*/ 433844 h 545553"/>
                <a:gd name="connsiteX45" fmla="*/ 118335 w 1154991"/>
                <a:gd name="connsiteY45" fmla="*/ 477398 h 545553"/>
                <a:gd name="connsiteX46" fmla="*/ 117275 w 1154991"/>
                <a:gd name="connsiteY46" fmla="*/ 466533 h 545553"/>
                <a:gd name="connsiteX47" fmla="*/ 133160 w 1154991"/>
                <a:gd name="connsiteY47" fmla="*/ 418266 h 545553"/>
                <a:gd name="connsiteX48" fmla="*/ 181357 w 1154991"/>
                <a:gd name="connsiteY48" fmla="*/ 358355 h 545553"/>
                <a:gd name="connsiteX49" fmla="*/ 372920 w 1154991"/>
                <a:gd name="connsiteY49" fmla="*/ 208815 h 545553"/>
                <a:gd name="connsiteX50" fmla="*/ 460523 w 1154991"/>
                <a:gd name="connsiteY50" fmla="*/ 167759 h 545553"/>
                <a:gd name="connsiteX51" fmla="*/ 482300 w 1154991"/>
                <a:gd name="connsiteY51" fmla="*/ 160759 h 545553"/>
                <a:gd name="connsiteX52" fmla="*/ 483290 w 1154991"/>
                <a:gd name="connsiteY52" fmla="*/ 149234 h 545553"/>
                <a:gd name="connsiteX53" fmla="*/ 472166 w 1154991"/>
                <a:gd name="connsiteY53" fmla="*/ 140608 h 545553"/>
                <a:gd name="connsiteX54" fmla="*/ 469927 w 1154991"/>
                <a:gd name="connsiteY54" fmla="*/ 126585 h 545553"/>
                <a:gd name="connsiteX55" fmla="*/ 502451 w 1154991"/>
                <a:gd name="connsiteY55" fmla="*/ 121306 h 545553"/>
                <a:gd name="connsiteX56" fmla="*/ 513104 w 1154991"/>
                <a:gd name="connsiteY56" fmla="*/ 132689 h 545553"/>
                <a:gd name="connsiteX57" fmla="*/ 528494 w 1154991"/>
                <a:gd name="connsiteY57" fmla="*/ 144096 h 545553"/>
                <a:gd name="connsiteX58" fmla="*/ 546641 w 1154991"/>
                <a:gd name="connsiteY58" fmla="*/ 133962 h 545553"/>
                <a:gd name="connsiteX59" fmla="*/ 567146 w 1154991"/>
                <a:gd name="connsiteY59" fmla="*/ 110582 h 545553"/>
                <a:gd name="connsiteX60" fmla="*/ 610181 w 1154991"/>
                <a:gd name="connsiteY60" fmla="*/ 103912 h 545553"/>
                <a:gd name="connsiteX61" fmla="*/ 669503 w 1154991"/>
                <a:gd name="connsiteY61" fmla="*/ 105374 h 545553"/>
                <a:gd name="connsiteX62" fmla="*/ 695970 w 1154991"/>
                <a:gd name="connsiteY62" fmla="*/ 95051 h 545553"/>
                <a:gd name="connsiteX63" fmla="*/ 700919 w 1154991"/>
                <a:gd name="connsiteY63" fmla="*/ 79496 h 545553"/>
                <a:gd name="connsiteX64" fmla="*/ 687179 w 1154991"/>
                <a:gd name="connsiteY64" fmla="*/ 76290 h 545553"/>
                <a:gd name="connsiteX65" fmla="*/ 639594 w 1154991"/>
                <a:gd name="connsiteY65" fmla="*/ 83219 h 545553"/>
                <a:gd name="connsiteX66" fmla="*/ 586943 w 1154991"/>
                <a:gd name="connsiteY66" fmla="*/ 91327 h 545553"/>
                <a:gd name="connsiteX67" fmla="*/ 575489 w 1154991"/>
                <a:gd name="connsiteY67" fmla="*/ 85741 h 545553"/>
                <a:gd name="connsiteX68" fmla="*/ 580886 w 1154991"/>
                <a:gd name="connsiteY68" fmla="*/ 70280 h 545553"/>
                <a:gd name="connsiteX69" fmla="*/ 594838 w 1154991"/>
                <a:gd name="connsiteY69" fmla="*/ 66227 h 545553"/>
                <a:gd name="connsiteX70" fmla="*/ 615413 w 1154991"/>
                <a:gd name="connsiteY70" fmla="*/ 49540 h 545553"/>
                <a:gd name="connsiteX71" fmla="*/ 626490 w 1154991"/>
                <a:gd name="connsiteY71" fmla="*/ 44497 h 545553"/>
                <a:gd name="connsiteX72" fmla="*/ 671553 w 1154991"/>
                <a:gd name="connsiteY72" fmla="*/ 55527 h 545553"/>
                <a:gd name="connsiteX73" fmla="*/ 744261 w 1154991"/>
                <a:gd name="connsiteY73" fmla="*/ 65284 h 545553"/>
                <a:gd name="connsiteX74" fmla="*/ 903417 w 1154991"/>
                <a:gd name="connsiteY74" fmla="*/ 107801 h 545553"/>
                <a:gd name="connsiteX75" fmla="*/ 1090361 w 1154991"/>
                <a:gd name="connsiteY75" fmla="*/ 202875 h 545553"/>
                <a:gd name="connsiteX76" fmla="*/ 1115626 w 1154991"/>
                <a:gd name="connsiteY76" fmla="*/ 216592 h 545553"/>
                <a:gd name="connsiteX77" fmla="*/ 1139171 w 1154991"/>
                <a:gd name="connsiteY77" fmla="*/ 211124 h 545553"/>
                <a:gd name="connsiteX78" fmla="*/ 1152793 w 1154991"/>
                <a:gd name="connsiteY78" fmla="*/ 190950 h 545553"/>
                <a:gd name="connsiteX79" fmla="*/ 1151379 w 1154991"/>
                <a:gd name="connsiteY79" fmla="*/ 174287 h 545553"/>
                <a:gd name="connsiteX80" fmla="*/ 1121070 w 1154991"/>
                <a:gd name="connsiteY80" fmla="*/ 141881 h 545553"/>
                <a:gd name="connsiteX81" fmla="*/ 1085341 w 1154991"/>
                <a:gd name="connsiteY81" fmla="*/ 120151 h 545553"/>
                <a:gd name="connsiteX82" fmla="*/ 1079732 w 1154991"/>
                <a:gd name="connsiteY82" fmla="*/ 109074 h 545553"/>
                <a:gd name="connsiteX83" fmla="*/ 1102357 w 1154991"/>
                <a:gd name="connsiteY83" fmla="*/ 100306 h 545553"/>
                <a:gd name="connsiteX84" fmla="*/ 1112751 w 1154991"/>
                <a:gd name="connsiteY84" fmla="*/ 99269 h 545553"/>
                <a:gd name="connsiteX85" fmla="*/ 1110771 w 1154991"/>
                <a:gd name="connsiteY85" fmla="*/ 88381 h 545553"/>
                <a:gd name="connsiteX86" fmla="*/ 1101862 w 1154991"/>
                <a:gd name="connsiteY86" fmla="*/ 80556 h 545553"/>
                <a:gd name="connsiteX87" fmla="*/ 992670 w 1154991"/>
                <a:gd name="connsiteY87" fmla="*/ 26774 h 545553"/>
                <a:gd name="connsiteX88" fmla="*/ 980603 w 1154991"/>
                <a:gd name="connsiteY88" fmla="*/ 25171 h 545553"/>
                <a:gd name="connsiteX89" fmla="*/ 979307 w 1154991"/>
                <a:gd name="connsiteY89" fmla="*/ 27433 h 545553"/>
                <a:gd name="connsiteX90" fmla="*/ 989159 w 1154991"/>
                <a:gd name="connsiteY90" fmla="*/ 36413 h 545553"/>
                <a:gd name="connsiteX91" fmla="*/ 1041197 w 1154991"/>
                <a:gd name="connsiteY91" fmla="*/ 64695 h 545553"/>
                <a:gd name="connsiteX92" fmla="*/ 1072143 w 1154991"/>
                <a:gd name="connsiteY92" fmla="*/ 84822 h 545553"/>
                <a:gd name="connsiteX93" fmla="*/ 1077163 w 1154991"/>
                <a:gd name="connsiteY93" fmla="*/ 94839 h 545553"/>
                <a:gd name="connsiteX94" fmla="*/ 1066604 w 1154991"/>
                <a:gd name="connsiteY94" fmla="*/ 98562 h 545553"/>
                <a:gd name="connsiteX95" fmla="*/ 1029837 w 1154991"/>
                <a:gd name="connsiteY95" fmla="*/ 88428 h 545553"/>
                <a:gd name="connsiteX96" fmla="*/ 964577 w 1154991"/>
                <a:gd name="connsiteY96" fmla="*/ 65402 h 545553"/>
                <a:gd name="connsiteX97" fmla="*/ 952793 w 1154991"/>
                <a:gd name="connsiteY97" fmla="*/ 55715 h 545553"/>
                <a:gd name="connsiteX98" fmla="*/ 938746 w 1154991"/>
                <a:gd name="connsiteY98" fmla="*/ 42517 h 545553"/>
                <a:gd name="connsiteX99" fmla="*/ 919821 w 1154991"/>
                <a:gd name="connsiteY99" fmla="*/ 39005 h 545553"/>
                <a:gd name="connsiteX100" fmla="*/ 736955 w 1154991"/>
                <a:gd name="connsiteY100" fmla="*/ 2852 h 545553"/>
                <a:gd name="connsiteX101" fmla="*/ 697572 w 1154991"/>
                <a:gd name="connsiteY101" fmla="*/ 0 h 545553"/>
                <a:gd name="connsiteX102" fmla="*/ 696865 w 1154991"/>
                <a:gd name="connsiteY102" fmla="*/ 3040 h 545553"/>
                <a:gd name="connsiteX103" fmla="*/ 713339 w 1154991"/>
                <a:gd name="connsiteY103" fmla="*/ 9427 h 545553"/>
                <a:gd name="connsiteX104" fmla="*/ 806599 w 1154991"/>
                <a:gd name="connsiteY104" fmla="*/ 32736 h 545553"/>
                <a:gd name="connsiteX105" fmla="*/ 1068112 w 1154991"/>
                <a:gd name="connsiteY105" fmla="*/ 133161 h 545553"/>
                <a:gd name="connsiteX106" fmla="*/ 1126232 w 1154991"/>
                <a:gd name="connsiteY106" fmla="*/ 167170 h 545553"/>
                <a:gd name="connsiteX107" fmla="*/ 1140820 w 1154991"/>
                <a:gd name="connsiteY107" fmla="*/ 186095 h 545553"/>
                <a:gd name="connsiteX108" fmla="*/ 1133773 w 1154991"/>
                <a:gd name="connsiteY108" fmla="*/ 195569 h 545553"/>
                <a:gd name="connsiteX109" fmla="*/ 1122343 w 1154991"/>
                <a:gd name="connsiteY109" fmla="*/ 192906 h 545553"/>
                <a:gd name="connsiteX110" fmla="*/ 1066250 w 1154991"/>
                <a:gd name="connsiteY110" fmla="*/ 162880 h 545553"/>
                <a:gd name="connsiteX111" fmla="*/ 954348 w 1154991"/>
                <a:gd name="connsiteY111" fmla="*/ 100495 h 545553"/>
                <a:gd name="connsiteX112" fmla="*/ 804902 w 1154991"/>
                <a:gd name="connsiteY112" fmla="*/ 58873 h 545553"/>
                <a:gd name="connsiteX113" fmla="*/ 672142 w 1154991"/>
                <a:gd name="connsiteY113" fmla="*/ 36248 h 545553"/>
                <a:gd name="connsiteX114" fmla="*/ 558237 w 1154991"/>
                <a:gd name="connsiteY114" fmla="*/ 29060 h 545553"/>
                <a:gd name="connsiteX115" fmla="*/ 535753 w 1154991"/>
                <a:gd name="connsiteY115" fmla="*/ 33019 h 545553"/>
                <a:gd name="connsiteX116" fmla="*/ 527433 w 1154991"/>
                <a:gd name="connsiteY116" fmla="*/ 42069 h 545553"/>
                <a:gd name="connsiteX117" fmla="*/ 537874 w 1154991"/>
                <a:gd name="connsiteY117" fmla="*/ 46477 h 545553"/>
                <a:gd name="connsiteX118" fmla="*/ 576785 w 1154991"/>
                <a:gd name="connsiteY118" fmla="*/ 41716 h 545553"/>
                <a:gd name="connsiteX119" fmla="*/ 600330 w 1154991"/>
                <a:gd name="connsiteY119" fmla="*/ 41574 h 545553"/>
                <a:gd name="connsiteX120" fmla="*/ 596040 w 1154991"/>
                <a:gd name="connsiteY120" fmla="*/ 47301 h 545553"/>
                <a:gd name="connsiteX121" fmla="*/ 568984 w 1154991"/>
                <a:gd name="connsiteY121" fmla="*/ 57059 h 545553"/>
                <a:gd name="connsiteX122" fmla="*/ 491256 w 1154991"/>
                <a:gd name="connsiteY122" fmla="*/ 75348 h 545553"/>
                <a:gd name="connsiteX123" fmla="*/ 430662 w 1154991"/>
                <a:gd name="connsiteY123" fmla="*/ 96701 h 545553"/>
                <a:gd name="connsiteX124" fmla="*/ 420150 w 1154991"/>
                <a:gd name="connsiteY124" fmla="*/ 110724 h 545553"/>
                <a:gd name="connsiteX125" fmla="*/ 414824 w 1154991"/>
                <a:gd name="connsiteY125" fmla="*/ 119090 h 545553"/>
                <a:gd name="connsiteX126" fmla="*/ 397336 w 1154991"/>
                <a:gd name="connsiteY126" fmla="*/ 131511 h 545553"/>
                <a:gd name="connsiteX127" fmla="*/ 301414 w 1154991"/>
                <a:gd name="connsiteY127" fmla="*/ 161513 h 545553"/>
                <a:gd name="connsiteX128" fmla="*/ 277845 w 1154991"/>
                <a:gd name="connsiteY128" fmla="*/ 175536 h 545553"/>
                <a:gd name="connsiteX129" fmla="*/ 268842 w 1154991"/>
                <a:gd name="connsiteY129" fmla="*/ 193047 h 545553"/>
                <a:gd name="connsiteX130" fmla="*/ 178081 w 1154991"/>
                <a:gd name="connsiteY130" fmla="*/ 278270 h 545553"/>
                <a:gd name="connsiteX131" fmla="*/ 144001 w 1154991"/>
                <a:gd name="connsiteY131" fmla="*/ 300589 h 545553"/>
                <a:gd name="connsiteX132" fmla="*/ 132429 w 1154991"/>
                <a:gd name="connsiteY132" fmla="*/ 302239 h 545553"/>
                <a:gd name="connsiteX133" fmla="*/ 134904 w 1154991"/>
                <a:gd name="connsiteY133" fmla="*/ 290172 h 545553"/>
                <a:gd name="connsiteX134" fmla="*/ 153099 w 1154991"/>
                <a:gd name="connsiteY134" fmla="*/ 269833 h 545553"/>
                <a:gd name="connsiteX135" fmla="*/ 220645 w 1154991"/>
                <a:gd name="connsiteY135" fmla="*/ 210559 h 545553"/>
                <a:gd name="connsiteX136" fmla="*/ 285599 w 1154991"/>
                <a:gd name="connsiteY136" fmla="*/ 142258 h 545553"/>
                <a:gd name="connsiteX137" fmla="*/ 290949 w 1154991"/>
                <a:gd name="connsiteY137" fmla="*/ 130521 h 545553"/>
                <a:gd name="connsiteX138" fmla="*/ 288263 w 1154991"/>
                <a:gd name="connsiteY138" fmla="*/ 122060 h 545553"/>
                <a:gd name="connsiteX139" fmla="*/ 279613 w 1154991"/>
                <a:gd name="connsiteY139" fmla="*/ 123757 h 545553"/>
                <a:gd name="connsiteX140" fmla="*/ 261913 w 1154991"/>
                <a:gd name="connsiteY140" fmla="*/ 138393 h 545553"/>
                <a:gd name="connsiteX141" fmla="*/ 244166 w 1154991"/>
                <a:gd name="connsiteY141" fmla="*/ 152934 h 545553"/>
                <a:gd name="connsiteX142" fmla="*/ 226160 w 1154991"/>
                <a:gd name="connsiteY142" fmla="*/ 153194 h 545553"/>
                <a:gd name="connsiteX143" fmla="*/ 198161 w 1154991"/>
                <a:gd name="connsiteY143" fmla="*/ 153759 h 545553"/>
                <a:gd name="connsiteX144" fmla="*/ 137921 w 1154991"/>
                <a:gd name="connsiteY144" fmla="*/ 205350 h 545553"/>
                <a:gd name="connsiteX145" fmla="*/ 29860 w 1154991"/>
                <a:gd name="connsiteY145" fmla="*/ 307353 h 545553"/>
                <a:gd name="connsiteX146" fmla="*/ 4642 w 1154991"/>
                <a:gd name="connsiteY146" fmla="*/ 325548 h 545553"/>
                <a:gd name="connsiteX147" fmla="*/ 5231 w 1154991"/>
                <a:gd name="connsiteY147" fmla="*/ 336790 h 545553"/>
                <a:gd name="connsiteX148" fmla="*/ 24157 w 1154991"/>
                <a:gd name="connsiteY148" fmla="*/ 336932 h 545553"/>
                <a:gd name="connsiteX149" fmla="*/ 49021 w 1154991"/>
                <a:gd name="connsiteY149" fmla="*/ 319585 h 545553"/>
                <a:gd name="connsiteX150" fmla="*/ 120598 w 1154991"/>
                <a:gd name="connsiteY150" fmla="*/ 248339 h 545553"/>
                <a:gd name="connsiteX151" fmla="*/ 185929 w 1154991"/>
                <a:gd name="connsiteY151" fmla="*/ 189017 h 545553"/>
                <a:gd name="connsiteX152" fmla="*/ 207070 w 1154991"/>
                <a:gd name="connsiteY152" fmla="*/ 185765 h 545553"/>
                <a:gd name="connsiteX153" fmla="*/ 208531 w 1154991"/>
                <a:gd name="connsiteY153" fmla="*/ 184021 h 545553"/>
                <a:gd name="connsiteX154" fmla="*/ 203134 w 1154991"/>
                <a:gd name="connsiteY154" fmla="*/ 171530 h 545553"/>
                <a:gd name="connsiteX155" fmla="*/ 206151 w 1154991"/>
                <a:gd name="connsiteY155" fmla="*/ 161702 h 545553"/>
                <a:gd name="connsiteX156" fmla="*/ 220739 w 1154991"/>
                <a:gd name="connsiteY156" fmla="*/ 163705 h 545553"/>
                <a:gd name="connsiteX157" fmla="*/ 219726 w 1154991"/>
                <a:gd name="connsiteY157" fmla="*/ 174664 h 545553"/>
                <a:gd name="connsiteX158" fmla="*/ 214777 w 1154991"/>
                <a:gd name="connsiteY158" fmla="*/ 181970 h 545553"/>
                <a:gd name="connsiteX159" fmla="*/ 167923 w 1154991"/>
                <a:gd name="connsiteY159" fmla="*/ 231699 h 545553"/>
                <a:gd name="connsiteX160" fmla="*/ 39028 w 1154991"/>
                <a:gd name="connsiteY160" fmla="*/ 368372 h 545553"/>
                <a:gd name="connsiteX161" fmla="*/ 5420 w 1154991"/>
                <a:gd name="connsiteY161" fmla="*/ 417983 h 545553"/>
                <a:gd name="connsiteX162" fmla="*/ 4736 w 1154991"/>
                <a:gd name="connsiteY162" fmla="*/ 429932 h 545553"/>
                <a:gd name="connsiteX163" fmla="*/ 18571 w 1154991"/>
                <a:gd name="connsiteY163" fmla="*/ 424841 h 545553"/>
                <a:gd name="connsiteX164" fmla="*/ 21541 w 1154991"/>
                <a:gd name="connsiteY164" fmla="*/ 418383 h 545553"/>
                <a:gd name="connsiteX165" fmla="*/ 498161 w 1154991"/>
                <a:gd name="connsiteY165" fmla="*/ 87203 h 545553"/>
                <a:gd name="connsiteX166" fmla="*/ 557954 w 1154991"/>
                <a:gd name="connsiteY166" fmla="*/ 84304 h 545553"/>
                <a:gd name="connsiteX167" fmla="*/ 518831 w 1154991"/>
                <a:gd name="connsiteY167" fmla="*/ 104784 h 545553"/>
                <a:gd name="connsiteX168" fmla="*/ 502144 w 1154991"/>
                <a:gd name="connsiteY168" fmla="*/ 104101 h 545553"/>
                <a:gd name="connsiteX169" fmla="*/ 494650 w 1154991"/>
                <a:gd name="connsiteY169" fmla="*/ 95192 h 545553"/>
                <a:gd name="connsiteX170" fmla="*/ 498161 w 1154991"/>
                <a:gd name="connsiteY170" fmla="*/ 87203 h 545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</a:cxnLst>
              <a:rect l="l" t="t" r="r" b="b"/>
              <a:pathLst>
                <a:path w="1154991" h="545553">
                  <a:moveTo>
                    <a:pt x="21541" y="418383"/>
                  </a:moveTo>
                  <a:cubicBezTo>
                    <a:pt x="22083" y="410606"/>
                    <a:pt x="27032" y="407024"/>
                    <a:pt x="33584" y="405138"/>
                  </a:cubicBezTo>
                  <a:cubicBezTo>
                    <a:pt x="37331" y="404077"/>
                    <a:pt x="41338" y="403960"/>
                    <a:pt x="45227" y="403488"/>
                  </a:cubicBezTo>
                  <a:cubicBezTo>
                    <a:pt x="55832" y="402192"/>
                    <a:pt x="58778" y="397950"/>
                    <a:pt x="59415" y="387627"/>
                  </a:cubicBezTo>
                  <a:cubicBezTo>
                    <a:pt x="59792" y="381263"/>
                    <a:pt x="61748" y="374429"/>
                    <a:pt x="64906" y="368890"/>
                  </a:cubicBezTo>
                  <a:cubicBezTo>
                    <a:pt x="75818" y="349729"/>
                    <a:pt x="90831" y="333986"/>
                    <a:pt x="108625" y="320999"/>
                  </a:cubicBezTo>
                  <a:cubicBezTo>
                    <a:pt x="111760" y="318713"/>
                    <a:pt x="115389" y="316686"/>
                    <a:pt x="119090" y="315697"/>
                  </a:cubicBezTo>
                  <a:cubicBezTo>
                    <a:pt x="121729" y="314990"/>
                    <a:pt x="126207" y="315202"/>
                    <a:pt x="127456" y="316851"/>
                  </a:cubicBezTo>
                  <a:cubicBezTo>
                    <a:pt x="128776" y="318619"/>
                    <a:pt x="128399" y="323545"/>
                    <a:pt x="126796" y="325289"/>
                  </a:cubicBezTo>
                  <a:cubicBezTo>
                    <a:pt x="122342" y="330120"/>
                    <a:pt x="117133" y="334433"/>
                    <a:pt x="111713" y="338204"/>
                  </a:cubicBezTo>
                  <a:cubicBezTo>
                    <a:pt x="100824" y="345793"/>
                    <a:pt x="91043" y="354513"/>
                    <a:pt x="89441" y="368254"/>
                  </a:cubicBezTo>
                  <a:cubicBezTo>
                    <a:pt x="87673" y="383502"/>
                    <a:pt x="80791" y="395781"/>
                    <a:pt x="71387" y="407259"/>
                  </a:cubicBezTo>
                  <a:cubicBezTo>
                    <a:pt x="44496" y="440090"/>
                    <a:pt x="23921" y="476456"/>
                    <a:pt x="11147" y="516993"/>
                  </a:cubicBezTo>
                  <a:cubicBezTo>
                    <a:pt x="9403" y="522532"/>
                    <a:pt x="8366" y="528706"/>
                    <a:pt x="8884" y="534410"/>
                  </a:cubicBezTo>
                  <a:cubicBezTo>
                    <a:pt x="9262" y="538487"/>
                    <a:pt x="12373" y="545086"/>
                    <a:pt x="15036" y="545487"/>
                  </a:cubicBezTo>
                  <a:cubicBezTo>
                    <a:pt x="18760" y="546053"/>
                    <a:pt x="24581" y="542918"/>
                    <a:pt x="27008" y="539548"/>
                  </a:cubicBezTo>
                  <a:cubicBezTo>
                    <a:pt x="30779" y="534316"/>
                    <a:pt x="34150" y="527717"/>
                    <a:pt x="34668" y="521447"/>
                  </a:cubicBezTo>
                  <a:cubicBezTo>
                    <a:pt x="35823" y="507424"/>
                    <a:pt x="41149" y="495098"/>
                    <a:pt x="47395" y="483055"/>
                  </a:cubicBezTo>
                  <a:cubicBezTo>
                    <a:pt x="70586" y="438275"/>
                    <a:pt x="99881" y="397526"/>
                    <a:pt x="130827" y="357931"/>
                  </a:cubicBezTo>
                  <a:cubicBezTo>
                    <a:pt x="155102" y="326868"/>
                    <a:pt x="180037" y="296253"/>
                    <a:pt x="210723" y="271223"/>
                  </a:cubicBezTo>
                  <a:cubicBezTo>
                    <a:pt x="269596" y="223215"/>
                    <a:pt x="333773" y="183267"/>
                    <a:pt x="401296" y="148668"/>
                  </a:cubicBezTo>
                  <a:cubicBezTo>
                    <a:pt x="413716" y="142305"/>
                    <a:pt x="427268" y="138039"/>
                    <a:pt x="440631" y="133797"/>
                  </a:cubicBezTo>
                  <a:cubicBezTo>
                    <a:pt x="443766" y="132807"/>
                    <a:pt x="449634" y="134740"/>
                    <a:pt x="451614" y="137332"/>
                  </a:cubicBezTo>
                  <a:cubicBezTo>
                    <a:pt x="453523" y="139830"/>
                    <a:pt x="453122" y="145322"/>
                    <a:pt x="451850" y="148810"/>
                  </a:cubicBezTo>
                  <a:cubicBezTo>
                    <a:pt x="449516" y="155173"/>
                    <a:pt x="444049" y="158308"/>
                    <a:pt x="437355" y="160170"/>
                  </a:cubicBezTo>
                  <a:cubicBezTo>
                    <a:pt x="426726" y="163116"/>
                    <a:pt x="416120" y="166439"/>
                    <a:pt x="405986" y="170752"/>
                  </a:cubicBezTo>
                  <a:cubicBezTo>
                    <a:pt x="396252" y="174900"/>
                    <a:pt x="386684" y="179826"/>
                    <a:pt x="377893" y="185671"/>
                  </a:cubicBezTo>
                  <a:cubicBezTo>
                    <a:pt x="349469" y="204502"/>
                    <a:pt x="321447" y="223969"/>
                    <a:pt x="293188" y="243059"/>
                  </a:cubicBezTo>
                  <a:cubicBezTo>
                    <a:pt x="289370" y="245652"/>
                    <a:pt x="284115" y="250177"/>
                    <a:pt x="281145" y="249140"/>
                  </a:cubicBezTo>
                  <a:cubicBezTo>
                    <a:pt x="274758" y="246948"/>
                    <a:pt x="272024" y="250554"/>
                    <a:pt x="268654" y="253618"/>
                  </a:cubicBezTo>
                  <a:cubicBezTo>
                    <a:pt x="213410" y="303488"/>
                    <a:pt x="161913" y="357035"/>
                    <a:pt x="112679" y="412751"/>
                  </a:cubicBezTo>
                  <a:cubicBezTo>
                    <a:pt x="102898" y="423828"/>
                    <a:pt x="94531" y="436177"/>
                    <a:pt x="85882" y="448197"/>
                  </a:cubicBezTo>
                  <a:cubicBezTo>
                    <a:pt x="84232" y="450483"/>
                    <a:pt x="84044" y="453971"/>
                    <a:pt x="83714" y="456965"/>
                  </a:cubicBezTo>
                  <a:cubicBezTo>
                    <a:pt x="83360" y="459934"/>
                    <a:pt x="84704" y="463493"/>
                    <a:pt x="83478" y="465873"/>
                  </a:cubicBezTo>
                  <a:cubicBezTo>
                    <a:pt x="80768" y="471106"/>
                    <a:pt x="76525" y="475513"/>
                    <a:pt x="73674" y="480674"/>
                  </a:cubicBezTo>
                  <a:cubicBezTo>
                    <a:pt x="70492" y="486449"/>
                    <a:pt x="67452" y="492482"/>
                    <a:pt x="65778" y="498798"/>
                  </a:cubicBezTo>
                  <a:cubicBezTo>
                    <a:pt x="65024" y="501650"/>
                    <a:pt x="66815" y="506529"/>
                    <a:pt x="69125" y="508438"/>
                  </a:cubicBezTo>
                  <a:cubicBezTo>
                    <a:pt x="71034" y="509993"/>
                    <a:pt x="76266" y="509734"/>
                    <a:pt x="78576" y="508155"/>
                  </a:cubicBezTo>
                  <a:cubicBezTo>
                    <a:pt x="83124" y="505020"/>
                    <a:pt x="87225" y="500825"/>
                    <a:pt x="90548" y="496347"/>
                  </a:cubicBezTo>
                  <a:cubicBezTo>
                    <a:pt x="101296" y="481876"/>
                    <a:pt x="103393" y="481711"/>
                    <a:pt x="114635" y="496017"/>
                  </a:cubicBezTo>
                  <a:cubicBezTo>
                    <a:pt x="114942" y="496418"/>
                    <a:pt x="115224" y="496819"/>
                    <a:pt x="115554" y="497196"/>
                  </a:cubicBezTo>
                  <a:cubicBezTo>
                    <a:pt x="120386" y="502781"/>
                    <a:pt x="124227" y="502993"/>
                    <a:pt x="129035" y="497573"/>
                  </a:cubicBezTo>
                  <a:cubicBezTo>
                    <a:pt x="131157" y="495192"/>
                    <a:pt x="133231" y="492553"/>
                    <a:pt x="134503" y="489677"/>
                  </a:cubicBezTo>
                  <a:cubicBezTo>
                    <a:pt x="141126" y="474547"/>
                    <a:pt x="147607" y="459345"/>
                    <a:pt x="153829" y="444049"/>
                  </a:cubicBezTo>
                  <a:cubicBezTo>
                    <a:pt x="155102" y="440938"/>
                    <a:pt x="155055" y="437262"/>
                    <a:pt x="155620" y="433844"/>
                  </a:cubicBezTo>
                  <a:cubicBezTo>
                    <a:pt x="139570" y="445652"/>
                    <a:pt x="135658" y="466651"/>
                    <a:pt x="118335" y="477398"/>
                  </a:cubicBezTo>
                  <a:cubicBezTo>
                    <a:pt x="117133" y="473533"/>
                    <a:pt x="116285" y="469762"/>
                    <a:pt x="117275" y="466533"/>
                  </a:cubicBezTo>
                  <a:cubicBezTo>
                    <a:pt x="122177" y="450295"/>
                    <a:pt x="125830" y="433373"/>
                    <a:pt x="133160" y="418266"/>
                  </a:cubicBezTo>
                  <a:cubicBezTo>
                    <a:pt x="144496" y="394909"/>
                    <a:pt x="163092" y="376479"/>
                    <a:pt x="181357" y="358355"/>
                  </a:cubicBezTo>
                  <a:cubicBezTo>
                    <a:pt x="239288" y="300943"/>
                    <a:pt x="303464" y="251402"/>
                    <a:pt x="372920" y="208815"/>
                  </a:cubicBezTo>
                  <a:cubicBezTo>
                    <a:pt x="400518" y="191893"/>
                    <a:pt x="428989" y="176479"/>
                    <a:pt x="460523" y="167759"/>
                  </a:cubicBezTo>
                  <a:cubicBezTo>
                    <a:pt x="467876" y="165732"/>
                    <a:pt x="475300" y="163729"/>
                    <a:pt x="482300" y="160759"/>
                  </a:cubicBezTo>
                  <a:cubicBezTo>
                    <a:pt x="489182" y="157860"/>
                    <a:pt x="489253" y="153971"/>
                    <a:pt x="483290" y="149234"/>
                  </a:cubicBezTo>
                  <a:cubicBezTo>
                    <a:pt x="479613" y="146312"/>
                    <a:pt x="475607" y="143766"/>
                    <a:pt x="472166" y="140608"/>
                  </a:cubicBezTo>
                  <a:cubicBezTo>
                    <a:pt x="467923" y="136696"/>
                    <a:pt x="466509" y="131652"/>
                    <a:pt x="469927" y="126585"/>
                  </a:cubicBezTo>
                  <a:cubicBezTo>
                    <a:pt x="478411" y="114000"/>
                    <a:pt x="488828" y="107306"/>
                    <a:pt x="502451" y="121306"/>
                  </a:cubicBezTo>
                  <a:cubicBezTo>
                    <a:pt x="506080" y="125030"/>
                    <a:pt x="509191" y="129295"/>
                    <a:pt x="513104" y="132689"/>
                  </a:cubicBezTo>
                  <a:cubicBezTo>
                    <a:pt x="517912" y="136884"/>
                    <a:pt x="522908" y="141150"/>
                    <a:pt x="528494" y="144096"/>
                  </a:cubicBezTo>
                  <a:cubicBezTo>
                    <a:pt x="538180" y="149234"/>
                    <a:pt x="546052" y="145063"/>
                    <a:pt x="546641" y="133962"/>
                  </a:cubicBezTo>
                  <a:cubicBezTo>
                    <a:pt x="547348" y="120222"/>
                    <a:pt x="554914" y="113128"/>
                    <a:pt x="567146" y="110582"/>
                  </a:cubicBezTo>
                  <a:cubicBezTo>
                    <a:pt x="581357" y="107636"/>
                    <a:pt x="595757" y="104478"/>
                    <a:pt x="610181" y="103912"/>
                  </a:cubicBezTo>
                  <a:cubicBezTo>
                    <a:pt x="629908" y="103135"/>
                    <a:pt x="649729" y="104502"/>
                    <a:pt x="669503" y="105374"/>
                  </a:cubicBezTo>
                  <a:cubicBezTo>
                    <a:pt x="680038" y="105845"/>
                    <a:pt x="689583" y="103465"/>
                    <a:pt x="695970" y="95051"/>
                  </a:cubicBezTo>
                  <a:cubicBezTo>
                    <a:pt x="699057" y="90950"/>
                    <a:pt x="699363" y="84751"/>
                    <a:pt x="700919" y="79496"/>
                  </a:cubicBezTo>
                  <a:cubicBezTo>
                    <a:pt x="696323" y="78341"/>
                    <a:pt x="691586" y="75795"/>
                    <a:pt x="687179" y="76290"/>
                  </a:cubicBezTo>
                  <a:cubicBezTo>
                    <a:pt x="671247" y="78058"/>
                    <a:pt x="655432" y="80792"/>
                    <a:pt x="639594" y="83219"/>
                  </a:cubicBezTo>
                  <a:cubicBezTo>
                    <a:pt x="622036" y="85906"/>
                    <a:pt x="604525" y="88805"/>
                    <a:pt x="586943" y="91327"/>
                  </a:cubicBezTo>
                  <a:cubicBezTo>
                    <a:pt x="582182" y="92010"/>
                    <a:pt x="577115" y="91657"/>
                    <a:pt x="575489" y="85741"/>
                  </a:cubicBezTo>
                  <a:cubicBezTo>
                    <a:pt x="573768" y="79496"/>
                    <a:pt x="574758" y="73486"/>
                    <a:pt x="580886" y="70280"/>
                  </a:cubicBezTo>
                  <a:cubicBezTo>
                    <a:pt x="585128" y="68089"/>
                    <a:pt x="590078" y="66627"/>
                    <a:pt x="594838" y="66227"/>
                  </a:cubicBezTo>
                  <a:cubicBezTo>
                    <a:pt x="607565" y="65119"/>
                    <a:pt x="611713" y="62055"/>
                    <a:pt x="615413" y="49540"/>
                  </a:cubicBezTo>
                  <a:cubicBezTo>
                    <a:pt x="617134" y="43719"/>
                    <a:pt x="621093" y="43059"/>
                    <a:pt x="626490" y="44497"/>
                  </a:cubicBezTo>
                  <a:cubicBezTo>
                    <a:pt x="641456" y="48433"/>
                    <a:pt x="656328" y="53029"/>
                    <a:pt x="671553" y="55527"/>
                  </a:cubicBezTo>
                  <a:cubicBezTo>
                    <a:pt x="695663" y="59510"/>
                    <a:pt x="720127" y="61348"/>
                    <a:pt x="744261" y="65284"/>
                  </a:cubicBezTo>
                  <a:cubicBezTo>
                    <a:pt x="798680" y="74146"/>
                    <a:pt x="851614" y="88970"/>
                    <a:pt x="903417" y="107801"/>
                  </a:cubicBezTo>
                  <a:cubicBezTo>
                    <a:pt x="969597" y="131841"/>
                    <a:pt x="1033161" y="161018"/>
                    <a:pt x="1090361" y="202875"/>
                  </a:cubicBezTo>
                  <a:cubicBezTo>
                    <a:pt x="1098044" y="208485"/>
                    <a:pt x="1106859" y="212774"/>
                    <a:pt x="1115626" y="216592"/>
                  </a:cubicBezTo>
                  <a:cubicBezTo>
                    <a:pt x="1124323" y="220363"/>
                    <a:pt x="1132996" y="218501"/>
                    <a:pt x="1139171" y="211124"/>
                  </a:cubicBezTo>
                  <a:cubicBezTo>
                    <a:pt x="1144356" y="204926"/>
                    <a:pt x="1148645" y="197926"/>
                    <a:pt x="1152793" y="190950"/>
                  </a:cubicBezTo>
                  <a:cubicBezTo>
                    <a:pt x="1156116" y="185341"/>
                    <a:pt x="1155692" y="179142"/>
                    <a:pt x="1151379" y="174287"/>
                  </a:cubicBezTo>
                  <a:cubicBezTo>
                    <a:pt x="1141575" y="163210"/>
                    <a:pt x="1131817" y="151992"/>
                    <a:pt x="1121070" y="141881"/>
                  </a:cubicBezTo>
                  <a:cubicBezTo>
                    <a:pt x="1110818" y="132241"/>
                    <a:pt x="1099529" y="123615"/>
                    <a:pt x="1085341" y="120151"/>
                  </a:cubicBezTo>
                  <a:cubicBezTo>
                    <a:pt x="1078459" y="118454"/>
                    <a:pt x="1077021" y="115673"/>
                    <a:pt x="1079732" y="109074"/>
                  </a:cubicBezTo>
                  <a:cubicBezTo>
                    <a:pt x="1083691" y="99505"/>
                    <a:pt x="1091893" y="96701"/>
                    <a:pt x="1102357" y="100306"/>
                  </a:cubicBezTo>
                  <a:cubicBezTo>
                    <a:pt x="1105444" y="101367"/>
                    <a:pt x="1110629" y="101202"/>
                    <a:pt x="1112751" y="99269"/>
                  </a:cubicBezTo>
                  <a:cubicBezTo>
                    <a:pt x="1116498" y="95852"/>
                    <a:pt x="1114188" y="91539"/>
                    <a:pt x="1110771" y="88381"/>
                  </a:cubicBezTo>
                  <a:cubicBezTo>
                    <a:pt x="1107872" y="85694"/>
                    <a:pt x="1105067" y="82842"/>
                    <a:pt x="1101862" y="80556"/>
                  </a:cubicBezTo>
                  <a:cubicBezTo>
                    <a:pt x="1068489" y="56469"/>
                    <a:pt x="1031582" y="39524"/>
                    <a:pt x="992670" y="26774"/>
                  </a:cubicBezTo>
                  <a:cubicBezTo>
                    <a:pt x="988876" y="25524"/>
                    <a:pt x="984634" y="25666"/>
                    <a:pt x="980603" y="25171"/>
                  </a:cubicBezTo>
                  <a:cubicBezTo>
                    <a:pt x="980179" y="25925"/>
                    <a:pt x="979731" y="26679"/>
                    <a:pt x="979307" y="27433"/>
                  </a:cubicBezTo>
                  <a:cubicBezTo>
                    <a:pt x="982560" y="30474"/>
                    <a:pt x="985388" y="34292"/>
                    <a:pt x="989159" y="36413"/>
                  </a:cubicBezTo>
                  <a:cubicBezTo>
                    <a:pt x="1006387" y="46076"/>
                    <a:pt x="1024040" y="54938"/>
                    <a:pt x="1041197" y="64695"/>
                  </a:cubicBezTo>
                  <a:cubicBezTo>
                    <a:pt x="1051874" y="70775"/>
                    <a:pt x="1062197" y="77610"/>
                    <a:pt x="1072143" y="84822"/>
                  </a:cubicBezTo>
                  <a:cubicBezTo>
                    <a:pt x="1074829" y="86778"/>
                    <a:pt x="1075536" y="91421"/>
                    <a:pt x="1077163" y="94839"/>
                  </a:cubicBezTo>
                  <a:cubicBezTo>
                    <a:pt x="1073627" y="96182"/>
                    <a:pt x="1069715" y="99246"/>
                    <a:pt x="1066604" y="98562"/>
                  </a:cubicBezTo>
                  <a:cubicBezTo>
                    <a:pt x="1054184" y="95899"/>
                    <a:pt x="1041504" y="93283"/>
                    <a:pt x="1029837" y="88428"/>
                  </a:cubicBezTo>
                  <a:cubicBezTo>
                    <a:pt x="1008461" y="79566"/>
                    <a:pt x="988216" y="67947"/>
                    <a:pt x="964577" y="65402"/>
                  </a:cubicBezTo>
                  <a:cubicBezTo>
                    <a:pt x="959086" y="64813"/>
                    <a:pt x="953665" y="62008"/>
                    <a:pt x="952793" y="55715"/>
                  </a:cubicBezTo>
                  <a:cubicBezTo>
                    <a:pt x="951614" y="47207"/>
                    <a:pt x="945652" y="44285"/>
                    <a:pt x="938746" y="42517"/>
                  </a:cubicBezTo>
                  <a:cubicBezTo>
                    <a:pt x="932548" y="40938"/>
                    <a:pt x="926114" y="40302"/>
                    <a:pt x="919821" y="39005"/>
                  </a:cubicBezTo>
                  <a:cubicBezTo>
                    <a:pt x="858944" y="26467"/>
                    <a:pt x="798822" y="10181"/>
                    <a:pt x="736955" y="2852"/>
                  </a:cubicBezTo>
                  <a:cubicBezTo>
                    <a:pt x="723898" y="1320"/>
                    <a:pt x="710700" y="919"/>
                    <a:pt x="697572" y="0"/>
                  </a:cubicBezTo>
                  <a:cubicBezTo>
                    <a:pt x="697337" y="1013"/>
                    <a:pt x="697101" y="2027"/>
                    <a:pt x="696865" y="3040"/>
                  </a:cubicBezTo>
                  <a:cubicBezTo>
                    <a:pt x="702357" y="5209"/>
                    <a:pt x="707683" y="7990"/>
                    <a:pt x="713339" y="9427"/>
                  </a:cubicBezTo>
                  <a:cubicBezTo>
                    <a:pt x="744402" y="17323"/>
                    <a:pt x="775725" y="24205"/>
                    <a:pt x="806599" y="32736"/>
                  </a:cubicBezTo>
                  <a:cubicBezTo>
                    <a:pt x="897007" y="57719"/>
                    <a:pt x="983927" y="92010"/>
                    <a:pt x="1068112" y="133161"/>
                  </a:cubicBezTo>
                  <a:cubicBezTo>
                    <a:pt x="1088240" y="142989"/>
                    <a:pt x="1107471" y="154891"/>
                    <a:pt x="1126232" y="167170"/>
                  </a:cubicBezTo>
                  <a:cubicBezTo>
                    <a:pt x="1132571" y="171318"/>
                    <a:pt x="1137144" y="179095"/>
                    <a:pt x="1140820" y="186095"/>
                  </a:cubicBezTo>
                  <a:cubicBezTo>
                    <a:pt x="1144143" y="192411"/>
                    <a:pt x="1140891" y="196111"/>
                    <a:pt x="1133773" y="195569"/>
                  </a:cubicBezTo>
                  <a:cubicBezTo>
                    <a:pt x="1129908" y="195263"/>
                    <a:pt x="1125737" y="194650"/>
                    <a:pt x="1122343" y="192906"/>
                  </a:cubicBezTo>
                  <a:cubicBezTo>
                    <a:pt x="1103512" y="183172"/>
                    <a:pt x="1084351" y="173886"/>
                    <a:pt x="1066250" y="162880"/>
                  </a:cubicBezTo>
                  <a:cubicBezTo>
                    <a:pt x="1029696" y="140702"/>
                    <a:pt x="993967" y="116804"/>
                    <a:pt x="954348" y="100495"/>
                  </a:cubicBezTo>
                  <a:cubicBezTo>
                    <a:pt x="906316" y="80698"/>
                    <a:pt x="855739" y="68843"/>
                    <a:pt x="804902" y="58873"/>
                  </a:cubicBezTo>
                  <a:cubicBezTo>
                    <a:pt x="760853" y="50224"/>
                    <a:pt x="716498" y="43153"/>
                    <a:pt x="672142" y="36248"/>
                  </a:cubicBezTo>
                  <a:cubicBezTo>
                    <a:pt x="634457" y="30379"/>
                    <a:pt x="596465" y="27292"/>
                    <a:pt x="558237" y="29060"/>
                  </a:cubicBezTo>
                  <a:cubicBezTo>
                    <a:pt x="550671" y="29413"/>
                    <a:pt x="542917" y="30639"/>
                    <a:pt x="535753" y="33019"/>
                  </a:cubicBezTo>
                  <a:cubicBezTo>
                    <a:pt x="532359" y="34150"/>
                    <a:pt x="530167" y="38935"/>
                    <a:pt x="527433" y="42069"/>
                  </a:cubicBezTo>
                  <a:cubicBezTo>
                    <a:pt x="530921" y="43625"/>
                    <a:pt x="534527" y="46759"/>
                    <a:pt x="537874" y="46477"/>
                  </a:cubicBezTo>
                  <a:cubicBezTo>
                    <a:pt x="550884" y="45416"/>
                    <a:pt x="563775" y="42941"/>
                    <a:pt x="576785" y="41716"/>
                  </a:cubicBezTo>
                  <a:cubicBezTo>
                    <a:pt x="584563" y="40985"/>
                    <a:pt x="592481" y="41574"/>
                    <a:pt x="600330" y="41574"/>
                  </a:cubicBezTo>
                  <a:cubicBezTo>
                    <a:pt x="599269" y="44709"/>
                    <a:pt x="597879" y="46594"/>
                    <a:pt x="596040" y="47301"/>
                  </a:cubicBezTo>
                  <a:cubicBezTo>
                    <a:pt x="587108" y="50766"/>
                    <a:pt x="578246" y="54773"/>
                    <a:pt x="568984" y="57059"/>
                  </a:cubicBezTo>
                  <a:cubicBezTo>
                    <a:pt x="543153" y="63469"/>
                    <a:pt x="516875" y="68207"/>
                    <a:pt x="491256" y="75348"/>
                  </a:cubicBezTo>
                  <a:cubicBezTo>
                    <a:pt x="470681" y="81098"/>
                    <a:pt x="450718" y="89182"/>
                    <a:pt x="430662" y="96701"/>
                  </a:cubicBezTo>
                  <a:cubicBezTo>
                    <a:pt x="424676" y="98939"/>
                    <a:pt x="419231" y="102215"/>
                    <a:pt x="420150" y="110724"/>
                  </a:cubicBezTo>
                  <a:cubicBezTo>
                    <a:pt x="420433" y="113340"/>
                    <a:pt x="417322" y="117016"/>
                    <a:pt x="414824" y="119090"/>
                  </a:cubicBezTo>
                  <a:cubicBezTo>
                    <a:pt x="409333" y="123639"/>
                    <a:pt x="403535" y="128023"/>
                    <a:pt x="397336" y="131511"/>
                  </a:cubicBezTo>
                  <a:cubicBezTo>
                    <a:pt x="367499" y="148244"/>
                    <a:pt x="336130" y="159911"/>
                    <a:pt x="301414" y="161513"/>
                  </a:cubicBezTo>
                  <a:cubicBezTo>
                    <a:pt x="291774" y="161961"/>
                    <a:pt x="282465" y="165261"/>
                    <a:pt x="277845" y="175536"/>
                  </a:cubicBezTo>
                  <a:cubicBezTo>
                    <a:pt x="275159" y="181523"/>
                    <a:pt x="272825" y="187980"/>
                    <a:pt x="268842" y="193047"/>
                  </a:cubicBezTo>
                  <a:cubicBezTo>
                    <a:pt x="242870" y="225949"/>
                    <a:pt x="210912" y="252628"/>
                    <a:pt x="178081" y="278270"/>
                  </a:cubicBezTo>
                  <a:cubicBezTo>
                    <a:pt x="167405" y="286613"/>
                    <a:pt x="155668" y="293637"/>
                    <a:pt x="144001" y="300589"/>
                  </a:cubicBezTo>
                  <a:cubicBezTo>
                    <a:pt x="140914" y="302428"/>
                    <a:pt x="136342" y="301744"/>
                    <a:pt x="132429" y="302239"/>
                  </a:cubicBezTo>
                  <a:cubicBezTo>
                    <a:pt x="133160" y="298162"/>
                    <a:pt x="132688" y="293165"/>
                    <a:pt x="134904" y="290172"/>
                  </a:cubicBezTo>
                  <a:cubicBezTo>
                    <a:pt x="140277" y="282866"/>
                    <a:pt x="146335" y="275843"/>
                    <a:pt x="153099" y="269833"/>
                  </a:cubicBezTo>
                  <a:cubicBezTo>
                    <a:pt x="175465" y="249894"/>
                    <a:pt x="199057" y="231299"/>
                    <a:pt x="220645" y="210559"/>
                  </a:cubicBezTo>
                  <a:cubicBezTo>
                    <a:pt x="243271" y="188805"/>
                    <a:pt x="264223" y="165284"/>
                    <a:pt x="285599" y="142258"/>
                  </a:cubicBezTo>
                  <a:cubicBezTo>
                    <a:pt x="288404" y="139241"/>
                    <a:pt x="290148" y="134645"/>
                    <a:pt x="290949" y="130521"/>
                  </a:cubicBezTo>
                  <a:cubicBezTo>
                    <a:pt x="291468" y="127834"/>
                    <a:pt x="290266" y="123285"/>
                    <a:pt x="288263" y="122060"/>
                  </a:cubicBezTo>
                  <a:cubicBezTo>
                    <a:pt x="286377" y="120882"/>
                    <a:pt x="281899" y="122107"/>
                    <a:pt x="279613" y="123757"/>
                  </a:cubicBezTo>
                  <a:cubicBezTo>
                    <a:pt x="273415" y="128211"/>
                    <a:pt x="267782" y="133491"/>
                    <a:pt x="261913" y="138393"/>
                  </a:cubicBezTo>
                  <a:cubicBezTo>
                    <a:pt x="256045" y="143295"/>
                    <a:pt x="250435" y="148598"/>
                    <a:pt x="244166" y="152934"/>
                  </a:cubicBezTo>
                  <a:cubicBezTo>
                    <a:pt x="238557" y="156823"/>
                    <a:pt x="231439" y="157978"/>
                    <a:pt x="226160" y="153194"/>
                  </a:cubicBezTo>
                  <a:cubicBezTo>
                    <a:pt x="216214" y="144190"/>
                    <a:pt x="206740" y="146736"/>
                    <a:pt x="198161" y="153759"/>
                  </a:cubicBezTo>
                  <a:cubicBezTo>
                    <a:pt x="177727" y="170516"/>
                    <a:pt x="157317" y="187415"/>
                    <a:pt x="137921" y="205350"/>
                  </a:cubicBezTo>
                  <a:cubicBezTo>
                    <a:pt x="101555" y="238982"/>
                    <a:pt x="66108" y="273580"/>
                    <a:pt x="29860" y="307353"/>
                  </a:cubicBezTo>
                  <a:cubicBezTo>
                    <a:pt x="22342" y="314377"/>
                    <a:pt x="13056" y="319491"/>
                    <a:pt x="4642" y="325548"/>
                  </a:cubicBezTo>
                  <a:cubicBezTo>
                    <a:pt x="-1768" y="330168"/>
                    <a:pt x="-1509" y="332901"/>
                    <a:pt x="5231" y="336790"/>
                  </a:cubicBezTo>
                  <a:cubicBezTo>
                    <a:pt x="11595" y="340443"/>
                    <a:pt x="17982" y="340962"/>
                    <a:pt x="24157" y="336932"/>
                  </a:cubicBezTo>
                  <a:cubicBezTo>
                    <a:pt x="32641" y="331417"/>
                    <a:pt x="41833" y="326514"/>
                    <a:pt x="49021" y="319585"/>
                  </a:cubicBezTo>
                  <a:cubicBezTo>
                    <a:pt x="73249" y="296206"/>
                    <a:pt x="96323" y="271648"/>
                    <a:pt x="120598" y="248339"/>
                  </a:cubicBezTo>
                  <a:cubicBezTo>
                    <a:pt x="141809" y="227976"/>
                    <a:pt x="163893" y="208508"/>
                    <a:pt x="185929" y="189017"/>
                  </a:cubicBezTo>
                  <a:cubicBezTo>
                    <a:pt x="191727" y="183879"/>
                    <a:pt x="198727" y="180226"/>
                    <a:pt x="207070" y="185765"/>
                  </a:cubicBezTo>
                  <a:cubicBezTo>
                    <a:pt x="207565" y="185176"/>
                    <a:pt x="208036" y="184610"/>
                    <a:pt x="208531" y="184021"/>
                  </a:cubicBezTo>
                  <a:cubicBezTo>
                    <a:pt x="206740" y="179849"/>
                    <a:pt x="204949" y="175678"/>
                    <a:pt x="203134" y="171530"/>
                  </a:cubicBezTo>
                  <a:cubicBezTo>
                    <a:pt x="201249" y="167287"/>
                    <a:pt x="201696" y="162597"/>
                    <a:pt x="206151" y="161702"/>
                  </a:cubicBezTo>
                  <a:cubicBezTo>
                    <a:pt x="210794" y="160783"/>
                    <a:pt x="216238" y="161914"/>
                    <a:pt x="220739" y="163705"/>
                  </a:cubicBezTo>
                  <a:cubicBezTo>
                    <a:pt x="221753" y="164106"/>
                    <a:pt x="220787" y="171035"/>
                    <a:pt x="219726" y="174664"/>
                  </a:cubicBezTo>
                  <a:cubicBezTo>
                    <a:pt x="218925" y="177351"/>
                    <a:pt x="216780" y="179826"/>
                    <a:pt x="214777" y="181970"/>
                  </a:cubicBezTo>
                  <a:cubicBezTo>
                    <a:pt x="199269" y="198633"/>
                    <a:pt x="184232" y="215814"/>
                    <a:pt x="167923" y="231699"/>
                  </a:cubicBezTo>
                  <a:cubicBezTo>
                    <a:pt x="123002" y="275442"/>
                    <a:pt x="77916" y="318996"/>
                    <a:pt x="39028" y="368372"/>
                  </a:cubicBezTo>
                  <a:cubicBezTo>
                    <a:pt x="26702" y="384021"/>
                    <a:pt x="16143" y="401131"/>
                    <a:pt x="5420" y="417983"/>
                  </a:cubicBezTo>
                  <a:cubicBezTo>
                    <a:pt x="3558" y="420929"/>
                    <a:pt x="4878" y="425902"/>
                    <a:pt x="4736" y="429932"/>
                  </a:cubicBezTo>
                  <a:cubicBezTo>
                    <a:pt x="9379" y="428306"/>
                    <a:pt x="14258" y="427127"/>
                    <a:pt x="18571" y="424841"/>
                  </a:cubicBezTo>
                  <a:cubicBezTo>
                    <a:pt x="20197" y="423946"/>
                    <a:pt x="21376" y="420670"/>
                    <a:pt x="21541" y="418383"/>
                  </a:cubicBezTo>
                  <a:close/>
                  <a:moveTo>
                    <a:pt x="498161" y="87203"/>
                  </a:moveTo>
                  <a:cubicBezTo>
                    <a:pt x="508319" y="78694"/>
                    <a:pt x="545015" y="76691"/>
                    <a:pt x="557954" y="84304"/>
                  </a:cubicBezTo>
                  <a:cubicBezTo>
                    <a:pt x="546712" y="95828"/>
                    <a:pt x="533632" y="102192"/>
                    <a:pt x="518831" y="104784"/>
                  </a:cubicBezTo>
                  <a:cubicBezTo>
                    <a:pt x="513410" y="105727"/>
                    <a:pt x="507329" y="105680"/>
                    <a:pt x="502144" y="104101"/>
                  </a:cubicBezTo>
                  <a:cubicBezTo>
                    <a:pt x="498916" y="103111"/>
                    <a:pt x="495922" y="98704"/>
                    <a:pt x="494650" y="95192"/>
                  </a:cubicBezTo>
                  <a:cubicBezTo>
                    <a:pt x="493895" y="93142"/>
                    <a:pt x="496064" y="88947"/>
                    <a:pt x="498161" y="87203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9">
              <a:extLst>
                <a:ext uri="{FF2B5EF4-FFF2-40B4-BE49-F238E27FC236}">
                  <a16:creationId xmlns:a16="http://schemas.microsoft.com/office/drawing/2014/main" xmlns="" id="{EB6E4515-069E-4E28-9E05-D986D776FEBD}"/>
                </a:ext>
              </a:extLst>
            </p:cNvPr>
            <p:cNvSpPr/>
            <p:nvPr/>
          </p:nvSpPr>
          <p:spPr>
            <a:xfrm>
              <a:off x="437812" y="2880888"/>
              <a:ext cx="459214" cy="631201"/>
            </a:xfrm>
            <a:custGeom>
              <a:avLst/>
              <a:gdLst>
                <a:gd name="connsiteX0" fmla="*/ 119444 w 459214"/>
                <a:gd name="connsiteY0" fmla="*/ 78172 h 631201"/>
                <a:gd name="connsiteX1" fmla="*/ 147066 w 459214"/>
                <a:gd name="connsiteY1" fmla="*/ 30776 h 631201"/>
                <a:gd name="connsiteX2" fmla="*/ 156706 w 459214"/>
                <a:gd name="connsiteY2" fmla="*/ 12888 h 631201"/>
                <a:gd name="connsiteX3" fmla="*/ 152322 w 459214"/>
                <a:gd name="connsiteY3" fmla="*/ 1787 h 631201"/>
                <a:gd name="connsiteX4" fmla="*/ 140231 w 459214"/>
                <a:gd name="connsiteY4" fmla="*/ 4615 h 631201"/>
                <a:gd name="connsiteX5" fmla="*/ 132972 w 459214"/>
                <a:gd name="connsiteY5" fmla="*/ 14915 h 631201"/>
                <a:gd name="connsiteX6" fmla="*/ 92388 w 459214"/>
                <a:gd name="connsiteY6" fmla="*/ 98016 h 631201"/>
                <a:gd name="connsiteX7" fmla="*/ 72190 w 459214"/>
                <a:gd name="connsiteY7" fmla="*/ 161274 h 631201"/>
                <a:gd name="connsiteX8" fmla="*/ 62880 w 459214"/>
                <a:gd name="connsiteY8" fmla="*/ 171196 h 631201"/>
                <a:gd name="connsiteX9" fmla="*/ 49164 w 459214"/>
                <a:gd name="connsiteY9" fmla="*/ 171408 h 631201"/>
                <a:gd name="connsiteX10" fmla="*/ 23639 w 459214"/>
                <a:gd name="connsiteY10" fmla="*/ 187081 h 631201"/>
                <a:gd name="connsiteX11" fmla="*/ 9192 w 459214"/>
                <a:gd name="connsiteY11" fmla="*/ 244422 h 631201"/>
                <a:gd name="connsiteX12" fmla="*/ 283 w 459214"/>
                <a:gd name="connsiteY12" fmla="*/ 293939 h 631201"/>
                <a:gd name="connsiteX13" fmla="*/ 7990 w 459214"/>
                <a:gd name="connsiteY13" fmla="*/ 309777 h 631201"/>
                <a:gd name="connsiteX14" fmla="*/ 20505 w 459214"/>
                <a:gd name="connsiteY14" fmla="*/ 296862 h 631201"/>
                <a:gd name="connsiteX15" fmla="*/ 23969 w 459214"/>
                <a:gd name="connsiteY15" fmla="*/ 264502 h 631201"/>
                <a:gd name="connsiteX16" fmla="*/ 33538 w 459214"/>
                <a:gd name="connsiteY16" fmla="*/ 216046 h 631201"/>
                <a:gd name="connsiteX17" fmla="*/ 46878 w 459214"/>
                <a:gd name="connsiteY17" fmla="*/ 194222 h 631201"/>
                <a:gd name="connsiteX18" fmla="*/ 73816 w 459214"/>
                <a:gd name="connsiteY18" fmla="*/ 195660 h 631201"/>
                <a:gd name="connsiteX19" fmla="*/ 66204 w 459214"/>
                <a:gd name="connsiteY19" fmla="*/ 218002 h 631201"/>
                <a:gd name="connsiteX20" fmla="*/ 60712 w 459214"/>
                <a:gd name="connsiteY20" fmla="*/ 222834 h 631201"/>
                <a:gd name="connsiteX21" fmla="*/ 41858 w 459214"/>
                <a:gd name="connsiteY21" fmla="*/ 285054 h 631201"/>
                <a:gd name="connsiteX22" fmla="*/ 52251 w 459214"/>
                <a:gd name="connsiteY22" fmla="*/ 296320 h 631201"/>
                <a:gd name="connsiteX23" fmla="*/ 79779 w 459214"/>
                <a:gd name="connsiteY23" fmla="*/ 312700 h 631201"/>
                <a:gd name="connsiteX24" fmla="*/ 95546 w 459214"/>
                <a:gd name="connsiteY24" fmla="*/ 345931 h 631201"/>
                <a:gd name="connsiteX25" fmla="*/ 102664 w 459214"/>
                <a:gd name="connsiteY25" fmla="*/ 391677 h 631201"/>
                <a:gd name="connsiteX26" fmla="*/ 92529 w 459214"/>
                <a:gd name="connsiteY26" fmla="*/ 404733 h 631201"/>
                <a:gd name="connsiteX27" fmla="*/ 79095 w 459214"/>
                <a:gd name="connsiteY27" fmla="*/ 395424 h 631201"/>
                <a:gd name="connsiteX28" fmla="*/ 77210 w 459214"/>
                <a:gd name="connsiteY28" fmla="*/ 387576 h 631201"/>
                <a:gd name="connsiteX29" fmla="*/ 72968 w 459214"/>
                <a:gd name="connsiteY29" fmla="*/ 370536 h 631201"/>
                <a:gd name="connsiteX30" fmla="*/ 65237 w 459214"/>
                <a:gd name="connsiteY30" fmla="*/ 365375 h 631201"/>
                <a:gd name="connsiteX31" fmla="*/ 59722 w 459214"/>
                <a:gd name="connsiteY31" fmla="*/ 372610 h 631201"/>
                <a:gd name="connsiteX32" fmla="*/ 65237 w 459214"/>
                <a:gd name="connsiteY32" fmla="*/ 415339 h 631201"/>
                <a:gd name="connsiteX33" fmla="*/ 95617 w 459214"/>
                <a:gd name="connsiteY33" fmla="*/ 420218 h 631201"/>
                <a:gd name="connsiteX34" fmla="*/ 107047 w 459214"/>
                <a:gd name="connsiteY34" fmla="*/ 418615 h 631201"/>
                <a:gd name="connsiteX35" fmla="*/ 124936 w 459214"/>
                <a:gd name="connsiteY35" fmla="*/ 439237 h 631201"/>
                <a:gd name="connsiteX36" fmla="*/ 158520 w 459214"/>
                <a:gd name="connsiteY36" fmla="*/ 495165 h 631201"/>
                <a:gd name="connsiteX37" fmla="*/ 252558 w 459214"/>
                <a:gd name="connsiteY37" fmla="*/ 586280 h 631201"/>
                <a:gd name="connsiteX38" fmla="*/ 359746 w 459214"/>
                <a:gd name="connsiteY38" fmla="*/ 628867 h 631201"/>
                <a:gd name="connsiteX39" fmla="*/ 412704 w 459214"/>
                <a:gd name="connsiteY39" fmla="*/ 609070 h 631201"/>
                <a:gd name="connsiteX40" fmla="*/ 411384 w 459214"/>
                <a:gd name="connsiteY40" fmla="*/ 599101 h 631201"/>
                <a:gd name="connsiteX41" fmla="*/ 437969 w 459214"/>
                <a:gd name="connsiteY41" fmla="*/ 565327 h 631201"/>
                <a:gd name="connsiteX42" fmla="*/ 458709 w 459214"/>
                <a:gd name="connsiteY42" fmla="*/ 531366 h 631201"/>
                <a:gd name="connsiteX43" fmla="*/ 458261 w 459214"/>
                <a:gd name="connsiteY43" fmla="*/ 522245 h 631201"/>
                <a:gd name="connsiteX44" fmla="*/ 449518 w 459214"/>
                <a:gd name="connsiteY44" fmla="*/ 523965 h 631201"/>
                <a:gd name="connsiteX45" fmla="*/ 423263 w 459214"/>
                <a:gd name="connsiteY45" fmla="*/ 545624 h 631201"/>
                <a:gd name="connsiteX46" fmla="*/ 389159 w 459214"/>
                <a:gd name="connsiteY46" fmla="*/ 590946 h 631201"/>
                <a:gd name="connsiteX47" fmla="*/ 378436 w 459214"/>
                <a:gd name="connsiteY47" fmla="*/ 598417 h 631201"/>
                <a:gd name="connsiteX48" fmla="*/ 271082 w 459214"/>
                <a:gd name="connsiteY48" fmla="*/ 571597 h 631201"/>
                <a:gd name="connsiteX49" fmla="*/ 159982 w 459214"/>
                <a:gd name="connsiteY49" fmla="*/ 461651 h 631201"/>
                <a:gd name="connsiteX50" fmla="*/ 101108 w 459214"/>
                <a:gd name="connsiteY50" fmla="*/ 274213 h 631201"/>
                <a:gd name="connsiteX51" fmla="*/ 99435 w 459214"/>
                <a:gd name="connsiteY51" fmla="*/ 217837 h 631201"/>
                <a:gd name="connsiteX52" fmla="*/ 78412 w 459214"/>
                <a:gd name="connsiteY52" fmla="*/ 186986 h 631201"/>
                <a:gd name="connsiteX53" fmla="*/ 86378 w 459214"/>
                <a:gd name="connsiteY53" fmla="*/ 178785 h 631201"/>
                <a:gd name="connsiteX54" fmla="*/ 102074 w 459214"/>
                <a:gd name="connsiteY54" fmla="*/ 166388 h 631201"/>
                <a:gd name="connsiteX55" fmla="*/ 105138 w 459214"/>
                <a:gd name="connsiteY55" fmla="*/ 158115 h 631201"/>
                <a:gd name="connsiteX56" fmla="*/ 104031 w 459214"/>
                <a:gd name="connsiteY56" fmla="*/ 144304 h 631201"/>
                <a:gd name="connsiteX57" fmla="*/ 119444 w 459214"/>
                <a:gd name="connsiteY57" fmla="*/ 78172 h 631201"/>
                <a:gd name="connsiteX58" fmla="*/ 68631 w 459214"/>
                <a:gd name="connsiteY58" fmla="*/ 277583 h 631201"/>
                <a:gd name="connsiteX59" fmla="*/ 68230 w 459214"/>
                <a:gd name="connsiteY59" fmla="*/ 235113 h 631201"/>
                <a:gd name="connsiteX60" fmla="*/ 68631 w 459214"/>
                <a:gd name="connsiteY60" fmla="*/ 277583 h 631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459214" h="631201">
                  <a:moveTo>
                    <a:pt x="119444" y="78172"/>
                  </a:moveTo>
                  <a:cubicBezTo>
                    <a:pt x="124488" y="60284"/>
                    <a:pt x="132595" y="43762"/>
                    <a:pt x="147066" y="30776"/>
                  </a:cubicBezTo>
                  <a:cubicBezTo>
                    <a:pt x="151874" y="26463"/>
                    <a:pt x="154844" y="19298"/>
                    <a:pt x="156706" y="12888"/>
                  </a:cubicBezTo>
                  <a:cubicBezTo>
                    <a:pt x="157625" y="9753"/>
                    <a:pt x="155103" y="4144"/>
                    <a:pt x="152322" y="1787"/>
                  </a:cubicBezTo>
                  <a:cubicBezTo>
                    <a:pt x="148339" y="-1583"/>
                    <a:pt x="143460" y="67"/>
                    <a:pt x="140231" y="4615"/>
                  </a:cubicBezTo>
                  <a:cubicBezTo>
                    <a:pt x="137804" y="8033"/>
                    <a:pt x="134811" y="11191"/>
                    <a:pt x="132972" y="14915"/>
                  </a:cubicBezTo>
                  <a:cubicBezTo>
                    <a:pt x="119256" y="42513"/>
                    <a:pt x="105068" y="69947"/>
                    <a:pt x="92388" y="98016"/>
                  </a:cubicBezTo>
                  <a:cubicBezTo>
                    <a:pt x="83267" y="118191"/>
                    <a:pt x="75183" y="138907"/>
                    <a:pt x="72190" y="161274"/>
                  </a:cubicBezTo>
                  <a:cubicBezTo>
                    <a:pt x="71695" y="165044"/>
                    <a:pt x="66793" y="169499"/>
                    <a:pt x="62880" y="171196"/>
                  </a:cubicBezTo>
                  <a:cubicBezTo>
                    <a:pt x="58992" y="172893"/>
                    <a:pt x="53689" y="172068"/>
                    <a:pt x="49164" y="171408"/>
                  </a:cubicBezTo>
                  <a:cubicBezTo>
                    <a:pt x="33255" y="169004"/>
                    <a:pt x="28282" y="171266"/>
                    <a:pt x="23639" y="187081"/>
                  </a:cubicBezTo>
                  <a:cubicBezTo>
                    <a:pt x="18077" y="205982"/>
                    <a:pt x="13434" y="225167"/>
                    <a:pt x="9192" y="244422"/>
                  </a:cubicBezTo>
                  <a:cubicBezTo>
                    <a:pt x="5586" y="260779"/>
                    <a:pt x="2758" y="277347"/>
                    <a:pt x="283" y="293939"/>
                  </a:cubicBezTo>
                  <a:cubicBezTo>
                    <a:pt x="-660" y="300350"/>
                    <a:pt x="472" y="307279"/>
                    <a:pt x="7990" y="309777"/>
                  </a:cubicBezTo>
                  <a:cubicBezTo>
                    <a:pt x="13151" y="311497"/>
                    <a:pt x="18737" y="306383"/>
                    <a:pt x="20505" y="296862"/>
                  </a:cubicBezTo>
                  <a:cubicBezTo>
                    <a:pt x="22461" y="286232"/>
                    <a:pt x="22249" y="275202"/>
                    <a:pt x="23969" y="264502"/>
                  </a:cubicBezTo>
                  <a:cubicBezTo>
                    <a:pt x="26585" y="248240"/>
                    <a:pt x="29084" y="231860"/>
                    <a:pt x="33538" y="216046"/>
                  </a:cubicBezTo>
                  <a:cubicBezTo>
                    <a:pt x="35777" y="208104"/>
                    <a:pt x="41245" y="200538"/>
                    <a:pt x="46878" y="194222"/>
                  </a:cubicBezTo>
                  <a:cubicBezTo>
                    <a:pt x="53948" y="186303"/>
                    <a:pt x="67830" y="187741"/>
                    <a:pt x="73816" y="195660"/>
                  </a:cubicBezTo>
                  <a:cubicBezTo>
                    <a:pt x="79590" y="203319"/>
                    <a:pt x="76809" y="211332"/>
                    <a:pt x="66204" y="218002"/>
                  </a:cubicBezTo>
                  <a:cubicBezTo>
                    <a:pt x="64153" y="219299"/>
                    <a:pt x="61985" y="220854"/>
                    <a:pt x="60712" y="222834"/>
                  </a:cubicBezTo>
                  <a:cubicBezTo>
                    <a:pt x="48692" y="241806"/>
                    <a:pt x="42235" y="262570"/>
                    <a:pt x="41858" y="285054"/>
                  </a:cubicBezTo>
                  <a:cubicBezTo>
                    <a:pt x="41740" y="291653"/>
                    <a:pt x="45628" y="296107"/>
                    <a:pt x="52251" y="296320"/>
                  </a:cubicBezTo>
                  <a:cubicBezTo>
                    <a:pt x="64624" y="296744"/>
                    <a:pt x="73840" y="302919"/>
                    <a:pt x="79779" y="312700"/>
                  </a:cubicBezTo>
                  <a:cubicBezTo>
                    <a:pt x="86119" y="323117"/>
                    <a:pt x="91280" y="334477"/>
                    <a:pt x="95546" y="345931"/>
                  </a:cubicBezTo>
                  <a:cubicBezTo>
                    <a:pt x="100990" y="360543"/>
                    <a:pt x="104384" y="375815"/>
                    <a:pt x="102664" y="391677"/>
                  </a:cubicBezTo>
                  <a:cubicBezTo>
                    <a:pt x="101980" y="398064"/>
                    <a:pt x="99270" y="403437"/>
                    <a:pt x="92529" y="404733"/>
                  </a:cubicBezTo>
                  <a:cubicBezTo>
                    <a:pt x="85412" y="406100"/>
                    <a:pt x="81664" y="401128"/>
                    <a:pt x="79095" y="395424"/>
                  </a:cubicBezTo>
                  <a:cubicBezTo>
                    <a:pt x="78011" y="393020"/>
                    <a:pt x="77799" y="390192"/>
                    <a:pt x="77210" y="387576"/>
                  </a:cubicBezTo>
                  <a:cubicBezTo>
                    <a:pt x="75890" y="381849"/>
                    <a:pt x="75207" y="375862"/>
                    <a:pt x="72968" y="370536"/>
                  </a:cubicBezTo>
                  <a:cubicBezTo>
                    <a:pt x="71907" y="368014"/>
                    <a:pt x="67735" y="365139"/>
                    <a:pt x="65237" y="365375"/>
                  </a:cubicBezTo>
                  <a:cubicBezTo>
                    <a:pt x="63116" y="365563"/>
                    <a:pt x="60288" y="369782"/>
                    <a:pt x="59722" y="372610"/>
                  </a:cubicBezTo>
                  <a:cubicBezTo>
                    <a:pt x="56753" y="387387"/>
                    <a:pt x="60170" y="401528"/>
                    <a:pt x="65237" y="415339"/>
                  </a:cubicBezTo>
                  <a:cubicBezTo>
                    <a:pt x="72614" y="435396"/>
                    <a:pt x="85624" y="436268"/>
                    <a:pt x="95617" y="420218"/>
                  </a:cubicBezTo>
                  <a:cubicBezTo>
                    <a:pt x="98963" y="414868"/>
                    <a:pt x="103064" y="414467"/>
                    <a:pt x="107047" y="418615"/>
                  </a:cubicBezTo>
                  <a:cubicBezTo>
                    <a:pt x="113364" y="425167"/>
                    <a:pt x="120081" y="431648"/>
                    <a:pt x="124936" y="439237"/>
                  </a:cubicBezTo>
                  <a:cubicBezTo>
                    <a:pt x="136649" y="457550"/>
                    <a:pt x="147160" y="476617"/>
                    <a:pt x="158520" y="495165"/>
                  </a:cubicBezTo>
                  <a:cubicBezTo>
                    <a:pt x="182041" y="533581"/>
                    <a:pt x="210795" y="567331"/>
                    <a:pt x="252558" y="586280"/>
                  </a:cubicBezTo>
                  <a:cubicBezTo>
                    <a:pt x="287533" y="602141"/>
                    <a:pt x="323616" y="615716"/>
                    <a:pt x="359746" y="628867"/>
                  </a:cubicBezTo>
                  <a:cubicBezTo>
                    <a:pt x="379237" y="635962"/>
                    <a:pt x="402263" y="626181"/>
                    <a:pt x="412704" y="609070"/>
                  </a:cubicBezTo>
                  <a:cubicBezTo>
                    <a:pt x="406741" y="606548"/>
                    <a:pt x="408650" y="602612"/>
                    <a:pt x="411384" y="599101"/>
                  </a:cubicBezTo>
                  <a:cubicBezTo>
                    <a:pt x="420175" y="587788"/>
                    <a:pt x="429720" y="577017"/>
                    <a:pt x="437969" y="565327"/>
                  </a:cubicBezTo>
                  <a:cubicBezTo>
                    <a:pt x="445605" y="554510"/>
                    <a:pt x="452228" y="542938"/>
                    <a:pt x="458709" y="531366"/>
                  </a:cubicBezTo>
                  <a:cubicBezTo>
                    <a:pt x="459982" y="529103"/>
                    <a:pt x="458473" y="525309"/>
                    <a:pt x="458261" y="522245"/>
                  </a:cubicBezTo>
                  <a:cubicBezTo>
                    <a:pt x="455315" y="522763"/>
                    <a:pt x="451639" y="522363"/>
                    <a:pt x="449518" y="523965"/>
                  </a:cubicBezTo>
                  <a:cubicBezTo>
                    <a:pt x="440467" y="530824"/>
                    <a:pt x="431299" y="537682"/>
                    <a:pt x="423263" y="545624"/>
                  </a:cubicBezTo>
                  <a:cubicBezTo>
                    <a:pt x="409734" y="559011"/>
                    <a:pt x="396277" y="572846"/>
                    <a:pt x="389159" y="590946"/>
                  </a:cubicBezTo>
                  <a:cubicBezTo>
                    <a:pt x="386873" y="596791"/>
                    <a:pt x="383998" y="598464"/>
                    <a:pt x="378436" y="598417"/>
                  </a:cubicBezTo>
                  <a:cubicBezTo>
                    <a:pt x="340491" y="598111"/>
                    <a:pt x="304502" y="589956"/>
                    <a:pt x="271082" y="571597"/>
                  </a:cubicBezTo>
                  <a:cubicBezTo>
                    <a:pt x="223592" y="545530"/>
                    <a:pt x="187934" y="507373"/>
                    <a:pt x="159982" y="461651"/>
                  </a:cubicBezTo>
                  <a:cubicBezTo>
                    <a:pt x="124818" y="404121"/>
                    <a:pt x="105280" y="341500"/>
                    <a:pt x="101108" y="274213"/>
                  </a:cubicBezTo>
                  <a:cubicBezTo>
                    <a:pt x="99953" y="255452"/>
                    <a:pt x="100802" y="236574"/>
                    <a:pt x="99435" y="217837"/>
                  </a:cubicBezTo>
                  <a:cubicBezTo>
                    <a:pt x="98492" y="204828"/>
                    <a:pt x="98327" y="190145"/>
                    <a:pt x="78412" y="186986"/>
                  </a:cubicBezTo>
                  <a:cubicBezTo>
                    <a:pt x="81829" y="183428"/>
                    <a:pt x="83880" y="180835"/>
                    <a:pt x="86378" y="178785"/>
                  </a:cubicBezTo>
                  <a:cubicBezTo>
                    <a:pt x="91539" y="174542"/>
                    <a:pt x="97243" y="170937"/>
                    <a:pt x="102074" y="166388"/>
                  </a:cubicBezTo>
                  <a:cubicBezTo>
                    <a:pt x="104031" y="164549"/>
                    <a:pt x="105044" y="160944"/>
                    <a:pt x="105138" y="158115"/>
                  </a:cubicBezTo>
                  <a:cubicBezTo>
                    <a:pt x="105280" y="153520"/>
                    <a:pt x="103111" y="148641"/>
                    <a:pt x="104031" y="144304"/>
                  </a:cubicBezTo>
                  <a:cubicBezTo>
                    <a:pt x="108744" y="122150"/>
                    <a:pt x="113293" y="99949"/>
                    <a:pt x="119444" y="78172"/>
                  </a:cubicBezTo>
                  <a:close/>
                  <a:moveTo>
                    <a:pt x="68631" y="277583"/>
                  </a:moveTo>
                  <a:cubicBezTo>
                    <a:pt x="63917" y="263253"/>
                    <a:pt x="64719" y="249678"/>
                    <a:pt x="68230" y="235113"/>
                  </a:cubicBezTo>
                  <a:cubicBezTo>
                    <a:pt x="77116" y="244422"/>
                    <a:pt x="77210" y="267873"/>
                    <a:pt x="68631" y="277583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0">
              <a:extLst>
                <a:ext uri="{FF2B5EF4-FFF2-40B4-BE49-F238E27FC236}">
                  <a16:creationId xmlns:a16="http://schemas.microsoft.com/office/drawing/2014/main" xmlns="" id="{2401226C-DD1D-4B6C-B183-07C36458AD63}"/>
                </a:ext>
              </a:extLst>
            </p:cNvPr>
            <p:cNvSpPr/>
            <p:nvPr/>
          </p:nvSpPr>
          <p:spPr>
            <a:xfrm>
              <a:off x="406776" y="3394388"/>
              <a:ext cx="471525" cy="358476"/>
            </a:xfrm>
            <a:custGeom>
              <a:avLst/>
              <a:gdLst>
                <a:gd name="connsiteX0" fmla="*/ 200798 w 471525"/>
                <a:gd name="connsiteY0" fmla="*/ 236672 h 358476"/>
                <a:gd name="connsiteX1" fmla="*/ 187458 w 471525"/>
                <a:gd name="connsiteY1" fmla="*/ 235329 h 358476"/>
                <a:gd name="connsiteX2" fmla="*/ 158234 w 471525"/>
                <a:gd name="connsiteY2" fmla="*/ 213010 h 358476"/>
                <a:gd name="connsiteX3" fmla="*/ 148877 w 471525"/>
                <a:gd name="connsiteY3" fmla="*/ 198138 h 358476"/>
                <a:gd name="connsiteX4" fmla="*/ 141995 w 471525"/>
                <a:gd name="connsiteY4" fmla="*/ 180415 h 358476"/>
                <a:gd name="connsiteX5" fmla="*/ 121067 w 471525"/>
                <a:gd name="connsiteY5" fmla="*/ 147184 h 358476"/>
                <a:gd name="connsiteX6" fmla="*/ 93138 w 471525"/>
                <a:gd name="connsiteY6" fmla="*/ 97667 h 358476"/>
                <a:gd name="connsiteX7" fmla="*/ 74284 w 471525"/>
                <a:gd name="connsiteY7" fmla="*/ 49517 h 358476"/>
                <a:gd name="connsiteX8" fmla="*/ 51281 w 471525"/>
                <a:gd name="connsiteY8" fmla="*/ 3959 h 358476"/>
                <a:gd name="connsiteX9" fmla="*/ 45742 w 471525"/>
                <a:gd name="connsiteY9" fmla="*/ 0 h 358476"/>
                <a:gd name="connsiteX10" fmla="*/ 41830 w 471525"/>
                <a:gd name="connsiteY10" fmla="*/ 6411 h 358476"/>
                <a:gd name="connsiteX11" fmla="*/ 42514 w 471525"/>
                <a:gd name="connsiteY11" fmla="*/ 17417 h 358476"/>
                <a:gd name="connsiteX12" fmla="*/ 70819 w 471525"/>
                <a:gd name="connsiteY12" fmla="*/ 91115 h 358476"/>
                <a:gd name="connsiteX13" fmla="*/ 135349 w 471525"/>
                <a:gd name="connsiteY13" fmla="*/ 201838 h 358476"/>
                <a:gd name="connsiteX14" fmla="*/ 156584 w 471525"/>
                <a:gd name="connsiteY14" fmla="*/ 244898 h 358476"/>
                <a:gd name="connsiteX15" fmla="*/ 152247 w 471525"/>
                <a:gd name="connsiteY15" fmla="*/ 255810 h 358476"/>
                <a:gd name="connsiteX16" fmla="*/ 143716 w 471525"/>
                <a:gd name="connsiteY16" fmla="*/ 252934 h 358476"/>
                <a:gd name="connsiteX17" fmla="*/ 139308 w 471525"/>
                <a:gd name="connsiteY17" fmla="*/ 248009 h 358476"/>
                <a:gd name="connsiteX18" fmla="*/ 98912 w 471525"/>
                <a:gd name="connsiteY18" fmla="*/ 190243 h 358476"/>
                <a:gd name="connsiteX19" fmla="*/ 31154 w 471525"/>
                <a:gd name="connsiteY19" fmla="*/ 63257 h 358476"/>
                <a:gd name="connsiteX20" fmla="*/ 19699 w 471525"/>
                <a:gd name="connsiteY20" fmla="*/ 43625 h 358476"/>
                <a:gd name="connsiteX21" fmla="*/ 3343 w 471525"/>
                <a:gd name="connsiteY21" fmla="*/ 41975 h 358476"/>
                <a:gd name="connsiteX22" fmla="*/ 1811 w 471525"/>
                <a:gd name="connsiteY22" fmla="*/ 53641 h 358476"/>
                <a:gd name="connsiteX23" fmla="*/ 3744 w 471525"/>
                <a:gd name="connsiteY23" fmla="*/ 59227 h 358476"/>
                <a:gd name="connsiteX24" fmla="*/ 54486 w 471525"/>
                <a:gd name="connsiteY24" fmla="*/ 159510 h 358476"/>
                <a:gd name="connsiteX25" fmla="*/ 84041 w 471525"/>
                <a:gd name="connsiteY25" fmla="*/ 203088 h 358476"/>
                <a:gd name="connsiteX26" fmla="*/ 87623 w 471525"/>
                <a:gd name="connsiteY26" fmla="*/ 212397 h 358476"/>
                <a:gd name="connsiteX27" fmla="*/ 93845 w 471525"/>
                <a:gd name="connsiteY27" fmla="*/ 228659 h 358476"/>
                <a:gd name="connsiteX28" fmla="*/ 120289 w 471525"/>
                <a:gd name="connsiteY28" fmla="*/ 255763 h 358476"/>
                <a:gd name="connsiteX29" fmla="*/ 137541 w 471525"/>
                <a:gd name="connsiteY29" fmla="*/ 276078 h 358476"/>
                <a:gd name="connsiteX30" fmla="*/ 133911 w 471525"/>
                <a:gd name="connsiteY30" fmla="*/ 297290 h 358476"/>
                <a:gd name="connsiteX31" fmla="*/ 131932 w 471525"/>
                <a:gd name="connsiteY31" fmla="*/ 313599 h 358476"/>
                <a:gd name="connsiteX32" fmla="*/ 150315 w 471525"/>
                <a:gd name="connsiteY32" fmla="*/ 329625 h 358476"/>
                <a:gd name="connsiteX33" fmla="*/ 161934 w 471525"/>
                <a:gd name="connsiteY33" fmla="*/ 324676 h 358476"/>
                <a:gd name="connsiteX34" fmla="*/ 162994 w 471525"/>
                <a:gd name="connsiteY34" fmla="*/ 275041 h 358476"/>
                <a:gd name="connsiteX35" fmla="*/ 163725 w 471525"/>
                <a:gd name="connsiteY35" fmla="*/ 266557 h 358476"/>
                <a:gd name="connsiteX36" fmla="*/ 173506 w 471525"/>
                <a:gd name="connsiteY36" fmla="*/ 267924 h 358476"/>
                <a:gd name="connsiteX37" fmla="*/ 200421 w 471525"/>
                <a:gd name="connsiteY37" fmla="*/ 286236 h 358476"/>
                <a:gd name="connsiteX38" fmla="*/ 279752 w 471525"/>
                <a:gd name="connsiteY38" fmla="*/ 339501 h 358476"/>
                <a:gd name="connsiteX39" fmla="*/ 333487 w 471525"/>
                <a:gd name="connsiteY39" fmla="*/ 354301 h 358476"/>
                <a:gd name="connsiteX40" fmla="*/ 347275 w 471525"/>
                <a:gd name="connsiteY40" fmla="*/ 349446 h 358476"/>
                <a:gd name="connsiteX41" fmla="*/ 338884 w 471525"/>
                <a:gd name="connsiteY41" fmla="*/ 338086 h 358476"/>
                <a:gd name="connsiteX42" fmla="*/ 326535 w 471525"/>
                <a:gd name="connsiteY42" fmla="*/ 328376 h 358476"/>
                <a:gd name="connsiteX43" fmla="*/ 327312 w 471525"/>
                <a:gd name="connsiteY43" fmla="*/ 325548 h 358476"/>
                <a:gd name="connsiteX44" fmla="*/ 344352 w 471525"/>
                <a:gd name="connsiteY44" fmla="*/ 323898 h 358476"/>
                <a:gd name="connsiteX45" fmla="*/ 382957 w 471525"/>
                <a:gd name="connsiteY45" fmla="*/ 338935 h 358476"/>
                <a:gd name="connsiteX46" fmla="*/ 391960 w 471525"/>
                <a:gd name="connsiteY46" fmla="*/ 345204 h 358476"/>
                <a:gd name="connsiteX47" fmla="*/ 443268 w 471525"/>
                <a:gd name="connsiteY47" fmla="*/ 358284 h 358476"/>
                <a:gd name="connsiteX48" fmla="*/ 465351 w 471525"/>
                <a:gd name="connsiteY48" fmla="*/ 357177 h 358476"/>
                <a:gd name="connsiteX49" fmla="*/ 471503 w 471525"/>
                <a:gd name="connsiteY49" fmla="*/ 352039 h 358476"/>
                <a:gd name="connsiteX50" fmla="*/ 467166 w 471525"/>
                <a:gd name="connsiteY50" fmla="*/ 345133 h 358476"/>
                <a:gd name="connsiteX51" fmla="*/ 452931 w 471525"/>
                <a:gd name="connsiteY51" fmla="*/ 339312 h 358476"/>
                <a:gd name="connsiteX52" fmla="*/ 405771 w 471525"/>
                <a:gd name="connsiteY52" fmla="*/ 334645 h 358476"/>
                <a:gd name="connsiteX53" fmla="*/ 397192 w 471525"/>
                <a:gd name="connsiteY53" fmla="*/ 332854 h 358476"/>
                <a:gd name="connsiteX54" fmla="*/ 397027 w 471525"/>
                <a:gd name="connsiteY54" fmla="*/ 330733 h 358476"/>
                <a:gd name="connsiteX55" fmla="*/ 427030 w 471525"/>
                <a:gd name="connsiteY55" fmla="*/ 315320 h 358476"/>
                <a:gd name="connsiteX56" fmla="*/ 426417 w 471525"/>
                <a:gd name="connsiteY56" fmla="*/ 313081 h 358476"/>
                <a:gd name="connsiteX57" fmla="*/ 418074 w 471525"/>
                <a:gd name="connsiteY57" fmla="*/ 310959 h 358476"/>
                <a:gd name="connsiteX58" fmla="*/ 375179 w 471525"/>
                <a:gd name="connsiteY58" fmla="*/ 307707 h 358476"/>
                <a:gd name="connsiteX59" fmla="*/ 343574 w 471525"/>
                <a:gd name="connsiteY59" fmla="*/ 303889 h 358476"/>
                <a:gd name="connsiteX60" fmla="*/ 330188 w 471525"/>
                <a:gd name="connsiteY60" fmla="*/ 290691 h 358476"/>
                <a:gd name="connsiteX61" fmla="*/ 344729 w 471525"/>
                <a:gd name="connsiteY61" fmla="*/ 280839 h 358476"/>
                <a:gd name="connsiteX62" fmla="*/ 365446 w 471525"/>
                <a:gd name="connsiteY62" fmla="*/ 281405 h 358476"/>
                <a:gd name="connsiteX63" fmla="*/ 376476 w 471525"/>
                <a:gd name="connsiteY63" fmla="*/ 280250 h 358476"/>
                <a:gd name="connsiteX64" fmla="*/ 375203 w 471525"/>
                <a:gd name="connsiteY64" fmla="*/ 276738 h 358476"/>
                <a:gd name="connsiteX65" fmla="*/ 316141 w 471525"/>
                <a:gd name="connsiteY65" fmla="*/ 262645 h 358476"/>
                <a:gd name="connsiteX66" fmla="*/ 310697 w 471525"/>
                <a:gd name="connsiteY66" fmla="*/ 269691 h 358476"/>
                <a:gd name="connsiteX67" fmla="*/ 292337 w 471525"/>
                <a:gd name="connsiteY67" fmla="*/ 281476 h 358476"/>
                <a:gd name="connsiteX68" fmla="*/ 250197 w 471525"/>
                <a:gd name="connsiteY68" fmla="*/ 258803 h 358476"/>
                <a:gd name="connsiteX69" fmla="*/ 215929 w 471525"/>
                <a:gd name="connsiteY69" fmla="*/ 238440 h 358476"/>
                <a:gd name="connsiteX70" fmla="*/ 200798 w 471525"/>
                <a:gd name="connsiteY70" fmla="*/ 236672 h 358476"/>
                <a:gd name="connsiteX71" fmla="*/ 306831 w 471525"/>
                <a:gd name="connsiteY71" fmla="*/ 306717 h 358476"/>
                <a:gd name="connsiteX72" fmla="*/ 309777 w 471525"/>
                <a:gd name="connsiteY72" fmla="*/ 308980 h 358476"/>
                <a:gd name="connsiteX73" fmla="*/ 307374 w 471525"/>
                <a:gd name="connsiteY73" fmla="*/ 334551 h 358476"/>
                <a:gd name="connsiteX74" fmla="*/ 298347 w 471525"/>
                <a:gd name="connsiteY74" fmla="*/ 333279 h 358476"/>
                <a:gd name="connsiteX75" fmla="*/ 289014 w 471525"/>
                <a:gd name="connsiteY75" fmla="*/ 321919 h 358476"/>
                <a:gd name="connsiteX76" fmla="*/ 274496 w 471525"/>
                <a:gd name="connsiteY76" fmla="*/ 315272 h 358476"/>
                <a:gd name="connsiteX77" fmla="*/ 254109 w 471525"/>
                <a:gd name="connsiteY77" fmla="*/ 310158 h 358476"/>
                <a:gd name="connsiteX78" fmla="*/ 213218 w 471525"/>
                <a:gd name="connsiteY78" fmla="*/ 269621 h 358476"/>
                <a:gd name="connsiteX79" fmla="*/ 206030 w 471525"/>
                <a:gd name="connsiteY79" fmla="*/ 258991 h 358476"/>
                <a:gd name="connsiteX80" fmla="*/ 207845 w 471525"/>
                <a:gd name="connsiteY80" fmla="*/ 257389 h 358476"/>
                <a:gd name="connsiteX81" fmla="*/ 306831 w 471525"/>
                <a:gd name="connsiteY81" fmla="*/ 306717 h 35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471525" h="358476">
                  <a:moveTo>
                    <a:pt x="200798" y="236672"/>
                  </a:moveTo>
                  <a:cubicBezTo>
                    <a:pt x="196296" y="236272"/>
                    <a:pt x="190781" y="237497"/>
                    <a:pt x="187458" y="235329"/>
                  </a:cubicBezTo>
                  <a:cubicBezTo>
                    <a:pt x="177206" y="228659"/>
                    <a:pt x="167355" y="221164"/>
                    <a:pt x="158234" y="213010"/>
                  </a:cubicBezTo>
                  <a:cubicBezTo>
                    <a:pt x="154015" y="209239"/>
                    <a:pt x="151399" y="203418"/>
                    <a:pt x="148877" y="198138"/>
                  </a:cubicBezTo>
                  <a:cubicBezTo>
                    <a:pt x="146143" y="192435"/>
                    <a:pt x="145106" y="185836"/>
                    <a:pt x="141995" y="180415"/>
                  </a:cubicBezTo>
                  <a:cubicBezTo>
                    <a:pt x="135467" y="169079"/>
                    <a:pt x="127736" y="158449"/>
                    <a:pt x="121067" y="147184"/>
                  </a:cubicBezTo>
                  <a:cubicBezTo>
                    <a:pt x="111404" y="130875"/>
                    <a:pt x="101316" y="114707"/>
                    <a:pt x="93138" y="97667"/>
                  </a:cubicBezTo>
                  <a:cubicBezTo>
                    <a:pt x="85714" y="82159"/>
                    <a:pt x="81236" y="65284"/>
                    <a:pt x="74284" y="49517"/>
                  </a:cubicBezTo>
                  <a:cubicBezTo>
                    <a:pt x="67425" y="33985"/>
                    <a:pt x="59200" y="19020"/>
                    <a:pt x="51281" y="3959"/>
                  </a:cubicBezTo>
                  <a:cubicBezTo>
                    <a:pt x="50338" y="2168"/>
                    <a:pt x="47628" y="1296"/>
                    <a:pt x="45742" y="0"/>
                  </a:cubicBezTo>
                  <a:cubicBezTo>
                    <a:pt x="44375" y="2121"/>
                    <a:pt x="42136" y="4148"/>
                    <a:pt x="41830" y="6411"/>
                  </a:cubicBezTo>
                  <a:cubicBezTo>
                    <a:pt x="41359" y="9993"/>
                    <a:pt x="41806" y="13835"/>
                    <a:pt x="42514" y="17417"/>
                  </a:cubicBezTo>
                  <a:cubicBezTo>
                    <a:pt x="47604" y="43625"/>
                    <a:pt x="58116" y="68018"/>
                    <a:pt x="70819" y="91115"/>
                  </a:cubicBezTo>
                  <a:cubicBezTo>
                    <a:pt x="91394" y="128541"/>
                    <a:pt x="114114" y="164766"/>
                    <a:pt x="135349" y="201838"/>
                  </a:cubicBezTo>
                  <a:cubicBezTo>
                    <a:pt x="143291" y="215697"/>
                    <a:pt x="149608" y="230497"/>
                    <a:pt x="156584" y="244898"/>
                  </a:cubicBezTo>
                  <a:cubicBezTo>
                    <a:pt x="159035" y="249965"/>
                    <a:pt x="156702" y="254136"/>
                    <a:pt x="152247" y="255810"/>
                  </a:cubicBezTo>
                  <a:cubicBezTo>
                    <a:pt x="150032" y="256635"/>
                    <a:pt x="146355" y="254443"/>
                    <a:pt x="143716" y="252934"/>
                  </a:cubicBezTo>
                  <a:cubicBezTo>
                    <a:pt x="141901" y="251897"/>
                    <a:pt x="140581" y="249800"/>
                    <a:pt x="139308" y="248009"/>
                  </a:cubicBezTo>
                  <a:cubicBezTo>
                    <a:pt x="125780" y="228801"/>
                    <a:pt x="111946" y="209781"/>
                    <a:pt x="98912" y="190243"/>
                  </a:cubicBezTo>
                  <a:cubicBezTo>
                    <a:pt x="72186" y="150153"/>
                    <a:pt x="45625" y="109970"/>
                    <a:pt x="31154" y="63257"/>
                  </a:cubicBezTo>
                  <a:cubicBezTo>
                    <a:pt x="28962" y="56187"/>
                    <a:pt x="24295" y="49611"/>
                    <a:pt x="19699" y="43625"/>
                  </a:cubicBezTo>
                  <a:cubicBezTo>
                    <a:pt x="15410" y="38039"/>
                    <a:pt x="8952" y="39453"/>
                    <a:pt x="3343" y="41975"/>
                  </a:cubicBezTo>
                  <a:cubicBezTo>
                    <a:pt x="-2973" y="44803"/>
                    <a:pt x="1552" y="49682"/>
                    <a:pt x="1811" y="53641"/>
                  </a:cubicBezTo>
                  <a:cubicBezTo>
                    <a:pt x="1929" y="55527"/>
                    <a:pt x="3060" y="57365"/>
                    <a:pt x="3744" y="59227"/>
                  </a:cubicBezTo>
                  <a:cubicBezTo>
                    <a:pt x="16848" y="94579"/>
                    <a:pt x="34430" y="127716"/>
                    <a:pt x="54486" y="159510"/>
                  </a:cubicBezTo>
                  <a:cubicBezTo>
                    <a:pt x="63843" y="174334"/>
                    <a:pt x="74307" y="188475"/>
                    <a:pt x="84041" y="203088"/>
                  </a:cubicBezTo>
                  <a:cubicBezTo>
                    <a:pt x="85903" y="205869"/>
                    <a:pt x="88566" y="210182"/>
                    <a:pt x="87623" y="212397"/>
                  </a:cubicBezTo>
                  <a:cubicBezTo>
                    <a:pt x="84182" y="220410"/>
                    <a:pt x="89791" y="224299"/>
                    <a:pt x="93845" y="228659"/>
                  </a:cubicBezTo>
                  <a:cubicBezTo>
                    <a:pt x="102448" y="237898"/>
                    <a:pt x="111663" y="246547"/>
                    <a:pt x="120289" y="255763"/>
                  </a:cubicBezTo>
                  <a:cubicBezTo>
                    <a:pt x="126369" y="262244"/>
                    <a:pt x="132497" y="268819"/>
                    <a:pt x="137541" y="276078"/>
                  </a:cubicBezTo>
                  <a:cubicBezTo>
                    <a:pt x="144093" y="285459"/>
                    <a:pt x="142867" y="290125"/>
                    <a:pt x="133911" y="297290"/>
                  </a:cubicBezTo>
                  <a:cubicBezTo>
                    <a:pt x="127289" y="302593"/>
                    <a:pt x="126228" y="307448"/>
                    <a:pt x="131932" y="313599"/>
                  </a:cubicBezTo>
                  <a:cubicBezTo>
                    <a:pt x="137423" y="319538"/>
                    <a:pt x="143763" y="324865"/>
                    <a:pt x="150315" y="329625"/>
                  </a:cubicBezTo>
                  <a:cubicBezTo>
                    <a:pt x="156937" y="334433"/>
                    <a:pt x="161415" y="332760"/>
                    <a:pt x="161934" y="324676"/>
                  </a:cubicBezTo>
                  <a:cubicBezTo>
                    <a:pt x="162994" y="308178"/>
                    <a:pt x="162664" y="291586"/>
                    <a:pt x="162994" y="275041"/>
                  </a:cubicBezTo>
                  <a:cubicBezTo>
                    <a:pt x="163042" y="272213"/>
                    <a:pt x="163489" y="269385"/>
                    <a:pt x="163725" y="266557"/>
                  </a:cubicBezTo>
                  <a:cubicBezTo>
                    <a:pt x="167025" y="266958"/>
                    <a:pt x="170937" y="266345"/>
                    <a:pt x="173506" y="267924"/>
                  </a:cubicBezTo>
                  <a:cubicBezTo>
                    <a:pt x="182745" y="273604"/>
                    <a:pt x="191960" y="279496"/>
                    <a:pt x="200421" y="286236"/>
                  </a:cubicBezTo>
                  <a:cubicBezTo>
                    <a:pt x="225403" y="306199"/>
                    <a:pt x="251281" y="324818"/>
                    <a:pt x="279752" y="339501"/>
                  </a:cubicBezTo>
                  <a:cubicBezTo>
                    <a:pt x="296579" y="348174"/>
                    <a:pt x="314326" y="354325"/>
                    <a:pt x="333487" y="354301"/>
                  </a:cubicBezTo>
                  <a:cubicBezTo>
                    <a:pt x="338083" y="354301"/>
                    <a:pt x="342679" y="351167"/>
                    <a:pt x="347275" y="349446"/>
                  </a:cubicBezTo>
                  <a:cubicBezTo>
                    <a:pt x="344517" y="345628"/>
                    <a:pt x="342184" y="341386"/>
                    <a:pt x="338884" y="338086"/>
                  </a:cubicBezTo>
                  <a:cubicBezTo>
                    <a:pt x="335208" y="334410"/>
                    <a:pt x="330706" y="331582"/>
                    <a:pt x="326535" y="328376"/>
                  </a:cubicBezTo>
                  <a:cubicBezTo>
                    <a:pt x="326794" y="327434"/>
                    <a:pt x="327053" y="326491"/>
                    <a:pt x="327312" y="325548"/>
                  </a:cubicBezTo>
                  <a:cubicBezTo>
                    <a:pt x="332992" y="324959"/>
                    <a:pt x="338672" y="323781"/>
                    <a:pt x="344352" y="323898"/>
                  </a:cubicBezTo>
                  <a:cubicBezTo>
                    <a:pt x="358941" y="324181"/>
                    <a:pt x="373742" y="324087"/>
                    <a:pt x="382957" y="338935"/>
                  </a:cubicBezTo>
                  <a:cubicBezTo>
                    <a:pt x="384748" y="341810"/>
                    <a:pt x="388684" y="343625"/>
                    <a:pt x="391960" y="345204"/>
                  </a:cubicBezTo>
                  <a:cubicBezTo>
                    <a:pt x="408151" y="353052"/>
                    <a:pt x="425474" y="356941"/>
                    <a:pt x="443268" y="358284"/>
                  </a:cubicBezTo>
                  <a:cubicBezTo>
                    <a:pt x="450574" y="358827"/>
                    <a:pt x="458069" y="358143"/>
                    <a:pt x="465351" y="357177"/>
                  </a:cubicBezTo>
                  <a:cubicBezTo>
                    <a:pt x="467732" y="356870"/>
                    <a:pt x="471244" y="354066"/>
                    <a:pt x="471503" y="352039"/>
                  </a:cubicBezTo>
                  <a:cubicBezTo>
                    <a:pt x="471786" y="349894"/>
                    <a:pt x="469358" y="346406"/>
                    <a:pt x="467166" y="345133"/>
                  </a:cubicBezTo>
                  <a:cubicBezTo>
                    <a:pt x="462783" y="342541"/>
                    <a:pt x="457880" y="339948"/>
                    <a:pt x="452931" y="339312"/>
                  </a:cubicBezTo>
                  <a:cubicBezTo>
                    <a:pt x="437282" y="337285"/>
                    <a:pt x="421491" y="336225"/>
                    <a:pt x="405771" y="334645"/>
                  </a:cubicBezTo>
                  <a:cubicBezTo>
                    <a:pt x="402872" y="334363"/>
                    <a:pt x="400044" y="333467"/>
                    <a:pt x="397192" y="332854"/>
                  </a:cubicBezTo>
                  <a:cubicBezTo>
                    <a:pt x="397145" y="332147"/>
                    <a:pt x="397098" y="331440"/>
                    <a:pt x="397027" y="330733"/>
                  </a:cubicBezTo>
                  <a:cubicBezTo>
                    <a:pt x="407020" y="325595"/>
                    <a:pt x="417037" y="320457"/>
                    <a:pt x="427030" y="315320"/>
                  </a:cubicBezTo>
                  <a:cubicBezTo>
                    <a:pt x="426817" y="314565"/>
                    <a:pt x="426629" y="313835"/>
                    <a:pt x="426417" y="313081"/>
                  </a:cubicBezTo>
                  <a:cubicBezTo>
                    <a:pt x="423636" y="312350"/>
                    <a:pt x="420878" y="311195"/>
                    <a:pt x="418074" y="310959"/>
                  </a:cubicBezTo>
                  <a:cubicBezTo>
                    <a:pt x="403791" y="309757"/>
                    <a:pt x="389462" y="308980"/>
                    <a:pt x="375179" y="307707"/>
                  </a:cubicBezTo>
                  <a:cubicBezTo>
                    <a:pt x="364621" y="306764"/>
                    <a:pt x="353992" y="305751"/>
                    <a:pt x="343574" y="303889"/>
                  </a:cubicBezTo>
                  <a:cubicBezTo>
                    <a:pt x="333959" y="302169"/>
                    <a:pt x="329976" y="297549"/>
                    <a:pt x="330188" y="290691"/>
                  </a:cubicBezTo>
                  <a:cubicBezTo>
                    <a:pt x="330353" y="285199"/>
                    <a:pt x="335349" y="281381"/>
                    <a:pt x="344729" y="280839"/>
                  </a:cubicBezTo>
                  <a:cubicBezTo>
                    <a:pt x="351611" y="280439"/>
                    <a:pt x="358540" y="281381"/>
                    <a:pt x="365446" y="281405"/>
                  </a:cubicBezTo>
                  <a:cubicBezTo>
                    <a:pt x="368887" y="281428"/>
                    <a:pt x="372328" y="280721"/>
                    <a:pt x="376476" y="280250"/>
                  </a:cubicBezTo>
                  <a:cubicBezTo>
                    <a:pt x="375533" y="277634"/>
                    <a:pt x="375486" y="277092"/>
                    <a:pt x="375203" y="276738"/>
                  </a:cubicBezTo>
                  <a:cubicBezTo>
                    <a:pt x="364857" y="263823"/>
                    <a:pt x="330989" y="255503"/>
                    <a:pt x="316141" y="262645"/>
                  </a:cubicBezTo>
                  <a:cubicBezTo>
                    <a:pt x="313713" y="263823"/>
                    <a:pt x="311286" y="267028"/>
                    <a:pt x="310697" y="269691"/>
                  </a:cubicBezTo>
                  <a:cubicBezTo>
                    <a:pt x="308175" y="281098"/>
                    <a:pt x="303603" y="284280"/>
                    <a:pt x="292337" y="281476"/>
                  </a:cubicBezTo>
                  <a:cubicBezTo>
                    <a:pt x="276334" y="277516"/>
                    <a:pt x="263513" y="267830"/>
                    <a:pt x="250197" y="258803"/>
                  </a:cubicBezTo>
                  <a:cubicBezTo>
                    <a:pt x="239214" y="251355"/>
                    <a:pt x="227736" y="244521"/>
                    <a:pt x="215929" y="238440"/>
                  </a:cubicBezTo>
                  <a:cubicBezTo>
                    <a:pt x="211710" y="236295"/>
                    <a:pt x="205912" y="237144"/>
                    <a:pt x="200798" y="236672"/>
                  </a:cubicBezTo>
                  <a:close/>
                  <a:moveTo>
                    <a:pt x="306831" y="306717"/>
                  </a:moveTo>
                  <a:cubicBezTo>
                    <a:pt x="307868" y="307401"/>
                    <a:pt x="308811" y="308202"/>
                    <a:pt x="309777" y="308980"/>
                  </a:cubicBezTo>
                  <a:cubicBezTo>
                    <a:pt x="320454" y="317488"/>
                    <a:pt x="319676" y="328070"/>
                    <a:pt x="307374" y="334551"/>
                  </a:cubicBezTo>
                  <a:cubicBezTo>
                    <a:pt x="305111" y="335753"/>
                    <a:pt x="300421" y="334975"/>
                    <a:pt x="298347" y="333279"/>
                  </a:cubicBezTo>
                  <a:cubicBezTo>
                    <a:pt x="294623" y="330238"/>
                    <a:pt x="292031" y="325807"/>
                    <a:pt x="289014" y="321919"/>
                  </a:cubicBezTo>
                  <a:cubicBezTo>
                    <a:pt x="285314" y="317134"/>
                    <a:pt x="280529" y="313269"/>
                    <a:pt x="274496" y="315272"/>
                  </a:cubicBezTo>
                  <a:cubicBezTo>
                    <a:pt x="266200" y="318030"/>
                    <a:pt x="259436" y="315107"/>
                    <a:pt x="254109" y="310158"/>
                  </a:cubicBezTo>
                  <a:cubicBezTo>
                    <a:pt x="240039" y="297125"/>
                    <a:pt x="226629" y="283361"/>
                    <a:pt x="213218" y="269621"/>
                  </a:cubicBezTo>
                  <a:cubicBezTo>
                    <a:pt x="210272" y="266604"/>
                    <a:pt x="208387" y="262550"/>
                    <a:pt x="206030" y="258991"/>
                  </a:cubicBezTo>
                  <a:cubicBezTo>
                    <a:pt x="206643" y="258449"/>
                    <a:pt x="207232" y="257907"/>
                    <a:pt x="207845" y="257389"/>
                  </a:cubicBezTo>
                  <a:cubicBezTo>
                    <a:pt x="241241" y="272991"/>
                    <a:pt x="275721" y="286425"/>
                    <a:pt x="306831" y="306717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1">
              <a:extLst>
                <a:ext uri="{FF2B5EF4-FFF2-40B4-BE49-F238E27FC236}">
                  <a16:creationId xmlns:a16="http://schemas.microsoft.com/office/drawing/2014/main" xmlns="" id="{348E73A0-B36B-44D8-92C2-0564E6AA8C0D}"/>
                </a:ext>
              </a:extLst>
            </p:cNvPr>
            <p:cNvSpPr/>
            <p:nvPr/>
          </p:nvSpPr>
          <p:spPr>
            <a:xfrm>
              <a:off x="425960" y="3624014"/>
              <a:ext cx="499682" cy="282108"/>
            </a:xfrm>
            <a:custGeom>
              <a:avLst/>
              <a:gdLst>
                <a:gd name="connsiteX0" fmla="*/ 481968 w 499682"/>
                <a:gd name="connsiteY0" fmla="*/ 218619 h 282108"/>
                <a:gd name="connsiteX1" fmla="*/ 486658 w 499682"/>
                <a:gd name="connsiteY1" fmla="*/ 230168 h 282108"/>
                <a:gd name="connsiteX2" fmla="*/ 477466 w 499682"/>
                <a:gd name="connsiteY2" fmla="*/ 250201 h 282108"/>
                <a:gd name="connsiteX3" fmla="*/ 456561 w 499682"/>
                <a:gd name="connsiteY3" fmla="*/ 248975 h 282108"/>
                <a:gd name="connsiteX4" fmla="*/ 384113 w 499682"/>
                <a:gd name="connsiteY4" fmla="*/ 206128 h 282108"/>
                <a:gd name="connsiteX5" fmla="*/ 273743 w 499682"/>
                <a:gd name="connsiteY5" fmla="*/ 185411 h 282108"/>
                <a:gd name="connsiteX6" fmla="*/ 226441 w 499682"/>
                <a:gd name="connsiteY6" fmla="*/ 169668 h 282108"/>
                <a:gd name="connsiteX7" fmla="*/ 149019 w 499682"/>
                <a:gd name="connsiteY7" fmla="*/ 121494 h 282108"/>
                <a:gd name="connsiteX8" fmla="*/ 40511 w 499682"/>
                <a:gd name="connsiteY8" fmla="*/ 28235 h 282108"/>
                <a:gd name="connsiteX9" fmla="*/ 10909 w 499682"/>
                <a:gd name="connsiteY9" fmla="*/ 1556 h 282108"/>
                <a:gd name="connsiteX10" fmla="*/ 563 w 499682"/>
                <a:gd name="connsiteY10" fmla="*/ 0 h 282108"/>
                <a:gd name="connsiteX11" fmla="*/ 610 w 499682"/>
                <a:gd name="connsiteY11" fmla="*/ 9969 h 282108"/>
                <a:gd name="connsiteX12" fmla="*/ 16448 w 499682"/>
                <a:gd name="connsiteY12" fmla="*/ 38322 h 282108"/>
                <a:gd name="connsiteX13" fmla="*/ 92738 w 499682"/>
                <a:gd name="connsiteY13" fmla="*/ 111549 h 282108"/>
                <a:gd name="connsiteX14" fmla="*/ 110297 w 499682"/>
                <a:gd name="connsiteY14" fmla="*/ 127363 h 282108"/>
                <a:gd name="connsiteX15" fmla="*/ 114162 w 499682"/>
                <a:gd name="connsiteY15" fmla="*/ 140019 h 282108"/>
                <a:gd name="connsiteX16" fmla="*/ 101836 w 499682"/>
                <a:gd name="connsiteY16" fmla="*/ 138463 h 282108"/>
                <a:gd name="connsiteX17" fmla="*/ 62689 w 499682"/>
                <a:gd name="connsiteY17" fmla="*/ 111831 h 282108"/>
                <a:gd name="connsiteX18" fmla="*/ 20030 w 499682"/>
                <a:gd name="connsiteY18" fmla="*/ 79802 h 282108"/>
                <a:gd name="connsiteX19" fmla="*/ 8859 w 499682"/>
                <a:gd name="connsiteY19" fmla="*/ 75772 h 282108"/>
                <a:gd name="connsiteX20" fmla="*/ 7327 w 499682"/>
                <a:gd name="connsiteY20" fmla="*/ 77728 h 282108"/>
                <a:gd name="connsiteX21" fmla="*/ 13738 w 499682"/>
                <a:gd name="connsiteY21" fmla="*/ 88805 h 282108"/>
                <a:gd name="connsiteX22" fmla="*/ 33370 w 499682"/>
                <a:gd name="connsiteY22" fmla="*/ 109027 h 282108"/>
                <a:gd name="connsiteX23" fmla="*/ 144966 w 499682"/>
                <a:gd name="connsiteY23" fmla="*/ 198845 h 282108"/>
                <a:gd name="connsiteX24" fmla="*/ 188590 w 499682"/>
                <a:gd name="connsiteY24" fmla="*/ 215390 h 282108"/>
                <a:gd name="connsiteX25" fmla="*/ 218711 w 499682"/>
                <a:gd name="connsiteY25" fmla="*/ 230568 h 282108"/>
                <a:gd name="connsiteX26" fmla="*/ 237942 w 499682"/>
                <a:gd name="connsiteY26" fmla="*/ 241645 h 282108"/>
                <a:gd name="connsiteX27" fmla="*/ 247346 w 499682"/>
                <a:gd name="connsiteY27" fmla="*/ 238911 h 282108"/>
                <a:gd name="connsiteX28" fmla="*/ 243811 w 499682"/>
                <a:gd name="connsiteY28" fmla="*/ 229979 h 282108"/>
                <a:gd name="connsiteX29" fmla="*/ 211923 w 499682"/>
                <a:gd name="connsiteY29" fmla="*/ 204832 h 282108"/>
                <a:gd name="connsiteX30" fmla="*/ 148147 w 499682"/>
                <a:gd name="connsiteY30" fmla="*/ 167146 h 282108"/>
                <a:gd name="connsiteX31" fmla="*/ 131320 w 499682"/>
                <a:gd name="connsiteY31" fmla="*/ 152722 h 282108"/>
                <a:gd name="connsiteX32" fmla="*/ 130070 w 499682"/>
                <a:gd name="connsiteY32" fmla="*/ 147584 h 282108"/>
                <a:gd name="connsiteX33" fmla="*/ 135185 w 499682"/>
                <a:gd name="connsiteY33" fmla="*/ 145817 h 282108"/>
                <a:gd name="connsiteX34" fmla="*/ 148029 w 499682"/>
                <a:gd name="connsiteY34" fmla="*/ 149069 h 282108"/>
                <a:gd name="connsiteX35" fmla="*/ 247982 w 499682"/>
                <a:gd name="connsiteY35" fmla="*/ 205020 h 282108"/>
                <a:gd name="connsiteX36" fmla="*/ 273672 w 499682"/>
                <a:gd name="connsiteY36" fmla="*/ 233208 h 282108"/>
                <a:gd name="connsiteX37" fmla="*/ 284843 w 499682"/>
                <a:gd name="connsiteY37" fmla="*/ 243696 h 282108"/>
                <a:gd name="connsiteX38" fmla="*/ 328374 w 499682"/>
                <a:gd name="connsiteY38" fmla="*/ 251921 h 282108"/>
                <a:gd name="connsiteX39" fmla="*/ 345084 w 499682"/>
                <a:gd name="connsiteY39" fmla="*/ 234528 h 282108"/>
                <a:gd name="connsiteX40" fmla="*/ 353898 w 499682"/>
                <a:gd name="connsiteY40" fmla="*/ 223969 h 282108"/>
                <a:gd name="connsiteX41" fmla="*/ 396510 w 499682"/>
                <a:gd name="connsiteY41" fmla="*/ 232359 h 282108"/>
                <a:gd name="connsiteX42" fmla="*/ 397004 w 499682"/>
                <a:gd name="connsiteY42" fmla="*/ 234952 h 282108"/>
                <a:gd name="connsiteX43" fmla="*/ 367238 w 499682"/>
                <a:gd name="connsiteY43" fmla="*/ 250318 h 282108"/>
                <a:gd name="connsiteX44" fmla="*/ 367898 w 499682"/>
                <a:gd name="connsiteY44" fmla="*/ 252487 h 282108"/>
                <a:gd name="connsiteX45" fmla="*/ 377914 w 499682"/>
                <a:gd name="connsiteY45" fmla="*/ 252463 h 282108"/>
                <a:gd name="connsiteX46" fmla="*/ 411970 w 499682"/>
                <a:gd name="connsiteY46" fmla="*/ 250601 h 282108"/>
                <a:gd name="connsiteX47" fmla="*/ 453450 w 499682"/>
                <a:gd name="connsiteY47" fmla="*/ 272826 h 282108"/>
                <a:gd name="connsiteX48" fmla="*/ 473059 w 499682"/>
                <a:gd name="connsiteY48" fmla="*/ 279708 h 282108"/>
                <a:gd name="connsiteX49" fmla="*/ 499621 w 499682"/>
                <a:gd name="connsiteY49" fmla="*/ 234645 h 282108"/>
                <a:gd name="connsiteX50" fmla="*/ 481968 w 499682"/>
                <a:gd name="connsiteY50" fmla="*/ 218619 h 282108"/>
                <a:gd name="connsiteX51" fmla="*/ 327879 w 499682"/>
                <a:gd name="connsiteY51" fmla="*/ 234645 h 282108"/>
                <a:gd name="connsiteX52" fmla="*/ 323283 w 499682"/>
                <a:gd name="connsiteY52" fmla="*/ 234033 h 282108"/>
                <a:gd name="connsiteX53" fmla="*/ 286163 w 499682"/>
                <a:gd name="connsiteY53" fmla="*/ 209333 h 282108"/>
                <a:gd name="connsiteX54" fmla="*/ 284442 w 499682"/>
                <a:gd name="connsiteY54" fmla="*/ 203465 h 282108"/>
                <a:gd name="connsiteX55" fmla="*/ 289863 w 499682"/>
                <a:gd name="connsiteY55" fmla="*/ 202310 h 282108"/>
                <a:gd name="connsiteX56" fmla="*/ 329458 w 499682"/>
                <a:gd name="connsiteY56" fmla="*/ 225312 h 282108"/>
                <a:gd name="connsiteX57" fmla="*/ 331202 w 499682"/>
                <a:gd name="connsiteY57" fmla="*/ 232689 h 282108"/>
                <a:gd name="connsiteX58" fmla="*/ 327879 w 499682"/>
                <a:gd name="connsiteY58" fmla="*/ 234645 h 28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499682" h="282108">
                  <a:moveTo>
                    <a:pt x="481968" y="218619"/>
                  </a:moveTo>
                  <a:cubicBezTo>
                    <a:pt x="483618" y="222602"/>
                    <a:pt x="485362" y="226302"/>
                    <a:pt x="486658" y="230168"/>
                  </a:cubicBezTo>
                  <a:cubicBezTo>
                    <a:pt x="488921" y="236932"/>
                    <a:pt x="484843" y="245558"/>
                    <a:pt x="477466" y="250201"/>
                  </a:cubicBezTo>
                  <a:cubicBezTo>
                    <a:pt x="469571" y="255173"/>
                    <a:pt x="461888" y="255221"/>
                    <a:pt x="456561" y="248975"/>
                  </a:cubicBezTo>
                  <a:cubicBezTo>
                    <a:pt x="437259" y="226350"/>
                    <a:pt x="411051" y="215579"/>
                    <a:pt x="384113" y="206128"/>
                  </a:cubicBezTo>
                  <a:cubicBezTo>
                    <a:pt x="348407" y="193613"/>
                    <a:pt x="310839" y="190620"/>
                    <a:pt x="273743" y="185411"/>
                  </a:cubicBezTo>
                  <a:cubicBezTo>
                    <a:pt x="256868" y="183055"/>
                    <a:pt x="240983" y="178907"/>
                    <a:pt x="226441" y="169668"/>
                  </a:cubicBezTo>
                  <a:cubicBezTo>
                    <a:pt x="200775" y="153382"/>
                    <a:pt x="175133" y="137026"/>
                    <a:pt x="149019" y="121494"/>
                  </a:cubicBezTo>
                  <a:cubicBezTo>
                    <a:pt x="107351" y="96724"/>
                    <a:pt x="70325" y="66910"/>
                    <a:pt x="40511" y="28235"/>
                  </a:cubicBezTo>
                  <a:cubicBezTo>
                    <a:pt x="32521" y="17865"/>
                    <a:pt x="21209" y="9969"/>
                    <a:pt x="10909" y="1556"/>
                  </a:cubicBezTo>
                  <a:cubicBezTo>
                    <a:pt x="8576" y="-330"/>
                    <a:pt x="4075" y="448"/>
                    <a:pt x="563" y="0"/>
                  </a:cubicBezTo>
                  <a:cubicBezTo>
                    <a:pt x="516" y="3370"/>
                    <a:pt x="-710" y="7283"/>
                    <a:pt x="610" y="9969"/>
                  </a:cubicBezTo>
                  <a:cubicBezTo>
                    <a:pt x="5371" y="19680"/>
                    <a:pt x="10132" y="29602"/>
                    <a:pt x="16448" y="38322"/>
                  </a:cubicBezTo>
                  <a:cubicBezTo>
                    <a:pt x="37400" y="67311"/>
                    <a:pt x="63914" y="90644"/>
                    <a:pt x="92738" y="111549"/>
                  </a:cubicBezTo>
                  <a:cubicBezTo>
                    <a:pt x="99102" y="116168"/>
                    <a:pt x="105230" y="121400"/>
                    <a:pt x="110297" y="127363"/>
                  </a:cubicBezTo>
                  <a:cubicBezTo>
                    <a:pt x="112913" y="130450"/>
                    <a:pt x="112960" y="135730"/>
                    <a:pt x="114162" y="140019"/>
                  </a:cubicBezTo>
                  <a:cubicBezTo>
                    <a:pt x="110014" y="139571"/>
                    <a:pt x="105017" y="140467"/>
                    <a:pt x="101836" y="138463"/>
                  </a:cubicBezTo>
                  <a:cubicBezTo>
                    <a:pt x="88472" y="130073"/>
                    <a:pt x="75463" y="121094"/>
                    <a:pt x="62689" y="111831"/>
                  </a:cubicBezTo>
                  <a:cubicBezTo>
                    <a:pt x="48289" y="101391"/>
                    <a:pt x="34407" y="90243"/>
                    <a:pt x="20030" y="79802"/>
                  </a:cubicBezTo>
                  <a:cubicBezTo>
                    <a:pt x="16943" y="77563"/>
                    <a:pt x="12630" y="77068"/>
                    <a:pt x="8859" y="75772"/>
                  </a:cubicBezTo>
                  <a:cubicBezTo>
                    <a:pt x="8340" y="76432"/>
                    <a:pt x="7846" y="77068"/>
                    <a:pt x="7327" y="77728"/>
                  </a:cubicBezTo>
                  <a:cubicBezTo>
                    <a:pt x="9425" y="81452"/>
                    <a:pt x="10980" y="85671"/>
                    <a:pt x="13738" y="88805"/>
                  </a:cubicBezTo>
                  <a:cubicBezTo>
                    <a:pt x="19936" y="95876"/>
                    <a:pt x="26134" y="103111"/>
                    <a:pt x="33370" y="109027"/>
                  </a:cubicBezTo>
                  <a:cubicBezTo>
                    <a:pt x="70349" y="139241"/>
                    <a:pt x="107421" y="169362"/>
                    <a:pt x="144966" y="198845"/>
                  </a:cubicBezTo>
                  <a:cubicBezTo>
                    <a:pt x="157480" y="208673"/>
                    <a:pt x="172046" y="214447"/>
                    <a:pt x="188590" y="215390"/>
                  </a:cubicBezTo>
                  <a:cubicBezTo>
                    <a:pt x="200304" y="216050"/>
                    <a:pt x="211145" y="220269"/>
                    <a:pt x="218711" y="230568"/>
                  </a:cubicBezTo>
                  <a:cubicBezTo>
                    <a:pt x="223354" y="236884"/>
                    <a:pt x="229646" y="241598"/>
                    <a:pt x="237942" y="241645"/>
                  </a:cubicBezTo>
                  <a:cubicBezTo>
                    <a:pt x="241077" y="241669"/>
                    <a:pt x="244211" y="239878"/>
                    <a:pt x="247346" y="238911"/>
                  </a:cubicBezTo>
                  <a:cubicBezTo>
                    <a:pt x="246215" y="235871"/>
                    <a:pt x="245979" y="231817"/>
                    <a:pt x="243811" y="229979"/>
                  </a:cubicBezTo>
                  <a:cubicBezTo>
                    <a:pt x="233511" y="221188"/>
                    <a:pt x="223306" y="212020"/>
                    <a:pt x="211923" y="204832"/>
                  </a:cubicBezTo>
                  <a:cubicBezTo>
                    <a:pt x="191065" y="191633"/>
                    <a:pt x="169241" y="179991"/>
                    <a:pt x="148147" y="167146"/>
                  </a:cubicBezTo>
                  <a:cubicBezTo>
                    <a:pt x="141925" y="163351"/>
                    <a:pt x="136717" y="157789"/>
                    <a:pt x="131320" y="152722"/>
                  </a:cubicBezTo>
                  <a:cubicBezTo>
                    <a:pt x="130188" y="151662"/>
                    <a:pt x="129411" y="148692"/>
                    <a:pt x="130070" y="147584"/>
                  </a:cubicBezTo>
                  <a:cubicBezTo>
                    <a:pt x="130825" y="146359"/>
                    <a:pt x="133535" y="145557"/>
                    <a:pt x="135185" y="145817"/>
                  </a:cubicBezTo>
                  <a:cubicBezTo>
                    <a:pt x="139545" y="146524"/>
                    <a:pt x="143929" y="147490"/>
                    <a:pt x="148029" y="149069"/>
                  </a:cubicBezTo>
                  <a:cubicBezTo>
                    <a:pt x="184065" y="162833"/>
                    <a:pt x="216802" y="182583"/>
                    <a:pt x="247982" y="205020"/>
                  </a:cubicBezTo>
                  <a:cubicBezTo>
                    <a:pt x="258447" y="212538"/>
                    <a:pt x="267898" y="221023"/>
                    <a:pt x="273672" y="233208"/>
                  </a:cubicBezTo>
                  <a:cubicBezTo>
                    <a:pt x="275722" y="237521"/>
                    <a:pt x="280530" y="241056"/>
                    <a:pt x="284843" y="243696"/>
                  </a:cubicBezTo>
                  <a:cubicBezTo>
                    <a:pt x="298206" y="251921"/>
                    <a:pt x="313007" y="254113"/>
                    <a:pt x="328374" y="251921"/>
                  </a:cubicBezTo>
                  <a:cubicBezTo>
                    <a:pt x="339168" y="250389"/>
                    <a:pt x="343245" y="245723"/>
                    <a:pt x="345084" y="234528"/>
                  </a:cubicBezTo>
                  <a:cubicBezTo>
                    <a:pt x="345956" y="229296"/>
                    <a:pt x="348147" y="224794"/>
                    <a:pt x="353898" y="223969"/>
                  </a:cubicBezTo>
                  <a:cubicBezTo>
                    <a:pt x="369194" y="221706"/>
                    <a:pt x="382722" y="227669"/>
                    <a:pt x="396510" y="232359"/>
                  </a:cubicBezTo>
                  <a:cubicBezTo>
                    <a:pt x="396674" y="233231"/>
                    <a:pt x="396839" y="234080"/>
                    <a:pt x="397004" y="234952"/>
                  </a:cubicBezTo>
                  <a:cubicBezTo>
                    <a:pt x="387082" y="240066"/>
                    <a:pt x="377160" y="245204"/>
                    <a:pt x="367238" y="250318"/>
                  </a:cubicBezTo>
                  <a:cubicBezTo>
                    <a:pt x="367450" y="251049"/>
                    <a:pt x="367686" y="251780"/>
                    <a:pt x="367898" y="252487"/>
                  </a:cubicBezTo>
                  <a:cubicBezTo>
                    <a:pt x="371244" y="252487"/>
                    <a:pt x="374591" y="252628"/>
                    <a:pt x="377914" y="252463"/>
                  </a:cubicBezTo>
                  <a:cubicBezTo>
                    <a:pt x="389274" y="251874"/>
                    <a:pt x="400610" y="250978"/>
                    <a:pt x="411970" y="250601"/>
                  </a:cubicBezTo>
                  <a:cubicBezTo>
                    <a:pt x="429976" y="249988"/>
                    <a:pt x="445696" y="252958"/>
                    <a:pt x="453450" y="272826"/>
                  </a:cubicBezTo>
                  <a:cubicBezTo>
                    <a:pt x="456986" y="281900"/>
                    <a:pt x="466177" y="284587"/>
                    <a:pt x="473059" y="279708"/>
                  </a:cubicBezTo>
                  <a:cubicBezTo>
                    <a:pt x="488473" y="268796"/>
                    <a:pt x="497877" y="253618"/>
                    <a:pt x="499621" y="234645"/>
                  </a:cubicBezTo>
                  <a:cubicBezTo>
                    <a:pt x="500493" y="225548"/>
                    <a:pt x="492079" y="218430"/>
                    <a:pt x="481968" y="218619"/>
                  </a:cubicBezTo>
                  <a:close/>
                  <a:moveTo>
                    <a:pt x="327879" y="234645"/>
                  </a:moveTo>
                  <a:cubicBezTo>
                    <a:pt x="325711" y="234363"/>
                    <a:pt x="324414" y="234433"/>
                    <a:pt x="323283" y="234033"/>
                  </a:cubicBezTo>
                  <a:cubicBezTo>
                    <a:pt x="308953" y="228730"/>
                    <a:pt x="296274" y="220905"/>
                    <a:pt x="286163" y="209333"/>
                  </a:cubicBezTo>
                  <a:cubicBezTo>
                    <a:pt x="284937" y="207943"/>
                    <a:pt x="284985" y="205444"/>
                    <a:pt x="284442" y="203465"/>
                  </a:cubicBezTo>
                  <a:cubicBezTo>
                    <a:pt x="286257" y="203040"/>
                    <a:pt x="288284" y="201886"/>
                    <a:pt x="289863" y="202310"/>
                  </a:cubicBezTo>
                  <a:cubicBezTo>
                    <a:pt x="305135" y="206364"/>
                    <a:pt x="318946" y="213151"/>
                    <a:pt x="329458" y="225312"/>
                  </a:cubicBezTo>
                  <a:cubicBezTo>
                    <a:pt x="330966" y="227033"/>
                    <a:pt x="331155" y="230191"/>
                    <a:pt x="331202" y="232689"/>
                  </a:cubicBezTo>
                  <a:cubicBezTo>
                    <a:pt x="331225" y="233444"/>
                    <a:pt x="328633" y="234245"/>
                    <a:pt x="327879" y="234645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2">
              <a:extLst>
                <a:ext uri="{FF2B5EF4-FFF2-40B4-BE49-F238E27FC236}">
                  <a16:creationId xmlns:a16="http://schemas.microsoft.com/office/drawing/2014/main" xmlns="" id="{0FD3226A-A545-4FC4-B3E2-E3559A16F0BA}"/>
                </a:ext>
              </a:extLst>
            </p:cNvPr>
            <p:cNvSpPr/>
            <p:nvPr/>
          </p:nvSpPr>
          <p:spPr>
            <a:xfrm>
              <a:off x="1023012" y="2543575"/>
              <a:ext cx="418240" cy="362550"/>
            </a:xfrm>
            <a:custGeom>
              <a:avLst/>
              <a:gdLst>
                <a:gd name="connsiteX0" fmla="*/ 272001 w 418240"/>
                <a:gd name="connsiteY0" fmla="*/ 124794 h 362550"/>
                <a:gd name="connsiteX1" fmla="*/ 216757 w 418240"/>
                <a:gd name="connsiteY1" fmla="*/ 93613 h 362550"/>
                <a:gd name="connsiteX2" fmla="*/ 197502 w 418240"/>
                <a:gd name="connsiteY2" fmla="*/ 97101 h 362550"/>
                <a:gd name="connsiteX3" fmla="*/ 175088 w 418240"/>
                <a:gd name="connsiteY3" fmla="*/ 107377 h 362550"/>
                <a:gd name="connsiteX4" fmla="*/ 168819 w 418240"/>
                <a:gd name="connsiteY4" fmla="*/ 105091 h 362550"/>
                <a:gd name="connsiteX5" fmla="*/ 170422 w 418240"/>
                <a:gd name="connsiteY5" fmla="*/ 99364 h 362550"/>
                <a:gd name="connsiteX6" fmla="*/ 169385 w 418240"/>
                <a:gd name="connsiteY6" fmla="*/ 88310 h 362550"/>
                <a:gd name="connsiteX7" fmla="*/ 163187 w 418240"/>
                <a:gd name="connsiteY7" fmla="*/ 83007 h 362550"/>
                <a:gd name="connsiteX8" fmla="*/ 12915 w 418240"/>
                <a:gd name="connsiteY8" fmla="*/ 3064 h 362550"/>
                <a:gd name="connsiteX9" fmla="*/ 1202 w 418240"/>
                <a:gd name="connsiteY9" fmla="*/ 0 h 362550"/>
                <a:gd name="connsiteX10" fmla="*/ 0 w 418240"/>
                <a:gd name="connsiteY10" fmla="*/ 1956 h 362550"/>
                <a:gd name="connsiteX11" fmla="*/ 8084 w 418240"/>
                <a:gd name="connsiteY11" fmla="*/ 9922 h 362550"/>
                <a:gd name="connsiteX12" fmla="*/ 63163 w 418240"/>
                <a:gd name="connsiteY12" fmla="*/ 47608 h 362550"/>
                <a:gd name="connsiteX13" fmla="*/ 214282 w 418240"/>
                <a:gd name="connsiteY13" fmla="*/ 157459 h 362550"/>
                <a:gd name="connsiteX14" fmla="*/ 324888 w 418240"/>
                <a:gd name="connsiteY14" fmla="*/ 258921 h 362550"/>
                <a:gd name="connsiteX15" fmla="*/ 379779 w 418240"/>
                <a:gd name="connsiteY15" fmla="*/ 319656 h 362550"/>
                <a:gd name="connsiteX16" fmla="*/ 415933 w 418240"/>
                <a:gd name="connsiteY16" fmla="*/ 362550 h 362550"/>
                <a:gd name="connsiteX17" fmla="*/ 418171 w 418240"/>
                <a:gd name="connsiteY17" fmla="*/ 361513 h 362550"/>
                <a:gd name="connsiteX18" fmla="*/ 413858 w 418240"/>
                <a:gd name="connsiteY18" fmla="*/ 311101 h 362550"/>
                <a:gd name="connsiteX19" fmla="*/ 409050 w 418240"/>
                <a:gd name="connsiteY19" fmla="*/ 304313 h 362550"/>
                <a:gd name="connsiteX20" fmla="*/ 393802 w 418240"/>
                <a:gd name="connsiteY20" fmla="*/ 296489 h 362550"/>
                <a:gd name="connsiteX21" fmla="*/ 364200 w 418240"/>
                <a:gd name="connsiteY21" fmla="*/ 269456 h 362550"/>
                <a:gd name="connsiteX22" fmla="*/ 282630 w 418240"/>
                <a:gd name="connsiteY22" fmla="*/ 193330 h 362550"/>
                <a:gd name="connsiteX23" fmla="*/ 210370 w 418240"/>
                <a:gd name="connsiteY23" fmla="*/ 117087 h 362550"/>
                <a:gd name="connsiteX24" fmla="*/ 204949 w 418240"/>
                <a:gd name="connsiteY24" fmla="*/ 102758 h 362550"/>
                <a:gd name="connsiteX25" fmla="*/ 219797 w 418240"/>
                <a:gd name="connsiteY25" fmla="*/ 107424 h 362550"/>
                <a:gd name="connsiteX26" fmla="*/ 260170 w 418240"/>
                <a:gd name="connsiteY26" fmla="*/ 137544 h 362550"/>
                <a:gd name="connsiteX27" fmla="*/ 367075 w 418240"/>
                <a:gd name="connsiteY27" fmla="*/ 235329 h 362550"/>
                <a:gd name="connsiteX28" fmla="*/ 395711 w 418240"/>
                <a:gd name="connsiteY28" fmla="*/ 260995 h 362550"/>
                <a:gd name="connsiteX29" fmla="*/ 395664 w 418240"/>
                <a:gd name="connsiteY29" fmla="*/ 246123 h 362550"/>
                <a:gd name="connsiteX30" fmla="*/ 393118 w 418240"/>
                <a:gd name="connsiteY30" fmla="*/ 215956 h 362550"/>
                <a:gd name="connsiteX31" fmla="*/ 381122 w 418240"/>
                <a:gd name="connsiteY31" fmla="*/ 209451 h 362550"/>
                <a:gd name="connsiteX32" fmla="*/ 367264 w 418240"/>
                <a:gd name="connsiteY32" fmla="*/ 205751 h 362550"/>
                <a:gd name="connsiteX33" fmla="*/ 350884 w 418240"/>
                <a:gd name="connsiteY33" fmla="*/ 187745 h 362550"/>
                <a:gd name="connsiteX34" fmla="*/ 272001 w 418240"/>
                <a:gd name="connsiteY34" fmla="*/ 124794 h 36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18240" h="362550">
                  <a:moveTo>
                    <a:pt x="272001" y="124794"/>
                  </a:moveTo>
                  <a:cubicBezTo>
                    <a:pt x="255103" y="112043"/>
                    <a:pt x="237427" y="100047"/>
                    <a:pt x="216757" y="93613"/>
                  </a:cubicBezTo>
                  <a:cubicBezTo>
                    <a:pt x="209569" y="91374"/>
                    <a:pt x="203865" y="92647"/>
                    <a:pt x="197502" y="97101"/>
                  </a:cubicBezTo>
                  <a:cubicBezTo>
                    <a:pt x="190856" y="101744"/>
                    <a:pt x="182772" y="104431"/>
                    <a:pt x="175088" y="107377"/>
                  </a:cubicBezTo>
                  <a:cubicBezTo>
                    <a:pt x="173415" y="108013"/>
                    <a:pt x="170186" y="106599"/>
                    <a:pt x="168819" y="105091"/>
                  </a:cubicBezTo>
                  <a:cubicBezTo>
                    <a:pt x="168089" y="104289"/>
                    <a:pt x="169173" y="100778"/>
                    <a:pt x="170422" y="99364"/>
                  </a:cubicBezTo>
                  <a:cubicBezTo>
                    <a:pt x="174240" y="95074"/>
                    <a:pt x="172402" y="91610"/>
                    <a:pt x="169385" y="88310"/>
                  </a:cubicBezTo>
                  <a:cubicBezTo>
                    <a:pt x="167570" y="86307"/>
                    <a:pt x="165473" y="84469"/>
                    <a:pt x="163187" y="83007"/>
                  </a:cubicBezTo>
                  <a:cubicBezTo>
                    <a:pt x="115343" y="52156"/>
                    <a:pt x="65072" y="25807"/>
                    <a:pt x="12915" y="3064"/>
                  </a:cubicBezTo>
                  <a:cubicBezTo>
                    <a:pt x="9262" y="1461"/>
                    <a:pt x="5114" y="990"/>
                    <a:pt x="1202" y="0"/>
                  </a:cubicBezTo>
                  <a:cubicBezTo>
                    <a:pt x="801" y="660"/>
                    <a:pt x="401" y="1296"/>
                    <a:pt x="0" y="1956"/>
                  </a:cubicBezTo>
                  <a:cubicBezTo>
                    <a:pt x="2687" y="4643"/>
                    <a:pt x="5020" y="7778"/>
                    <a:pt x="8084" y="9922"/>
                  </a:cubicBezTo>
                  <a:cubicBezTo>
                    <a:pt x="26326" y="22649"/>
                    <a:pt x="44332" y="35777"/>
                    <a:pt x="63163" y="47608"/>
                  </a:cubicBezTo>
                  <a:cubicBezTo>
                    <a:pt x="116026" y="80839"/>
                    <a:pt x="167570" y="115885"/>
                    <a:pt x="214282" y="157459"/>
                  </a:cubicBezTo>
                  <a:cubicBezTo>
                    <a:pt x="251662" y="190714"/>
                    <a:pt x="288593" y="224487"/>
                    <a:pt x="324888" y="258921"/>
                  </a:cubicBezTo>
                  <a:cubicBezTo>
                    <a:pt x="344638" y="277634"/>
                    <a:pt x="366698" y="293849"/>
                    <a:pt x="379779" y="319656"/>
                  </a:cubicBezTo>
                  <a:cubicBezTo>
                    <a:pt x="388004" y="335895"/>
                    <a:pt x="403630" y="348386"/>
                    <a:pt x="415933" y="362550"/>
                  </a:cubicBezTo>
                  <a:cubicBezTo>
                    <a:pt x="416687" y="362197"/>
                    <a:pt x="417417" y="361867"/>
                    <a:pt x="418171" y="361513"/>
                  </a:cubicBezTo>
                  <a:cubicBezTo>
                    <a:pt x="418195" y="344591"/>
                    <a:pt x="419067" y="327599"/>
                    <a:pt x="413858" y="311101"/>
                  </a:cubicBezTo>
                  <a:cubicBezTo>
                    <a:pt x="413057" y="308532"/>
                    <a:pt x="411242" y="305680"/>
                    <a:pt x="409050" y="304313"/>
                  </a:cubicBezTo>
                  <a:cubicBezTo>
                    <a:pt x="404195" y="301296"/>
                    <a:pt x="398091" y="300047"/>
                    <a:pt x="393802" y="296489"/>
                  </a:cubicBezTo>
                  <a:cubicBezTo>
                    <a:pt x="383526" y="287980"/>
                    <a:pt x="373839" y="278718"/>
                    <a:pt x="364200" y="269456"/>
                  </a:cubicBezTo>
                  <a:cubicBezTo>
                    <a:pt x="337427" y="243672"/>
                    <a:pt x="314235" y="214636"/>
                    <a:pt x="282630" y="193330"/>
                  </a:cubicBezTo>
                  <a:cubicBezTo>
                    <a:pt x="253500" y="173698"/>
                    <a:pt x="231157" y="145628"/>
                    <a:pt x="210370" y="117087"/>
                  </a:cubicBezTo>
                  <a:cubicBezTo>
                    <a:pt x="207471" y="113104"/>
                    <a:pt x="206694" y="107565"/>
                    <a:pt x="204949" y="102758"/>
                  </a:cubicBezTo>
                  <a:cubicBezTo>
                    <a:pt x="209946" y="104242"/>
                    <a:pt x="215720" y="104619"/>
                    <a:pt x="219797" y="107424"/>
                  </a:cubicBezTo>
                  <a:cubicBezTo>
                    <a:pt x="233632" y="116946"/>
                    <a:pt x="247679" y="126396"/>
                    <a:pt x="260170" y="137544"/>
                  </a:cubicBezTo>
                  <a:cubicBezTo>
                    <a:pt x="296182" y="169715"/>
                    <a:pt x="331464" y="202710"/>
                    <a:pt x="367075" y="235329"/>
                  </a:cubicBezTo>
                  <a:cubicBezTo>
                    <a:pt x="376102" y="243601"/>
                    <a:pt x="385317" y="251685"/>
                    <a:pt x="395711" y="260995"/>
                  </a:cubicBezTo>
                  <a:cubicBezTo>
                    <a:pt x="395711" y="254843"/>
                    <a:pt x="395947" y="250460"/>
                    <a:pt x="395664" y="246123"/>
                  </a:cubicBezTo>
                  <a:cubicBezTo>
                    <a:pt x="395027" y="236036"/>
                    <a:pt x="394910" y="225831"/>
                    <a:pt x="393118" y="215956"/>
                  </a:cubicBezTo>
                  <a:cubicBezTo>
                    <a:pt x="391657" y="207872"/>
                    <a:pt x="388758" y="207047"/>
                    <a:pt x="381122" y="209451"/>
                  </a:cubicBezTo>
                  <a:cubicBezTo>
                    <a:pt x="375772" y="211124"/>
                    <a:pt x="371223" y="210724"/>
                    <a:pt x="367264" y="205751"/>
                  </a:cubicBezTo>
                  <a:cubicBezTo>
                    <a:pt x="362220" y="199411"/>
                    <a:pt x="357106" y="192835"/>
                    <a:pt x="350884" y="187745"/>
                  </a:cubicBezTo>
                  <a:cubicBezTo>
                    <a:pt x="324888" y="166368"/>
                    <a:pt x="298845" y="145015"/>
                    <a:pt x="272001" y="124794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3">
              <a:extLst>
                <a:ext uri="{FF2B5EF4-FFF2-40B4-BE49-F238E27FC236}">
                  <a16:creationId xmlns:a16="http://schemas.microsoft.com/office/drawing/2014/main" xmlns="" id="{4D57CCFC-D8AD-4C0E-B8B4-82A05EE7EBEC}"/>
                </a:ext>
              </a:extLst>
            </p:cNvPr>
            <p:cNvSpPr/>
            <p:nvPr/>
          </p:nvSpPr>
          <p:spPr>
            <a:xfrm>
              <a:off x="700050" y="3045042"/>
              <a:ext cx="117417" cy="253593"/>
            </a:xfrm>
            <a:custGeom>
              <a:avLst/>
              <a:gdLst>
                <a:gd name="connsiteX0" fmla="*/ 2858 w 117417"/>
                <a:gd name="connsiteY0" fmla="*/ 188210 h 253593"/>
                <a:gd name="connsiteX1" fmla="*/ 194 w 117417"/>
                <a:gd name="connsiteY1" fmla="*/ 201785 h 253593"/>
                <a:gd name="connsiteX2" fmla="*/ 5686 w 117417"/>
                <a:gd name="connsiteY2" fmla="*/ 215384 h 253593"/>
                <a:gd name="connsiteX3" fmla="*/ 42641 w 117417"/>
                <a:gd name="connsiteY3" fmla="*/ 252599 h 253593"/>
                <a:gd name="connsiteX4" fmla="*/ 53859 w 117417"/>
                <a:gd name="connsiteY4" fmla="*/ 251562 h 253593"/>
                <a:gd name="connsiteX5" fmla="*/ 55933 w 117417"/>
                <a:gd name="connsiteY5" fmla="*/ 238033 h 253593"/>
                <a:gd name="connsiteX6" fmla="*/ 49688 w 117417"/>
                <a:gd name="connsiteY6" fmla="*/ 230138 h 253593"/>
                <a:gd name="connsiteX7" fmla="*/ 35099 w 117417"/>
                <a:gd name="connsiteY7" fmla="*/ 221512 h 253593"/>
                <a:gd name="connsiteX8" fmla="*/ 18083 w 117417"/>
                <a:gd name="connsiteY8" fmla="*/ 202822 h 253593"/>
                <a:gd name="connsiteX9" fmla="*/ 29419 w 117417"/>
                <a:gd name="connsiteY9" fmla="*/ 187173 h 253593"/>
                <a:gd name="connsiteX10" fmla="*/ 42641 w 117417"/>
                <a:gd name="connsiteY10" fmla="*/ 191203 h 253593"/>
                <a:gd name="connsiteX11" fmla="*/ 75589 w 117417"/>
                <a:gd name="connsiteY11" fmla="*/ 227404 h 253593"/>
                <a:gd name="connsiteX12" fmla="*/ 76626 w 117417"/>
                <a:gd name="connsiteY12" fmla="*/ 242936 h 253593"/>
                <a:gd name="connsiteX13" fmla="*/ 77545 w 117417"/>
                <a:gd name="connsiteY13" fmla="*/ 252033 h 253593"/>
                <a:gd name="connsiteX14" fmla="*/ 87538 w 117417"/>
                <a:gd name="connsiteY14" fmla="*/ 252622 h 253593"/>
                <a:gd name="connsiteX15" fmla="*/ 100430 w 117417"/>
                <a:gd name="connsiteY15" fmla="*/ 238010 h 253593"/>
                <a:gd name="connsiteX16" fmla="*/ 115255 w 117417"/>
                <a:gd name="connsiteY16" fmla="*/ 177982 h 253593"/>
                <a:gd name="connsiteX17" fmla="*/ 113864 w 117417"/>
                <a:gd name="connsiteY17" fmla="*/ 84698 h 253593"/>
                <a:gd name="connsiteX18" fmla="*/ 83791 w 117417"/>
                <a:gd name="connsiteY18" fmla="*/ 9068 h 253593"/>
                <a:gd name="connsiteX19" fmla="*/ 58054 w 117417"/>
                <a:gd name="connsiteY19" fmla="*/ 9209 h 253593"/>
                <a:gd name="connsiteX20" fmla="*/ 42217 w 117417"/>
                <a:gd name="connsiteY20" fmla="*/ 35912 h 253593"/>
                <a:gd name="connsiteX21" fmla="*/ 37008 w 117417"/>
                <a:gd name="connsiteY21" fmla="*/ 88469 h 253593"/>
                <a:gd name="connsiteX22" fmla="*/ 59445 w 117417"/>
                <a:gd name="connsiteY22" fmla="*/ 97802 h 253593"/>
                <a:gd name="connsiteX23" fmla="*/ 69344 w 117417"/>
                <a:gd name="connsiteY23" fmla="*/ 93866 h 253593"/>
                <a:gd name="connsiteX24" fmla="*/ 50159 w 117417"/>
                <a:gd name="connsiteY24" fmla="*/ 114371 h 253593"/>
                <a:gd name="connsiteX25" fmla="*/ 28193 w 117417"/>
                <a:gd name="connsiteY25" fmla="*/ 115856 h 253593"/>
                <a:gd name="connsiteX26" fmla="*/ 14335 w 117417"/>
                <a:gd name="connsiteY26" fmla="*/ 127569 h 253593"/>
                <a:gd name="connsiteX27" fmla="*/ 14241 w 117417"/>
                <a:gd name="connsiteY27" fmla="*/ 157831 h 253593"/>
                <a:gd name="connsiteX28" fmla="*/ 2858 w 117417"/>
                <a:gd name="connsiteY28" fmla="*/ 188210 h 253593"/>
                <a:gd name="connsiteX29" fmla="*/ 28688 w 117417"/>
                <a:gd name="connsiteY29" fmla="*/ 124552 h 253593"/>
                <a:gd name="connsiteX30" fmla="*/ 44455 w 117417"/>
                <a:gd name="connsiteY30" fmla="*/ 135417 h 253593"/>
                <a:gd name="connsiteX31" fmla="*/ 62579 w 117417"/>
                <a:gd name="connsiteY31" fmla="*/ 149393 h 253593"/>
                <a:gd name="connsiteX32" fmla="*/ 79337 w 117417"/>
                <a:gd name="connsiteY32" fmla="*/ 143265 h 253593"/>
                <a:gd name="connsiteX33" fmla="*/ 82118 w 117417"/>
                <a:gd name="connsiteY33" fmla="*/ 89954 h 253593"/>
                <a:gd name="connsiteX34" fmla="*/ 68990 w 117417"/>
                <a:gd name="connsiteY34" fmla="*/ 82530 h 253593"/>
                <a:gd name="connsiteX35" fmla="*/ 56193 w 117417"/>
                <a:gd name="connsiteY35" fmla="*/ 86113 h 253593"/>
                <a:gd name="connsiteX36" fmla="*/ 47873 w 117417"/>
                <a:gd name="connsiteY36" fmla="*/ 78547 h 253593"/>
                <a:gd name="connsiteX37" fmla="*/ 64913 w 117417"/>
                <a:gd name="connsiteY37" fmla="*/ 29973 h 253593"/>
                <a:gd name="connsiteX38" fmla="*/ 80373 w 117417"/>
                <a:gd name="connsiteY38" fmla="*/ 30869 h 253593"/>
                <a:gd name="connsiteX39" fmla="*/ 89518 w 117417"/>
                <a:gd name="connsiteY39" fmla="*/ 65019 h 253593"/>
                <a:gd name="connsiteX40" fmla="*/ 98521 w 117417"/>
                <a:gd name="connsiteY40" fmla="*/ 140319 h 253593"/>
                <a:gd name="connsiteX41" fmla="*/ 95811 w 117417"/>
                <a:gd name="connsiteY41" fmla="*/ 162144 h 253593"/>
                <a:gd name="connsiteX42" fmla="*/ 85936 w 117417"/>
                <a:gd name="connsiteY42" fmla="*/ 171689 h 253593"/>
                <a:gd name="connsiteX43" fmla="*/ 37856 w 117417"/>
                <a:gd name="connsiteY43" fmla="*/ 165184 h 253593"/>
                <a:gd name="connsiteX44" fmla="*/ 20322 w 117417"/>
                <a:gd name="connsiteY44" fmla="*/ 129667 h 253593"/>
                <a:gd name="connsiteX45" fmla="*/ 28688 w 117417"/>
                <a:gd name="connsiteY45" fmla="*/ 124552 h 25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17417" h="253593">
                  <a:moveTo>
                    <a:pt x="2858" y="188210"/>
                  </a:moveTo>
                  <a:cubicBezTo>
                    <a:pt x="76" y="190920"/>
                    <a:pt x="-324" y="197308"/>
                    <a:pt x="194" y="201785"/>
                  </a:cubicBezTo>
                  <a:cubicBezTo>
                    <a:pt x="736" y="206476"/>
                    <a:pt x="3187" y="211213"/>
                    <a:pt x="5686" y="215384"/>
                  </a:cubicBezTo>
                  <a:cubicBezTo>
                    <a:pt x="14924" y="230822"/>
                    <a:pt x="25412" y="245292"/>
                    <a:pt x="42641" y="252599"/>
                  </a:cubicBezTo>
                  <a:cubicBezTo>
                    <a:pt x="45846" y="253966"/>
                    <a:pt x="52492" y="253612"/>
                    <a:pt x="53859" y="251562"/>
                  </a:cubicBezTo>
                  <a:cubicBezTo>
                    <a:pt x="56193" y="248074"/>
                    <a:pt x="56546" y="242488"/>
                    <a:pt x="55933" y="238033"/>
                  </a:cubicBezTo>
                  <a:cubicBezTo>
                    <a:pt x="55533" y="235135"/>
                    <a:pt x="52374" y="232094"/>
                    <a:pt x="49688" y="230138"/>
                  </a:cubicBezTo>
                  <a:cubicBezTo>
                    <a:pt x="45139" y="226815"/>
                    <a:pt x="40072" y="224199"/>
                    <a:pt x="35099" y="221512"/>
                  </a:cubicBezTo>
                  <a:cubicBezTo>
                    <a:pt x="27227" y="217246"/>
                    <a:pt x="20934" y="211613"/>
                    <a:pt x="18083" y="202822"/>
                  </a:cubicBezTo>
                  <a:cubicBezTo>
                    <a:pt x="15066" y="193489"/>
                    <a:pt x="19803" y="186537"/>
                    <a:pt x="29419" y="187173"/>
                  </a:cubicBezTo>
                  <a:cubicBezTo>
                    <a:pt x="33920" y="187456"/>
                    <a:pt x="38776" y="188894"/>
                    <a:pt x="42641" y="191203"/>
                  </a:cubicBezTo>
                  <a:cubicBezTo>
                    <a:pt x="57206" y="199900"/>
                    <a:pt x="68637" y="211920"/>
                    <a:pt x="75589" y="227404"/>
                  </a:cubicBezTo>
                  <a:cubicBezTo>
                    <a:pt x="77592" y="231835"/>
                    <a:pt x="76343" y="237727"/>
                    <a:pt x="76626" y="242936"/>
                  </a:cubicBezTo>
                  <a:cubicBezTo>
                    <a:pt x="76791" y="246094"/>
                    <a:pt x="75943" y="250972"/>
                    <a:pt x="77545" y="252033"/>
                  </a:cubicBezTo>
                  <a:cubicBezTo>
                    <a:pt x="80067" y="253683"/>
                    <a:pt x="85488" y="254248"/>
                    <a:pt x="87538" y="252622"/>
                  </a:cubicBezTo>
                  <a:cubicBezTo>
                    <a:pt x="92558" y="248592"/>
                    <a:pt x="97555" y="243666"/>
                    <a:pt x="100430" y="238010"/>
                  </a:cubicBezTo>
                  <a:cubicBezTo>
                    <a:pt x="109999" y="219273"/>
                    <a:pt x="113157" y="198651"/>
                    <a:pt x="115255" y="177982"/>
                  </a:cubicBezTo>
                  <a:cubicBezTo>
                    <a:pt x="118413" y="146872"/>
                    <a:pt x="118248" y="115738"/>
                    <a:pt x="113864" y="84698"/>
                  </a:cubicBezTo>
                  <a:cubicBezTo>
                    <a:pt x="109975" y="57053"/>
                    <a:pt x="100006" y="31764"/>
                    <a:pt x="83791" y="9068"/>
                  </a:cubicBezTo>
                  <a:cubicBezTo>
                    <a:pt x="75141" y="-3046"/>
                    <a:pt x="66657" y="-3046"/>
                    <a:pt x="58054" y="9209"/>
                  </a:cubicBezTo>
                  <a:cubicBezTo>
                    <a:pt x="52115" y="17670"/>
                    <a:pt x="46577" y="26579"/>
                    <a:pt x="42217" y="35912"/>
                  </a:cubicBezTo>
                  <a:cubicBezTo>
                    <a:pt x="34392" y="52646"/>
                    <a:pt x="31304" y="70322"/>
                    <a:pt x="37008" y="88469"/>
                  </a:cubicBezTo>
                  <a:cubicBezTo>
                    <a:pt x="40685" y="100183"/>
                    <a:pt x="48415" y="103035"/>
                    <a:pt x="59445" y="97802"/>
                  </a:cubicBezTo>
                  <a:cubicBezTo>
                    <a:pt x="62155" y="96506"/>
                    <a:pt x="65031" y="95563"/>
                    <a:pt x="69344" y="93866"/>
                  </a:cubicBezTo>
                  <a:cubicBezTo>
                    <a:pt x="64983" y="106546"/>
                    <a:pt x="60482" y="111943"/>
                    <a:pt x="50159" y="114371"/>
                  </a:cubicBezTo>
                  <a:cubicBezTo>
                    <a:pt x="43112" y="116044"/>
                    <a:pt x="35547" y="115691"/>
                    <a:pt x="28193" y="115856"/>
                  </a:cubicBezTo>
                  <a:cubicBezTo>
                    <a:pt x="19214" y="116044"/>
                    <a:pt x="15042" y="118613"/>
                    <a:pt x="14335" y="127569"/>
                  </a:cubicBezTo>
                  <a:cubicBezTo>
                    <a:pt x="13510" y="137586"/>
                    <a:pt x="14618" y="147744"/>
                    <a:pt x="14241" y="157831"/>
                  </a:cubicBezTo>
                  <a:cubicBezTo>
                    <a:pt x="13817" y="169096"/>
                    <a:pt x="11648" y="179608"/>
                    <a:pt x="2858" y="188210"/>
                  </a:cubicBezTo>
                  <a:close/>
                  <a:moveTo>
                    <a:pt x="28688" y="124552"/>
                  </a:moveTo>
                  <a:cubicBezTo>
                    <a:pt x="34203" y="127711"/>
                    <a:pt x="39341" y="131599"/>
                    <a:pt x="44455" y="135417"/>
                  </a:cubicBezTo>
                  <a:cubicBezTo>
                    <a:pt x="50560" y="139990"/>
                    <a:pt x="56051" y="145552"/>
                    <a:pt x="62579" y="149393"/>
                  </a:cubicBezTo>
                  <a:cubicBezTo>
                    <a:pt x="69862" y="153683"/>
                    <a:pt x="76414" y="151279"/>
                    <a:pt x="79337" y="143265"/>
                  </a:cubicBezTo>
                  <a:cubicBezTo>
                    <a:pt x="85700" y="125896"/>
                    <a:pt x="86030" y="107890"/>
                    <a:pt x="82118" y="89954"/>
                  </a:cubicBezTo>
                  <a:cubicBezTo>
                    <a:pt x="80751" y="83685"/>
                    <a:pt x="75801" y="80668"/>
                    <a:pt x="68990" y="82530"/>
                  </a:cubicBezTo>
                  <a:cubicBezTo>
                    <a:pt x="64724" y="83685"/>
                    <a:pt x="60529" y="85311"/>
                    <a:pt x="56193" y="86113"/>
                  </a:cubicBezTo>
                  <a:cubicBezTo>
                    <a:pt x="49829" y="87267"/>
                    <a:pt x="46883" y="84793"/>
                    <a:pt x="47873" y="78547"/>
                  </a:cubicBezTo>
                  <a:cubicBezTo>
                    <a:pt x="50583" y="61342"/>
                    <a:pt x="55768" y="44868"/>
                    <a:pt x="64913" y="29973"/>
                  </a:cubicBezTo>
                  <a:cubicBezTo>
                    <a:pt x="70333" y="21158"/>
                    <a:pt x="76791" y="21323"/>
                    <a:pt x="80373" y="30869"/>
                  </a:cubicBezTo>
                  <a:cubicBezTo>
                    <a:pt x="84498" y="41851"/>
                    <a:pt x="87845" y="53400"/>
                    <a:pt x="89518" y="65019"/>
                  </a:cubicBezTo>
                  <a:cubicBezTo>
                    <a:pt x="93289" y="90920"/>
                    <a:pt x="95811" y="116987"/>
                    <a:pt x="98521" y="140319"/>
                  </a:cubicBezTo>
                  <a:cubicBezTo>
                    <a:pt x="97531" y="149558"/>
                    <a:pt x="97932" y="156299"/>
                    <a:pt x="95811" y="162144"/>
                  </a:cubicBezTo>
                  <a:cubicBezTo>
                    <a:pt x="94373" y="166127"/>
                    <a:pt x="89801" y="170958"/>
                    <a:pt x="85936" y="171689"/>
                  </a:cubicBezTo>
                  <a:cubicBezTo>
                    <a:pt x="69414" y="174753"/>
                    <a:pt x="52940" y="174376"/>
                    <a:pt x="37856" y="165184"/>
                  </a:cubicBezTo>
                  <a:cubicBezTo>
                    <a:pt x="24493" y="157029"/>
                    <a:pt x="20769" y="144043"/>
                    <a:pt x="20322" y="129667"/>
                  </a:cubicBezTo>
                  <a:cubicBezTo>
                    <a:pt x="20157" y="124269"/>
                    <a:pt x="23645" y="121653"/>
                    <a:pt x="28688" y="124552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4">
              <a:extLst>
                <a:ext uri="{FF2B5EF4-FFF2-40B4-BE49-F238E27FC236}">
                  <a16:creationId xmlns:a16="http://schemas.microsoft.com/office/drawing/2014/main" xmlns="" id="{19555907-0106-420E-8211-530AED12B2EA}"/>
                </a:ext>
              </a:extLst>
            </p:cNvPr>
            <p:cNvSpPr/>
            <p:nvPr/>
          </p:nvSpPr>
          <p:spPr>
            <a:xfrm>
              <a:off x="858634" y="3448973"/>
              <a:ext cx="234682" cy="295687"/>
            </a:xfrm>
            <a:custGeom>
              <a:avLst/>
              <a:gdLst>
                <a:gd name="connsiteX0" fmla="*/ 136921 w 234682"/>
                <a:gd name="connsiteY0" fmla="*/ 122248 h 295687"/>
                <a:gd name="connsiteX1" fmla="*/ 115686 w 234682"/>
                <a:gd name="connsiteY1" fmla="*/ 137497 h 295687"/>
                <a:gd name="connsiteX2" fmla="*/ 104090 w 234682"/>
                <a:gd name="connsiteY2" fmla="*/ 167287 h 295687"/>
                <a:gd name="connsiteX3" fmla="*/ 21060 w 234682"/>
                <a:gd name="connsiteY3" fmla="*/ 211737 h 295687"/>
                <a:gd name="connsiteX4" fmla="*/ 437 w 234682"/>
                <a:gd name="connsiteY4" fmla="*/ 229484 h 295687"/>
                <a:gd name="connsiteX5" fmla="*/ 1215 w 234682"/>
                <a:gd name="connsiteY5" fmla="*/ 250790 h 295687"/>
                <a:gd name="connsiteX6" fmla="*/ 19810 w 234682"/>
                <a:gd name="connsiteY6" fmla="*/ 269385 h 295687"/>
                <a:gd name="connsiteX7" fmla="*/ 34258 w 234682"/>
                <a:gd name="connsiteY7" fmla="*/ 285129 h 295687"/>
                <a:gd name="connsiteX8" fmla="*/ 38217 w 234682"/>
                <a:gd name="connsiteY8" fmla="*/ 295687 h 295687"/>
                <a:gd name="connsiteX9" fmla="*/ 40433 w 234682"/>
                <a:gd name="connsiteY9" fmla="*/ 295169 h 295687"/>
                <a:gd name="connsiteX10" fmla="*/ 41941 w 234682"/>
                <a:gd name="connsiteY10" fmla="*/ 292105 h 295687"/>
                <a:gd name="connsiteX11" fmla="*/ 37628 w 234682"/>
                <a:gd name="connsiteY11" fmla="*/ 248032 h 295687"/>
                <a:gd name="connsiteX12" fmla="*/ 29945 w 234682"/>
                <a:gd name="connsiteY12" fmla="*/ 241787 h 295687"/>
                <a:gd name="connsiteX13" fmla="*/ 25420 w 234682"/>
                <a:gd name="connsiteY13" fmla="*/ 233538 h 295687"/>
                <a:gd name="connsiteX14" fmla="*/ 36049 w 234682"/>
                <a:gd name="connsiteY14" fmla="*/ 219232 h 295687"/>
                <a:gd name="connsiteX15" fmla="*/ 47150 w 234682"/>
                <a:gd name="connsiteY15" fmla="*/ 227928 h 295687"/>
                <a:gd name="connsiteX16" fmla="*/ 48493 w 234682"/>
                <a:gd name="connsiteY16" fmla="*/ 229696 h 295687"/>
                <a:gd name="connsiteX17" fmla="*/ 65910 w 234682"/>
                <a:gd name="connsiteY17" fmla="*/ 233797 h 295687"/>
                <a:gd name="connsiteX18" fmla="*/ 83398 w 234682"/>
                <a:gd name="connsiteY18" fmla="*/ 221447 h 295687"/>
                <a:gd name="connsiteX19" fmla="*/ 115686 w 234682"/>
                <a:gd name="connsiteY19" fmla="*/ 199458 h 295687"/>
                <a:gd name="connsiteX20" fmla="*/ 132608 w 234682"/>
                <a:gd name="connsiteY20" fmla="*/ 196041 h 295687"/>
                <a:gd name="connsiteX21" fmla="*/ 165038 w 234682"/>
                <a:gd name="connsiteY21" fmla="*/ 183432 h 295687"/>
                <a:gd name="connsiteX22" fmla="*/ 179132 w 234682"/>
                <a:gd name="connsiteY22" fmla="*/ 183149 h 295687"/>
                <a:gd name="connsiteX23" fmla="*/ 190185 w 234682"/>
                <a:gd name="connsiteY23" fmla="*/ 181381 h 295687"/>
                <a:gd name="connsiteX24" fmla="*/ 203525 w 234682"/>
                <a:gd name="connsiteY24" fmla="*/ 139948 h 295687"/>
                <a:gd name="connsiteX25" fmla="*/ 234352 w 234682"/>
                <a:gd name="connsiteY25" fmla="*/ 7448 h 295687"/>
                <a:gd name="connsiteX26" fmla="*/ 234682 w 234682"/>
                <a:gd name="connsiteY26" fmla="*/ 1249 h 295687"/>
                <a:gd name="connsiteX27" fmla="*/ 232373 w 234682"/>
                <a:gd name="connsiteY27" fmla="*/ 0 h 295687"/>
                <a:gd name="connsiteX28" fmla="*/ 219009 w 234682"/>
                <a:gd name="connsiteY28" fmla="*/ 17865 h 295687"/>
                <a:gd name="connsiteX29" fmla="*/ 191835 w 234682"/>
                <a:gd name="connsiteY29" fmla="*/ 94980 h 295687"/>
                <a:gd name="connsiteX30" fmla="*/ 188842 w 234682"/>
                <a:gd name="connsiteY30" fmla="*/ 130827 h 295687"/>
                <a:gd name="connsiteX31" fmla="*/ 193343 w 234682"/>
                <a:gd name="connsiteY31" fmla="*/ 144615 h 295687"/>
                <a:gd name="connsiteX32" fmla="*/ 179391 w 234682"/>
                <a:gd name="connsiteY32" fmla="*/ 139170 h 295687"/>
                <a:gd name="connsiteX33" fmla="*/ 136921 w 234682"/>
                <a:gd name="connsiteY33" fmla="*/ 122248 h 295687"/>
                <a:gd name="connsiteX34" fmla="*/ 135248 w 234682"/>
                <a:gd name="connsiteY34" fmla="*/ 182041 h 295687"/>
                <a:gd name="connsiteX35" fmla="*/ 129120 w 234682"/>
                <a:gd name="connsiteY35" fmla="*/ 177021 h 295687"/>
                <a:gd name="connsiteX36" fmla="*/ 147362 w 234682"/>
                <a:gd name="connsiteY36" fmla="*/ 141669 h 295687"/>
                <a:gd name="connsiteX37" fmla="*/ 156011 w 234682"/>
                <a:gd name="connsiteY37" fmla="*/ 140702 h 295687"/>
                <a:gd name="connsiteX38" fmla="*/ 161880 w 234682"/>
                <a:gd name="connsiteY38" fmla="*/ 148433 h 295687"/>
                <a:gd name="connsiteX39" fmla="*/ 135248 w 234682"/>
                <a:gd name="connsiteY39" fmla="*/ 182041 h 295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34682" h="295687">
                  <a:moveTo>
                    <a:pt x="136921" y="122248"/>
                  </a:moveTo>
                  <a:cubicBezTo>
                    <a:pt x="124524" y="118336"/>
                    <a:pt x="116864" y="124346"/>
                    <a:pt x="115686" y="137497"/>
                  </a:cubicBezTo>
                  <a:cubicBezTo>
                    <a:pt x="114673" y="148692"/>
                    <a:pt x="111373" y="158567"/>
                    <a:pt x="104090" y="167287"/>
                  </a:cubicBezTo>
                  <a:cubicBezTo>
                    <a:pt x="82361" y="193307"/>
                    <a:pt x="55563" y="209545"/>
                    <a:pt x="21060" y="211737"/>
                  </a:cubicBezTo>
                  <a:cubicBezTo>
                    <a:pt x="7555" y="212585"/>
                    <a:pt x="2087" y="217111"/>
                    <a:pt x="437" y="229484"/>
                  </a:cubicBezTo>
                  <a:cubicBezTo>
                    <a:pt x="-482" y="236437"/>
                    <a:pt x="178" y="243790"/>
                    <a:pt x="1215" y="250790"/>
                  </a:cubicBezTo>
                  <a:cubicBezTo>
                    <a:pt x="2771" y="261254"/>
                    <a:pt x="8121" y="268042"/>
                    <a:pt x="19810" y="269385"/>
                  </a:cubicBezTo>
                  <a:cubicBezTo>
                    <a:pt x="29803" y="270540"/>
                    <a:pt x="32891" y="275230"/>
                    <a:pt x="34258" y="285129"/>
                  </a:cubicBezTo>
                  <a:cubicBezTo>
                    <a:pt x="34753" y="288758"/>
                    <a:pt x="36850" y="292175"/>
                    <a:pt x="38217" y="295687"/>
                  </a:cubicBezTo>
                  <a:cubicBezTo>
                    <a:pt x="38948" y="295522"/>
                    <a:pt x="39702" y="295334"/>
                    <a:pt x="40433" y="295169"/>
                  </a:cubicBezTo>
                  <a:cubicBezTo>
                    <a:pt x="40951" y="294155"/>
                    <a:pt x="41705" y="293189"/>
                    <a:pt x="41941" y="292105"/>
                  </a:cubicBezTo>
                  <a:cubicBezTo>
                    <a:pt x="45193" y="276950"/>
                    <a:pt x="44557" y="262079"/>
                    <a:pt x="37628" y="248032"/>
                  </a:cubicBezTo>
                  <a:cubicBezTo>
                    <a:pt x="36261" y="245298"/>
                    <a:pt x="32891" y="242588"/>
                    <a:pt x="29945" y="241787"/>
                  </a:cubicBezTo>
                  <a:cubicBezTo>
                    <a:pt x="24807" y="240443"/>
                    <a:pt x="23676" y="236814"/>
                    <a:pt x="25420" y="233538"/>
                  </a:cubicBezTo>
                  <a:cubicBezTo>
                    <a:pt x="28154" y="228353"/>
                    <a:pt x="32419" y="223969"/>
                    <a:pt x="36049" y="219232"/>
                  </a:cubicBezTo>
                  <a:cubicBezTo>
                    <a:pt x="39749" y="222131"/>
                    <a:pt x="43473" y="224982"/>
                    <a:pt x="47150" y="227928"/>
                  </a:cubicBezTo>
                  <a:cubicBezTo>
                    <a:pt x="47715" y="228376"/>
                    <a:pt x="48045" y="229107"/>
                    <a:pt x="48493" y="229696"/>
                  </a:cubicBezTo>
                  <a:cubicBezTo>
                    <a:pt x="53607" y="236224"/>
                    <a:pt x="58533" y="237851"/>
                    <a:pt x="65910" y="233797"/>
                  </a:cubicBezTo>
                  <a:cubicBezTo>
                    <a:pt x="72108" y="230380"/>
                    <a:pt x="77529" y="225525"/>
                    <a:pt x="83398" y="221447"/>
                  </a:cubicBezTo>
                  <a:cubicBezTo>
                    <a:pt x="94074" y="213976"/>
                    <a:pt x="104468" y="206010"/>
                    <a:pt x="115686" y="199458"/>
                  </a:cubicBezTo>
                  <a:cubicBezTo>
                    <a:pt x="120447" y="196653"/>
                    <a:pt x="127399" y="194886"/>
                    <a:pt x="132608" y="196041"/>
                  </a:cubicBezTo>
                  <a:cubicBezTo>
                    <a:pt x="146773" y="199175"/>
                    <a:pt x="157166" y="195923"/>
                    <a:pt x="165038" y="183432"/>
                  </a:cubicBezTo>
                  <a:cubicBezTo>
                    <a:pt x="169398" y="176502"/>
                    <a:pt x="173805" y="176785"/>
                    <a:pt x="179132" y="183149"/>
                  </a:cubicBezTo>
                  <a:cubicBezTo>
                    <a:pt x="184882" y="190031"/>
                    <a:pt x="186839" y="190172"/>
                    <a:pt x="190185" y="181381"/>
                  </a:cubicBezTo>
                  <a:cubicBezTo>
                    <a:pt x="195347" y="167829"/>
                    <a:pt x="200108" y="154018"/>
                    <a:pt x="203525" y="139948"/>
                  </a:cubicBezTo>
                  <a:cubicBezTo>
                    <a:pt x="214201" y="95876"/>
                    <a:pt x="224171" y="51638"/>
                    <a:pt x="234352" y="7448"/>
                  </a:cubicBezTo>
                  <a:cubicBezTo>
                    <a:pt x="234800" y="5468"/>
                    <a:pt x="234588" y="3323"/>
                    <a:pt x="234682" y="1249"/>
                  </a:cubicBezTo>
                  <a:cubicBezTo>
                    <a:pt x="233904" y="825"/>
                    <a:pt x="233150" y="424"/>
                    <a:pt x="232373" y="0"/>
                  </a:cubicBezTo>
                  <a:cubicBezTo>
                    <a:pt x="227871" y="5916"/>
                    <a:pt x="222545" y="11407"/>
                    <a:pt x="219009" y="17865"/>
                  </a:cubicBezTo>
                  <a:cubicBezTo>
                    <a:pt x="205740" y="42022"/>
                    <a:pt x="197044" y="67994"/>
                    <a:pt x="191835" y="94980"/>
                  </a:cubicBezTo>
                  <a:cubicBezTo>
                    <a:pt x="189573" y="106693"/>
                    <a:pt x="189243" y="118831"/>
                    <a:pt x="188842" y="130827"/>
                  </a:cubicBezTo>
                  <a:cubicBezTo>
                    <a:pt x="188724" y="134575"/>
                    <a:pt x="191222" y="138416"/>
                    <a:pt x="193343" y="144615"/>
                  </a:cubicBezTo>
                  <a:cubicBezTo>
                    <a:pt x="187286" y="142258"/>
                    <a:pt x="183303" y="140773"/>
                    <a:pt x="179391" y="139170"/>
                  </a:cubicBezTo>
                  <a:cubicBezTo>
                    <a:pt x="165227" y="133443"/>
                    <a:pt x="151416" y="126797"/>
                    <a:pt x="136921" y="122248"/>
                  </a:cubicBezTo>
                  <a:close/>
                  <a:moveTo>
                    <a:pt x="135248" y="182041"/>
                  </a:moveTo>
                  <a:cubicBezTo>
                    <a:pt x="131170" y="182677"/>
                    <a:pt x="128601" y="181169"/>
                    <a:pt x="129120" y="177021"/>
                  </a:cubicBezTo>
                  <a:cubicBezTo>
                    <a:pt x="130840" y="163045"/>
                    <a:pt x="137251" y="151237"/>
                    <a:pt x="147362" y="141669"/>
                  </a:cubicBezTo>
                  <a:cubicBezTo>
                    <a:pt x="149129" y="139995"/>
                    <a:pt x="154149" y="139406"/>
                    <a:pt x="156011" y="140702"/>
                  </a:cubicBezTo>
                  <a:cubicBezTo>
                    <a:pt x="159099" y="142847"/>
                    <a:pt x="160819" y="146948"/>
                    <a:pt x="161880" y="148433"/>
                  </a:cubicBezTo>
                  <a:cubicBezTo>
                    <a:pt x="161903" y="162079"/>
                    <a:pt x="146207" y="180297"/>
                    <a:pt x="135248" y="182041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5">
              <a:extLst>
                <a:ext uri="{FF2B5EF4-FFF2-40B4-BE49-F238E27FC236}">
                  <a16:creationId xmlns:a16="http://schemas.microsoft.com/office/drawing/2014/main" xmlns="" id="{511B8AB0-DE2B-499A-B73F-61985AF30970}"/>
                </a:ext>
              </a:extLst>
            </p:cNvPr>
            <p:cNvSpPr/>
            <p:nvPr/>
          </p:nvSpPr>
          <p:spPr>
            <a:xfrm>
              <a:off x="719618" y="2154563"/>
              <a:ext cx="409209" cy="90285"/>
            </a:xfrm>
            <a:custGeom>
              <a:avLst/>
              <a:gdLst>
                <a:gd name="connsiteX0" fmla="*/ 20080 w 409209"/>
                <a:gd name="connsiteY0" fmla="*/ 18990 h 90285"/>
                <a:gd name="connsiteX1" fmla="*/ 95098 w 409209"/>
                <a:gd name="connsiteY1" fmla="*/ 18731 h 90285"/>
                <a:gd name="connsiteX2" fmla="*/ 172944 w 409209"/>
                <a:gd name="connsiteY2" fmla="*/ 27687 h 90285"/>
                <a:gd name="connsiteX3" fmla="*/ 197714 w 409209"/>
                <a:gd name="connsiteY3" fmla="*/ 28653 h 90285"/>
                <a:gd name="connsiteX4" fmla="*/ 225737 w 409209"/>
                <a:gd name="connsiteY4" fmla="*/ 26673 h 90285"/>
                <a:gd name="connsiteX5" fmla="*/ 239878 w 409209"/>
                <a:gd name="connsiteY5" fmla="*/ 34993 h 90285"/>
                <a:gd name="connsiteX6" fmla="*/ 250978 w 409209"/>
                <a:gd name="connsiteY6" fmla="*/ 46754 h 90285"/>
                <a:gd name="connsiteX7" fmla="*/ 274028 w 409209"/>
                <a:gd name="connsiteY7" fmla="*/ 51585 h 90285"/>
                <a:gd name="connsiteX8" fmla="*/ 346430 w 409209"/>
                <a:gd name="connsiteY8" fmla="*/ 70722 h 90285"/>
                <a:gd name="connsiteX9" fmla="*/ 375796 w 409209"/>
                <a:gd name="connsiteY9" fmla="*/ 84769 h 90285"/>
                <a:gd name="connsiteX10" fmla="*/ 399340 w 409209"/>
                <a:gd name="connsiteY10" fmla="*/ 90237 h 90285"/>
                <a:gd name="connsiteX11" fmla="*/ 408509 w 409209"/>
                <a:gd name="connsiteY11" fmla="*/ 77981 h 90285"/>
                <a:gd name="connsiteX12" fmla="*/ 399034 w 409209"/>
                <a:gd name="connsiteY12" fmla="*/ 58985 h 90285"/>
                <a:gd name="connsiteX13" fmla="*/ 391021 w 409209"/>
                <a:gd name="connsiteY13" fmla="*/ 54602 h 90285"/>
                <a:gd name="connsiteX14" fmla="*/ 366015 w 409209"/>
                <a:gd name="connsiteY14" fmla="*/ 51703 h 90285"/>
                <a:gd name="connsiteX15" fmla="*/ 301202 w 409209"/>
                <a:gd name="connsiteY15" fmla="*/ 37043 h 90285"/>
                <a:gd name="connsiteX16" fmla="*/ 294815 w 409209"/>
                <a:gd name="connsiteY16" fmla="*/ 17010 h 90285"/>
                <a:gd name="connsiteX17" fmla="*/ 289795 w 409209"/>
                <a:gd name="connsiteY17" fmla="*/ 4001 h 90285"/>
                <a:gd name="connsiteX18" fmla="*/ 244120 w 409209"/>
                <a:gd name="connsiteY18" fmla="*/ 18 h 90285"/>
                <a:gd name="connsiteX19" fmla="*/ 112656 w 409209"/>
                <a:gd name="connsiteY19" fmla="*/ 1597 h 90285"/>
                <a:gd name="connsiteX20" fmla="*/ 18784 w 409209"/>
                <a:gd name="connsiteY20" fmla="*/ 8950 h 90285"/>
                <a:gd name="connsiteX21" fmla="*/ 0 w 409209"/>
                <a:gd name="connsiteY21" fmla="*/ 13357 h 90285"/>
                <a:gd name="connsiteX22" fmla="*/ 189 w 409209"/>
                <a:gd name="connsiteY22" fmla="*/ 16586 h 90285"/>
                <a:gd name="connsiteX23" fmla="*/ 20080 w 409209"/>
                <a:gd name="connsiteY23" fmla="*/ 18990 h 90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09209" h="90285">
                  <a:moveTo>
                    <a:pt x="20080" y="18990"/>
                  </a:moveTo>
                  <a:cubicBezTo>
                    <a:pt x="45086" y="19108"/>
                    <a:pt x="70116" y="18000"/>
                    <a:pt x="95098" y="18731"/>
                  </a:cubicBezTo>
                  <a:cubicBezTo>
                    <a:pt x="121188" y="19485"/>
                    <a:pt x="147749" y="15502"/>
                    <a:pt x="172944" y="27687"/>
                  </a:cubicBezTo>
                  <a:cubicBezTo>
                    <a:pt x="179779" y="30986"/>
                    <a:pt x="189394" y="28936"/>
                    <a:pt x="197714" y="28653"/>
                  </a:cubicBezTo>
                  <a:cubicBezTo>
                    <a:pt x="207071" y="28347"/>
                    <a:pt x="216404" y="26791"/>
                    <a:pt x="225737" y="26673"/>
                  </a:cubicBezTo>
                  <a:cubicBezTo>
                    <a:pt x="231652" y="26603"/>
                    <a:pt x="238228" y="27899"/>
                    <a:pt x="239878" y="34993"/>
                  </a:cubicBezTo>
                  <a:cubicBezTo>
                    <a:pt x="241362" y="41427"/>
                    <a:pt x="245463" y="45080"/>
                    <a:pt x="250978" y="46754"/>
                  </a:cubicBezTo>
                  <a:cubicBezTo>
                    <a:pt x="258473" y="49016"/>
                    <a:pt x="266274" y="51255"/>
                    <a:pt x="274028" y="51585"/>
                  </a:cubicBezTo>
                  <a:cubicBezTo>
                    <a:pt x="299647" y="52646"/>
                    <a:pt x="323616" y="59292"/>
                    <a:pt x="346430" y="70722"/>
                  </a:cubicBezTo>
                  <a:cubicBezTo>
                    <a:pt x="356140" y="75577"/>
                    <a:pt x="365709" y="80857"/>
                    <a:pt x="375796" y="84769"/>
                  </a:cubicBezTo>
                  <a:cubicBezTo>
                    <a:pt x="383267" y="87668"/>
                    <a:pt x="391374" y="89553"/>
                    <a:pt x="399340" y="90237"/>
                  </a:cubicBezTo>
                  <a:cubicBezTo>
                    <a:pt x="406859" y="90873"/>
                    <a:pt x="410936" y="85240"/>
                    <a:pt x="408509" y="77981"/>
                  </a:cubicBezTo>
                  <a:cubicBezTo>
                    <a:pt x="406293" y="71312"/>
                    <a:pt x="402805" y="64948"/>
                    <a:pt x="399034" y="58985"/>
                  </a:cubicBezTo>
                  <a:cubicBezTo>
                    <a:pt x="397596" y="56699"/>
                    <a:pt x="393920" y="55073"/>
                    <a:pt x="391021" y="54602"/>
                  </a:cubicBezTo>
                  <a:cubicBezTo>
                    <a:pt x="382748" y="53282"/>
                    <a:pt x="374217" y="53376"/>
                    <a:pt x="366015" y="51703"/>
                  </a:cubicBezTo>
                  <a:cubicBezTo>
                    <a:pt x="344309" y="47248"/>
                    <a:pt x="322532" y="42912"/>
                    <a:pt x="301202" y="37043"/>
                  </a:cubicBezTo>
                  <a:cubicBezTo>
                    <a:pt x="288145" y="33461"/>
                    <a:pt x="287179" y="28017"/>
                    <a:pt x="294815" y="17010"/>
                  </a:cubicBezTo>
                  <a:cubicBezTo>
                    <a:pt x="300377" y="8997"/>
                    <a:pt x="299458" y="5344"/>
                    <a:pt x="289795" y="4001"/>
                  </a:cubicBezTo>
                  <a:cubicBezTo>
                    <a:pt x="274664" y="1880"/>
                    <a:pt x="259345" y="65"/>
                    <a:pt x="244120" y="18"/>
                  </a:cubicBezTo>
                  <a:cubicBezTo>
                    <a:pt x="200307" y="-53"/>
                    <a:pt x="156446" y="18"/>
                    <a:pt x="112656" y="1597"/>
                  </a:cubicBezTo>
                  <a:cubicBezTo>
                    <a:pt x="81310" y="2704"/>
                    <a:pt x="50035" y="6145"/>
                    <a:pt x="18784" y="8950"/>
                  </a:cubicBezTo>
                  <a:cubicBezTo>
                    <a:pt x="12444" y="9516"/>
                    <a:pt x="6246" y="11849"/>
                    <a:pt x="0" y="13357"/>
                  </a:cubicBezTo>
                  <a:cubicBezTo>
                    <a:pt x="71" y="14441"/>
                    <a:pt x="118" y="15526"/>
                    <a:pt x="189" y="16586"/>
                  </a:cubicBezTo>
                  <a:cubicBezTo>
                    <a:pt x="6835" y="17411"/>
                    <a:pt x="13457" y="18943"/>
                    <a:pt x="20080" y="18990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6">
              <a:extLst>
                <a:ext uri="{FF2B5EF4-FFF2-40B4-BE49-F238E27FC236}">
                  <a16:creationId xmlns:a16="http://schemas.microsoft.com/office/drawing/2014/main" xmlns="" id="{71271395-562F-499B-BFF3-3A0ECEA9213E}"/>
                </a:ext>
              </a:extLst>
            </p:cNvPr>
            <p:cNvSpPr/>
            <p:nvPr/>
          </p:nvSpPr>
          <p:spPr>
            <a:xfrm>
              <a:off x="288460" y="2544271"/>
              <a:ext cx="355244" cy="424215"/>
            </a:xfrm>
            <a:custGeom>
              <a:avLst/>
              <a:gdLst>
                <a:gd name="connsiteX0" fmla="*/ 64978 w 355244"/>
                <a:gd name="connsiteY0" fmla="*/ 294991 h 424215"/>
                <a:gd name="connsiteX1" fmla="*/ 113151 w 355244"/>
                <a:gd name="connsiteY1" fmla="*/ 204795 h 424215"/>
                <a:gd name="connsiteX2" fmla="*/ 210747 w 355244"/>
                <a:gd name="connsiteY2" fmla="*/ 96004 h 424215"/>
                <a:gd name="connsiteX3" fmla="*/ 305115 w 355244"/>
                <a:gd name="connsiteY3" fmla="*/ 34986 h 424215"/>
                <a:gd name="connsiteX4" fmla="*/ 345039 w 355244"/>
                <a:gd name="connsiteY4" fmla="*/ 10876 h 424215"/>
                <a:gd name="connsiteX5" fmla="*/ 355244 w 355244"/>
                <a:gd name="connsiteY5" fmla="*/ 694 h 424215"/>
                <a:gd name="connsiteX6" fmla="*/ 329932 w 355244"/>
                <a:gd name="connsiteY6" fmla="*/ 6092 h 424215"/>
                <a:gd name="connsiteX7" fmla="*/ 200377 w 355244"/>
                <a:gd name="connsiteY7" fmla="*/ 83937 h 424215"/>
                <a:gd name="connsiteX8" fmla="*/ 62692 w 355244"/>
                <a:gd name="connsiteY8" fmla="*/ 267251 h 424215"/>
                <a:gd name="connsiteX9" fmla="*/ 52345 w 355244"/>
                <a:gd name="connsiteY9" fmla="*/ 283231 h 424215"/>
                <a:gd name="connsiteX10" fmla="*/ 37780 w 355244"/>
                <a:gd name="connsiteY10" fmla="*/ 301826 h 424215"/>
                <a:gd name="connsiteX11" fmla="*/ 6882 w 355244"/>
                <a:gd name="connsiteY11" fmla="*/ 384668 h 424215"/>
                <a:gd name="connsiteX12" fmla="*/ 0 w 355244"/>
                <a:gd name="connsiteY12" fmla="*/ 423697 h 424215"/>
                <a:gd name="connsiteX13" fmla="*/ 2522 w 355244"/>
                <a:gd name="connsiteY13" fmla="*/ 424216 h 424215"/>
                <a:gd name="connsiteX14" fmla="*/ 6882 w 355244"/>
                <a:gd name="connsiteY14" fmla="*/ 415778 h 424215"/>
                <a:gd name="connsiteX15" fmla="*/ 64978 w 355244"/>
                <a:gd name="connsiteY15" fmla="*/ 294991 h 424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55244" h="424215">
                  <a:moveTo>
                    <a:pt x="64978" y="294991"/>
                  </a:moveTo>
                  <a:cubicBezTo>
                    <a:pt x="80226" y="264517"/>
                    <a:pt x="96536" y="234562"/>
                    <a:pt x="113151" y="204795"/>
                  </a:cubicBezTo>
                  <a:cubicBezTo>
                    <a:pt x="137474" y="161265"/>
                    <a:pt x="172496" y="127209"/>
                    <a:pt x="210747" y="96004"/>
                  </a:cubicBezTo>
                  <a:cubicBezTo>
                    <a:pt x="239995" y="72153"/>
                    <a:pt x="270705" y="50918"/>
                    <a:pt x="305115" y="34986"/>
                  </a:cubicBezTo>
                  <a:cubicBezTo>
                    <a:pt x="319138" y="28505"/>
                    <a:pt x="331935" y="19266"/>
                    <a:pt x="345039" y="10876"/>
                  </a:cubicBezTo>
                  <a:cubicBezTo>
                    <a:pt x="348480" y="8684"/>
                    <a:pt x="350978" y="5031"/>
                    <a:pt x="355244" y="694"/>
                  </a:cubicBezTo>
                  <a:cubicBezTo>
                    <a:pt x="344144" y="-1710"/>
                    <a:pt x="336955" y="2627"/>
                    <a:pt x="329932" y="6092"/>
                  </a:cubicBezTo>
                  <a:cubicBezTo>
                    <a:pt x="284563" y="28387"/>
                    <a:pt x="242588" y="56292"/>
                    <a:pt x="200377" y="83937"/>
                  </a:cubicBezTo>
                  <a:cubicBezTo>
                    <a:pt x="132171" y="128623"/>
                    <a:pt x="89253" y="191550"/>
                    <a:pt x="62692" y="267251"/>
                  </a:cubicBezTo>
                  <a:cubicBezTo>
                    <a:pt x="60641" y="273073"/>
                    <a:pt x="56116" y="278116"/>
                    <a:pt x="52345" y="283231"/>
                  </a:cubicBezTo>
                  <a:cubicBezTo>
                    <a:pt x="47655" y="289570"/>
                    <a:pt x="41810" y="295133"/>
                    <a:pt x="37780" y="301826"/>
                  </a:cubicBezTo>
                  <a:cubicBezTo>
                    <a:pt x="22272" y="327445"/>
                    <a:pt x="12915" y="355491"/>
                    <a:pt x="6882" y="384668"/>
                  </a:cubicBezTo>
                  <a:cubicBezTo>
                    <a:pt x="4219" y="397607"/>
                    <a:pt x="2263" y="410688"/>
                    <a:pt x="0" y="423697"/>
                  </a:cubicBezTo>
                  <a:cubicBezTo>
                    <a:pt x="848" y="423862"/>
                    <a:pt x="1673" y="424051"/>
                    <a:pt x="2522" y="424216"/>
                  </a:cubicBezTo>
                  <a:cubicBezTo>
                    <a:pt x="3983" y="421411"/>
                    <a:pt x="5515" y="418630"/>
                    <a:pt x="6882" y="415778"/>
                  </a:cubicBezTo>
                  <a:cubicBezTo>
                    <a:pt x="26184" y="375500"/>
                    <a:pt x="44992" y="334939"/>
                    <a:pt x="64978" y="294991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7">
              <a:extLst>
                <a:ext uri="{FF2B5EF4-FFF2-40B4-BE49-F238E27FC236}">
                  <a16:creationId xmlns:a16="http://schemas.microsoft.com/office/drawing/2014/main" xmlns="" id="{3C51CDB8-B959-4518-9F39-57B4870895C4}"/>
                </a:ext>
              </a:extLst>
            </p:cNvPr>
            <p:cNvSpPr/>
            <p:nvPr/>
          </p:nvSpPr>
          <p:spPr>
            <a:xfrm>
              <a:off x="1133971" y="2516189"/>
              <a:ext cx="242198" cy="173723"/>
            </a:xfrm>
            <a:custGeom>
              <a:avLst/>
              <a:gdLst>
                <a:gd name="connsiteX0" fmla="*/ 186142 w 242198"/>
                <a:gd name="connsiteY0" fmla="*/ 76927 h 173723"/>
                <a:gd name="connsiteX1" fmla="*/ 200778 w 242198"/>
                <a:gd name="connsiteY1" fmla="*/ 89465 h 173723"/>
                <a:gd name="connsiteX2" fmla="*/ 211337 w 242198"/>
                <a:gd name="connsiteY2" fmla="*/ 103441 h 173723"/>
                <a:gd name="connsiteX3" fmla="*/ 203700 w 242198"/>
                <a:gd name="connsiteY3" fmla="*/ 111973 h 173723"/>
                <a:gd name="connsiteX4" fmla="*/ 193896 w 242198"/>
                <a:gd name="connsiteY4" fmla="*/ 108744 h 173723"/>
                <a:gd name="connsiteX5" fmla="*/ 113410 w 242198"/>
                <a:gd name="connsiteY5" fmla="*/ 63139 h 173723"/>
                <a:gd name="connsiteX6" fmla="*/ 20622 w 242198"/>
                <a:gd name="connsiteY6" fmla="*/ 7495 h 173723"/>
                <a:gd name="connsiteX7" fmla="*/ 1791 w 242198"/>
                <a:gd name="connsiteY7" fmla="*/ 0 h 173723"/>
                <a:gd name="connsiteX8" fmla="*/ 0 w 242198"/>
                <a:gd name="connsiteY8" fmla="*/ 2805 h 173723"/>
                <a:gd name="connsiteX9" fmla="*/ 9404 w 242198"/>
                <a:gd name="connsiteY9" fmla="*/ 12750 h 173723"/>
                <a:gd name="connsiteX10" fmla="*/ 49211 w 242198"/>
                <a:gd name="connsiteY10" fmla="*/ 43743 h 173723"/>
                <a:gd name="connsiteX11" fmla="*/ 216710 w 242198"/>
                <a:gd name="connsiteY11" fmla="*/ 161513 h 173723"/>
                <a:gd name="connsiteX12" fmla="*/ 234952 w 242198"/>
                <a:gd name="connsiteY12" fmla="*/ 172849 h 173723"/>
                <a:gd name="connsiteX13" fmla="*/ 241103 w 242198"/>
                <a:gd name="connsiteY13" fmla="*/ 173132 h 173723"/>
                <a:gd name="connsiteX14" fmla="*/ 242022 w 242198"/>
                <a:gd name="connsiteY14" fmla="*/ 167193 h 173723"/>
                <a:gd name="connsiteX15" fmla="*/ 238629 w 242198"/>
                <a:gd name="connsiteY15" fmla="*/ 155126 h 173723"/>
                <a:gd name="connsiteX16" fmla="*/ 218289 w 242198"/>
                <a:gd name="connsiteY16" fmla="*/ 75041 h 173723"/>
                <a:gd name="connsiteX17" fmla="*/ 200377 w 242198"/>
                <a:gd name="connsiteY17" fmla="*/ 62055 h 173723"/>
                <a:gd name="connsiteX18" fmla="*/ 187438 w 242198"/>
                <a:gd name="connsiteY18" fmla="*/ 67382 h 173723"/>
                <a:gd name="connsiteX19" fmla="*/ 186142 w 242198"/>
                <a:gd name="connsiteY19" fmla="*/ 76927 h 173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42198" h="173723">
                  <a:moveTo>
                    <a:pt x="186142" y="76927"/>
                  </a:moveTo>
                  <a:cubicBezTo>
                    <a:pt x="190832" y="81310"/>
                    <a:pt x="196324" y="84869"/>
                    <a:pt x="200778" y="89465"/>
                  </a:cubicBezTo>
                  <a:cubicBezTo>
                    <a:pt x="204832" y="93637"/>
                    <a:pt x="208791" y="98280"/>
                    <a:pt x="211337" y="103441"/>
                  </a:cubicBezTo>
                  <a:cubicBezTo>
                    <a:pt x="213976" y="108791"/>
                    <a:pt x="209569" y="113293"/>
                    <a:pt x="203700" y="111973"/>
                  </a:cubicBezTo>
                  <a:cubicBezTo>
                    <a:pt x="200354" y="111219"/>
                    <a:pt x="196842" y="110394"/>
                    <a:pt x="193896" y="108744"/>
                  </a:cubicBezTo>
                  <a:cubicBezTo>
                    <a:pt x="166981" y="93684"/>
                    <a:pt x="139995" y="78765"/>
                    <a:pt x="113410" y="63139"/>
                  </a:cubicBezTo>
                  <a:cubicBezTo>
                    <a:pt x="82300" y="44874"/>
                    <a:pt x="51685" y="25831"/>
                    <a:pt x="20622" y="7495"/>
                  </a:cubicBezTo>
                  <a:cubicBezTo>
                    <a:pt x="14872" y="4101"/>
                    <a:pt x="8084" y="2451"/>
                    <a:pt x="1791" y="0"/>
                  </a:cubicBezTo>
                  <a:cubicBezTo>
                    <a:pt x="1202" y="943"/>
                    <a:pt x="589" y="1862"/>
                    <a:pt x="0" y="2805"/>
                  </a:cubicBezTo>
                  <a:cubicBezTo>
                    <a:pt x="3111" y="6151"/>
                    <a:pt x="5868" y="9922"/>
                    <a:pt x="9404" y="12750"/>
                  </a:cubicBezTo>
                  <a:cubicBezTo>
                    <a:pt x="22508" y="23285"/>
                    <a:pt x="35517" y="34033"/>
                    <a:pt x="49211" y="43743"/>
                  </a:cubicBezTo>
                  <a:cubicBezTo>
                    <a:pt x="104902" y="83196"/>
                    <a:pt x="160830" y="122343"/>
                    <a:pt x="216710" y="161513"/>
                  </a:cubicBezTo>
                  <a:cubicBezTo>
                    <a:pt x="222555" y="165614"/>
                    <a:pt x="228706" y="169361"/>
                    <a:pt x="234952" y="172849"/>
                  </a:cubicBezTo>
                  <a:cubicBezTo>
                    <a:pt x="236649" y="173792"/>
                    <a:pt x="239760" y="174099"/>
                    <a:pt x="241103" y="173132"/>
                  </a:cubicBezTo>
                  <a:cubicBezTo>
                    <a:pt x="242258" y="172307"/>
                    <a:pt x="242376" y="169149"/>
                    <a:pt x="242022" y="167193"/>
                  </a:cubicBezTo>
                  <a:cubicBezTo>
                    <a:pt x="241245" y="163092"/>
                    <a:pt x="240160" y="158991"/>
                    <a:pt x="238629" y="155126"/>
                  </a:cubicBezTo>
                  <a:cubicBezTo>
                    <a:pt x="228494" y="129272"/>
                    <a:pt x="221306" y="102710"/>
                    <a:pt x="218289" y="75041"/>
                  </a:cubicBezTo>
                  <a:cubicBezTo>
                    <a:pt x="216993" y="63257"/>
                    <a:pt x="211784" y="59510"/>
                    <a:pt x="200377" y="62055"/>
                  </a:cubicBezTo>
                  <a:cubicBezTo>
                    <a:pt x="195899" y="63045"/>
                    <a:pt x="191610" y="65308"/>
                    <a:pt x="187438" y="67382"/>
                  </a:cubicBezTo>
                  <a:cubicBezTo>
                    <a:pt x="182630" y="69786"/>
                    <a:pt x="182489" y="73509"/>
                    <a:pt x="186142" y="76927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8">
              <a:extLst>
                <a:ext uri="{FF2B5EF4-FFF2-40B4-BE49-F238E27FC236}">
                  <a16:creationId xmlns:a16="http://schemas.microsoft.com/office/drawing/2014/main" xmlns="" id="{258309C7-FAF4-47E3-B392-FE410F861346}"/>
                </a:ext>
              </a:extLst>
            </p:cNvPr>
            <p:cNvSpPr/>
            <p:nvPr/>
          </p:nvSpPr>
          <p:spPr>
            <a:xfrm>
              <a:off x="434135" y="2112369"/>
              <a:ext cx="278034" cy="117825"/>
            </a:xfrm>
            <a:custGeom>
              <a:avLst/>
              <a:gdLst>
                <a:gd name="connsiteX0" fmla="*/ 19397 w 278034"/>
                <a:gd name="connsiteY0" fmla="*/ 115391 h 117825"/>
                <a:gd name="connsiteX1" fmla="*/ 212421 w 278034"/>
                <a:gd name="connsiteY1" fmla="*/ 51474 h 117825"/>
                <a:gd name="connsiteX2" fmla="*/ 270116 w 278034"/>
                <a:gd name="connsiteY2" fmla="*/ 28684 h 117825"/>
                <a:gd name="connsiteX3" fmla="*/ 273180 w 278034"/>
                <a:gd name="connsiteY3" fmla="*/ 11479 h 117825"/>
                <a:gd name="connsiteX4" fmla="*/ 265779 w 278034"/>
                <a:gd name="connsiteY4" fmla="*/ 4244 h 117825"/>
                <a:gd name="connsiteX5" fmla="*/ 246288 w 278034"/>
                <a:gd name="connsiteY5" fmla="*/ 6506 h 117825"/>
                <a:gd name="connsiteX6" fmla="*/ 230521 w 278034"/>
                <a:gd name="connsiteY6" fmla="*/ 19351 h 117825"/>
                <a:gd name="connsiteX7" fmla="*/ 169361 w 278034"/>
                <a:gd name="connsiteY7" fmla="*/ 41269 h 117825"/>
                <a:gd name="connsiteX8" fmla="*/ 81664 w 278034"/>
                <a:gd name="connsiteY8" fmla="*/ 58309 h 117825"/>
                <a:gd name="connsiteX9" fmla="*/ 56022 w 278034"/>
                <a:gd name="connsiteY9" fmla="*/ 56471 h 117825"/>
                <a:gd name="connsiteX10" fmla="*/ 56941 w 278034"/>
                <a:gd name="connsiteY10" fmla="*/ 60030 h 117825"/>
                <a:gd name="connsiteX11" fmla="*/ 48951 w 278034"/>
                <a:gd name="connsiteY11" fmla="*/ 85790 h 117825"/>
                <a:gd name="connsiteX12" fmla="*/ 25689 w 278034"/>
                <a:gd name="connsiteY12" fmla="*/ 97079 h 117825"/>
                <a:gd name="connsiteX13" fmla="*/ 2310 w 278034"/>
                <a:gd name="connsiteY13" fmla="*/ 111173 h 117825"/>
                <a:gd name="connsiteX14" fmla="*/ 0 w 278034"/>
                <a:gd name="connsiteY14" fmla="*/ 115509 h 117825"/>
                <a:gd name="connsiteX15" fmla="*/ 4879 w 278034"/>
                <a:gd name="connsiteY15" fmla="*/ 117819 h 117825"/>
                <a:gd name="connsiteX16" fmla="*/ 19397 w 278034"/>
                <a:gd name="connsiteY16" fmla="*/ 115391 h 117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78034" h="117825">
                  <a:moveTo>
                    <a:pt x="19397" y="115391"/>
                  </a:moveTo>
                  <a:cubicBezTo>
                    <a:pt x="83785" y="94251"/>
                    <a:pt x="148197" y="73157"/>
                    <a:pt x="212421" y="51474"/>
                  </a:cubicBezTo>
                  <a:cubicBezTo>
                    <a:pt x="232006" y="44875"/>
                    <a:pt x="251238" y="37051"/>
                    <a:pt x="270116" y="28684"/>
                  </a:cubicBezTo>
                  <a:cubicBezTo>
                    <a:pt x="279991" y="24300"/>
                    <a:pt x="280179" y="19516"/>
                    <a:pt x="273180" y="11479"/>
                  </a:cubicBezTo>
                  <a:cubicBezTo>
                    <a:pt x="270917" y="8887"/>
                    <a:pt x="268466" y="6388"/>
                    <a:pt x="265779" y="4244"/>
                  </a:cubicBezTo>
                  <a:cubicBezTo>
                    <a:pt x="257719" y="-2214"/>
                    <a:pt x="253217" y="-1177"/>
                    <a:pt x="246288" y="6506"/>
                  </a:cubicBezTo>
                  <a:cubicBezTo>
                    <a:pt x="241763" y="11526"/>
                    <a:pt x="236555" y="16923"/>
                    <a:pt x="230521" y="19351"/>
                  </a:cubicBezTo>
                  <a:cubicBezTo>
                    <a:pt x="210417" y="27411"/>
                    <a:pt x="190078" y="35071"/>
                    <a:pt x="169361" y="41269"/>
                  </a:cubicBezTo>
                  <a:cubicBezTo>
                    <a:pt x="140750" y="49825"/>
                    <a:pt x="111643" y="56777"/>
                    <a:pt x="81664" y="58309"/>
                  </a:cubicBezTo>
                  <a:cubicBezTo>
                    <a:pt x="73297" y="58733"/>
                    <a:pt x="64836" y="57154"/>
                    <a:pt x="56022" y="56471"/>
                  </a:cubicBezTo>
                  <a:cubicBezTo>
                    <a:pt x="56257" y="57390"/>
                    <a:pt x="56422" y="58781"/>
                    <a:pt x="56941" y="60030"/>
                  </a:cubicBezTo>
                  <a:cubicBezTo>
                    <a:pt x="62385" y="72945"/>
                    <a:pt x="61065" y="78436"/>
                    <a:pt x="48951" y="85790"/>
                  </a:cubicBezTo>
                  <a:cubicBezTo>
                    <a:pt x="41622" y="90244"/>
                    <a:pt x="33278" y="92978"/>
                    <a:pt x="25689" y="97079"/>
                  </a:cubicBezTo>
                  <a:cubicBezTo>
                    <a:pt x="17676" y="101392"/>
                    <a:pt x="9993" y="106271"/>
                    <a:pt x="2310" y="111173"/>
                  </a:cubicBezTo>
                  <a:cubicBezTo>
                    <a:pt x="1108" y="111950"/>
                    <a:pt x="754" y="114048"/>
                    <a:pt x="0" y="115509"/>
                  </a:cubicBezTo>
                  <a:cubicBezTo>
                    <a:pt x="1626" y="116334"/>
                    <a:pt x="3323" y="117937"/>
                    <a:pt x="4879" y="117819"/>
                  </a:cubicBezTo>
                  <a:cubicBezTo>
                    <a:pt x="9781" y="117371"/>
                    <a:pt x="14777" y="116900"/>
                    <a:pt x="19397" y="115391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19">
              <a:extLst>
                <a:ext uri="{FF2B5EF4-FFF2-40B4-BE49-F238E27FC236}">
                  <a16:creationId xmlns:a16="http://schemas.microsoft.com/office/drawing/2014/main" xmlns="" id="{7D597433-4969-47B3-8B2D-60814E8FC738}"/>
                </a:ext>
              </a:extLst>
            </p:cNvPr>
            <p:cNvSpPr/>
            <p:nvPr/>
          </p:nvSpPr>
          <p:spPr>
            <a:xfrm>
              <a:off x="1170871" y="3380907"/>
              <a:ext cx="64372" cy="255206"/>
            </a:xfrm>
            <a:custGeom>
              <a:avLst/>
              <a:gdLst>
                <a:gd name="connsiteX0" fmla="*/ 38730 w 64372"/>
                <a:gd name="connsiteY0" fmla="*/ 250413 h 255206"/>
                <a:gd name="connsiteX1" fmla="*/ 45753 w 64372"/>
                <a:gd name="connsiteY1" fmla="*/ 228942 h 255206"/>
                <a:gd name="connsiteX2" fmla="*/ 51221 w 64372"/>
                <a:gd name="connsiteY2" fmla="*/ 180344 h 255206"/>
                <a:gd name="connsiteX3" fmla="*/ 64372 w 64372"/>
                <a:gd name="connsiteY3" fmla="*/ 55008 h 255206"/>
                <a:gd name="connsiteX4" fmla="*/ 60601 w 64372"/>
                <a:gd name="connsiteY4" fmla="*/ 8485 h 255206"/>
                <a:gd name="connsiteX5" fmla="*/ 56076 w 64372"/>
                <a:gd name="connsiteY5" fmla="*/ 0 h 255206"/>
                <a:gd name="connsiteX6" fmla="*/ 48888 w 64372"/>
                <a:gd name="connsiteY6" fmla="*/ 7542 h 255206"/>
                <a:gd name="connsiteX7" fmla="*/ 47521 w 64372"/>
                <a:gd name="connsiteY7" fmla="*/ 11713 h 255206"/>
                <a:gd name="connsiteX8" fmla="*/ 44410 w 64372"/>
                <a:gd name="connsiteY8" fmla="*/ 34386 h 255206"/>
                <a:gd name="connsiteX9" fmla="*/ 28690 w 64372"/>
                <a:gd name="connsiteY9" fmla="*/ 53029 h 255206"/>
                <a:gd name="connsiteX10" fmla="*/ 14738 w 64372"/>
                <a:gd name="connsiteY10" fmla="*/ 63799 h 255206"/>
                <a:gd name="connsiteX11" fmla="*/ 1374 w 64372"/>
                <a:gd name="connsiteY11" fmla="*/ 144332 h 255206"/>
                <a:gd name="connsiteX12" fmla="*/ 9529 w 64372"/>
                <a:gd name="connsiteY12" fmla="*/ 155645 h 255206"/>
                <a:gd name="connsiteX13" fmla="*/ 15987 w 64372"/>
                <a:gd name="connsiteY13" fmla="*/ 144709 h 255206"/>
                <a:gd name="connsiteX14" fmla="*/ 19451 w 64372"/>
                <a:gd name="connsiteY14" fmla="*/ 109333 h 255206"/>
                <a:gd name="connsiteX15" fmla="*/ 28549 w 64372"/>
                <a:gd name="connsiteY15" fmla="*/ 78364 h 255206"/>
                <a:gd name="connsiteX16" fmla="*/ 35525 w 64372"/>
                <a:gd name="connsiteY16" fmla="*/ 72661 h 255206"/>
                <a:gd name="connsiteX17" fmla="*/ 39720 w 64372"/>
                <a:gd name="connsiteY17" fmla="*/ 80815 h 255206"/>
                <a:gd name="connsiteX18" fmla="*/ 41370 w 64372"/>
                <a:gd name="connsiteY18" fmla="*/ 102993 h 255206"/>
                <a:gd name="connsiteX19" fmla="*/ 25673 w 64372"/>
                <a:gd name="connsiteY19" fmla="*/ 222508 h 255206"/>
                <a:gd name="connsiteX20" fmla="*/ 22562 w 64372"/>
                <a:gd name="connsiteY20" fmla="*/ 245793 h 255206"/>
                <a:gd name="connsiteX21" fmla="*/ 29279 w 64372"/>
                <a:gd name="connsiteY21" fmla="*/ 255032 h 255206"/>
                <a:gd name="connsiteX22" fmla="*/ 38730 w 64372"/>
                <a:gd name="connsiteY22" fmla="*/ 250413 h 255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4372" h="255206">
                  <a:moveTo>
                    <a:pt x="38730" y="250413"/>
                  </a:moveTo>
                  <a:cubicBezTo>
                    <a:pt x="42030" y="243696"/>
                    <a:pt x="44693" y="236319"/>
                    <a:pt x="45753" y="228942"/>
                  </a:cubicBezTo>
                  <a:cubicBezTo>
                    <a:pt x="48110" y="212821"/>
                    <a:pt x="48110" y="196300"/>
                    <a:pt x="51221" y="180344"/>
                  </a:cubicBezTo>
                  <a:cubicBezTo>
                    <a:pt x="59282" y="138935"/>
                    <a:pt x="62605" y="97148"/>
                    <a:pt x="64372" y="55008"/>
                  </a:cubicBezTo>
                  <a:cubicBezTo>
                    <a:pt x="63170" y="39500"/>
                    <a:pt x="62181" y="23945"/>
                    <a:pt x="60601" y="8485"/>
                  </a:cubicBezTo>
                  <a:cubicBezTo>
                    <a:pt x="60295" y="5538"/>
                    <a:pt x="57655" y="2828"/>
                    <a:pt x="56076" y="0"/>
                  </a:cubicBezTo>
                  <a:cubicBezTo>
                    <a:pt x="53649" y="2498"/>
                    <a:pt x="51103" y="4879"/>
                    <a:pt x="48888" y="7542"/>
                  </a:cubicBezTo>
                  <a:cubicBezTo>
                    <a:pt x="48016" y="8602"/>
                    <a:pt x="47710" y="10276"/>
                    <a:pt x="47521" y="11713"/>
                  </a:cubicBezTo>
                  <a:cubicBezTo>
                    <a:pt x="46461" y="19279"/>
                    <a:pt x="45895" y="26915"/>
                    <a:pt x="44410" y="34386"/>
                  </a:cubicBezTo>
                  <a:cubicBezTo>
                    <a:pt x="42619" y="43318"/>
                    <a:pt x="38377" y="51308"/>
                    <a:pt x="28690" y="53029"/>
                  </a:cubicBezTo>
                  <a:cubicBezTo>
                    <a:pt x="21596" y="54278"/>
                    <a:pt x="17448" y="58143"/>
                    <a:pt x="14738" y="63799"/>
                  </a:cubicBezTo>
                  <a:cubicBezTo>
                    <a:pt x="2529" y="89300"/>
                    <a:pt x="-2726" y="116121"/>
                    <a:pt x="1374" y="144332"/>
                  </a:cubicBezTo>
                  <a:cubicBezTo>
                    <a:pt x="2105" y="149352"/>
                    <a:pt x="3307" y="155951"/>
                    <a:pt x="9529" y="155645"/>
                  </a:cubicBezTo>
                  <a:cubicBezTo>
                    <a:pt x="11933" y="155527"/>
                    <a:pt x="15374" y="148786"/>
                    <a:pt x="15987" y="144709"/>
                  </a:cubicBezTo>
                  <a:cubicBezTo>
                    <a:pt x="17707" y="132996"/>
                    <a:pt x="17377" y="120952"/>
                    <a:pt x="19451" y="109333"/>
                  </a:cubicBezTo>
                  <a:cubicBezTo>
                    <a:pt x="21313" y="98798"/>
                    <a:pt x="24966" y="88522"/>
                    <a:pt x="28549" y="78364"/>
                  </a:cubicBezTo>
                  <a:cubicBezTo>
                    <a:pt x="29397" y="75937"/>
                    <a:pt x="33121" y="74546"/>
                    <a:pt x="35525" y="72661"/>
                  </a:cubicBezTo>
                  <a:cubicBezTo>
                    <a:pt x="36986" y="75371"/>
                    <a:pt x="39319" y="77964"/>
                    <a:pt x="39720" y="80815"/>
                  </a:cubicBezTo>
                  <a:cubicBezTo>
                    <a:pt x="40757" y="88145"/>
                    <a:pt x="41629" y="95616"/>
                    <a:pt x="41370" y="102993"/>
                  </a:cubicBezTo>
                  <a:cubicBezTo>
                    <a:pt x="39956" y="143318"/>
                    <a:pt x="35572" y="183267"/>
                    <a:pt x="25673" y="222508"/>
                  </a:cubicBezTo>
                  <a:cubicBezTo>
                    <a:pt x="23764" y="230073"/>
                    <a:pt x="22515" y="238039"/>
                    <a:pt x="22562" y="245793"/>
                  </a:cubicBezTo>
                  <a:cubicBezTo>
                    <a:pt x="22586" y="249046"/>
                    <a:pt x="26192" y="253853"/>
                    <a:pt x="29279" y="255032"/>
                  </a:cubicBezTo>
                  <a:cubicBezTo>
                    <a:pt x="31613" y="255951"/>
                    <a:pt x="37410" y="253076"/>
                    <a:pt x="38730" y="250413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0">
              <a:extLst>
                <a:ext uri="{FF2B5EF4-FFF2-40B4-BE49-F238E27FC236}">
                  <a16:creationId xmlns:a16="http://schemas.microsoft.com/office/drawing/2014/main" xmlns="" id="{73D185BA-9EB2-4B64-9916-C9315A686953}"/>
                </a:ext>
              </a:extLst>
            </p:cNvPr>
            <p:cNvSpPr/>
            <p:nvPr/>
          </p:nvSpPr>
          <p:spPr>
            <a:xfrm>
              <a:off x="383276" y="2786340"/>
              <a:ext cx="130642" cy="246511"/>
            </a:xfrm>
            <a:custGeom>
              <a:avLst/>
              <a:gdLst>
                <a:gd name="connsiteX0" fmla="*/ 14611 w 130642"/>
                <a:gd name="connsiteY0" fmla="*/ 120233 h 246511"/>
                <a:gd name="connsiteX1" fmla="*/ 29742 w 130642"/>
                <a:gd name="connsiteY1" fmla="*/ 93954 h 246511"/>
                <a:gd name="connsiteX2" fmla="*/ 47630 w 130642"/>
                <a:gd name="connsiteY2" fmla="*/ 70527 h 246511"/>
                <a:gd name="connsiteX3" fmla="*/ 59768 w 130642"/>
                <a:gd name="connsiteY3" fmla="*/ 69349 h 246511"/>
                <a:gd name="connsiteX4" fmla="*/ 62148 w 130642"/>
                <a:gd name="connsiteY4" fmla="*/ 78847 h 246511"/>
                <a:gd name="connsiteX5" fmla="*/ 59131 w 130642"/>
                <a:gd name="connsiteY5" fmla="*/ 88675 h 246511"/>
                <a:gd name="connsiteX6" fmla="*/ 42115 w 130642"/>
                <a:gd name="connsiteY6" fmla="*/ 124027 h 246511"/>
                <a:gd name="connsiteX7" fmla="*/ 20574 w 130642"/>
                <a:gd name="connsiteY7" fmla="*/ 222542 h 246511"/>
                <a:gd name="connsiteX8" fmla="*/ 23897 w 130642"/>
                <a:gd name="connsiteY8" fmla="*/ 246511 h 246511"/>
                <a:gd name="connsiteX9" fmla="*/ 28045 w 130642"/>
                <a:gd name="connsiteY9" fmla="*/ 243612 h 246511"/>
                <a:gd name="connsiteX10" fmla="*/ 38203 w 130642"/>
                <a:gd name="connsiteY10" fmla="*/ 216815 h 246511"/>
                <a:gd name="connsiteX11" fmla="*/ 56610 w 130642"/>
                <a:gd name="connsiteY11" fmla="*/ 140760 h 246511"/>
                <a:gd name="connsiteX12" fmla="*/ 119584 w 130642"/>
                <a:gd name="connsiteY12" fmla="*/ 32347 h 246511"/>
                <a:gd name="connsiteX13" fmla="*/ 130637 w 130642"/>
                <a:gd name="connsiteY13" fmla="*/ 9627 h 246511"/>
                <a:gd name="connsiteX14" fmla="*/ 116779 w 130642"/>
                <a:gd name="connsiteY14" fmla="*/ 1519 h 246511"/>
                <a:gd name="connsiteX15" fmla="*/ 107918 w 130642"/>
                <a:gd name="connsiteY15" fmla="*/ 9273 h 246511"/>
                <a:gd name="connsiteX16" fmla="*/ 88851 w 130642"/>
                <a:gd name="connsiteY16" fmla="*/ 37484 h 246511"/>
                <a:gd name="connsiteX17" fmla="*/ 74309 w 130642"/>
                <a:gd name="connsiteY17" fmla="*/ 54972 h 246511"/>
                <a:gd name="connsiteX18" fmla="*/ 61842 w 130642"/>
                <a:gd name="connsiteY18" fmla="*/ 56103 h 246511"/>
                <a:gd name="connsiteX19" fmla="*/ 40701 w 130642"/>
                <a:gd name="connsiteY19" fmla="*/ 57093 h 246511"/>
                <a:gd name="connsiteX20" fmla="*/ 16096 w 130642"/>
                <a:gd name="connsiteY20" fmla="*/ 81463 h 246511"/>
                <a:gd name="connsiteX21" fmla="*/ 352 w 130642"/>
                <a:gd name="connsiteY21" fmla="*/ 113728 h 246511"/>
                <a:gd name="connsiteX22" fmla="*/ 3275 w 130642"/>
                <a:gd name="connsiteY22" fmla="*/ 127939 h 246511"/>
                <a:gd name="connsiteX23" fmla="*/ 14611 w 130642"/>
                <a:gd name="connsiteY23" fmla="*/ 120233 h 246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30642" h="246511">
                  <a:moveTo>
                    <a:pt x="14611" y="120233"/>
                  </a:moveTo>
                  <a:cubicBezTo>
                    <a:pt x="20291" y="111913"/>
                    <a:pt x="24250" y="102438"/>
                    <a:pt x="29742" y="93954"/>
                  </a:cubicBezTo>
                  <a:cubicBezTo>
                    <a:pt x="35068" y="85705"/>
                    <a:pt x="40866" y="77598"/>
                    <a:pt x="47630" y="70527"/>
                  </a:cubicBezTo>
                  <a:cubicBezTo>
                    <a:pt x="49869" y="68194"/>
                    <a:pt x="55997" y="68288"/>
                    <a:pt x="59768" y="69349"/>
                  </a:cubicBezTo>
                  <a:cubicBezTo>
                    <a:pt x="61394" y="69797"/>
                    <a:pt x="62266" y="75547"/>
                    <a:pt x="62148" y="78847"/>
                  </a:cubicBezTo>
                  <a:cubicBezTo>
                    <a:pt x="62030" y="82170"/>
                    <a:pt x="60569" y="85564"/>
                    <a:pt x="59131" y="88675"/>
                  </a:cubicBezTo>
                  <a:cubicBezTo>
                    <a:pt x="53616" y="100529"/>
                    <a:pt x="48219" y="112479"/>
                    <a:pt x="42115" y="124027"/>
                  </a:cubicBezTo>
                  <a:cubicBezTo>
                    <a:pt x="25782" y="154925"/>
                    <a:pt x="17958" y="187614"/>
                    <a:pt x="20574" y="222542"/>
                  </a:cubicBezTo>
                  <a:cubicBezTo>
                    <a:pt x="21139" y="230178"/>
                    <a:pt x="22648" y="237744"/>
                    <a:pt x="23897" y="246511"/>
                  </a:cubicBezTo>
                  <a:cubicBezTo>
                    <a:pt x="26536" y="244720"/>
                    <a:pt x="27762" y="244343"/>
                    <a:pt x="28045" y="243612"/>
                  </a:cubicBezTo>
                  <a:cubicBezTo>
                    <a:pt x="31556" y="234727"/>
                    <a:pt x="35846" y="226030"/>
                    <a:pt x="38203" y="216815"/>
                  </a:cubicBezTo>
                  <a:cubicBezTo>
                    <a:pt x="44637" y="191527"/>
                    <a:pt x="48313" y="165366"/>
                    <a:pt x="56610" y="140760"/>
                  </a:cubicBezTo>
                  <a:cubicBezTo>
                    <a:pt x="70138" y="100624"/>
                    <a:pt x="87036" y="61854"/>
                    <a:pt x="119584" y="32347"/>
                  </a:cubicBezTo>
                  <a:cubicBezTo>
                    <a:pt x="125971" y="26572"/>
                    <a:pt x="130826" y="19078"/>
                    <a:pt x="130637" y="9627"/>
                  </a:cubicBezTo>
                  <a:cubicBezTo>
                    <a:pt x="130496" y="1849"/>
                    <a:pt x="123402" y="-2487"/>
                    <a:pt x="116779" y="1519"/>
                  </a:cubicBezTo>
                  <a:cubicBezTo>
                    <a:pt x="113456" y="3523"/>
                    <a:pt x="110157" y="6162"/>
                    <a:pt x="107918" y="9273"/>
                  </a:cubicBezTo>
                  <a:cubicBezTo>
                    <a:pt x="101295" y="18488"/>
                    <a:pt x="95426" y="28246"/>
                    <a:pt x="88851" y="37484"/>
                  </a:cubicBezTo>
                  <a:cubicBezTo>
                    <a:pt x="84444" y="43683"/>
                    <a:pt x="80013" y="50141"/>
                    <a:pt x="74309" y="54972"/>
                  </a:cubicBezTo>
                  <a:cubicBezTo>
                    <a:pt x="71599" y="57282"/>
                    <a:pt x="64623" y="57989"/>
                    <a:pt x="61842" y="56103"/>
                  </a:cubicBezTo>
                  <a:cubicBezTo>
                    <a:pt x="53993" y="50824"/>
                    <a:pt x="46829" y="52002"/>
                    <a:pt x="40701" y="57093"/>
                  </a:cubicBezTo>
                  <a:cubicBezTo>
                    <a:pt x="31816" y="64447"/>
                    <a:pt x="22695" y="72177"/>
                    <a:pt x="16096" y="81463"/>
                  </a:cubicBezTo>
                  <a:cubicBezTo>
                    <a:pt x="9214" y="91102"/>
                    <a:pt x="4477" y="102533"/>
                    <a:pt x="352" y="113728"/>
                  </a:cubicBezTo>
                  <a:cubicBezTo>
                    <a:pt x="-1062" y="117593"/>
                    <a:pt x="2167" y="123155"/>
                    <a:pt x="3275" y="127939"/>
                  </a:cubicBezTo>
                  <a:cubicBezTo>
                    <a:pt x="7093" y="125441"/>
                    <a:pt x="12207" y="123744"/>
                    <a:pt x="14611" y="120233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1">
              <a:extLst>
                <a:ext uri="{FF2B5EF4-FFF2-40B4-BE49-F238E27FC236}">
                  <a16:creationId xmlns:a16="http://schemas.microsoft.com/office/drawing/2014/main" xmlns="" id="{BA80C520-9A77-4645-9615-862E74D74570}"/>
                </a:ext>
              </a:extLst>
            </p:cNvPr>
            <p:cNvSpPr/>
            <p:nvPr/>
          </p:nvSpPr>
          <p:spPr>
            <a:xfrm>
              <a:off x="395541" y="3043174"/>
              <a:ext cx="61705" cy="337316"/>
            </a:xfrm>
            <a:custGeom>
              <a:avLst/>
              <a:gdLst>
                <a:gd name="connsiteX0" fmla="*/ 11044 w 61705"/>
                <a:gd name="connsiteY0" fmla="*/ 214848 h 337316"/>
                <a:gd name="connsiteX1" fmla="*/ 20047 w 61705"/>
                <a:gd name="connsiteY1" fmla="*/ 239359 h 337316"/>
                <a:gd name="connsiteX2" fmla="*/ 35719 w 61705"/>
                <a:gd name="connsiteY2" fmla="*/ 327481 h 337316"/>
                <a:gd name="connsiteX3" fmla="*/ 58722 w 61705"/>
                <a:gd name="connsiteY3" fmla="*/ 334905 h 337316"/>
                <a:gd name="connsiteX4" fmla="*/ 61668 w 61705"/>
                <a:gd name="connsiteY4" fmla="*/ 329296 h 337316"/>
                <a:gd name="connsiteX5" fmla="*/ 60419 w 61705"/>
                <a:gd name="connsiteY5" fmla="*/ 317676 h 337316"/>
                <a:gd name="connsiteX6" fmla="*/ 31336 w 61705"/>
                <a:gd name="connsiteY6" fmla="*/ 203960 h 337316"/>
                <a:gd name="connsiteX7" fmla="*/ 21767 w 61705"/>
                <a:gd name="connsiteY7" fmla="*/ 119350 h 337316"/>
                <a:gd name="connsiteX8" fmla="*/ 15357 w 61705"/>
                <a:gd name="connsiteY8" fmla="*/ 26868 h 337316"/>
                <a:gd name="connsiteX9" fmla="*/ 9464 w 61705"/>
                <a:gd name="connsiteY9" fmla="*/ 0 h 337316"/>
                <a:gd name="connsiteX10" fmla="*/ 4892 w 61705"/>
                <a:gd name="connsiteY10" fmla="*/ 189 h 337316"/>
                <a:gd name="connsiteX11" fmla="*/ 956 w 61705"/>
                <a:gd name="connsiteY11" fmla="*/ 29602 h 337316"/>
                <a:gd name="connsiteX12" fmla="*/ 8286 w 61705"/>
                <a:gd name="connsiteY12" fmla="*/ 205845 h 337316"/>
                <a:gd name="connsiteX13" fmla="*/ 11044 w 61705"/>
                <a:gd name="connsiteY13" fmla="*/ 214848 h 337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1705" h="337316">
                  <a:moveTo>
                    <a:pt x="11044" y="214848"/>
                  </a:moveTo>
                  <a:cubicBezTo>
                    <a:pt x="17784" y="221824"/>
                    <a:pt x="18491" y="230733"/>
                    <a:pt x="20047" y="239359"/>
                  </a:cubicBezTo>
                  <a:cubicBezTo>
                    <a:pt x="25326" y="268725"/>
                    <a:pt x="30275" y="298138"/>
                    <a:pt x="35719" y="327481"/>
                  </a:cubicBezTo>
                  <a:cubicBezTo>
                    <a:pt x="37251" y="335800"/>
                    <a:pt x="52217" y="340443"/>
                    <a:pt x="58722" y="334905"/>
                  </a:cubicBezTo>
                  <a:cubicBezTo>
                    <a:pt x="60254" y="333609"/>
                    <a:pt x="61597" y="331205"/>
                    <a:pt x="61668" y="329296"/>
                  </a:cubicBezTo>
                  <a:cubicBezTo>
                    <a:pt x="61786" y="325430"/>
                    <a:pt x="61692" y="321259"/>
                    <a:pt x="60419" y="317676"/>
                  </a:cubicBezTo>
                  <a:cubicBezTo>
                    <a:pt x="47032" y="280698"/>
                    <a:pt x="36945" y="242847"/>
                    <a:pt x="31336" y="203960"/>
                  </a:cubicBezTo>
                  <a:cubicBezTo>
                    <a:pt x="27282" y="175866"/>
                    <a:pt x="24218" y="147608"/>
                    <a:pt x="21767" y="119350"/>
                  </a:cubicBezTo>
                  <a:cubicBezTo>
                    <a:pt x="19080" y="88569"/>
                    <a:pt x="17902" y="57671"/>
                    <a:pt x="15357" y="26868"/>
                  </a:cubicBezTo>
                  <a:cubicBezTo>
                    <a:pt x="14602" y="17818"/>
                    <a:pt x="11491" y="8956"/>
                    <a:pt x="9464" y="0"/>
                  </a:cubicBezTo>
                  <a:cubicBezTo>
                    <a:pt x="7933" y="71"/>
                    <a:pt x="6424" y="141"/>
                    <a:pt x="4892" y="189"/>
                  </a:cubicBezTo>
                  <a:cubicBezTo>
                    <a:pt x="3549" y="9993"/>
                    <a:pt x="1381" y="19750"/>
                    <a:pt x="956" y="29602"/>
                  </a:cubicBezTo>
                  <a:cubicBezTo>
                    <a:pt x="-1542" y="88546"/>
                    <a:pt x="838" y="147302"/>
                    <a:pt x="8286" y="205845"/>
                  </a:cubicBezTo>
                  <a:cubicBezTo>
                    <a:pt x="8663" y="208956"/>
                    <a:pt x="9087" y="212821"/>
                    <a:pt x="11044" y="214848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2">
              <a:extLst>
                <a:ext uri="{FF2B5EF4-FFF2-40B4-BE49-F238E27FC236}">
                  <a16:creationId xmlns:a16="http://schemas.microsoft.com/office/drawing/2014/main" xmlns="" id="{39207EB7-7FC0-4938-A594-0921EBCC9F85}"/>
                </a:ext>
              </a:extLst>
            </p:cNvPr>
            <p:cNvSpPr/>
            <p:nvPr/>
          </p:nvSpPr>
          <p:spPr>
            <a:xfrm>
              <a:off x="946077" y="3590547"/>
              <a:ext cx="147414" cy="163626"/>
            </a:xfrm>
            <a:custGeom>
              <a:avLst/>
              <a:gdLst>
                <a:gd name="connsiteX0" fmla="*/ 6230 w 147414"/>
                <a:gd name="connsiteY0" fmla="*/ 163516 h 163626"/>
                <a:gd name="connsiteX1" fmla="*/ 16788 w 147414"/>
                <a:gd name="connsiteY1" fmla="*/ 160335 h 163626"/>
                <a:gd name="connsiteX2" fmla="*/ 43255 w 147414"/>
                <a:gd name="connsiteY2" fmla="*/ 147184 h 163626"/>
                <a:gd name="connsiteX3" fmla="*/ 53908 w 147414"/>
                <a:gd name="connsiteY3" fmla="*/ 153005 h 163626"/>
                <a:gd name="connsiteX4" fmla="*/ 66494 w 147414"/>
                <a:gd name="connsiteY4" fmla="*/ 158426 h 163626"/>
                <a:gd name="connsiteX5" fmla="*/ 73211 w 147414"/>
                <a:gd name="connsiteY5" fmla="*/ 153830 h 163626"/>
                <a:gd name="connsiteX6" fmla="*/ 141983 w 147414"/>
                <a:gd name="connsiteY6" fmla="*/ 51473 h 163626"/>
                <a:gd name="connsiteX7" fmla="*/ 145235 w 147414"/>
                <a:gd name="connsiteY7" fmla="*/ 707 h 163626"/>
                <a:gd name="connsiteX8" fmla="*/ 143067 w 147414"/>
                <a:gd name="connsiteY8" fmla="*/ 0 h 163626"/>
                <a:gd name="connsiteX9" fmla="*/ 136963 w 147414"/>
                <a:gd name="connsiteY9" fmla="*/ 14754 h 163626"/>
                <a:gd name="connsiteX10" fmla="*/ 121361 w 147414"/>
                <a:gd name="connsiteY10" fmla="*/ 54608 h 163626"/>
                <a:gd name="connsiteX11" fmla="*/ 94304 w 147414"/>
                <a:gd name="connsiteY11" fmla="*/ 66227 h 163626"/>
                <a:gd name="connsiteX12" fmla="*/ 79739 w 147414"/>
                <a:gd name="connsiteY12" fmla="*/ 64082 h 163626"/>
                <a:gd name="connsiteX13" fmla="*/ 68238 w 147414"/>
                <a:gd name="connsiteY13" fmla="*/ 74098 h 163626"/>
                <a:gd name="connsiteX14" fmla="*/ 59070 w 147414"/>
                <a:gd name="connsiteY14" fmla="*/ 96182 h 163626"/>
                <a:gd name="connsiteX15" fmla="*/ 15822 w 147414"/>
                <a:gd name="connsiteY15" fmla="*/ 139760 h 163626"/>
                <a:gd name="connsiteX16" fmla="*/ 1375 w 147414"/>
                <a:gd name="connsiteY16" fmla="*/ 156493 h 163626"/>
                <a:gd name="connsiteX17" fmla="*/ 6230 w 147414"/>
                <a:gd name="connsiteY17" fmla="*/ 163516 h 163626"/>
                <a:gd name="connsiteX18" fmla="*/ 69935 w 147414"/>
                <a:gd name="connsiteY18" fmla="*/ 124440 h 163626"/>
                <a:gd name="connsiteX19" fmla="*/ 106654 w 147414"/>
                <a:gd name="connsiteY19" fmla="*/ 87250 h 163626"/>
                <a:gd name="connsiteX20" fmla="*/ 108374 w 147414"/>
                <a:gd name="connsiteY20" fmla="*/ 88664 h 163626"/>
                <a:gd name="connsiteX21" fmla="*/ 70972 w 147414"/>
                <a:gd name="connsiteY21" fmla="*/ 140537 h 163626"/>
                <a:gd name="connsiteX22" fmla="*/ 68002 w 147414"/>
                <a:gd name="connsiteY22" fmla="*/ 139571 h 163626"/>
                <a:gd name="connsiteX23" fmla="*/ 69935 w 147414"/>
                <a:gd name="connsiteY23" fmla="*/ 124440 h 163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47414" h="163626">
                  <a:moveTo>
                    <a:pt x="6230" y="163516"/>
                  </a:moveTo>
                  <a:cubicBezTo>
                    <a:pt x="9836" y="163022"/>
                    <a:pt x="13489" y="161890"/>
                    <a:pt x="16788" y="160335"/>
                  </a:cubicBezTo>
                  <a:cubicBezTo>
                    <a:pt x="25697" y="156116"/>
                    <a:pt x="34252" y="151190"/>
                    <a:pt x="43255" y="147184"/>
                  </a:cubicBezTo>
                  <a:cubicBezTo>
                    <a:pt x="49265" y="144520"/>
                    <a:pt x="52565" y="146712"/>
                    <a:pt x="53908" y="153005"/>
                  </a:cubicBezTo>
                  <a:cubicBezTo>
                    <a:pt x="55817" y="161937"/>
                    <a:pt x="58386" y="163069"/>
                    <a:pt x="66494" y="158426"/>
                  </a:cubicBezTo>
                  <a:cubicBezTo>
                    <a:pt x="68850" y="157082"/>
                    <a:pt x="71184" y="155621"/>
                    <a:pt x="73211" y="153830"/>
                  </a:cubicBezTo>
                  <a:cubicBezTo>
                    <a:pt x="105334" y="125902"/>
                    <a:pt x="130670" y="93377"/>
                    <a:pt x="141983" y="51473"/>
                  </a:cubicBezTo>
                  <a:cubicBezTo>
                    <a:pt x="146484" y="34763"/>
                    <a:pt x="149784" y="17935"/>
                    <a:pt x="145235" y="707"/>
                  </a:cubicBezTo>
                  <a:cubicBezTo>
                    <a:pt x="144504" y="471"/>
                    <a:pt x="143774" y="236"/>
                    <a:pt x="143067" y="0"/>
                  </a:cubicBezTo>
                  <a:cubicBezTo>
                    <a:pt x="141040" y="4902"/>
                    <a:pt x="138895" y="9781"/>
                    <a:pt x="136963" y="14754"/>
                  </a:cubicBezTo>
                  <a:cubicBezTo>
                    <a:pt x="131801" y="28046"/>
                    <a:pt x="127488" y="41763"/>
                    <a:pt x="121361" y="54608"/>
                  </a:cubicBezTo>
                  <a:cubicBezTo>
                    <a:pt x="115539" y="66816"/>
                    <a:pt x="107549" y="69338"/>
                    <a:pt x="94304" y="66227"/>
                  </a:cubicBezTo>
                  <a:cubicBezTo>
                    <a:pt x="89543" y="65119"/>
                    <a:pt x="84618" y="64294"/>
                    <a:pt x="79739" y="64082"/>
                  </a:cubicBezTo>
                  <a:cubicBezTo>
                    <a:pt x="73046" y="63799"/>
                    <a:pt x="70005" y="67594"/>
                    <a:pt x="68238" y="74098"/>
                  </a:cubicBezTo>
                  <a:cubicBezTo>
                    <a:pt x="66140" y="81805"/>
                    <a:pt x="64113" y="90549"/>
                    <a:pt x="59070" y="96182"/>
                  </a:cubicBezTo>
                  <a:cubicBezTo>
                    <a:pt x="45471" y="111431"/>
                    <a:pt x="30222" y="125194"/>
                    <a:pt x="15822" y="139760"/>
                  </a:cubicBezTo>
                  <a:cubicBezTo>
                    <a:pt x="10637" y="144992"/>
                    <a:pt x="5523" y="150460"/>
                    <a:pt x="1375" y="156493"/>
                  </a:cubicBezTo>
                  <a:cubicBezTo>
                    <a:pt x="-1736" y="161065"/>
                    <a:pt x="667" y="164271"/>
                    <a:pt x="6230" y="163516"/>
                  </a:cubicBezTo>
                  <a:close/>
                  <a:moveTo>
                    <a:pt x="69935" y="124440"/>
                  </a:moveTo>
                  <a:cubicBezTo>
                    <a:pt x="77688" y="107730"/>
                    <a:pt x="92112" y="97337"/>
                    <a:pt x="106654" y="87250"/>
                  </a:cubicBezTo>
                  <a:cubicBezTo>
                    <a:pt x="107220" y="87721"/>
                    <a:pt x="107809" y="88192"/>
                    <a:pt x="108374" y="88664"/>
                  </a:cubicBezTo>
                  <a:cubicBezTo>
                    <a:pt x="95907" y="105963"/>
                    <a:pt x="83439" y="123238"/>
                    <a:pt x="70972" y="140537"/>
                  </a:cubicBezTo>
                  <a:cubicBezTo>
                    <a:pt x="69982" y="140207"/>
                    <a:pt x="68992" y="139901"/>
                    <a:pt x="68002" y="139571"/>
                  </a:cubicBezTo>
                  <a:cubicBezTo>
                    <a:pt x="68568" y="134504"/>
                    <a:pt x="67884" y="128848"/>
                    <a:pt x="69935" y="124440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3">
              <a:extLst>
                <a:ext uri="{FF2B5EF4-FFF2-40B4-BE49-F238E27FC236}">
                  <a16:creationId xmlns:a16="http://schemas.microsoft.com/office/drawing/2014/main" xmlns="" id="{2A394A92-4C68-48E2-BAED-4C1FD27E937D}"/>
                </a:ext>
              </a:extLst>
            </p:cNvPr>
            <p:cNvSpPr/>
            <p:nvPr/>
          </p:nvSpPr>
          <p:spPr>
            <a:xfrm>
              <a:off x="910894" y="3764127"/>
              <a:ext cx="266277" cy="168717"/>
            </a:xfrm>
            <a:custGeom>
              <a:avLst/>
              <a:gdLst>
                <a:gd name="connsiteX0" fmla="*/ 181950 w 266277"/>
                <a:gd name="connsiteY0" fmla="*/ 80651 h 168717"/>
                <a:gd name="connsiteX1" fmla="*/ 203774 w 266277"/>
                <a:gd name="connsiteY1" fmla="*/ 70257 h 168717"/>
                <a:gd name="connsiteX2" fmla="*/ 256803 w 266277"/>
                <a:gd name="connsiteY2" fmla="*/ 15484 h 168717"/>
                <a:gd name="connsiteX3" fmla="*/ 266277 w 266277"/>
                <a:gd name="connsiteY3" fmla="*/ 0 h 168717"/>
                <a:gd name="connsiteX4" fmla="*/ 255648 w 266277"/>
                <a:gd name="connsiteY4" fmla="*/ 966 h 168717"/>
                <a:gd name="connsiteX5" fmla="*/ 207050 w 266277"/>
                <a:gd name="connsiteY5" fmla="*/ 24016 h 168717"/>
                <a:gd name="connsiteX6" fmla="*/ 198118 w 266277"/>
                <a:gd name="connsiteY6" fmla="*/ 32760 h 168717"/>
                <a:gd name="connsiteX7" fmla="*/ 188926 w 266277"/>
                <a:gd name="connsiteY7" fmla="*/ 44073 h 168717"/>
                <a:gd name="connsiteX8" fmla="*/ 81455 w 266277"/>
                <a:gd name="connsiteY8" fmla="*/ 116498 h 168717"/>
                <a:gd name="connsiteX9" fmla="*/ 56732 w 266277"/>
                <a:gd name="connsiteY9" fmla="*/ 128023 h 168717"/>
                <a:gd name="connsiteX10" fmla="*/ 6767 w 266277"/>
                <a:gd name="connsiteY10" fmla="*/ 155715 h 168717"/>
                <a:gd name="connsiteX11" fmla="*/ 1511 w 266277"/>
                <a:gd name="connsiteY11" fmla="*/ 161914 h 168717"/>
                <a:gd name="connsiteX12" fmla="*/ 5400 w 266277"/>
                <a:gd name="connsiteY12" fmla="*/ 168702 h 168717"/>
                <a:gd name="connsiteX13" fmla="*/ 28615 w 266277"/>
                <a:gd name="connsiteY13" fmla="*/ 156069 h 168717"/>
                <a:gd name="connsiteX14" fmla="*/ 44641 w 266277"/>
                <a:gd name="connsiteY14" fmla="*/ 147820 h 168717"/>
                <a:gd name="connsiteX15" fmla="*/ 64557 w 266277"/>
                <a:gd name="connsiteY15" fmla="*/ 145204 h 168717"/>
                <a:gd name="connsiteX16" fmla="*/ 99768 w 266277"/>
                <a:gd name="connsiteY16" fmla="*/ 127976 h 168717"/>
                <a:gd name="connsiteX17" fmla="*/ 181950 w 266277"/>
                <a:gd name="connsiteY17" fmla="*/ 80651 h 168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66277" h="168717">
                  <a:moveTo>
                    <a:pt x="181950" y="80651"/>
                  </a:moveTo>
                  <a:cubicBezTo>
                    <a:pt x="188950" y="76668"/>
                    <a:pt x="197458" y="74994"/>
                    <a:pt x="203774" y="70257"/>
                  </a:cubicBezTo>
                  <a:cubicBezTo>
                    <a:pt x="224279" y="54867"/>
                    <a:pt x="241295" y="35824"/>
                    <a:pt x="256803" y="15484"/>
                  </a:cubicBezTo>
                  <a:cubicBezTo>
                    <a:pt x="260008" y="11289"/>
                    <a:pt x="262365" y="6458"/>
                    <a:pt x="266277" y="0"/>
                  </a:cubicBezTo>
                  <a:cubicBezTo>
                    <a:pt x="260927" y="448"/>
                    <a:pt x="258146" y="212"/>
                    <a:pt x="255648" y="966"/>
                  </a:cubicBezTo>
                  <a:cubicBezTo>
                    <a:pt x="238325" y="6269"/>
                    <a:pt x="221780" y="13316"/>
                    <a:pt x="207050" y="24016"/>
                  </a:cubicBezTo>
                  <a:cubicBezTo>
                    <a:pt x="203704" y="26444"/>
                    <a:pt x="200875" y="29649"/>
                    <a:pt x="198118" y="32760"/>
                  </a:cubicBezTo>
                  <a:cubicBezTo>
                    <a:pt x="194913" y="36413"/>
                    <a:pt x="192579" y="40985"/>
                    <a:pt x="188926" y="44073"/>
                  </a:cubicBezTo>
                  <a:cubicBezTo>
                    <a:pt x="155695" y="72048"/>
                    <a:pt x="119023" y="94956"/>
                    <a:pt x="81455" y="116498"/>
                  </a:cubicBezTo>
                  <a:cubicBezTo>
                    <a:pt x="73560" y="121023"/>
                    <a:pt x="65405" y="126043"/>
                    <a:pt x="56732" y="128023"/>
                  </a:cubicBezTo>
                  <a:cubicBezTo>
                    <a:pt x="37147" y="132454"/>
                    <a:pt x="21521" y="143083"/>
                    <a:pt x="6767" y="155715"/>
                  </a:cubicBezTo>
                  <a:cubicBezTo>
                    <a:pt x="4740" y="157459"/>
                    <a:pt x="2996" y="159675"/>
                    <a:pt x="1511" y="161914"/>
                  </a:cubicBezTo>
                  <a:cubicBezTo>
                    <a:pt x="-1482" y="166486"/>
                    <a:pt x="50" y="168937"/>
                    <a:pt x="5400" y="168702"/>
                  </a:cubicBezTo>
                  <a:cubicBezTo>
                    <a:pt x="15134" y="168277"/>
                    <a:pt x="22864" y="163870"/>
                    <a:pt x="28615" y="156069"/>
                  </a:cubicBezTo>
                  <a:cubicBezTo>
                    <a:pt x="32645" y="150601"/>
                    <a:pt x="37618" y="145652"/>
                    <a:pt x="44641" y="147820"/>
                  </a:cubicBezTo>
                  <a:cubicBezTo>
                    <a:pt x="52089" y="150130"/>
                    <a:pt x="58405" y="147914"/>
                    <a:pt x="64557" y="145204"/>
                  </a:cubicBezTo>
                  <a:cubicBezTo>
                    <a:pt x="76506" y="139925"/>
                    <a:pt x="88408" y="134386"/>
                    <a:pt x="99768" y="127976"/>
                  </a:cubicBezTo>
                  <a:cubicBezTo>
                    <a:pt x="127319" y="112515"/>
                    <a:pt x="154470" y="96300"/>
                    <a:pt x="181950" y="80651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4">
              <a:extLst>
                <a:ext uri="{FF2B5EF4-FFF2-40B4-BE49-F238E27FC236}">
                  <a16:creationId xmlns:a16="http://schemas.microsoft.com/office/drawing/2014/main" xmlns="" id="{B75AC635-02A1-4022-8C82-28A83154EEB0}"/>
                </a:ext>
              </a:extLst>
            </p:cNvPr>
            <p:cNvSpPr/>
            <p:nvPr/>
          </p:nvSpPr>
          <p:spPr>
            <a:xfrm>
              <a:off x="537211" y="2345150"/>
              <a:ext cx="282335" cy="124380"/>
            </a:xfrm>
            <a:custGeom>
              <a:avLst/>
              <a:gdLst>
                <a:gd name="connsiteX0" fmla="*/ 40950 w 282335"/>
                <a:gd name="connsiteY0" fmla="*/ 87206 h 124380"/>
                <a:gd name="connsiteX1" fmla="*/ 98668 w 282335"/>
                <a:gd name="connsiteY1" fmla="*/ 72122 h 124380"/>
                <a:gd name="connsiteX2" fmla="*/ 124263 w 282335"/>
                <a:gd name="connsiteY2" fmla="*/ 49238 h 124380"/>
                <a:gd name="connsiteX3" fmla="*/ 148327 w 282335"/>
                <a:gd name="connsiteY3" fmla="*/ 24373 h 124380"/>
                <a:gd name="connsiteX4" fmla="*/ 242600 w 282335"/>
                <a:gd name="connsiteY4" fmla="*/ 15299 h 124380"/>
                <a:gd name="connsiteX5" fmla="*/ 273474 w 282335"/>
                <a:gd name="connsiteY5" fmla="*/ 18623 h 124380"/>
                <a:gd name="connsiteX6" fmla="*/ 282336 w 282335"/>
                <a:gd name="connsiteY6" fmla="*/ 14804 h 124380"/>
                <a:gd name="connsiteX7" fmla="*/ 277080 w 282335"/>
                <a:gd name="connsiteY7" fmla="*/ 5754 h 124380"/>
                <a:gd name="connsiteX8" fmla="*/ 264047 w 282335"/>
                <a:gd name="connsiteY8" fmla="*/ 1135 h 124380"/>
                <a:gd name="connsiteX9" fmla="*/ 202699 w 282335"/>
                <a:gd name="connsiteY9" fmla="*/ 428 h 124380"/>
                <a:gd name="connsiteX10" fmla="*/ 134846 w 282335"/>
                <a:gd name="connsiteY10" fmla="*/ 6862 h 124380"/>
                <a:gd name="connsiteX11" fmla="*/ 111678 w 282335"/>
                <a:gd name="connsiteY11" fmla="*/ 25269 h 124380"/>
                <a:gd name="connsiteX12" fmla="*/ 101897 w 282335"/>
                <a:gd name="connsiteY12" fmla="*/ 52302 h 124380"/>
                <a:gd name="connsiteX13" fmla="*/ 86342 w 282335"/>
                <a:gd name="connsiteY13" fmla="*/ 58359 h 124380"/>
                <a:gd name="connsiteX14" fmla="*/ 77669 w 282335"/>
                <a:gd name="connsiteY14" fmla="*/ 57015 h 124380"/>
                <a:gd name="connsiteX15" fmla="*/ 4584 w 282335"/>
                <a:gd name="connsiteY15" fmla="*/ 104222 h 124380"/>
                <a:gd name="connsiteX16" fmla="*/ 82 w 282335"/>
                <a:gd name="connsiteY16" fmla="*/ 116619 h 124380"/>
                <a:gd name="connsiteX17" fmla="*/ 1968 w 282335"/>
                <a:gd name="connsiteY17" fmla="*/ 123690 h 124380"/>
                <a:gd name="connsiteX18" fmla="*/ 21718 w 282335"/>
                <a:gd name="connsiteY18" fmla="*/ 123195 h 124380"/>
                <a:gd name="connsiteX19" fmla="*/ 25890 w 282335"/>
                <a:gd name="connsiteY19" fmla="*/ 109148 h 124380"/>
                <a:gd name="connsiteX20" fmla="*/ 40950 w 282335"/>
                <a:gd name="connsiteY20" fmla="*/ 87206 h 124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82335" h="124380">
                  <a:moveTo>
                    <a:pt x="40950" y="87206"/>
                  </a:moveTo>
                  <a:cubicBezTo>
                    <a:pt x="60794" y="84614"/>
                    <a:pt x="80356" y="80536"/>
                    <a:pt x="98668" y="72122"/>
                  </a:cubicBezTo>
                  <a:cubicBezTo>
                    <a:pt x="109486" y="67150"/>
                    <a:pt x="122072" y="61776"/>
                    <a:pt x="124263" y="49238"/>
                  </a:cubicBezTo>
                  <a:cubicBezTo>
                    <a:pt x="126880" y="34272"/>
                    <a:pt x="136330" y="28498"/>
                    <a:pt x="148327" y="24373"/>
                  </a:cubicBezTo>
                  <a:cubicBezTo>
                    <a:pt x="178965" y="13791"/>
                    <a:pt x="210523" y="11529"/>
                    <a:pt x="242600" y="15299"/>
                  </a:cubicBezTo>
                  <a:cubicBezTo>
                    <a:pt x="252875" y="16501"/>
                    <a:pt x="263151" y="18033"/>
                    <a:pt x="273474" y="18623"/>
                  </a:cubicBezTo>
                  <a:cubicBezTo>
                    <a:pt x="276349" y="18788"/>
                    <a:pt x="279390" y="16148"/>
                    <a:pt x="282336" y="14804"/>
                  </a:cubicBezTo>
                  <a:cubicBezTo>
                    <a:pt x="280639" y="11693"/>
                    <a:pt x="279696" y="7522"/>
                    <a:pt x="277080" y="5754"/>
                  </a:cubicBezTo>
                  <a:cubicBezTo>
                    <a:pt x="273356" y="3232"/>
                    <a:pt x="268501" y="1276"/>
                    <a:pt x="264047" y="1135"/>
                  </a:cubicBezTo>
                  <a:cubicBezTo>
                    <a:pt x="243613" y="428"/>
                    <a:pt x="223085" y="-586"/>
                    <a:pt x="202699" y="428"/>
                  </a:cubicBezTo>
                  <a:cubicBezTo>
                    <a:pt x="180026" y="1536"/>
                    <a:pt x="157495" y="5047"/>
                    <a:pt x="134846" y="6862"/>
                  </a:cubicBezTo>
                  <a:cubicBezTo>
                    <a:pt x="116745" y="8300"/>
                    <a:pt x="116910" y="7923"/>
                    <a:pt x="111678" y="25269"/>
                  </a:cubicBezTo>
                  <a:cubicBezTo>
                    <a:pt x="108921" y="34437"/>
                    <a:pt x="105833" y="43581"/>
                    <a:pt x="101897" y="52302"/>
                  </a:cubicBezTo>
                  <a:cubicBezTo>
                    <a:pt x="99069" y="58547"/>
                    <a:pt x="94143" y="62459"/>
                    <a:pt x="86342" y="58359"/>
                  </a:cubicBezTo>
                  <a:cubicBezTo>
                    <a:pt x="83891" y="57062"/>
                    <a:pt x="80568" y="57416"/>
                    <a:pt x="77669" y="57015"/>
                  </a:cubicBezTo>
                  <a:cubicBezTo>
                    <a:pt x="46748" y="62766"/>
                    <a:pt x="20492" y="75540"/>
                    <a:pt x="4584" y="104222"/>
                  </a:cubicBezTo>
                  <a:cubicBezTo>
                    <a:pt x="2463" y="108040"/>
                    <a:pt x="931" y="112353"/>
                    <a:pt x="82" y="116619"/>
                  </a:cubicBezTo>
                  <a:cubicBezTo>
                    <a:pt x="-365" y="118882"/>
                    <a:pt x="1119" y="123619"/>
                    <a:pt x="1968" y="123690"/>
                  </a:cubicBezTo>
                  <a:cubicBezTo>
                    <a:pt x="8567" y="124161"/>
                    <a:pt x="15708" y="125198"/>
                    <a:pt x="21718" y="123195"/>
                  </a:cubicBezTo>
                  <a:cubicBezTo>
                    <a:pt x="27233" y="121357"/>
                    <a:pt x="27657" y="115158"/>
                    <a:pt x="25890" y="109148"/>
                  </a:cubicBezTo>
                  <a:cubicBezTo>
                    <a:pt x="21742" y="94960"/>
                    <a:pt x="26172" y="89139"/>
                    <a:pt x="40950" y="87206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5">
              <a:extLst>
                <a:ext uri="{FF2B5EF4-FFF2-40B4-BE49-F238E27FC236}">
                  <a16:creationId xmlns:a16="http://schemas.microsoft.com/office/drawing/2014/main" xmlns="" id="{42AA5EC1-5904-40CC-899B-1B33FEBBF7B8}"/>
                </a:ext>
              </a:extLst>
            </p:cNvPr>
            <p:cNvSpPr/>
            <p:nvPr/>
          </p:nvSpPr>
          <p:spPr>
            <a:xfrm>
              <a:off x="313772" y="2934986"/>
              <a:ext cx="76125" cy="241349"/>
            </a:xfrm>
            <a:custGeom>
              <a:avLst/>
              <a:gdLst>
                <a:gd name="connsiteX0" fmla="*/ 73745 w 76125"/>
                <a:gd name="connsiteY0" fmla="*/ 94778 h 241349"/>
                <a:gd name="connsiteX1" fmla="*/ 50577 w 76125"/>
                <a:gd name="connsiteY1" fmla="*/ 101919 h 241349"/>
                <a:gd name="connsiteX2" fmla="*/ 40962 w 76125"/>
                <a:gd name="connsiteY2" fmla="*/ 94755 h 241349"/>
                <a:gd name="connsiteX3" fmla="*/ 41763 w 76125"/>
                <a:gd name="connsiteY3" fmla="*/ 87425 h 241349"/>
                <a:gd name="connsiteX4" fmla="*/ 59203 w 76125"/>
                <a:gd name="connsiteY4" fmla="*/ 25535 h 241349"/>
                <a:gd name="connsiteX5" fmla="*/ 62715 w 76125"/>
                <a:gd name="connsiteY5" fmla="*/ 11960 h 241349"/>
                <a:gd name="connsiteX6" fmla="*/ 53641 w 76125"/>
                <a:gd name="connsiteY6" fmla="*/ 10 h 241349"/>
                <a:gd name="connsiteX7" fmla="*/ 40938 w 76125"/>
                <a:gd name="connsiteY7" fmla="*/ 11724 h 241349"/>
                <a:gd name="connsiteX8" fmla="*/ 41857 w 76125"/>
                <a:gd name="connsiteY8" fmla="*/ 25747 h 241349"/>
                <a:gd name="connsiteX9" fmla="*/ 15531 w 76125"/>
                <a:gd name="connsiteY9" fmla="*/ 53935 h 241349"/>
                <a:gd name="connsiteX10" fmla="*/ 589 w 76125"/>
                <a:gd name="connsiteY10" fmla="*/ 55655 h 241349"/>
                <a:gd name="connsiteX11" fmla="*/ 0 w 76125"/>
                <a:gd name="connsiteY11" fmla="*/ 57635 h 241349"/>
                <a:gd name="connsiteX12" fmla="*/ 7495 w 76125"/>
                <a:gd name="connsiteY12" fmla="*/ 63975 h 241349"/>
                <a:gd name="connsiteX13" fmla="*/ 22437 w 76125"/>
                <a:gd name="connsiteY13" fmla="*/ 82664 h 241349"/>
                <a:gd name="connsiteX14" fmla="*/ 30332 w 76125"/>
                <a:gd name="connsiteY14" fmla="*/ 114057 h 241349"/>
                <a:gd name="connsiteX15" fmla="*/ 36554 w 76125"/>
                <a:gd name="connsiteY15" fmla="*/ 183466 h 241349"/>
                <a:gd name="connsiteX16" fmla="*/ 53029 w 76125"/>
                <a:gd name="connsiteY16" fmla="*/ 235174 h 241349"/>
                <a:gd name="connsiteX17" fmla="*/ 58402 w 76125"/>
                <a:gd name="connsiteY17" fmla="*/ 241349 h 241349"/>
                <a:gd name="connsiteX18" fmla="*/ 60500 w 76125"/>
                <a:gd name="connsiteY18" fmla="*/ 240619 h 241349"/>
                <a:gd name="connsiteX19" fmla="*/ 60429 w 76125"/>
                <a:gd name="connsiteY19" fmla="*/ 227680 h 241349"/>
                <a:gd name="connsiteX20" fmla="*/ 55904 w 76125"/>
                <a:gd name="connsiteY20" fmla="*/ 187189 h 241349"/>
                <a:gd name="connsiteX21" fmla="*/ 72284 w 76125"/>
                <a:gd name="connsiteY21" fmla="*/ 108519 h 241349"/>
                <a:gd name="connsiteX22" fmla="*/ 76125 w 76125"/>
                <a:gd name="connsiteY22" fmla="*/ 96499 h 241349"/>
                <a:gd name="connsiteX23" fmla="*/ 73745 w 76125"/>
                <a:gd name="connsiteY23" fmla="*/ 94778 h 241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6125" h="241349">
                  <a:moveTo>
                    <a:pt x="73745" y="94778"/>
                  </a:moveTo>
                  <a:cubicBezTo>
                    <a:pt x="66038" y="97182"/>
                    <a:pt x="58379" y="99775"/>
                    <a:pt x="50577" y="101919"/>
                  </a:cubicBezTo>
                  <a:cubicBezTo>
                    <a:pt x="44073" y="103711"/>
                    <a:pt x="41150" y="101425"/>
                    <a:pt x="40962" y="94755"/>
                  </a:cubicBezTo>
                  <a:cubicBezTo>
                    <a:pt x="40891" y="92327"/>
                    <a:pt x="41103" y="89758"/>
                    <a:pt x="41763" y="87425"/>
                  </a:cubicBezTo>
                  <a:cubicBezTo>
                    <a:pt x="47514" y="66779"/>
                    <a:pt x="53382" y="46181"/>
                    <a:pt x="59203" y="25535"/>
                  </a:cubicBezTo>
                  <a:cubicBezTo>
                    <a:pt x="60476" y="21033"/>
                    <a:pt x="62173" y="16555"/>
                    <a:pt x="62715" y="11960"/>
                  </a:cubicBezTo>
                  <a:cubicBezTo>
                    <a:pt x="63540" y="4983"/>
                    <a:pt x="59533" y="199"/>
                    <a:pt x="53641" y="10"/>
                  </a:cubicBezTo>
                  <a:cubicBezTo>
                    <a:pt x="45722" y="-249"/>
                    <a:pt x="40655" y="4347"/>
                    <a:pt x="40938" y="11724"/>
                  </a:cubicBezTo>
                  <a:cubicBezTo>
                    <a:pt x="41127" y="16414"/>
                    <a:pt x="42022" y="21104"/>
                    <a:pt x="41857" y="25747"/>
                  </a:cubicBezTo>
                  <a:cubicBezTo>
                    <a:pt x="41197" y="44177"/>
                    <a:pt x="33726" y="52026"/>
                    <a:pt x="15531" y="53935"/>
                  </a:cubicBezTo>
                  <a:cubicBezTo>
                    <a:pt x="10535" y="54453"/>
                    <a:pt x="5562" y="55089"/>
                    <a:pt x="589" y="55655"/>
                  </a:cubicBezTo>
                  <a:cubicBezTo>
                    <a:pt x="401" y="56315"/>
                    <a:pt x="189" y="56975"/>
                    <a:pt x="0" y="57635"/>
                  </a:cubicBezTo>
                  <a:cubicBezTo>
                    <a:pt x="2522" y="59732"/>
                    <a:pt x="5350" y="61547"/>
                    <a:pt x="7495" y="63975"/>
                  </a:cubicBezTo>
                  <a:cubicBezTo>
                    <a:pt x="12774" y="69985"/>
                    <a:pt x="19420" y="75570"/>
                    <a:pt x="22437" y="82664"/>
                  </a:cubicBezTo>
                  <a:cubicBezTo>
                    <a:pt x="26609" y="92492"/>
                    <a:pt x="29083" y="103381"/>
                    <a:pt x="30332" y="114057"/>
                  </a:cubicBezTo>
                  <a:cubicBezTo>
                    <a:pt x="33019" y="137130"/>
                    <a:pt x="34127" y="160369"/>
                    <a:pt x="36554" y="183466"/>
                  </a:cubicBezTo>
                  <a:cubicBezTo>
                    <a:pt x="38487" y="201731"/>
                    <a:pt x="42564" y="219549"/>
                    <a:pt x="53029" y="235174"/>
                  </a:cubicBezTo>
                  <a:cubicBezTo>
                    <a:pt x="54537" y="237413"/>
                    <a:pt x="56587" y="239299"/>
                    <a:pt x="58402" y="241349"/>
                  </a:cubicBezTo>
                  <a:cubicBezTo>
                    <a:pt x="59109" y="241114"/>
                    <a:pt x="59793" y="240878"/>
                    <a:pt x="60500" y="240619"/>
                  </a:cubicBezTo>
                  <a:cubicBezTo>
                    <a:pt x="60500" y="236306"/>
                    <a:pt x="60877" y="231946"/>
                    <a:pt x="60429" y="227680"/>
                  </a:cubicBezTo>
                  <a:cubicBezTo>
                    <a:pt x="59038" y="214175"/>
                    <a:pt x="56799" y="200718"/>
                    <a:pt x="55904" y="187189"/>
                  </a:cubicBezTo>
                  <a:cubicBezTo>
                    <a:pt x="54042" y="159544"/>
                    <a:pt x="58143" y="132982"/>
                    <a:pt x="72284" y="108519"/>
                  </a:cubicBezTo>
                  <a:cubicBezTo>
                    <a:pt x="74334" y="104960"/>
                    <a:pt x="74876" y="100529"/>
                    <a:pt x="76125" y="96499"/>
                  </a:cubicBezTo>
                  <a:cubicBezTo>
                    <a:pt x="75301" y="95957"/>
                    <a:pt x="74523" y="95368"/>
                    <a:pt x="73745" y="94778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6">
              <a:extLst>
                <a:ext uri="{FF2B5EF4-FFF2-40B4-BE49-F238E27FC236}">
                  <a16:creationId xmlns:a16="http://schemas.microsoft.com/office/drawing/2014/main" xmlns="" id="{588D4BD5-4EB5-4F81-803B-506ABFA9A572}"/>
                </a:ext>
              </a:extLst>
            </p:cNvPr>
            <p:cNvSpPr/>
            <p:nvPr/>
          </p:nvSpPr>
          <p:spPr>
            <a:xfrm>
              <a:off x="609188" y="3002390"/>
              <a:ext cx="50132" cy="228685"/>
            </a:xfrm>
            <a:custGeom>
              <a:avLst/>
              <a:gdLst>
                <a:gd name="connsiteX0" fmla="*/ 23251 w 50132"/>
                <a:gd name="connsiteY0" fmla="*/ 28104 h 228685"/>
                <a:gd name="connsiteX1" fmla="*/ 19409 w 50132"/>
                <a:gd name="connsiteY1" fmla="*/ 6351 h 228685"/>
                <a:gd name="connsiteX2" fmla="*/ 7437 w 50132"/>
                <a:gd name="connsiteY2" fmla="*/ 4631 h 228685"/>
                <a:gd name="connsiteX3" fmla="*/ 1356 w 50132"/>
                <a:gd name="connsiteY3" fmla="*/ 23980 h 228685"/>
                <a:gd name="connsiteX4" fmla="*/ 272 w 50132"/>
                <a:gd name="connsiteY4" fmla="*/ 137650 h 228685"/>
                <a:gd name="connsiteX5" fmla="*/ 7272 w 50132"/>
                <a:gd name="connsiteY5" fmla="*/ 190372 h 228685"/>
                <a:gd name="connsiteX6" fmla="*/ 14083 w 50132"/>
                <a:gd name="connsiteY6" fmla="*/ 200200 h 228685"/>
                <a:gd name="connsiteX7" fmla="*/ 19621 w 50132"/>
                <a:gd name="connsiteY7" fmla="*/ 216768 h 228685"/>
                <a:gd name="connsiteX8" fmla="*/ 25419 w 50132"/>
                <a:gd name="connsiteY8" fmla="*/ 227963 h 228685"/>
                <a:gd name="connsiteX9" fmla="*/ 45240 w 50132"/>
                <a:gd name="connsiteY9" fmla="*/ 228293 h 228685"/>
                <a:gd name="connsiteX10" fmla="*/ 49435 w 50132"/>
                <a:gd name="connsiteY10" fmla="*/ 220775 h 228685"/>
                <a:gd name="connsiteX11" fmla="*/ 43425 w 50132"/>
                <a:gd name="connsiteY11" fmla="*/ 208920 h 228685"/>
                <a:gd name="connsiteX12" fmla="*/ 26338 w 50132"/>
                <a:gd name="connsiteY12" fmla="*/ 167487 h 228685"/>
                <a:gd name="connsiteX13" fmla="*/ 23439 w 50132"/>
                <a:gd name="connsiteY13" fmla="*/ 85917 h 228685"/>
                <a:gd name="connsiteX14" fmla="*/ 23251 w 50132"/>
                <a:gd name="connsiteY14" fmla="*/ 28104 h 228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132" h="228685">
                  <a:moveTo>
                    <a:pt x="23251" y="28104"/>
                  </a:moveTo>
                  <a:cubicBezTo>
                    <a:pt x="23062" y="20798"/>
                    <a:pt x="21483" y="13374"/>
                    <a:pt x="19409" y="6351"/>
                  </a:cubicBezTo>
                  <a:cubicBezTo>
                    <a:pt x="17170" y="-1285"/>
                    <a:pt x="11349" y="-2251"/>
                    <a:pt x="7437" y="4631"/>
                  </a:cubicBezTo>
                  <a:cubicBezTo>
                    <a:pt x="4137" y="10405"/>
                    <a:pt x="1497" y="17452"/>
                    <a:pt x="1356" y="23980"/>
                  </a:cubicBezTo>
                  <a:cubicBezTo>
                    <a:pt x="413" y="61854"/>
                    <a:pt x="-459" y="99776"/>
                    <a:pt x="272" y="137650"/>
                  </a:cubicBezTo>
                  <a:cubicBezTo>
                    <a:pt x="625" y="155279"/>
                    <a:pt x="4349" y="172884"/>
                    <a:pt x="7272" y="190372"/>
                  </a:cubicBezTo>
                  <a:cubicBezTo>
                    <a:pt x="7884" y="193978"/>
                    <a:pt x="11019" y="197937"/>
                    <a:pt x="14083" y="200200"/>
                  </a:cubicBezTo>
                  <a:cubicBezTo>
                    <a:pt x="21365" y="205550"/>
                    <a:pt x="22732" y="207977"/>
                    <a:pt x="19621" y="216768"/>
                  </a:cubicBezTo>
                  <a:cubicBezTo>
                    <a:pt x="17500" y="222802"/>
                    <a:pt x="19621" y="227044"/>
                    <a:pt x="25419" y="227963"/>
                  </a:cubicBezTo>
                  <a:cubicBezTo>
                    <a:pt x="31900" y="228977"/>
                    <a:pt x="38664" y="228765"/>
                    <a:pt x="45240" y="228293"/>
                  </a:cubicBezTo>
                  <a:cubicBezTo>
                    <a:pt x="49341" y="227987"/>
                    <a:pt x="51273" y="224923"/>
                    <a:pt x="49435" y="220775"/>
                  </a:cubicBezTo>
                  <a:cubicBezTo>
                    <a:pt x="47620" y="216721"/>
                    <a:pt x="45735" y="212667"/>
                    <a:pt x="43425" y="208920"/>
                  </a:cubicBezTo>
                  <a:cubicBezTo>
                    <a:pt x="35483" y="196028"/>
                    <a:pt x="28954" y="182641"/>
                    <a:pt x="26338" y="167487"/>
                  </a:cubicBezTo>
                  <a:cubicBezTo>
                    <a:pt x="21742" y="140973"/>
                    <a:pt x="21248" y="114317"/>
                    <a:pt x="23439" y="85917"/>
                  </a:cubicBezTo>
                  <a:cubicBezTo>
                    <a:pt x="23439" y="67723"/>
                    <a:pt x="23769" y="47902"/>
                    <a:pt x="23251" y="28104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7">
              <a:extLst>
                <a:ext uri="{FF2B5EF4-FFF2-40B4-BE49-F238E27FC236}">
                  <a16:creationId xmlns:a16="http://schemas.microsoft.com/office/drawing/2014/main" xmlns="" id="{247D0E2F-84CE-419E-B47E-CE23C508BA02}"/>
                </a:ext>
              </a:extLst>
            </p:cNvPr>
            <p:cNvSpPr/>
            <p:nvPr/>
          </p:nvSpPr>
          <p:spPr>
            <a:xfrm>
              <a:off x="357150" y="3447786"/>
              <a:ext cx="154218" cy="225815"/>
            </a:xfrm>
            <a:custGeom>
              <a:avLst/>
              <a:gdLst>
                <a:gd name="connsiteX0" fmla="*/ 139111 w 154218"/>
                <a:gd name="connsiteY0" fmla="*/ 216223 h 225815"/>
                <a:gd name="connsiteX1" fmla="*/ 151579 w 154218"/>
                <a:gd name="connsiteY1" fmla="*/ 225815 h 225815"/>
                <a:gd name="connsiteX2" fmla="*/ 154218 w 154218"/>
                <a:gd name="connsiteY2" fmla="*/ 223694 h 225815"/>
                <a:gd name="connsiteX3" fmla="*/ 150824 w 154218"/>
                <a:gd name="connsiteY3" fmla="*/ 214456 h 225815"/>
                <a:gd name="connsiteX4" fmla="*/ 84857 w 154218"/>
                <a:gd name="connsiteY4" fmla="*/ 117873 h 225815"/>
                <a:gd name="connsiteX5" fmla="*/ 58602 w 154218"/>
                <a:gd name="connsiteY5" fmla="*/ 78585 h 225815"/>
                <a:gd name="connsiteX6" fmla="*/ 44791 w 154218"/>
                <a:gd name="connsiteY6" fmla="*/ 50703 h 225815"/>
                <a:gd name="connsiteX7" fmla="*/ 16745 w 154218"/>
                <a:gd name="connsiteY7" fmla="*/ 5452 h 225815"/>
                <a:gd name="connsiteX8" fmla="*/ 3947 w 154218"/>
                <a:gd name="connsiteY8" fmla="*/ 1234 h 225815"/>
                <a:gd name="connsiteX9" fmla="*/ 1449 w 154218"/>
                <a:gd name="connsiteY9" fmla="*/ 13772 h 225815"/>
                <a:gd name="connsiteX10" fmla="*/ 16438 w 154218"/>
                <a:gd name="connsiteY10" fmla="*/ 45023 h 225815"/>
                <a:gd name="connsiteX11" fmla="*/ 101402 w 154218"/>
                <a:gd name="connsiteY11" fmla="*/ 168450 h 225815"/>
                <a:gd name="connsiteX12" fmla="*/ 139111 w 154218"/>
                <a:gd name="connsiteY12" fmla="*/ 216223 h 225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4218" h="225815">
                  <a:moveTo>
                    <a:pt x="139111" y="216223"/>
                  </a:moveTo>
                  <a:cubicBezTo>
                    <a:pt x="142363" y="220159"/>
                    <a:pt x="147384" y="222657"/>
                    <a:pt x="151579" y="225815"/>
                  </a:cubicBezTo>
                  <a:cubicBezTo>
                    <a:pt x="152451" y="225108"/>
                    <a:pt x="153346" y="224401"/>
                    <a:pt x="154218" y="223694"/>
                  </a:cubicBezTo>
                  <a:cubicBezTo>
                    <a:pt x="153111" y="220607"/>
                    <a:pt x="152333" y="217354"/>
                    <a:pt x="150824" y="214456"/>
                  </a:cubicBezTo>
                  <a:cubicBezTo>
                    <a:pt x="132724" y="179622"/>
                    <a:pt x="110570" y="147427"/>
                    <a:pt x="84857" y="117873"/>
                  </a:cubicBezTo>
                  <a:cubicBezTo>
                    <a:pt x="74298" y="105759"/>
                    <a:pt x="65767" y="92749"/>
                    <a:pt x="58602" y="78585"/>
                  </a:cubicBezTo>
                  <a:cubicBezTo>
                    <a:pt x="53935" y="69322"/>
                    <a:pt x="49976" y="59659"/>
                    <a:pt x="44791" y="50703"/>
                  </a:cubicBezTo>
                  <a:cubicBezTo>
                    <a:pt x="35882" y="35360"/>
                    <a:pt x="26431" y="20324"/>
                    <a:pt x="16745" y="5452"/>
                  </a:cubicBezTo>
                  <a:cubicBezTo>
                    <a:pt x="14011" y="1281"/>
                    <a:pt x="9415" y="-1830"/>
                    <a:pt x="3947" y="1234"/>
                  </a:cubicBezTo>
                  <a:cubicBezTo>
                    <a:pt x="-1379" y="4227"/>
                    <a:pt x="-342" y="9553"/>
                    <a:pt x="1449" y="13772"/>
                  </a:cubicBezTo>
                  <a:cubicBezTo>
                    <a:pt x="5998" y="24401"/>
                    <a:pt x="10051" y="35525"/>
                    <a:pt x="16438" y="45023"/>
                  </a:cubicBezTo>
                  <a:cubicBezTo>
                    <a:pt x="44296" y="86480"/>
                    <a:pt x="72601" y="127630"/>
                    <a:pt x="101402" y="168450"/>
                  </a:cubicBezTo>
                  <a:cubicBezTo>
                    <a:pt x="113092" y="185042"/>
                    <a:pt x="126196" y="200597"/>
                    <a:pt x="139111" y="216223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8">
              <a:extLst>
                <a:ext uri="{FF2B5EF4-FFF2-40B4-BE49-F238E27FC236}">
                  <a16:creationId xmlns:a16="http://schemas.microsoft.com/office/drawing/2014/main" xmlns="" id="{5030F087-AAAA-458C-82A5-636F810E34B8}"/>
                </a:ext>
              </a:extLst>
            </p:cNvPr>
            <p:cNvSpPr/>
            <p:nvPr/>
          </p:nvSpPr>
          <p:spPr>
            <a:xfrm>
              <a:off x="478628" y="3355901"/>
              <a:ext cx="122887" cy="213703"/>
            </a:xfrm>
            <a:custGeom>
              <a:avLst/>
              <a:gdLst>
                <a:gd name="connsiteX0" fmla="*/ 115489 w 122887"/>
                <a:gd name="connsiteY0" fmla="*/ 197950 h 213703"/>
                <a:gd name="connsiteX1" fmla="*/ 91709 w 122887"/>
                <a:gd name="connsiteY1" fmla="*/ 169644 h 213703"/>
                <a:gd name="connsiteX2" fmla="*/ 51218 w 122887"/>
                <a:gd name="connsiteY2" fmla="*/ 95711 h 213703"/>
                <a:gd name="connsiteX3" fmla="*/ 11577 w 122887"/>
                <a:gd name="connsiteY3" fmla="*/ 13811 h 213703"/>
                <a:gd name="connsiteX4" fmla="*/ 1819 w 122887"/>
                <a:gd name="connsiteY4" fmla="*/ 0 h 213703"/>
                <a:gd name="connsiteX5" fmla="*/ 5 w 122887"/>
                <a:gd name="connsiteY5" fmla="*/ 5916 h 213703"/>
                <a:gd name="connsiteX6" fmla="*/ 11765 w 122887"/>
                <a:gd name="connsiteY6" fmla="*/ 44285 h 213703"/>
                <a:gd name="connsiteX7" fmla="*/ 22135 w 122887"/>
                <a:gd name="connsiteY7" fmla="*/ 71553 h 213703"/>
                <a:gd name="connsiteX8" fmla="*/ 27155 w 122887"/>
                <a:gd name="connsiteY8" fmla="*/ 94579 h 213703"/>
                <a:gd name="connsiteX9" fmla="*/ 72171 w 122887"/>
                <a:gd name="connsiteY9" fmla="*/ 174264 h 213703"/>
                <a:gd name="connsiteX10" fmla="*/ 105308 w 122887"/>
                <a:gd name="connsiteY10" fmla="*/ 209050 h 213703"/>
                <a:gd name="connsiteX11" fmla="*/ 121381 w 122887"/>
                <a:gd name="connsiteY11" fmla="*/ 211124 h 213703"/>
                <a:gd name="connsiteX12" fmla="*/ 115489 w 122887"/>
                <a:gd name="connsiteY12" fmla="*/ 197950 h 213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2887" h="213703">
                  <a:moveTo>
                    <a:pt x="115489" y="197950"/>
                  </a:moveTo>
                  <a:cubicBezTo>
                    <a:pt x="107664" y="188405"/>
                    <a:pt x="97931" y="180085"/>
                    <a:pt x="91709" y="169644"/>
                  </a:cubicBezTo>
                  <a:cubicBezTo>
                    <a:pt x="77308" y="145534"/>
                    <a:pt x="63969" y="120740"/>
                    <a:pt x="51218" y="95711"/>
                  </a:cubicBezTo>
                  <a:cubicBezTo>
                    <a:pt x="37455" y="68701"/>
                    <a:pt x="24916" y="41056"/>
                    <a:pt x="11577" y="13811"/>
                  </a:cubicBezTo>
                  <a:cubicBezTo>
                    <a:pt x="9385" y="9333"/>
                    <a:pt x="5802" y="5539"/>
                    <a:pt x="1819" y="0"/>
                  </a:cubicBezTo>
                  <a:cubicBezTo>
                    <a:pt x="688" y="3606"/>
                    <a:pt x="-66" y="4808"/>
                    <a:pt x="5" y="5916"/>
                  </a:cubicBezTo>
                  <a:cubicBezTo>
                    <a:pt x="971" y="19609"/>
                    <a:pt x="3304" y="33019"/>
                    <a:pt x="11765" y="44285"/>
                  </a:cubicBezTo>
                  <a:cubicBezTo>
                    <a:pt x="17940" y="52487"/>
                    <a:pt x="20815" y="61537"/>
                    <a:pt x="22135" y="71553"/>
                  </a:cubicBezTo>
                  <a:cubicBezTo>
                    <a:pt x="23149" y="79331"/>
                    <a:pt x="24351" y="87320"/>
                    <a:pt x="27155" y="94579"/>
                  </a:cubicBezTo>
                  <a:cubicBezTo>
                    <a:pt x="38209" y="123333"/>
                    <a:pt x="53198" y="150083"/>
                    <a:pt x="72171" y="174264"/>
                  </a:cubicBezTo>
                  <a:cubicBezTo>
                    <a:pt x="82022" y="186826"/>
                    <a:pt x="93830" y="197879"/>
                    <a:pt x="105308" y="209050"/>
                  </a:cubicBezTo>
                  <a:cubicBezTo>
                    <a:pt x="109644" y="213269"/>
                    <a:pt x="117139" y="215956"/>
                    <a:pt x="121381" y="211124"/>
                  </a:cubicBezTo>
                  <a:cubicBezTo>
                    <a:pt x="126048" y="205798"/>
                    <a:pt x="118671" y="201815"/>
                    <a:pt x="115489" y="197950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29">
              <a:extLst>
                <a:ext uri="{FF2B5EF4-FFF2-40B4-BE49-F238E27FC236}">
                  <a16:creationId xmlns:a16="http://schemas.microsoft.com/office/drawing/2014/main" xmlns="" id="{7B1F5FD1-9075-4174-B1F2-5B9213DFDE9C}"/>
                </a:ext>
              </a:extLst>
            </p:cNvPr>
            <p:cNvSpPr/>
            <p:nvPr/>
          </p:nvSpPr>
          <p:spPr>
            <a:xfrm>
              <a:off x="460579" y="3776288"/>
              <a:ext cx="175526" cy="116078"/>
            </a:xfrm>
            <a:custGeom>
              <a:avLst/>
              <a:gdLst>
                <a:gd name="connsiteX0" fmla="*/ 169833 w 175526"/>
                <a:gd name="connsiteY0" fmla="*/ 99199 h 116078"/>
                <a:gd name="connsiteX1" fmla="*/ 142046 w 175526"/>
                <a:gd name="connsiteY1" fmla="*/ 82300 h 116078"/>
                <a:gd name="connsiteX2" fmla="*/ 74735 w 175526"/>
                <a:gd name="connsiteY2" fmla="*/ 43530 h 116078"/>
                <a:gd name="connsiteX3" fmla="*/ 20434 w 175526"/>
                <a:gd name="connsiteY3" fmla="*/ 7660 h 116078"/>
                <a:gd name="connsiteX4" fmla="*/ 1815 w 175526"/>
                <a:gd name="connsiteY4" fmla="*/ 0 h 116078"/>
                <a:gd name="connsiteX5" fmla="*/ 0 w 175526"/>
                <a:gd name="connsiteY5" fmla="*/ 2003 h 116078"/>
                <a:gd name="connsiteX6" fmla="*/ 4926 w 175526"/>
                <a:gd name="connsiteY6" fmla="*/ 11878 h 116078"/>
                <a:gd name="connsiteX7" fmla="*/ 60311 w 175526"/>
                <a:gd name="connsiteY7" fmla="*/ 59463 h 116078"/>
                <a:gd name="connsiteX8" fmla="*/ 89654 w 175526"/>
                <a:gd name="connsiteY8" fmla="*/ 73462 h 116078"/>
                <a:gd name="connsiteX9" fmla="*/ 98727 w 175526"/>
                <a:gd name="connsiteY9" fmla="*/ 97643 h 116078"/>
                <a:gd name="connsiteX10" fmla="*/ 112444 w 175526"/>
                <a:gd name="connsiteY10" fmla="*/ 95522 h 116078"/>
                <a:gd name="connsiteX11" fmla="*/ 143790 w 175526"/>
                <a:gd name="connsiteY11" fmla="*/ 105374 h 116078"/>
                <a:gd name="connsiteX12" fmla="*/ 163163 w 175526"/>
                <a:gd name="connsiteY12" fmla="*/ 116074 h 116078"/>
                <a:gd name="connsiteX13" fmla="*/ 174311 w 175526"/>
                <a:gd name="connsiteY13" fmla="*/ 111030 h 116078"/>
                <a:gd name="connsiteX14" fmla="*/ 169833 w 175526"/>
                <a:gd name="connsiteY14" fmla="*/ 99199 h 116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75526" h="116078">
                  <a:moveTo>
                    <a:pt x="169833" y="99199"/>
                  </a:moveTo>
                  <a:cubicBezTo>
                    <a:pt x="160735" y="93307"/>
                    <a:pt x="151685" y="87203"/>
                    <a:pt x="142046" y="82300"/>
                  </a:cubicBezTo>
                  <a:cubicBezTo>
                    <a:pt x="118925" y="70563"/>
                    <a:pt x="95711" y="59227"/>
                    <a:pt x="74735" y="43530"/>
                  </a:cubicBezTo>
                  <a:cubicBezTo>
                    <a:pt x="57389" y="30544"/>
                    <a:pt x="38817" y="19184"/>
                    <a:pt x="20434" y="7660"/>
                  </a:cubicBezTo>
                  <a:cubicBezTo>
                    <a:pt x="14824" y="4148"/>
                    <a:pt x="8060" y="2498"/>
                    <a:pt x="1815" y="0"/>
                  </a:cubicBezTo>
                  <a:cubicBezTo>
                    <a:pt x="1202" y="660"/>
                    <a:pt x="589" y="1343"/>
                    <a:pt x="0" y="2003"/>
                  </a:cubicBezTo>
                  <a:cubicBezTo>
                    <a:pt x="1626" y="5303"/>
                    <a:pt x="2757" y="8979"/>
                    <a:pt x="4926" y="11878"/>
                  </a:cubicBezTo>
                  <a:cubicBezTo>
                    <a:pt x="19844" y="31817"/>
                    <a:pt x="39218" y="46783"/>
                    <a:pt x="60311" y="59463"/>
                  </a:cubicBezTo>
                  <a:cubicBezTo>
                    <a:pt x="69550" y="65025"/>
                    <a:pt x="79991" y="68536"/>
                    <a:pt x="89654" y="73462"/>
                  </a:cubicBezTo>
                  <a:cubicBezTo>
                    <a:pt x="100943" y="79213"/>
                    <a:pt x="102993" y="84162"/>
                    <a:pt x="98727" y="97643"/>
                  </a:cubicBezTo>
                  <a:cubicBezTo>
                    <a:pt x="104266" y="96818"/>
                    <a:pt x="108485" y="96653"/>
                    <a:pt x="112444" y="95522"/>
                  </a:cubicBezTo>
                  <a:cubicBezTo>
                    <a:pt x="125171" y="91845"/>
                    <a:pt x="135706" y="93967"/>
                    <a:pt x="143790" y="105374"/>
                  </a:cubicBezTo>
                  <a:cubicBezTo>
                    <a:pt x="148409" y="111878"/>
                    <a:pt x="155079" y="116238"/>
                    <a:pt x="163163" y="116074"/>
                  </a:cubicBezTo>
                  <a:cubicBezTo>
                    <a:pt x="167028" y="116003"/>
                    <a:pt x="172237" y="113976"/>
                    <a:pt x="174311" y="111030"/>
                  </a:cubicBezTo>
                  <a:cubicBezTo>
                    <a:pt x="177445" y="106505"/>
                    <a:pt x="174004" y="101909"/>
                    <a:pt x="169833" y="99199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0">
              <a:extLst>
                <a:ext uri="{FF2B5EF4-FFF2-40B4-BE49-F238E27FC236}">
                  <a16:creationId xmlns:a16="http://schemas.microsoft.com/office/drawing/2014/main" xmlns="" id="{E96E76BF-6947-447F-8669-BDC01EE54884}"/>
                </a:ext>
              </a:extLst>
            </p:cNvPr>
            <p:cNvSpPr/>
            <p:nvPr/>
          </p:nvSpPr>
          <p:spPr>
            <a:xfrm>
              <a:off x="986991" y="3827031"/>
              <a:ext cx="170354" cy="118103"/>
            </a:xfrm>
            <a:custGeom>
              <a:avLst/>
              <a:gdLst>
                <a:gd name="connsiteX0" fmla="*/ 170313 w 170354"/>
                <a:gd name="connsiteY0" fmla="*/ 12350 h 118103"/>
                <a:gd name="connsiteX1" fmla="*/ 152495 w 170354"/>
                <a:gd name="connsiteY1" fmla="*/ 3464 h 118103"/>
                <a:gd name="connsiteX2" fmla="*/ 138778 w 170354"/>
                <a:gd name="connsiteY2" fmla="*/ 14730 h 118103"/>
                <a:gd name="connsiteX3" fmla="*/ 59070 w 170354"/>
                <a:gd name="connsiteY3" fmla="*/ 70540 h 118103"/>
                <a:gd name="connsiteX4" fmla="*/ 18557 w 170354"/>
                <a:gd name="connsiteY4" fmla="*/ 92105 h 118103"/>
                <a:gd name="connsiteX5" fmla="*/ 3214 w 170354"/>
                <a:gd name="connsiteY5" fmla="*/ 103676 h 118103"/>
                <a:gd name="connsiteX6" fmla="*/ 2082 w 170354"/>
                <a:gd name="connsiteY6" fmla="*/ 116356 h 118103"/>
                <a:gd name="connsiteX7" fmla="*/ 11816 w 170354"/>
                <a:gd name="connsiteY7" fmla="*/ 117652 h 118103"/>
                <a:gd name="connsiteX8" fmla="*/ 26640 w 170354"/>
                <a:gd name="connsiteY8" fmla="*/ 111101 h 118103"/>
                <a:gd name="connsiteX9" fmla="*/ 97510 w 170354"/>
                <a:gd name="connsiteY9" fmla="*/ 66439 h 118103"/>
                <a:gd name="connsiteX10" fmla="*/ 152495 w 170354"/>
                <a:gd name="connsiteY10" fmla="*/ 39594 h 118103"/>
                <a:gd name="connsiteX11" fmla="*/ 170313 w 170354"/>
                <a:gd name="connsiteY11" fmla="*/ 16804 h 118103"/>
                <a:gd name="connsiteX12" fmla="*/ 170313 w 170354"/>
                <a:gd name="connsiteY12" fmla="*/ 12350 h 118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0354" h="118103">
                  <a:moveTo>
                    <a:pt x="170313" y="12350"/>
                  </a:moveTo>
                  <a:cubicBezTo>
                    <a:pt x="169393" y="71"/>
                    <a:pt x="162771" y="-3370"/>
                    <a:pt x="152495" y="3464"/>
                  </a:cubicBezTo>
                  <a:cubicBezTo>
                    <a:pt x="147593" y="6740"/>
                    <a:pt x="142691" y="10370"/>
                    <a:pt x="138778" y="14730"/>
                  </a:cubicBezTo>
                  <a:cubicBezTo>
                    <a:pt x="116506" y="39547"/>
                    <a:pt x="88271" y="55668"/>
                    <a:pt x="59070" y="70540"/>
                  </a:cubicBezTo>
                  <a:cubicBezTo>
                    <a:pt x="45448" y="77492"/>
                    <a:pt x="31849" y="84563"/>
                    <a:pt x="18557" y="92105"/>
                  </a:cubicBezTo>
                  <a:cubicBezTo>
                    <a:pt x="13018" y="95239"/>
                    <a:pt x="8116" y="99552"/>
                    <a:pt x="3214" y="103676"/>
                  </a:cubicBezTo>
                  <a:cubicBezTo>
                    <a:pt x="-1123" y="107330"/>
                    <a:pt x="-628" y="112680"/>
                    <a:pt x="2082" y="116356"/>
                  </a:cubicBezTo>
                  <a:cubicBezTo>
                    <a:pt x="3473" y="118242"/>
                    <a:pt x="8776" y="118477"/>
                    <a:pt x="11816" y="117652"/>
                  </a:cubicBezTo>
                  <a:cubicBezTo>
                    <a:pt x="16977" y="116262"/>
                    <a:pt x="22092" y="113952"/>
                    <a:pt x="26640" y="111101"/>
                  </a:cubicBezTo>
                  <a:cubicBezTo>
                    <a:pt x="50327" y="96300"/>
                    <a:pt x="73400" y="80485"/>
                    <a:pt x="97510" y="66439"/>
                  </a:cubicBezTo>
                  <a:cubicBezTo>
                    <a:pt x="115116" y="56210"/>
                    <a:pt x="133546" y="46971"/>
                    <a:pt x="152495" y="39594"/>
                  </a:cubicBezTo>
                  <a:cubicBezTo>
                    <a:pt x="165293" y="34622"/>
                    <a:pt x="170643" y="30639"/>
                    <a:pt x="170313" y="16804"/>
                  </a:cubicBezTo>
                  <a:cubicBezTo>
                    <a:pt x="170313" y="15319"/>
                    <a:pt x="170407" y="13811"/>
                    <a:pt x="170313" y="12350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1">
              <a:extLst>
                <a:ext uri="{FF2B5EF4-FFF2-40B4-BE49-F238E27FC236}">
                  <a16:creationId xmlns:a16="http://schemas.microsoft.com/office/drawing/2014/main" xmlns="" id="{6FCB3FA5-5CDE-47B2-B653-EC53E5097BDA}"/>
                </a:ext>
              </a:extLst>
            </p:cNvPr>
            <p:cNvSpPr/>
            <p:nvPr/>
          </p:nvSpPr>
          <p:spPr>
            <a:xfrm>
              <a:off x="1126948" y="3562437"/>
              <a:ext cx="48156" cy="187816"/>
            </a:xfrm>
            <a:custGeom>
              <a:avLst/>
              <a:gdLst>
                <a:gd name="connsiteX0" fmla="*/ 38416 w 48156"/>
                <a:gd name="connsiteY0" fmla="*/ 3175 h 187816"/>
                <a:gd name="connsiteX1" fmla="*/ 30356 w 48156"/>
                <a:gd name="connsiteY1" fmla="*/ 18023 h 187816"/>
                <a:gd name="connsiteX2" fmla="*/ 21424 w 48156"/>
                <a:gd name="connsiteY2" fmla="*/ 69614 h 187816"/>
                <a:gd name="connsiteX3" fmla="*/ 9639 w 48156"/>
                <a:gd name="connsiteY3" fmla="*/ 107229 h 187816"/>
                <a:gd name="connsiteX4" fmla="*/ 0 w 48156"/>
                <a:gd name="connsiteY4" fmla="*/ 136972 h 187816"/>
                <a:gd name="connsiteX5" fmla="*/ 754 w 48156"/>
                <a:gd name="connsiteY5" fmla="*/ 150123 h 187816"/>
                <a:gd name="connsiteX6" fmla="*/ 9828 w 48156"/>
                <a:gd name="connsiteY6" fmla="*/ 181209 h 187816"/>
                <a:gd name="connsiteX7" fmla="*/ 25171 w 48156"/>
                <a:gd name="connsiteY7" fmla="*/ 184132 h 187816"/>
                <a:gd name="connsiteX8" fmla="*/ 24228 w 48156"/>
                <a:gd name="connsiteY8" fmla="*/ 156769 h 187816"/>
                <a:gd name="connsiteX9" fmla="*/ 16568 w 48156"/>
                <a:gd name="connsiteY9" fmla="*/ 133625 h 187816"/>
                <a:gd name="connsiteX10" fmla="*/ 20669 w 48156"/>
                <a:gd name="connsiteY10" fmla="*/ 122548 h 187816"/>
                <a:gd name="connsiteX11" fmla="*/ 47396 w 48156"/>
                <a:gd name="connsiteY11" fmla="*/ 37655 h 187816"/>
                <a:gd name="connsiteX12" fmla="*/ 47985 w 48156"/>
                <a:gd name="connsiteY12" fmla="*/ 5838 h 187816"/>
                <a:gd name="connsiteX13" fmla="*/ 44355 w 48156"/>
                <a:gd name="connsiteY13" fmla="*/ 87 h 187816"/>
                <a:gd name="connsiteX14" fmla="*/ 38416 w 48156"/>
                <a:gd name="connsiteY14" fmla="*/ 3175 h 187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8156" h="187816">
                  <a:moveTo>
                    <a:pt x="38416" y="3175"/>
                  </a:moveTo>
                  <a:cubicBezTo>
                    <a:pt x="35305" y="7865"/>
                    <a:pt x="32430" y="12814"/>
                    <a:pt x="30356" y="18023"/>
                  </a:cubicBezTo>
                  <a:cubicBezTo>
                    <a:pt x="23757" y="34544"/>
                    <a:pt x="22767" y="52103"/>
                    <a:pt x="21424" y="69614"/>
                  </a:cubicBezTo>
                  <a:cubicBezTo>
                    <a:pt x="20410" y="83001"/>
                    <a:pt x="18124" y="96529"/>
                    <a:pt x="9639" y="107229"/>
                  </a:cubicBezTo>
                  <a:cubicBezTo>
                    <a:pt x="1956" y="116915"/>
                    <a:pt x="306" y="127615"/>
                    <a:pt x="0" y="136972"/>
                  </a:cubicBezTo>
                  <a:cubicBezTo>
                    <a:pt x="283" y="142746"/>
                    <a:pt x="-141" y="146611"/>
                    <a:pt x="754" y="150123"/>
                  </a:cubicBezTo>
                  <a:cubicBezTo>
                    <a:pt x="3417" y="160587"/>
                    <a:pt x="5892" y="171193"/>
                    <a:pt x="9828" y="181209"/>
                  </a:cubicBezTo>
                  <a:cubicBezTo>
                    <a:pt x="12963" y="189175"/>
                    <a:pt x="18525" y="189670"/>
                    <a:pt x="25171" y="184132"/>
                  </a:cubicBezTo>
                  <a:cubicBezTo>
                    <a:pt x="37780" y="173597"/>
                    <a:pt x="37521" y="166503"/>
                    <a:pt x="24228" y="156769"/>
                  </a:cubicBezTo>
                  <a:cubicBezTo>
                    <a:pt x="15225" y="150170"/>
                    <a:pt x="13269" y="144490"/>
                    <a:pt x="16568" y="133625"/>
                  </a:cubicBezTo>
                  <a:cubicBezTo>
                    <a:pt x="17723" y="129854"/>
                    <a:pt x="18855" y="125989"/>
                    <a:pt x="20669" y="122548"/>
                  </a:cubicBezTo>
                  <a:cubicBezTo>
                    <a:pt x="34716" y="95845"/>
                    <a:pt x="44379" y="67752"/>
                    <a:pt x="47396" y="37655"/>
                  </a:cubicBezTo>
                  <a:cubicBezTo>
                    <a:pt x="48456" y="27120"/>
                    <a:pt x="48150" y="16444"/>
                    <a:pt x="47985" y="5838"/>
                  </a:cubicBezTo>
                  <a:cubicBezTo>
                    <a:pt x="47961" y="3788"/>
                    <a:pt x="46052" y="606"/>
                    <a:pt x="44355" y="87"/>
                  </a:cubicBezTo>
                  <a:cubicBezTo>
                    <a:pt x="42776" y="-431"/>
                    <a:pt x="39548" y="1454"/>
                    <a:pt x="38416" y="3175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2">
              <a:extLst>
                <a:ext uri="{FF2B5EF4-FFF2-40B4-BE49-F238E27FC236}">
                  <a16:creationId xmlns:a16="http://schemas.microsoft.com/office/drawing/2014/main" xmlns="" id="{9D126143-ED25-47DF-969D-15AC04358816}"/>
                </a:ext>
              </a:extLst>
            </p:cNvPr>
            <p:cNvSpPr/>
            <p:nvPr/>
          </p:nvSpPr>
          <p:spPr>
            <a:xfrm>
              <a:off x="772286" y="3765846"/>
              <a:ext cx="146553" cy="39818"/>
            </a:xfrm>
            <a:custGeom>
              <a:avLst/>
              <a:gdLst>
                <a:gd name="connsiteX0" fmla="*/ 146554 w 146553"/>
                <a:gd name="connsiteY0" fmla="*/ 2688 h 39818"/>
                <a:gd name="connsiteX1" fmla="*/ 138800 w 146553"/>
                <a:gd name="connsiteY1" fmla="*/ 449 h 39818"/>
                <a:gd name="connsiteX2" fmla="*/ 121029 w 146553"/>
                <a:gd name="connsiteY2" fmla="*/ 190 h 39818"/>
                <a:gd name="connsiteX3" fmla="*/ 40615 w 146553"/>
                <a:gd name="connsiteY3" fmla="*/ 6624 h 39818"/>
                <a:gd name="connsiteX4" fmla="*/ 7925 w 146553"/>
                <a:gd name="connsiteY4" fmla="*/ 12398 h 39818"/>
                <a:gd name="connsiteX5" fmla="*/ 1986 w 146553"/>
                <a:gd name="connsiteY5" fmla="*/ 26845 h 39818"/>
                <a:gd name="connsiteX6" fmla="*/ 28618 w 146553"/>
                <a:gd name="connsiteY6" fmla="*/ 39643 h 39818"/>
                <a:gd name="connsiteX7" fmla="*/ 138164 w 146553"/>
                <a:gd name="connsiteY7" fmla="*/ 8556 h 39818"/>
                <a:gd name="connsiteX8" fmla="*/ 146554 w 146553"/>
                <a:gd name="connsiteY8" fmla="*/ 2688 h 39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6553" h="39818">
                  <a:moveTo>
                    <a:pt x="146554" y="2688"/>
                  </a:moveTo>
                  <a:cubicBezTo>
                    <a:pt x="142689" y="1533"/>
                    <a:pt x="140756" y="543"/>
                    <a:pt x="138800" y="449"/>
                  </a:cubicBezTo>
                  <a:cubicBezTo>
                    <a:pt x="132884" y="142"/>
                    <a:pt x="126921" y="-235"/>
                    <a:pt x="121029" y="190"/>
                  </a:cubicBezTo>
                  <a:cubicBezTo>
                    <a:pt x="94209" y="2146"/>
                    <a:pt x="67364" y="4055"/>
                    <a:pt x="40615" y="6624"/>
                  </a:cubicBezTo>
                  <a:cubicBezTo>
                    <a:pt x="29632" y="7684"/>
                    <a:pt x="18672" y="9829"/>
                    <a:pt x="7925" y="12398"/>
                  </a:cubicBezTo>
                  <a:cubicBezTo>
                    <a:pt x="-653" y="14472"/>
                    <a:pt x="-1643" y="18667"/>
                    <a:pt x="1986" y="26845"/>
                  </a:cubicBezTo>
                  <a:cubicBezTo>
                    <a:pt x="7313" y="38889"/>
                    <a:pt x="17824" y="40444"/>
                    <a:pt x="28618" y="39643"/>
                  </a:cubicBezTo>
                  <a:cubicBezTo>
                    <a:pt x="67200" y="36815"/>
                    <a:pt x="103047" y="23829"/>
                    <a:pt x="138164" y="8556"/>
                  </a:cubicBezTo>
                  <a:cubicBezTo>
                    <a:pt x="140615" y="7472"/>
                    <a:pt x="142689" y="5422"/>
                    <a:pt x="146554" y="2688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3">
              <a:extLst>
                <a:ext uri="{FF2B5EF4-FFF2-40B4-BE49-F238E27FC236}">
                  <a16:creationId xmlns:a16="http://schemas.microsoft.com/office/drawing/2014/main" xmlns="" id="{8C948466-5ED5-49FE-82F1-BB2B5B062ABA}"/>
                </a:ext>
              </a:extLst>
            </p:cNvPr>
            <p:cNvSpPr/>
            <p:nvPr/>
          </p:nvSpPr>
          <p:spPr>
            <a:xfrm>
              <a:off x="339584" y="3336599"/>
              <a:ext cx="79558" cy="92570"/>
            </a:xfrm>
            <a:custGeom>
              <a:avLst/>
              <a:gdLst>
                <a:gd name="connsiteX0" fmla="*/ 24011 w 79558"/>
                <a:gd name="connsiteY0" fmla="*/ 91539 h 92570"/>
                <a:gd name="connsiteX1" fmla="*/ 35324 w 79558"/>
                <a:gd name="connsiteY1" fmla="*/ 77445 h 92570"/>
                <a:gd name="connsiteX2" fmla="*/ 32166 w 79558"/>
                <a:gd name="connsiteY2" fmla="*/ 67712 h 92570"/>
                <a:gd name="connsiteX3" fmla="*/ 37681 w 79558"/>
                <a:gd name="connsiteY3" fmla="*/ 52675 h 92570"/>
                <a:gd name="connsiteX4" fmla="*/ 47273 w 79558"/>
                <a:gd name="connsiteY4" fmla="*/ 49823 h 92570"/>
                <a:gd name="connsiteX5" fmla="*/ 53637 w 79558"/>
                <a:gd name="connsiteY5" fmla="*/ 62267 h 92570"/>
                <a:gd name="connsiteX6" fmla="*/ 57101 w 79558"/>
                <a:gd name="connsiteY6" fmla="*/ 76479 h 92570"/>
                <a:gd name="connsiteX7" fmla="*/ 74471 w 79558"/>
                <a:gd name="connsiteY7" fmla="*/ 82819 h 92570"/>
                <a:gd name="connsiteX8" fmla="*/ 78360 w 79558"/>
                <a:gd name="connsiteY8" fmla="*/ 68560 h 92570"/>
                <a:gd name="connsiteX9" fmla="*/ 44445 w 79558"/>
                <a:gd name="connsiteY9" fmla="*/ 0 h 92570"/>
                <a:gd name="connsiteX10" fmla="*/ 32402 w 79558"/>
                <a:gd name="connsiteY10" fmla="*/ 41904 h 92570"/>
                <a:gd name="connsiteX11" fmla="*/ 25001 w 79558"/>
                <a:gd name="connsiteY11" fmla="*/ 54254 h 92570"/>
                <a:gd name="connsiteX12" fmla="*/ 14372 w 79558"/>
                <a:gd name="connsiteY12" fmla="*/ 44850 h 92570"/>
                <a:gd name="connsiteX13" fmla="*/ 4426 w 79558"/>
                <a:gd name="connsiteY13" fmla="*/ 32218 h 92570"/>
                <a:gd name="connsiteX14" fmla="*/ 1669 w 79558"/>
                <a:gd name="connsiteY14" fmla="*/ 33184 h 92570"/>
                <a:gd name="connsiteX15" fmla="*/ 7537 w 79558"/>
                <a:gd name="connsiteY15" fmla="*/ 86731 h 92570"/>
                <a:gd name="connsiteX16" fmla="*/ 24011 w 79558"/>
                <a:gd name="connsiteY16" fmla="*/ 91539 h 9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9558" h="92570">
                  <a:moveTo>
                    <a:pt x="24011" y="91539"/>
                  </a:moveTo>
                  <a:cubicBezTo>
                    <a:pt x="30611" y="89489"/>
                    <a:pt x="35159" y="84633"/>
                    <a:pt x="35324" y="77445"/>
                  </a:cubicBezTo>
                  <a:cubicBezTo>
                    <a:pt x="35395" y="74216"/>
                    <a:pt x="33109" y="71011"/>
                    <a:pt x="32166" y="67712"/>
                  </a:cubicBezTo>
                  <a:cubicBezTo>
                    <a:pt x="30351" y="61419"/>
                    <a:pt x="33038" y="56281"/>
                    <a:pt x="37681" y="52675"/>
                  </a:cubicBezTo>
                  <a:cubicBezTo>
                    <a:pt x="40274" y="50672"/>
                    <a:pt x="46189" y="48692"/>
                    <a:pt x="47273" y="49823"/>
                  </a:cubicBezTo>
                  <a:cubicBezTo>
                    <a:pt x="50361" y="53099"/>
                    <a:pt x="52128" y="57836"/>
                    <a:pt x="53637" y="62267"/>
                  </a:cubicBezTo>
                  <a:cubicBezTo>
                    <a:pt x="55216" y="66863"/>
                    <a:pt x="55169" y="72095"/>
                    <a:pt x="57101" y="76479"/>
                  </a:cubicBezTo>
                  <a:cubicBezTo>
                    <a:pt x="60354" y="83832"/>
                    <a:pt x="67330" y="86142"/>
                    <a:pt x="74471" y="82819"/>
                  </a:cubicBezTo>
                  <a:cubicBezTo>
                    <a:pt x="81117" y="79731"/>
                    <a:pt x="79868" y="73580"/>
                    <a:pt x="78360" y="68560"/>
                  </a:cubicBezTo>
                  <a:cubicBezTo>
                    <a:pt x="71148" y="44237"/>
                    <a:pt x="56512" y="23615"/>
                    <a:pt x="44445" y="0"/>
                  </a:cubicBezTo>
                  <a:cubicBezTo>
                    <a:pt x="40156" y="15131"/>
                    <a:pt x="36668" y="28635"/>
                    <a:pt x="32402" y="41904"/>
                  </a:cubicBezTo>
                  <a:cubicBezTo>
                    <a:pt x="30964" y="46359"/>
                    <a:pt x="27523" y="50153"/>
                    <a:pt x="25001" y="54254"/>
                  </a:cubicBezTo>
                  <a:cubicBezTo>
                    <a:pt x="21443" y="51143"/>
                    <a:pt x="17577" y="48315"/>
                    <a:pt x="14372" y="44850"/>
                  </a:cubicBezTo>
                  <a:cubicBezTo>
                    <a:pt x="10743" y="40938"/>
                    <a:pt x="7726" y="36460"/>
                    <a:pt x="4426" y="32218"/>
                  </a:cubicBezTo>
                  <a:cubicBezTo>
                    <a:pt x="3507" y="32548"/>
                    <a:pt x="2588" y="32854"/>
                    <a:pt x="1669" y="33184"/>
                  </a:cubicBezTo>
                  <a:cubicBezTo>
                    <a:pt x="-924" y="51426"/>
                    <a:pt x="-1513" y="69644"/>
                    <a:pt x="7537" y="86731"/>
                  </a:cubicBezTo>
                  <a:cubicBezTo>
                    <a:pt x="10931" y="93165"/>
                    <a:pt x="17837" y="93448"/>
                    <a:pt x="24011" y="91539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4">
              <a:extLst>
                <a:ext uri="{FF2B5EF4-FFF2-40B4-BE49-F238E27FC236}">
                  <a16:creationId xmlns:a16="http://schemas.microsoft.com/office/drawing/2014/main" xmlns="" id="{0A926CFE-7DE2-4429-9283-2A8E163B391E}"/>
                </a:ext>
              </a:extLst>
            </p:cNvPr>
            <p:cNvSpPr/>
            <p:nvPr/>
          </p:nvSpPr>
          <p:spPr>
            <a:xfrm>
              <a:off x="1072081" y="2529929"/>
              <a:ext cx="157417" cy="93493"/>
            </a:xfrm>
            <a:custGeom>
              <a:avLst/>
              <a:gdLst>
                <a:gd name="connsiteX0" fmla="*/ 1391 w 157417"/>
                <a:gd name="connsiteY0" fmla="*/ 0 h 93493"/>
                <a:gd name="connsiteX1" fmla="*/ 0 w 157417"/>
                <a:gd name="connsiteY1" fmla="*/ 2404 h 93493"/>
                <a:gd name="connsiteX2" fmla="*/ 15084 w 157417"/>
                <a:gd name="connsiteY2" fmla="*/ 14824 h 93493"/>
                <a:gd name="connsiteX3" fmla="*/ 110394 w 157417"/>
                <a:gd name="connsiteY3" fmla="*/ 76290 h 93493"/>
                <a:gd name="connsiteX4" fmla="*/ 140137 w 157417"/>
                <a:gd name="connsiteY4" fmla="*/ 91068 h 93493"/>
                <a:gd name="connsiteX5" fmla="*/ 156116 w 157417"/>
                <a:gd name="connsiteY5" fmla="*/ 89206 h 93493"/>
                <a:gd name="connsiteX6" fmla="*/ 148456 w 157417"/>
                <a:gd name="connsiteY6" fmla="*/ 74735 h 93493"/>
                <a:gd name="connsiteX7" fmla="*/ 13293 w 157417"/>
                <a:gd name="connsiteY7" fmla="*/ 3064 h 93493"/>
                <a:gd name="connsiteX8" fmla="*/ 1391 w 157417"/>
                <a:gd name="connsiteY8" fmla="*/ 0 h 93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7417" h="93493">
                  <a:moveTo>
                    <a:pt x="1391" y="0"/>
                  </a:moveTo>
                  <a:cubicBezTo>
                    <a:pt x="919" y="801"/>
                    <a:pt x="471" y="1603"/>
                    <a:pt x="0" y="2404"/>
                  </a:cubicBezTo>
                  <a:cubicBezTo>
                    <a:pt x="5020" y="6576"/>
                    <a:pt x="9663" y="11289"/>
                    <a:pt x="15084" y="14824"/>
                  </a:cubicBezTo>
                  <a:cubicBezTo>
                    <a:pt x="46712" y="35517"/>
                    <a:pt x="78388" y="56163"/>
                    <a:pt x="110394" y="76290"/>
                  </a:cubicBezTo>
                  <a:cubicBezTo>
                    <a:pt x="119727" y="82159"/>
                    <a:pt x="129955" y="86755"/>
                    <a:pt x="140137" y="91068"/>
                  </a:cubicBezTo>
                  <a:cubicBezTo>
                    <a:pt x="145345" y="93260"/>
                    <a:pt x="152369" y="95946"/>
                    <a:pt x="156116" y="89206"/>
                  </a:cubicBezTo>
                  <a:cubicBezTo>
                    <a:pt x="160311" y="81688"/>
                    <a:pt x="153453" y="78129"/>
                    <a:pt x="148456" y="74735"/>
                  </a:cubicBezTo>
                  <a:cubicBezTo>
                    <a:pt x="106034" y="45864"/>
                    <a:pt x="60853" y="22178"/>
                    <a:pt x="13293" y="3064"/>
                  </a:cubicBezTo>
                  <a:cubicBezTo>
                    <a:pt x="9545" y="1556"/>
                    <a:pt x="5374" y="990"/>
                    <a:pt x="1391" y="0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5">
              <a:extLst>
                <a:ext uri="{FF2B5EF4-FFF2-40B4-BE49-F238E27FC236}">
                  <a16:creationId xmlns:a16="http://schemas.microsoft.com/office/drawing/2014/main" xmlns="" id="{42AF765E-A63E-4F0F-8350-6EABB89D4C19}"/>
                </a:ext>
              </a:extLst>
            </p:cNvPr>
            <p:cNvSpPr/>
            <p:nvPr/>
          </p:nvSpPr>
          <p:spPr>
            <a:xfrm>
              <a:off x="965293" y="3326492"/>
              <a:ext cx="40370" cy="117107"/>
            </a:xfrm>
            <a:custGeom>
              <a:avLst/>
              <a:gdLst>
                <a:gd name="connsiteX0" fmla="*/ 36931 w 40370"/>
                <a:gd name="connsiteY0" fmla="*/ 34193 h 117107"/>
                <a:gd name="connsiteX1" fmla="*/ 40302 w 40370"/>
                <a:gd name="connsiteY1" fmla="*/ 11591 h 117107"/>
                <a:gd name="connsiteX2" fmla="*/ 33443 w 40370"/>
                <a:gd name="connsiteY2" fmla="*/ 679 h 117107"/>
                <a:gd name="connsiteX3" fmla="*/ 20976 w 40370"/>
                <a:gd name="connsiteY3" fmla="*/ 5817 h 117107"/>
                <a:gd name="connsiteX4" fmla="*/ 15060 w 40370"/>
                <a:gd name="connsiteY4" fmla="*/ 16871 h 117107"/>
                <a:gd name="connsiteX5" fmla="*/ 0 w 40370"/>
                <a:gd name="connsiteY5" fmla="*/ 91983 h 117107"/>
                <a:gd name="connsiteX6" fmla="*/ 3818 w 40370"/>
                <a:gd name="connsiteY6" fmla="*/ 109965 h 117107"/>
                <a:gd name="connsiteX7" fmla="*/ 19562 w 40370"/>
                <a:gd name="connsiteY7" fmla="*/ 115315 h 117107"/>
                <a:gd name="connsiteX8" fmla="*/ 31228 w 40370"/>
                <a:gd name="connsiteY8" fmla="*/ 89626 h 117107"/>
                <a:gd name="connsiteX9" fmla="*/ 30120 w 40370"/>
                <a:gd name="connsiteY9" fmla="*/ 79421 h 117107"/>
                <a:gd name="connsiteX10" fmla="*/ 36931 w 40370"/>
                <a:gd name="connsiteY10" fmla="*/ 34193 h 117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370" h="117107">
                  <a:moveTo>
                    <a:pt x="36931" y="34193"/>
                  </a:moveTo>
                  <a:cubicBezTo>
                    <a:pt x="38086" y="26651"/>
                    <a:pt x="39571" y="19157"/>
                    <a:pt x="40302" y="11591"/>
                  </a:cubicBezTo>
                  <a:cubicBezTo>
                    <a:pt x="40773" y="6618"/>
                    <a:pt x="38841" y="2518"/>
                    <a:pt x="33443" y="679"/>
                  </a:cubicBezTo>
                  <a:cubicBezTo>
                    <a:pt x="27622" y="-1324"/>
                    <a:pt x="23828" y="1316"/>
                    <a:pt x="20976" y="5817"/>
                  </a:cubicBezTo>
                  <a:cubicBezTo>
                    <a:pt x="18737" y="9329"/>
                    <a:pt x="16663" y="13029"/>
                    <a:pt x="15060" y="16871"/>
                  </a:cubicBezTo>
                  <a:cubicBezTo>
                    <a:pt x="5421" y="39920"/>
                    <a:pt x="1673" y="64172"/>
                    <a:pt x="0" y="91983"/>
                  </a:cubicBezTo>
                  <a:cubicBezTo>
                    <a:pt x="825" y="96107"/>
                    <a:pt x="1532" y="103295"/>
                    <a:pt x="3818" y="109965"/>
                  </a:cubicBezTo>
                  <a:cubicBezTo>
                    <a:pt x="6293" y="117154"/>
                    <a:pt x="12750" y="118874"/>
                    <a:pt x="19562" y="115315"/>
                  </a:cubicBezTo>
                  <a:cubicBezTo>
                    <a:pt x="28895" y="110484"/>
                    <a:pt x="33349" y="100491"/>
                    <a:pt x="31228" y="89626"/>
                  </a:cubicBezTo>
                  <a:cubicBezTo>
                    <a:pt x="30568" y="86256"/>
                    <a:pt x="29672" y="82720"/>
                    <a:pt x="30120" y="79421"/>
                  </a:cubicBezTo>
                  <a:cubicBezTo>
                    <a:pt x="32147" y="64314"/>
                    <a:pt x="34622" y="49277"/>
                    <a:pt x="36931" y="34193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6">
              <a:extLst>
                <a:ext uri="{FF2B5EF4-FFF2-40B4-BE49-F238E27FC236}">
                  <a16:creationId xmlns:a16="http://schemas.microsoft.com/office/drawing/2014/main" xmlns="" id="{7A658C3B-B820-4777-BDC1-3CC9BCA42337}"/>
                </a:ext>
              </a:extLst>
            </p:cNvPr>
            <p:cNvSpPr/>
            <p:nvPr/>
          </p:nvSpPr>
          <p:spPr>
            <a:xfrm>
              <a:off x="1259118" y="3717485"/>
              <a:ext cx="134786" cy="117228"/>
            </a:xfrm>
            <a:custGeom>
              <a:avLst/>
              <a:gdLst>
                <a:gd name="connsiteX0" fmla="*/ 121801 w 134786"/>
                <a:gd name="connsiteY0" fmla="*/ 4596 h 117228"/>
                <a:gd name="connsiteX1" fmla="*/ 67122 w 134786"/>
                <a:gd name="connsiteY1" fmla="*/ 56140 h 117228"/>
                <a:gd name="connsiteX2" fmla="*/ 61914 w 134786"/>
                <a:gd name="connsiteY2" fmla="*/ 68112 h 117228"/>
                <a:gd name="connsiteX3" fmla="*/ 49258 w 134786"/>
                <a:gd name="connsiteY3" fmla="*/ 81193 h 117228"/>
                <a:gd name="connsiteX4" fmla="*/ 7990 w 134786"/>
                <a:gd name="connsiteY4" fmla="*/ 105633 h 117228"/>
                <a:gd name="connsiteX5" fmla="*/ 0 w 134786"/>
                <a:gd name="connsiteY5" fmla="*/ 117228 h 117228"/>
                <a:gd name="connsiteX6" fmla="*/ 32501 w 134786"/>
                <a:gd name="connsiteY6" fmla="*/ 105185 h 117228"/>
                <a:gd name="connsiteX7" fmla="*/ 125595 w 134786"/>
                <a:gd name="connsiteY7" fmla="*/ 16215 h 117228"/>
                <a:gd name="connsiteX8" fmla="*/ 134787 w 134786"/>
                <a:gd name="connsiteY8" fmla="*/ 1980 h 117228"/>
                <a:gd name="connsiteX9" fmla="*/ 132925 w 134786"/>
                <a:gd name="connsiteY9" fmla="*/ 0 h 117228"/>
                <a:gd name="connsiteX10" fmla="*/ 121801 w 134786"/>
                <a:gd name="connsiteY10" fmla="*/ 4596 h 117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4786" h="117228">
                  <a:moveTo>
                    <a:pt x="121801" y="4596"/>
                  </a:moveTo>
                  <a:cubicBezTo>
                    <a:pt x="100141" y="18077"/>
                    <a:pt x="82253" y="35706"/>
                    <a:pt x="67122" y="56140"/>
                  </a:cubicBezTo>
                  <a:cubicBezTo>
                    <a:pt x="64577" y="59580"/>
                    <a:pt x="62574" y="63941"/>
                    <a:pt x="61914" y="68112"/>
                  </a:cubicBezTo>
                  <a:cubicBezTo>
                    <a:pt x="60547" y="76950"/>
                    <a:pt x="58143" y="80627"/>
                    <a:pt x="49258" y="81193"/>
                  </a:cubicBezTo>
                  <a:cubicBezTo>
                    <a:pt x="31204" y="82347"/>
                    <a:pt x="18642" y="92317"/>
                    <a:pt x="7990" y="105633"/>
                  </a:cubicBezTo>
                  <a:cubicBezTo>
                    <a:pt x="5491" y="108767"/>
                    <a:pt x="3394" y="112256"/>
                    <a:pt x="0" y="117228"/>
                  </a:cubicBezTo>
                  <a:cubicBezTo>
                    <a:pt x="13717" y="116427"/>
                    <a:pt x="23639" y="111902"/>
                    <a:pt x="32501" y="105185"/>
                  </a:cubicBezTo>
                  <a:cubicBezTo>
                    <a:pt x="66934" y="79095"/>
                    <a:pt x="97738" y="49187"/>
                    <a:pt x="125595" y="16215"/>
                  </a:cubicBezTo>
                  <a:cubicBezTo>
                    <a:pt x="129225" y="11926"/>
                    <a:pt x="131747" y="6740"/>
                    <a:pt x="134787" y="1980"/>
                  </a:cubicBezTo>
                  <a:cubicBezTo>
                    <a:pt x="134174" y="1320"/>
                    <a:pt x="133538" y="660"/>
                    <a:pt x="132925" y="0"/>
                  </a:cubicBezTo>
                  <a:cubicBezTo>
                    <a:pt x="129225" y="1508"/>
                    <a:pt x="125171" y="2498"/>
                    <a:pt x="121801" y="4596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7">
              <a:extLst>
                <a:ext uri="{FF2B5EF4-FFF2-40B4-BE49-F238E27FC236}">
                  <a16:creationId xmlns:a16="http://schemas.microsoft.com/office/drawing/2014/main" xmlns="" id="{06A4753F-719D-43FC-8E2F-F853B44D7596}"/>
                </a:ext>
              </a:extLst>
            </p:cNvPr>
            <p:cNvSpPr/>
            <p:nvPr/>
          </p:nvSpPr>
          <p:spPr>
            <a:xfrm>
              <a:off x="362760" y="3205159"/>
              <a:ext cx="26916" cy="122436"/>
            </a:xfrm>
            <a:custGeom>
              <a:avLst/>
              <a:gdLst>
                <a:gd name="connsiteX0" fmla="*/ 13940 w 26916"/>
                <a:gd name="connsiteY0" fmla="*/ 0 h 122436"/>
                <a:gd name="connsiteX1" fmla="*/ 11512 w 26916"/>
                <a:gd name="connsiteY1" fmla="*/ 1980 h 122436"/>
                <a:gd name="connsiteX2" fmla="*/ 9627 w 26916"/>
                <a:gd name="connsiteY2" fmla="*/ 6788 h 122436"/>
                <a:gd name="connsiteX3" fmla="*/ 317 w 26916"/>
                <a:gd name="connsiteY3" fmla="*/ 85859 h 122436"/>
                <a:gd name="connsiteX4" fmla="*/ 9297 w 26916"/>
                <a:gd name="connsiteY4" fmla="*/ 116616 h 122436"/>
                <a:gd name="connsiteX5" fmla="*/ 24074 w 26916"/>
                <a:gd name="connsiteY5" fmla="*/ 115037 h 122436"/>
                <a:gd name="connsiteX6" fmla="*/ 26620 w 26916"/>
                <a:gd name="connsiteY6" fmla="*/ 89654 h 122436"/>
                <a:gd name="connsiteX7" fmla="*/ 18489 w 26916"/>
                <a:gd name="connsiteY7" fmla="*/ 35564 h 122436"/>
                <a:gd name="connsiteX8" fmla="*/ 13940 w 26916"/>
                <a:gd name="connsiteY8" fmla="*/ 0 h 122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916" h="122436">
                  <a:moveTo>
                    <a:pt x="13940" y="0"/>
                  </a:moveTo>
                  <a:cubicBezTo>
                    <a:pt x="12502" y="1131"/>
                    <a:pt x="11748" y="1438"/>
                    <a:pt x="11512" y="1980"/>
                  </a:cubicBezTo>
                  <a:cubicBezTo>
                    <a:pt x="10782" y="3535"/>
                    <a:pt x="10098" y="5138"/>
                    <a:pt x="9627" y="6788"/>
                  </a:cubicBezTo>
                  <a:cubicBezTo>
                    <a:pt x="2250" y="32642"/>
                    <a:pt x="-1097" y="59133"/>
                    <a:pt x="317" y="85859"/>
                  </a:cubicBezTo>
                  <a:cubicBezTo>
                    <a:pt x="883" y="96300"/>
                    <a:pt x="4795" y="107023"/>
                    <a:pt x="9297" y="116616"/>
                  </a:cubicBezTo>
                  <a:cubicBezTo>
                    <a:pt x="13256" y="125077"/>
                    <a:pt x="21482" y="124110"/>
                    <a:pt x="24074" y="115037"/>
                  </a:cubicBezTo>
                  <a:cubicBezTo>
                    <a:pt x="26384" y="106953"/>
                    <a:pt x="27492" y="97973"/>
                    <a:pt x="26620" y="89654"/>
                  </a:cubicBezTo>
                  <a:cubicBezTo>
                    <a:pt x="24734" y="71530"/>
                    <a:pt x="21152" y="53594"/>
                    <a:pt x="18489" y="35564"/>
                  </a:cubicBezTo>
                  <a:cubicBezTo>
                    <a:pt x="16768" y="23992"/>
                    <a:pt x="15495" y="12373"/>
                    <a:pt x="13940" y="0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8">
              <a:extLst>
                <a:ext uri="{FF2B5EF4-FFF2-40B4-BE49-F238E27FC236}">
                  <a16:creationId xmlns:a16="http://schemas.microsoft.com/office/drawing/2014/main" xmlns="" id="{280D0EAA-6C40-4ABC-91ED-1CF26708FF8C}"/>
                </a:ext>
              </a:extLst>
            </p:cNvPr>
            <p:cNvSpPr/>
            <p:nvPr/>
          </p:nvSpPr>
          <p:spPr>
            <a:xfrm>
              <a:off x="286268" y="3354335"/>
              <a:ext cx="34646" cy="106563"/>
            </a:xfrm>
            <a:custGeom>
              <a:avLst/>
              <a:gdLst>
                <a:gd name="connsiteX0" fmla="*/ 34386 w 34646"/>
                <a:gd name="connsiteY0" fmla="*/ 100129 h 106563"/>
                <a:gd name="connsiteX1" fmla="*/ 34080 w 34646"/>
                <a:gd name="connsiteY1" fmla="*/ 72978 h 106563"/>
                <a:gd name="connsiteX2" fmla="*/ 17724 w 34646"/>
                <a:gd name="connsiteY2" fmla="*/ 7364 h 106563"/>
                <a:gd name="connsiteX3" fmla="*/ 9475 w 34646"/>
                <a:gd name="connsiteY3" fmla="*/ 58 h 106563"/>
                <a:gd name="connsiteX4" fmla="*/ 613 w 34646"/>
                <a:gd name="connsiteY4" fmla="*/ 9368 h 106563"/>
                <a:gd name="connsiteX5" fmla="*/ 71 w 34646"/>
                <a:gd name="connsiteY5" fmla="*/ 14435 h 106563"/>
                <a:gd name="connsiteX6" fmla="*/ 25690 w 34646"/>
                <a:gd name="connsiteY6" fmla="*/ 99752 h 106563"/>
                <a:gd name="connsiteX7" fmla="*/ 30003 w 34646"/>
                <a:gd name="connsiteY7" fmla="*/ 106563 h 106563"/>
                <a:gd name="connsiteX8" fmla="*/ 32760 w 34646"/>
                <a:gd name="connsiteY8" fmla="*/ 104819 h 106563"/>
                <a:gd name="connsiteX9" fmla="*/ 34386 w 34646"/>
                <a:gd name="connsiteY9" fmla="*/ 100129 h 106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646" h="106563">
                  <a:moveTo>
                    <a:pt x="34386" y="100129"/>
                  </a:moveTo>
                  <a:cubicBezTo>
                    <a:pt x="34481" y="91079"/>
                    <a:pt x="35070" y="81934"/>
                    <a:pt x="34080" y="72978"/>
                  </a:cubicBezTo>
                  <a:cubicBezTo>
                    <a:pt x="31558" y="50424"/>
                    <a:pt x="27080" y="28222"/>
                    <a:pt x="17724" y="7364"/>
                  </a:cubicBezTo>
                  <a:cubicBezTo>
                    <a:pt x="16286" y="4136"/>
                    <a:pt x="10889" y="-578"/>
                    <a:pt x="9475" y="58"/>
                  </a:cubicBezTo>
                  <a:cubicBezTo>
                    <a:pt x="5845" y="1732"/>
                    <a:pt x="3206" y="5880"/>
                    <a:pt x="613" y="9368"/>
                  </a:cubicBezTo>
                  <a:cubicBezTo>
                    <a:pt x="-259" y="10546"/>
                    <a:pt x="48" y="12714"/>
                    <a:pt x="71" y="14435"/>
                  </a:cubicBezTo>
                  <a:cubicBezTo>
                    <a:pt x="495" y="45309"/>
                    <a:pt x="10795" y="73214"/>
                    <a:pt x="25690" y="99752"/>
                  </a:cubicBezTo>
                  <a:cubicBezTo>
                    <a:pt x="27010" y="102085"/>
                    <a:pt x="28565" y="104301"/>
                    <a:pt x="30003" y="106563"/>
                  </a:cubicBezTo>
                  <a:cubicBezTo>
                    <a:pt x="30922" y="105974"/>
                    <a:pt x="31841" y="105408"/>
                    <a:pt x="32760" y="104819"/>
                  </a:cubicBezTo>
                  <a:cubicBezTo>
                    <a:pt x="33326" y="103264"/>
                    <a:pt x="34363" y="101708"/>
                    <a:pt x="34386" y="100129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39">
              <a:extLst>
                <a:ext uri="{FF2B5EF4-FFF2-40B4-BE49-F238E27FC236}">
                  <a16:creationId xmlns:a16="http://schemas.microsoft.com/office/drawing/2014/main" xmlns="" id="{BBB93750-12F8-4175-BEC9-357797802774}"/>
                </a:ext>
              </a:extLst>
            </p:cNvPr>
            <p:cNvSpPr/>
            <p:nvPr/>
          </p:nvSpPr>
          <p:spPr>
            <a:xfrm>
              <a:off x="513513" y="2105197"/>
              <a:ext cx="137143" cy="31235"/>
            </a:xfrm>
            <a:custGeom>
              <a:avLst/>
              <a:gdLst>
                <a:gd name="connsiteX0" fmla="*/ 109545 w 137143"/>
                <a:gd name="connsiteY0" fmla="*/ 21455 h 31235"/>
                <a:gd name="connsiteX1" fmla="*/ 132194 w 137143"/>
                <a:gd name="connsiteY1" fmla="*/ 15186 h 31235"/>
                <a:gd name="connsiteX2" fmla="*/ 137144 w 137143"/>
                <a:gd name="connsiteY2" fmla="*/ 7244 h 31235"/>
                <a:gd name="connsiteX3" fmla="*/ 130804 w 137143"/>
                <a:gd name="connsiteY3" fmla="*/ 1587 h 31235"/>
                <a:gd name="connsiteX4" fmla="*/ 105845 w 137143"/>
                <a:gd name="connsiteY4" fmla="*/ 809 h 31235"/>
                <a:gd name="connsiteX5" fmla="*/ 0 w 137143"/>
                <a:gd name="connsiteY5" fmla="*/ 26640 h 31235"/>
                <a:gd name="connsiteX6" fmla="*/ 542 w 137143"/>
                <a:gd name="connsiteY6" fmla="*/ 31236 h 31235"/>
                <a:gd name="connsiteX7" fmla="*/ 109545 w 137143"/>
                <a:gd name="connsiteY7" fmla="*/ 21455 h 31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7143" h="31235">
                  <a:moveTo>
                    <a:pt x="109545" y="21455"/>
                  </a:moveTo>
                  <a:cubicBezTo>
                    <a:pt x="117252" y="20677"/>
                    <a:pt x="124912" y="18038"/>
                    <a:pt x="132194" y="15186"/>
                  </a:cubicBezTo>
                  <a:cubicBezTo>
                    <a:pt x="134645" y="14220"/>
                    <a:pt x="137120" y="10001"/>
                    <a:pt x="137144" y="7244"/>
                  </a:cubicBezTo>
                  <a:cubicBezTo>
                    <a:pt x="137167" y="5287"/>
                    <a:pt x="133255" y="1870"/>
                    <a:pt x="130804" y="1587"/>
                  </a:cubicBezTo>
                  <a:cubicBezTo>
                    <a:pt x="122531" y="621"/>
                    <a:pt x="113740" y="-982"/>
                    <a:pt x="105845" y="809"/>
                  </a:cubicBezTo>
                  <a:cubicBezTo>
                    <a:pt x="70422" y="8823"/>
                    <a:pt x="35258" y="17920"/>
                    <a:pt x="0" y="26640"/>
                  </a:cubicBezTo>
                  <a:cubicBezTo>
                    <a:pt x="189" y="28172"/>
                    <a:pt x="354" y="29704"/>
                    <a:pt x="542" y="31236"/>
                  </a:cubicBezTo>
                  <a:cubicBezTo>
                    <a:pt x="36884" y="28031"/>
                    <a:pt x="73250" y="25061"/>
                    <a:pt x="109545" y="21455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0">
              <a:extLst>
                <a:ext uri="{FF2B5EF4-FFF2-40B4-BE49-F238E27FC236}">
                  <a16:creationId xmlns:a16="http://schemas.microsoft.com/office/drawing/2014/main" xmlns="" id="{7B907C0A-87A0-4499-A044-C637EFCFE250}"/>
                </a:ext>
              </a:extLst>
            </p:cNvPr>
            <p:cNvSpPr/>
            <p:nvPr/>
          </p:nvSpPr>
          <p:spPr>
            <a:xfrm>
              <a:off x="228856" y="2983641"/>
              <a:ext cx="20797" cy="133891"/>
            </a:xfrm>
            <a:custGeom>
              <a:avLst/>
              <a:gdLst>
                <a:gd name="connsiteX0" fmla="*/ 7259 w 20797"/>
                <a:gd name="connsiteY0" fmla="*/ 133891 h 133891"/>
                <a:gd name="connsiteX1" fmla="*/ 17488 w 20797"/>
                <a:gd name="connsiteY1" fmla="*/ 0 h 133891"/>
                <a:gd name="connsiteX2" fmla="*/ 7259 w 20797"/>
                <a:gd name="connsiteY2" fmla="*/ 133891 h 133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97" h="133891">
                  <a:moveTo>
                    <a:pt x="7259" y="133891"/>
                  </a:moveTo>
                  <a:cubicBezTo>
                    <a:pt x="17441" y="116309"/>
                    <a:pt x="25619" y="12680"/>
                    <a:pt x="17488" y="0"/>
                  </a:cubicBezTo>
                  <a:cubicBezTo>
                    <a:pt x="519" y="15791"/>
                    <a:pt x="-6434" y="110606"/>
                    <a:pt x="7259" y="133891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1">
              <a:extLst>
                <a:ext uri="{FF2B5EF4-FFF2-40B4-BE49-F238E27FC236}">
                  <a16:creationId xmlns:a16="http://schemas.microsoft.com/office/drawing/2014/main" xmlns="" id="{616F4FAA-02EB-402D-8E0E-81E39C7BEA06}"/>
                </a:ext>
              </a:extLst>
            </p:cNvPr>
            <p:cNvSpPr/>
            <p:nvPr/>
          </p:nvSpPr>
          <p:spPr>
            <a:xfrm>
              <a:off x="664239" y="3758117"/>
              <a:ext cx="86818" cy="39365"/>
            </a:xfrm>
            <a:custGeom>
              <a:avLst/>
              <a:gdLst>
                <a:gd name="connsiteX0" fmla="*/ 80314 w 86818"/>
                <a:gd name="connsiteY0" fmla="*/ 25642 h 39365"/>
                <a:gd name="connsiteX1" fmla="*/ 17292 w 86818"/>
                <a:gd name="connsiteY1" fmla="*/ 0 h 39365"/>
                <a:gd name="connsiteX2" fmla="*/ 7512 w 86818"/>
                <a:gd name="connsiteY2" fmla="*/ 707 h 39365"/>
                <a:gd name="connsiteX3" fmla="*/ 111 w 86818"/>
                <a:gd name="connsiteY3" fmla="*/ 5421 h 39365"/>
                <a:gd name="connsiteX4" fmla="*/ 4047 w 86818"/>
                <a:gd name="connsiteY4" fmla="*/ 12892 h 39365"/>
                <a:gd name="connsiteX5" fmla="*/ 77509 w 86818"/>
                <a:gd name="connsiteY5" fmla="*/ 39335 h 39365"/>
                <a:gd name="connsiteX6" fmla="*/ 86819 w 86818"/>
                <a:gd name="connsiteY6" fmla="*/ 36531 h 39365"/>
                <a:gd name="connsiteX7" fmla="*/ 82482 w 86818"/>
                <a:gd name="connsiteY7" fmla="*/ 27669 h 39365"/>
                <a:gd name="connsiteX8" fmla="*/ 80314 w 86818"/>
                <a:gd name="connsiteY8" fmla="*/ 25642 h 39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818" h="39365">
                  <a:moveTo>
                    <a:pt x="80314" y="25642"/>
                  </a:moveTo>
                  <a:cubicBezTo>
                    <a:pt x="62284" y="9545"/>
                    <a:pt x="40719" y="2286"/>
                    <a:pt x="17292" y="0"/>
                  </a:cubicBezTo>
                  <a:cubicBezTo>
                    <a:pt x="13851" y="189"/>
                    <a:pt x="10481" y="-165"/>
                    <a:pt x="7512" y="707"/>
                  </a:cubicBezTo>
                  <a:cubicBezTo>
                    <a:pt x="4707" y="1532"/>
                    <a:pt x="912" y="3205"/>
                    <a:pt x="111" y="5421"/>
                  </a:cubicBezTo>
                  <a:cubicBezTo>
                    <a:pt x="-549" y="7259"/>
                    <a:pt x="1855" y="11431"/>
                    <a:pt x="4047" y="12892"/>
                  </a:cubicBezTo>
                  <a:cubicBezTo>
                    <a:pt x="26319" y="27740"/>
                    <a:pt x="50877" y="36625"/>
                    <a:pt x="77509" y="39335"/>
                  </a:cubicBezTo>
                  <a:cubicBezTo>
                    <a:pt x="80479" y="39642"/>
                    <a:pt x="83708" y="37521"/>
                    <a:pt x="86819" y="36531"/>
                  </a:cubicBezTo>
                  <a:cubicBezTo>
                    <a:pt x="85381" y="33561"/>
                    <a:pt x="84038" y="30568"/>
                    <a:pt x="82482" y="27669"/>
                  </a:cubicBezTo>
                  <a:cubicBezTo>
                    <a:pt x="82034" y="26821"/>
                    <a:pt x="81044" y="26302"/>
                    <a:pt x="80314" y="25642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2">
              <a:extLst>
                <a:ext uri="{FF2B5EF4-FFF2-40B4-BE49-F238E27FC236}">
                  <a16:creationId xmlns:a16="http://schemas.microsoft.com/office/drawing/2014/main" xmlns="" id="{FDAB8357-B972-4F1B-B0FC-71F62E9B5AE2}"/>
                </a:ext>
              </a:extLst>
            </p:cNvPr>
            <p:cNvSpPr/>
            <p:nvPr/>
          </p:nvSpPr>
          <p:spPr>
            <a:xfrm>
              <a:off x="920278" y="3664283"/>
              <a:ext cx="75865" cy="61617"/>
            </a:xfrm>
            <a:custGeom>
              <a:avLst/>
              <a:gdLst>
                <a:gd name="connsiteX0" fmla="*/ 75866 w 75865"/>
                <a:gd name="connsiteY0" fmla="*/ 8635 h 61617"/>
                <a:gd name="connsiteX1" fmla="*/ 74051 w 75865"/>
                <a:gd name="connsiteY1" fmla="*/ 7621 h 61617"/>
                <a:gd name="connsiteX2" fmla="*/ 63492 w 75865"/>
                <a:gd name="connsiteY2" fmla="*/ 2342 h 61617"/>
                <a:gd name="connsiteX3" fmla="*/ 23450 w 75865"/>
                <a:gd name="connsiteY3" fmla="*/ 31543 h 61617"/>
                <a:gd name="connsiteX4" fmla="*/ 1296 w 75865"/>
                <a:gd name="connsiteY4" fmla="*/ 54404 h 61617"/>
                <a:gd name="connsiteX5" fmla="*/ 259 w 75865"/>
                <a:gd name="connsiteY5" fmla="*/ 60249 h 61617"/>
                <a:gd name="connsiteX6" fmla="*/ 5467 w 75865"/>
                <a:gd name="connsiteY6" fmla="*/ 61616 h 61617"/>
                <a:gd name="connsiteX7" fmla="*/ 11171 w 75865"/>
                <a:gd name="connsiteY7" fmla="*/ 60273 h 61617"/>
                <a:gd name="connsiteX8" fmla="*/ 65495 w 75865"/>
                <a:gd name="connsiteY8" fmla="*/ 26547 h 61617"/>
                <a:gd name="connsiteX9" fmla="*/ 75866 w 75865"/>
                <a:gd name="connsiteY9" fmla="*/ 8635 h 6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5865" h="61617">
                  <a:moveTo>
                    <a:pt x="75866" y="8635"/>
                  </a:moveTo>
                  <a:cubicBezTo>
                    <a:pt x="75253" y="8305"/>
                    <a:pt x="74664" y="7951"/>
                    <a:pt x="74051" y="7621"/>
                  </a:cubicBezTo>
                  <a:cubicBezTo>
                    <a:pt x="74051" y="127"/>
                    <a:pt x="70445" y="-2254"/>
                    <a:pt x="63492" y="2342"/>
                  </a:cubicBezTo>
                  <a:cubicBezTo>
                    <a:pt x="49728" y="11487"/>
                    <a:pt x="36224" y="21126"/>
                    <a:pt x="23450" y="31543"/>
                  </a:cubicBezTo>
                  <a:cubicBezTo>
                    <a:pt x="15272" y="38213"/>
                    <a:pt x="8437" y="46556"/>
                    <a:pt x="1296" y="54404"/>
                  </a:cubicBezTo>
                  <a:cubicBezTo>
                    <a:pt x="117" y="55701"/>
                    <a:pt x="-331" y="58576"/>
                    <a:pt x="259" y="60249"/>
                  </a:cubicBezTo>
                  <a:cubicBezTo>
                    <a:pt x="612" y="61239"/>
                    <a:pt x="3652" y="61640"/>
                    <a:pt x="5467" y="61616"/>
                  </a:cubicBezTo>
                  <a:cubicBezTo>
                    <a:pt x="7376" y="61593"/>
                    <a:pt x="9332" y="60933"/>
                    <a:pt x="11171" y="60273"/>
                  </a:cubicBezTo>
                  <a:cubicBezTo>
                    <a:pt x="31769" y="53037"/>
                    <a:pt x="50105" y="41913"/>
                    <a:pt x="65495" y="26547"/>
                  </a:cubicBezTo>
                  <a:cubicBezTo>
                    <a:pt x="70233" y="21857"/>
                    <a:pt x="72495" y="14668"/>
                    <a:pt x="75866" y="8635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3">
              <a:extLst>
                <a:ext uri="{FF2B5EF4-FFF2-40B4-BE49-F238E27FC236}">
                  <a16:creationId xmlns:a16="http://schemas.microsoft.com/office/drawing/2014/main" xmlns="" id="{1D83C61D-09B1-40CE-B8C2-E45CE7EE16A9}"/>
                </a:ext>
              </a:extLst>
            </p:cNvPr>
            <p:cNvSpPr/>
            <p:nvPr/>
          </p:nvSpPr>
          <p:spPr>
            <a:xfrm>
              <a:off x="623675" y="3585848"/>
              <a:ext cx="74872" cy="64444"/>
            </a:xfrm>
            <a:custGeom>
              <a:avLst/>
              <a:gdLst>
                <a:gd name="connsiteX0" fmla="*/ 10862 w 74872"/>
                <a:gd name="connsiteY0" fmla="*/ 31944 h 64444"/>
                <a:gd name="connsiteX1" fmla="*/ 24154 w 74872"/>
                <a:gd name="connsiteY1" fmla="*/ 32628 h 64444"/>
                <a:gd name="connsiteX2" fmla="*/ 38389 w 74872"/>
                <a:gd name="connsiteY2" fmla="*/ 42998 h 64444"/>
                <a:gd name="connsiteX3" fmla="*/ 63513 w 74872"/>
                <a:gd name="connsiteY3" fmla="*/ 62182 h 64444"/>
                <a:gd name="connsiteX4" fmla="*/ 73412 w 74872"/>
                <a:gd name="connsiteY4" fmla="*/ 64445 h 64444"/>
                <a:gd name="connsiteX5" fmla="*/ 74873 w 74872"/>
                <a:gd name="connsiteY5" fmla="*/ 61758 h 64444"/>
                <a:gd name="connsiteX6" fmla="*/ 67543 w 74872"/>
                <a:gd name="connsiteY6" fmla="*/ 50940 h 64444"/>
                <a:gd name="connsiteX7" fmla="*/ 17225 w 74872"/>
                <a:gd name="connsiteY7" fmla="*/ 6090 h 64444"/>
                <a:gd name="connsiteX8" fmla="*/ 7138 w 74872"/>
                <a:gd name="connsiteY8" fmla="*/ 103 h 64444"/>
                <a:gd name="connsiteX9" fmla="*/ 539 w 74872"/>
                <a:gd name="connsiteY9" fmla="*/ 2672 h 64444"/>
                <a:gd name="connsiteX10" fmla="*/ 657 w 74872"/>
                <a:gd name="connsiteY10" fmla="*/ 26900 h 64444"/>
                <a:gd name="connsiteX11" fmla="*/ 10862 w 74872"/>
                <a:gd name="connsiteY11" fmla="*/ 31944 h 64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872" h="64444">
                  <a:moveTo>
                    <a:pt x="10862" y="31944"/>
                  </a:moveTo>
                  <a:cubicBezTo>
                    <a:pt x="14939" y="30719"/>
                    <a:pt x="20336" y="30907"/>
                    <a:pt x="24154" y="32628"/>
                  </a:cubicBezTo>
                  <a:cubicBezTo>
                    <a:pt x="29386" y="35008"/>
                    <a:pt x="33723" y="39392"/>
                    <a:pt x="38389" y="42998"/>
                  </a:cubicBezTo>
                  <a:cubicBezTo>
                    <a:pt x="46756" y="49432"/>
                    <a:pt x="54887" y="56172"/>
                    <a:pt x="63513" y="62182"/>
                  </a:cubicBezTo>
                  <a:cubicBezTo>
                    <a:pt x="66082" y="63973"/>
                    <a:pt x="70065" y="63738"/>
                    <a:pt x="73412" y="64445"/>
                  </a:cubicBezTo>
                  <a:cubicBezTo>
                    <a:pt x="73907" y="63549"/>
                    <a:pt x="74402" y="62653"/>
                    <a:pt x="74873" y="61758"/>
                  </a:cubicBezTo>
                  <a:cubicBezTo>
                    <a:pt x="72469" y="58105"/>
                    <a:pt x="70678" y="53792"/>
                    <a:pt x="67543" y="50940"/>
                  </a:cubicBezTo>
                  <a:cubicBezTo>
                    <a:pt x="50975" y="35762"/>
                    <a:pt x="34147" y="20867"/>
                    <a:pt x="17225" y="6090"/>
                  </a:cubicBezTo>
                  <a:cubicBezTo>
                    <a:pt x="14303" y="3521"/>
                    <a:pt x="10767" y="1258"/>
                    <a:pt x="7138" y="103"/>
                  </a:cubicBezTo>
                  <a:cubicBezTo>
                    <a:pt x="5299" y="-486"/>
                    <a:pt x="609" y="1588"/>
                    <a:pt x="539" y="2672"/>
                  </a:cubicBezTo>
                  <a:cubicBezTo>
                    <a:pt x="20" y="10733"/>
                    <a:pt x="-404" y="18934"/>
                    <a:pt x="657" y="26900"/>
                  </a:cubicBezTo>
                  <a:cubicBezTo>
                    <a:pt x="1293" y="31543"/>
                    <a:pt x="5064" y="33665"/>
                    <a:pt x="10862" y="31944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4">
              <a:extLst>
                <a:ext uri="{FF2B5EF4-FFF2-40B4-BE49-F238E27FC236}">
                  <a16:creationId xmlns:a16="http://schemas.microsoft.com/office/drawing/2014/main" xmlns="" id="{CB932354-A4E5-4E14-AD3F-8199CB2F61BE}"/>
                </a:ext>
              </a:extLst>
            </p:cNvPr>
            <p:cNvSpPr/>
            <p:nvPr/>
          </p:nvSpPr>
          <p:spPr>
            <a:xfrm>
              <a:off x="470006" y="2948303"/>
              <a:ext cx="44197" cy="79717"/>
            </a:xfrm>
            <a:custGeom>
              <a:avLst/>
              <a:gdLst>
                <a:gd name="connsiteX0" fmla="*/ 14683 w 44197"/>
                <a:gd name="connsiteY0" fmla="*/ 71728 h 79717"/>
                <a:gd name="connsiteX1" fmla="*/ 42611 w 44197"/>
                <a:gd name="connsiteY1" fmla="*/ 12477 h 79717"/>
                <a:gd name="connsiteX2" fmla="*/ 40726 w 44197"/>
                <a:gd name="connsiteY2" fmla="*/ 1400 h 79717"/>
                <a:gd name="connsiteX3" fmla="*/ 27763 w 44197"/>
                <a:gd name="connsiteY3" fmla="*/ 4747 h 79717"/>
                <a:gd name="connsiteX4" fmla="*/ 0 w 44197"/>
                <a:gd name="connsiteY4" fmla="*/ 71916 h 79717"/>
                <a:gd name="connsiteX5" fmla="*/ 3323 w 44197"/>
                <a:gd name="connsiteY5" fmla="*/ 79717 h 79717"/>
                <a:gd name="connsiteX6" fmla="*/ 11431 w 44197"/>
                <a:gd name="connsiteY6" fmla="*/ 75687 h 79717"/>
                <a:gd name="connsiteX7" fmla="*/ 14683 w 44197"/>
                <a:gd name="connsiteY7" fmla="*/ 71728 h 79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197" h="79717">
                  <a:moveTo>
                    <a:pt x="14683" y="71728"/>
                  </a:moveTo>
                  <a:cubicBezTo>
                    <a:pt x="24087" y="52025"/>
                    <a:pt x="33538" y="32345"/>
                    <a:pt x="42611" y="12477"/>
                  </a:cubicBezTo>
                  <a:cubicBezTo>
                    <a:pt x="44261" y="8895"/>
                    <a:pt x="45817" y="4205"/>
                    <a:pt x="40726" y="1400"/>
                  </a:cubicBezTo>
                  <a:cubicBezTo>
                    <a:pt x="35470" y="-1499"/>
                    <a:pt x="31087" y="340"/>
                    <a:pt x="27763" y="4747"/>
                  </a:cubicBezTo>
                  <a:cubicBezTo>
                    <a:pt x="12868" y="24403"/>
                    <a:pt x="4855" y="46910"/>
                    <a:pt x="0" y="71916"/>
                  </a:cubicBezTo>
                  <a:cubicBezTo>
                    <a:pt x="943" y="74132"/>
                    <a:pt x="2145" y="76936"/>
                    <a:pt x="3323" y="79717"/>
                  </a:cubicBezTo>
                  <a:cubicBezTo>
                    <a:pt x="6033" y="78398"/>
                    <a:pt x="8885" y="77290"/>
                    <a:pt x="11431" y="75687"/>
                  </a:cubicBezTo>
                  <a:cubicBezTo>
                    <a:pt x="12798" y="74815"/>
                    <a:pt x="13952" y="73236"/>
                    <a:pt x="14683" y="71728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5">
              <a:extLst>
                <a:ext uri="{FF2B5EF4-FFF2-40B4-BE49-F238E27FC236}">
                  <a16:creationId xmlns:a16="http://schemas.microsoft.com/office/drawing/2014/main" xmlns="" id="{75D4B8AD-7D79-4BB2-9CC4-14EE5DAB2D9B}"/>
                </a:ext>
              </a:extLst>
            </p:cNvPr>
            <p:cNvSpPr/>
            <p:nvPr/>
          </p:nvSpPr>
          <p:spPr>
            <a:xfrm>
              <a:off x="316044" y="3208741"/>
              <a:ext cx="20637" cy="104784"/>
            </a:xfrm>
            <a:custGeom>
              <a:avLst/>
              <a:gdLst>
                <a:gd name="connsiteX0" fmla="*/ 18680 w 20637"/>
                <a:gd name="connsiteY0" fmla="*/ 72567 h 104784"/>
                <a:gd name="connsiteX1" fmla="*/ 16276 w 20637"/>
                <a:gd name="connsiteY1" fmla="*/ 17535 h 104784"/>
                <a:gd name="connsiteX2" fmla="*/ 2064 w 20637"/>
                <a:gd name="connsiteY2" fmla="*/ 0 h 104784"/>
                <a:gd name="connsiteX3" fmla="*/ 13047 w 20637"/>
                <a:gd name="connsiteY3" fmla="*/ 104784 h 104784"/>
                <a:gd name="connsiteX4" fmla="*/ 18680 w 20637"/>
                <a:gd name="connsiteY4" fmla="*/ 72567 h 104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637" h="104784">
                  <a:moveTo>
                    <a:pt x="18680" y="72567"/>
                  </a:moveTo>
                  <a:cubicBezTo>
                    <a:pt x="21532" y="54089"/>
                    <a:pt x="21697" y="35659"/>
                    <a:pt x="16276" y="17535"/>
                  </a:cubicBezTo>
                  <a:cubicBezTo>
                    <a:pt x="13966" y="9828"/>
                    <a:pt x="10525" y="2805"/>
                    <a:pt x="2064" y="0"/>
                  </a:cubicBezTo>
                  <a:cubicBezTo>
                    <a:pt x="-3875" y="7683"/>
                    <a:pt x="3997" y="86001"/>
                    <a:pt x="13047" y="104784"/>
                  </a:cubicBezTo>
                  <a:cubicBezTo>
                    <a:pt x="15098" y="93118"/>
                    <a:pt x="17077" y="82866"/>
                    <a:pt x="18680" y="72567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6">
              <a:extLst>
                <a:ext uri="{FF2B5EF4-FFF2-40B4-BE49-F238E27FC236}">
                  <a16:creationId xmlns:a16="http://schemas.microsoft.com/office/drawing/2014/main" xmlns="" id="{BEEF43BD-4F35-4CE9-8484-9A2CD9269931}"/>
                </a:ext>
              </a:extLst>
            </p:cNvPr>
            <p:cNvSpPr/>
            <p:nvPr/>
          </p:nvSpPr>
          <p:spPr>
            <a:xfrm>
              <a:off x="797812" y="3933889"/>
              <a:ext cx="62342" cy="39731"/>
            </a:xfrm>
            <a:custGeom>
              <a:avLst/>
              <a:gdLst>
                <a:gd name="connsiteX0" fmla="*/ 58973 w 62342"/>
                <a:gd name="connsiteY0" fmla="*/ 10299 h 39731"/>
                <a:gd name="connsiteX1" fmla="*/ 62343 w 62342"/>
                <a:gd name="connsiteY1" fmla="*/ 2522 h 39731"/>
                <a:gd name="connsiteX2" fmla="*/ 55697 w 62342"/>
                <a:gd name="connsiteY2" fmla="*/ 0 h 39731"/>
                <a:gd name="connsiteX3" fmla="*/ 6580 w 62342"/>
                <a:gd name="connsiteY3" fmla="*/ 17983 h 39731"/>
                <a:gd name="connsiteX4" fmla="*/ 2102 w 62342"/>
                <a:gd name="connsiteY4" fmla="*/ 35564 h 39731"/>
                <a:gd name="connsiteX5" fmla="*/ 18270 w 62342"/>
                <a:gd name="connsiteY5" fmla="*/ 37780 h 39731"/>
                <a:gd name="connsiteX6" fmla="*/ 58973 w 62342"/>
                <a:gd name="connsiteY6" fmla="*/ 10299 h 39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342" h="39731">
                  <a:moveTo>
                    <a:pt x="58973" y="10299"/>
                  </a:moveTo>
                  <a:cubicBezTo>
                    <a:pt x="60811" y="8367"/>
                    <a:pt x="61259" y="5138"/>
                    <a:pt x="62343" y="2522"/>
                  </a:cubicBezTo>
                  <a:cubicBezTo>
                    <a:pt x="59774" y="1532"/>
                    <a:pt x="57181" y="566"/>
                    <a:pt x="55697" y="0"/>
                  </a:cubicBezTo>
                  <a:cubicBezTo>
                    <a:pt x="36913" y="2215"/>
                    <a:pt x="20226" y="6222"/>
                    <a:pt x="6580" y="17983"/>
                  </a:cubicBezTo>
                  <a:cubicBezTo>
                    <a:pt x="-231" y="23851"/>
                    <a:pt x="-1810" y="30002"/>
                    <a:pt x="2102" y="35564"/>
                  </a:cubicBezTo>
                  <a:cubicBezTo>
                    <a:pt x="6439" y="41716"/>
                    <a:pt x="12779" y="39783"/>
                    <a:pt x="18270" y="37780"/>
                  </a:cubicBezTo>
                  <a:cubicBezTo>
                    <a:pt x="34037" y="32006"/>
                    <a:pt x="47471" y="22437"/>
                    <a:pt x="58973" y="10299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7">
              <a:extLst>
                <a:ext uri="{FF2B5EF4-FFF2-40B4-BE49-F238E27FC236}">
                  <a16:creationId xmlns:a16="http://schemas.microsoft.com/office/drawing/2014/main" xmlns="" id="{46035DAC-9BB9-4C98-B1DC-BAD793044797}"/>
                </a:ext>
              </a:extLst>
            </p:cNvPr>
            <p:cNvSpPr/>
            <p:nvPr/>
          </p:nvSpPr>
          <p:spPr>
            <a:xfrm>
              <a:off x="652354" y="3096920"/>
              <a:ext cx="30903" cy="53823"/>
            </a:xfrm>
            <a:custGeom>
              <a:avLst/>
              <a:gdLst>
                <a:gd name="connsiteX0" fmla="*/ 17464 w 30903"/>
                <a:gd name="connsiteY0" fmla="*/ 956 h 53823"/>
                <a:gd name="connsiteX1" fmla="*/ 4101 w 30903"/>
                <a:gd name="connsiteY1" fmla="*/ 6283 h 53823"/>
                <a:gd name="connsiteX2" fmla="*/ 0 w 30903"/>
                <a:gd name="connsiteY2" fmla="*/ 22827 h 53823"/>
                <a:gd name="connsiteX3" fmla="*/ 5939 w 30903"/>
                <a:gd name="connsiteY3" fmla="*/ 47221 h 53823"/>
                <a:gd name="connsiteX4" fmla="*/ 19915 w 30903"/>
                <a:gd name="connsiteY4" fmla="*/ 49672 h 53823"/>
                <a:gd name="connsiteX5" fmla="*/ 30898 w 30903"/>
                <a:gd name="connsiteY5" fmla="*/ 20588 h 53823"/>
                <a:gd name="connsiteX6" fmla="*/ 17464 w 30903"/>
                <a:gd name="connsiteY6" fmla="*/ 956 h 53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903" h="53823">
                  <a:moveTo>
                    <a:pt x="17464" y="956"/>
                  </a:moveTo>
                  <a:cubicBezTo>
                    <a:pt x="11501" y="-1212"/>
                    <a:pt x="6434" y="202"/>
                    <a:pt x="4101" y="6283"/>
                  </a:cubicBezTo>
                  <a:cubicBezTo>
                    <a:pt x="2192" y="11232"/>
                    <a:pt x="1485" y="16653"/>
                    <a:pt x="0" y="22827"/>
                  </a:cubicBezTo>
                  <a:cubicBezTo>
                    <a:pt x="1862" y="30676"/>
                    <a:pt x="3205" y="39184"/>
                    <a:pt x="5939" y="47221"/>
                  </a:cubicBezTo>
                  <a:cubicBezTo>
                    <a:pt x="8626" y="55069"/>
                    <a:pt x="14471" y="55964"/>
                    <a:pt x="19915" y="49672"/>
                  </a:cubicBezTo>
                  <a:cubicBezTo>
                    <a:pt x="27056" y="41423"/>
                    <a:pt x="30686" y="31571"/>
                    <a:pt x="30898" y="20588"/>
                  </a:cubicBezTo>
                  <a:cubicBezTo>
                    <a:pt x="31087" y="10548"/>
                    <a:pt x="26844" y="4350"/>
                    <a:pt x="17464" y="956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8">
              <a:extLst>
                <a:ext uri="{FF2B5EF4-FFF2-40B4-BE49-F238E27FC236}">
                  <a16:creationId xmlns:a16="http://schemas.microsoft.com/office/drawing/2014/main" xmlns="" id="{5D94A2A2-FDAD-4C8B-9E31-82A9AAD2FA45}"/>
                </a:ext>
              </a:extLst>
            </p:cNvPr>
            <p:cNvSpPr/>
            <p:nvPr/>
          </p:nvSpPr>
          <p:spPr>
            <a:xfrm>
              <a:off x="756478" y="2572234"/>
              <a:ext cx="108823" cy="22766"/>
            </a:xfrm>
            <a:custGeom>
              <a:avLst/>
              <a:gdLst>
                <a:gd name="connsiteX0" fmla="*/ 0 w 108823"/>
                <a:gd name="connsiteY0" fmla="*/ 2687 h 22766"/>
                <a:gd name="connsiteX1" fmla="*/ 106646 w 108823"/>
                <a:gd name="connsiteY1" fmla="*/ 22767 h 22766"/>
                <a:gd name="connsiteX2" fmla="*/ 97832 w 108823"/>
                <a:gd name="connsiteY2" fmla="*/ 4337 h 22766"/>
                <a:gd name="connsiteX3" fmla="*/ 92128 w 108823"/>
                <a:gd name="connsiteY3" fmla="*/ 2946 h 22766"/>
                <a:gd name="connsiteX4" fmla="*/ 189 w 108823"/>
                <a:gd name="connsiteY4" fmla="*/ 0 h 22766"/>
                <a:gd name="connsiteX5" fmla="*/ 0 w 108823"/>
                <a:gd name="connsiteY5" fmla="*/ 2687 h 22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8823" h="22766">
                  <a:moveTo>
                    <a:pt x="0" y="2687"/>
                  </a:moveTo>
                  <a:cubicBezTo>
                    <a:pt x="35376" y="9357"/>
                    <a:pt x="70775" y="16003"/>
                    <a:pt x="106646" y="22767"/>
                  </a:cubicBezTo>
                  <a:cubicBezTo>
                    <a:pt x="110794" y="10134"/>
                    <a:pt x="109616" y="7683"/>
                    <a:pt x="97832" y="4337"/>
                  </a:cubicBezTo>
                  <a:cubicBezTo>
                    <a:pt x="95946" y="3794"/>
                    <a:pt x="94037" y="3017"/>
                    <a:pt x="92128" y="2946"/>
                  </a:cubicBezTo>
                  <a:cubicBezTo>
                    <a:pt x="61490" y="1909"/>
                    <a:pt x="30827" y="966"/>
                    <a:pt x="189" y="0"/>
                  </a:cubicBezTo>
                  <a:cubicBezTo>
                    <a:pt x="118" y="896"/>
                    <a:pt x="71" y="1791"/>
                    <a:pt x="0" y="2687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49">
              <a:extLst>
                <a:ext uri="{FF2B5EF4-FFF2-40B4-BE49-F238E27FC236}">
                  <a16:creationId xmlns:a16="http://schemas.microsoft.com/office/drawing/2014/main" xmlns="" id="{82A3F6FC-A169-4136-8819-ECB58C8511E8}"/>
                </a:ext>
              </a:extLst>
            </p:cNvPr>
            <p:cNvSpPr/>
            <p:nvPr/>
          </p:nvSpPr>
          <p:spPr>
            <a:xfrm>
              <a:off x="1138920" y="2923280"/>
              <a:ext cx="36297" cy="52054"/>
            </a:xfrm>
            <a:custGeom>
              <a:avLst/>
              <a:gdLst>
                <a:gd name="connsiteX0" fmla="*/ 6010 w 36297"/>
                <a:gd name="connsiteY0" fmla="*/ 215 h 52054"/>
                <a:gd name="connsiteX1" fmla="*/ 0 w 36297"/>
                <a:gd name="connsiteY1" fmla="*/ 9643 h 52054"/>
                <a:gd name="connsiteX2" fmla="*/ 16946 w 36297"/>
                <a:gd name="connsiteY2" fmla="*/ 48342 h 52054"/>
                <a:gd name="connsiteX3" fmla="*/ 31204 w 36297"/>
                <a:gd name="connsiteY3" fmla="*/ 50416 h 52054"/>
                <a:gd name="connsiteX4" fmla="*/ 35187 w 36297"/>
                <a:gd name="connsiteY4" fmla="*/ 37571 h 52054"/>
                <a:gd name="connsiteX5" fmla="*/ 18148 w 36297"/>
                <a:gd name="connsiteY5" fmla="*/ 5259 h 52054"/>
                <a:gd name="connsiteX6" fmla="*/ 6010 w 36297"/>
                <a:gd name="connsiteY6" fmla="*/ 215 h 52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297" h="52054">
                  <a:moveTo>
                    <a:pt x="6010" y="215"/>
                  </a:moveTo>
                  <a:cubicBezTo>
                    <a:pt x="2828" y="1205"/>
                    <a:pt x="1249" y="7474"/>
                    <a:pt x="0" y="9643"/>
                  </a:cubicBezTo>
                  <a:cubicBezTo>
                    <a:pt x="1862" y="26235"/>
                    <a:pt x="6293" y="38749"/>
                    <a:pt x="16946" y="48342"/>
                  </a:cubicBezTo>
                  <a:cubicBezTo>
                    <a:pt x="21141" y="52136"/>
                    <a:pt x="26043" y="53362"/>
                    <a:pt x="31204" y="50416"/>
                  </a:cubicBezTo>
                  <a:cubicBezTo>
                    <a:pt x="36366" y="47470"/>
                    <a:pt x="37426" y="42355"/>
                    <a:pt x="35187" y="37571"/>
                  </a:cubicBezTo>
                  <a:cubicBezTo>
                    <a:pt x="30026" y="26541"/>
                    <a:pt x="24676" y="15488"/>
                    <a:pt x="18148" y="5259"/>
                  </a:cubicBezTo>
                  <a:cubicBezTo>
                    <a:pt x="16097" y="2054"/>
                    <a:pt x="9357" y="-822"/>
                    <a:pt x="6010" y="215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0">
              <a:extLst>
                <a:ext uri="{FF2B5EF4-FFF2-40B4-BE49-F238E27FC236}">
                  <a16:creationId xmlns:a16="http://schemas.microsoft.com/office/drawing/2014/main" xmlns="" id="{169686F2-E1BA-458B-9AB9-110BABBF0794}"/>
                </a:ext>
              </a:extLst>
            </p:cNvPr>
            <p:cNvSpPr/>
            <p:nvPr/>
          </p:nvSpPr>
          <p:spPr>
            <a:xfrm>
              <a:off x="206183" y="3138543"/>
              <a:ext cx="41622" cy="60471"/>
            </a:xfrm>
            <a:custGeom>
              <a:avLst/>
              <a:gdLst>
                <a:gd name="connsiteX0" fmla="*/ 22461 w 41622"/>
                <a:gd name="connsiteY0" fmla="*/ 1450 h 60471"/>
                <a:gd name="connsiteX1" fmla="*/ 0 w 41622"/>
                <a:gd name="connsiteY1" fmla="*/ 24122 h 60471"/>
                <a:gd name="connsiteX2" fmla="*/ 16286 w 41622"/>
                <a:gd name="connsiteY2" fmla="*/ 16156 h 60471"/>
                <a:gd name="connsiteX3" fmla="*/ 23333 w 41622"/>
                <a:gd name="connsiteY3" fmla="*/ 15449 h 60471"/>
                <a:gd name="connsiteX4" fmla="*/ 23686 w 41622"/>
                <a:gd name="connsiteY4" fmla="*/ 22331 h 60471"/>
                <a:gd name="connsiteX5" fmla="*/ 20057 w 41622"/>
                <a:gd name="connsiteY5" fmla="*/ 35859 h 60471"/>
                <a:gd name="connsiteX6" fmla="*/ 20552 w 41622"/>
                <a:gd name="connsiteY6" fmla="*/ 54808 h 60471"/>
                <a:gd name="connsiteX7" fmla="*/ 31016 w 41622"/>
                <a:gd name="connsiteY7" fmla="*/ 56670 h 60471"/>
                <a:gd name="connsiteX8" fmla="*/ 40113 w 41622"/>
                <a:gd name="connsiteY8" fmla="*/ 10052 h 60471"/>
                <a:gd name="connsiteX9" fmla="*/ 22461 w 41622"/>
                <a:gd name="connsiteY9" fmla="*/ 1450 h 60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622" h="60471">
                  <a:moveTo>
                    <a:pt x="22461" y="1450"/>
                  </a:moveTo>
                  <a:cubicBezTo>
                    <a:pt x="12043" y="5739"/>
                    <a:pt x="5656" y="14389"/>
                    <a:pt x="0" y="24122"/>
                  </a:cubicBezTo>
                  <a:cubicBezTo>
                    <a:pt x="5421" y="21436"/>
                    <a:pt x="10724" y="18513"/>
                    <a:pt x="16286" y="16156"/>
                  </a:cubicBezTo>
                  <a:cubicBezTo>
                    <a:pt x="18360" y="15261"/>
                    <a:pt x="20976" y="15638"/>
                    <a:pt x="23333" y="15449"/>
                  </a:cubicBezTo>
                  <a:cubicBezTo>
                    <a:pt x="23498" y="17735"/>
                    <a:pt x="24157" y="20139"/>
                    <a:pt x="23686" y="22331"/>
                  </a:cubicBezTo>
                  <a:cubicBezTo>
                    <a:pt x="22720" y="26903"/>
                    <a:pt x="20457" y="31287"/>
                    <a:pt x="20057" y="35859"/>
                  </a:cubicBezTo>
                  <a:cubicBezTo>
                    <a:pt x="19491" y="42129"/>
                    <a:pt x="19185" y="48751"/>
                    <a:pt x="20552" y="54808"/>
                  </a:cubicBezTo>
                  <a:cubicBezTo>
                    <a:pt x="22060" y="61525"/>
                    <a:pt x="27481" y="62421"/>
                    <a:pt x="31016" y="56670"/>
                  </a:cubicBezTo>
                  <a:cubicBezTo>
                    <a:pt x="39830" y="42388"/>
                    <a:pt x="44120" y="26809"/>
                    <a:pt x="40113" y="10052"/>
                  </a:cubicBezTo>
                  <a:cubicBezTo>
                    <a:pt x="37945" y="931"/>
                    <a:pt x="31087" y="-2109"/>
                    <a:pt x="22461" y="1450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1">
              <a:extLst>
                <a:ext uri="{FF2B5EF4-FFF2-40B4-BE49-F238E27FC236}">
                  <a16:creationId xmlns:a16="http://schemas.microsoft.com/office/drawing/2014/main" xmlns="" id="{BBB15812-4C92-4FF6-BFAF-D6EC4DC32413}"/>
                </a:ext>
              </a:extLst>
            </p:cNvPr>
            <p:cNvSpPr/>
            <p:nvPr/>
          </p:nvSpPr>
          <p:spPr>
            <a:xfrm>
              <a:off x="273948" y="3156773"/>
              <a:ext cx="20357" cy="72849"/>
            </a:xfrm>
            <a:custGeom>
              <a:avLst/>
              <a:gdLst>
                <a:gd name="connsiteX0" fmla="*/ 3576 w 20357"/>
                <a:gd name="connsiteY0" fmla="*/ 71223 h 72849"/>
                <a:gd name="connsiteX1" fmla="*/ 7064 w 20357"/>
                <a:gd name="connsiteY1" fmla="*/ 72849 h 72849"/>
                <a:gd name="connsiteX2" fmla="*/ 10057 w 20357"/>
                <a:gd name="connsiteY2" fmla="*/ 66863 h 72849"/>
                <a:gd name="connsiteX3" fmla="*/ 16869 w 20357"/>
                <a:gd name="connsiteY3" fmla="*/ 8626 h 72849"/>
                <a:gd name="connsiteX4" fmla="*/ 8596 w 20357"/>
                <a:gd name="connsiteY4" fmla="*/ 0 h 72849"/>
                <a:gd name="connsiteX5" fmla="*/ 1196 w 20357"/>
                <a:gd name="connsiteY5" fmla="*/ 9899 h 72849"/>
                <a:gd name="connsiteX6" fmla="*/ 41 w 20357"/>
                <a:gd name="connsiteY6" fmla="*/ 58402 h 72849"/>
                <a:gd name="connsiteX7" fmla="*/ 3576 w 20357"/>
                <a:gd name="connsiteY7" fmla="*/ 71223 h 72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357" h="72849">
                  <a:moveTo>
                    <a:pt x="3576" y="71223"/>
                  </a:moveTo>
                  <a:cubicBezTo>
                    <a:pt x="4731" y="71765"/>
                    <a:pt x="5909" y="72307"/>
                    <a:pt x="7064" y="72849"/>
                  </a:cubicBezTo>
                  <a:cubicBezTo>
                    <a:pt x="8054" y="70846"/>
                    <a:pt x="8926" y="68772"/>
                    <a:pt x="10057" y="66863"/>
                  </a:cubicBezTo>
                  <a:cubicBezTo>
                    <a:pt x="20852" y="48433"/>
                    <a:pt x="23232" y="28918"/>
                    <a:pt x="16869" y="8626"/>
                  </a:cubicBezTo>
                  <a:cubicBezTo>
                    <a:pt x="15808" y="5209"/>
                    <a:pt x="11424" y="2852"/>
                    <a:pt x="8596" y="0"/>
                  </a:cubicBezTo>
                  <a:cubicBezTo>
                    <a:pt x="6004" y="3300"/>
                    <a:pt x="1431" y="6458"/>
                    <a:pt x="1196" y="9899"/>
                  </a:cubicBezTo>
                  <a:cubicBezTo>
                    <a:pt x="88" y="26019"/>
                    <a:pt x="-101" y="42234"/>
                    <a:pt x="41" y="58402"/>
                  </a:cubicBezTo>
                  <a:cubicBezTo>
                    <a:pt x="64" y="62668"/>
                    <a:pt x="2327" y="66934"/>
                    <a:pt x="3576" y="71223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2">
              <a:extLst>
                <a:ext uri="{FF2B5EF4-FFF2-40B4-BE49-F238E27FC236}">
                  <a16:creationId xmlns:a16="http://schemas.microsoft.com/office/drawing/2014/main" xmlns="" id="{FAA45EA9-D954-4F83-8098-AAC963FC9EF5}"/>
                </a:ext>
              </a:extLst>
            </p:cNvPr>
            <p:cNvSpPr/>
            <p:nvPr/>
          </p:nvSpPr>
          <p:spPr>
            <a:xfrm>
              <a:off x="245628" y="2882038"/>
              <a:ext cx="39110" cy="60416"/>
            </a:xfrm>
            <a:custGeom>
              <a:avLst/>
              <a:gdLst>
                <a:gd name="connsiteX0" fmla="*/ 37789 w 39110"/>
                <a:gd name="connsiteY0" fmla="*/ 0 h 60416"/>
                <a:gd name="connsiteX1" fmla="*/ 32156 w 39110"/>
                <a:gd name="connsiteY1" fmla="*/ 3064 h 60416"/>
                <a:gd name="connsiteX2" fmla="*/ 457 w 39110"/>
                <a:gd name="connsiteY2" fmla="*/ 52581 h 60416"/>
                <a:gd name="connsiteX3" fmla="*/ 1117 w 39110"/>
                <a:gd name="connsiteY3" fmla="*/ 59722 h 60416"/>
                <a:gd name="connsiteX4" fmla="*/ 8682 w 39110"/>
                <a:gd name="connsiteY4" fmla="*/ 59557 h 60416"/>
                <a:gd name="connsiteX5" fmla="*/ 39109 w 39110"/>
                <a:gd name="connsiteY5" fmla="*/ 15154 h 60416"/>
                <a:gd name="connsiteX6" fmla="*/ 37789 w 39110"/>
                <a:gd name="connsiteY6" fmla="*/ 0 h 60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110" h="60416">
                  <a:moveTo>
                    <a:pt x="37789" y="0"/>
                  </a:moveTo>
                  <a:cubicBezTo>
                    <a:pt x="34631" y="1673"/>
                    <a:pt x="33075" y="2074"/>
                    <a:pt x="32156" y="3064"/>
                  </a:cubicBezTo>
                  <a:cubicBezTo>
                    <a:pt x="18604" y="17653"/>
                    <a:pt x="6797" y="33420"/>
                    <a:pt x="457" y="52581"/>
                  </a:cubicBezTo>
                  <a:cubicBezTo>
                    <a:pt x="-274" y="54773"/>
                    <a:pt x="-180" y="58873"/>
                    <a:pt x="1117" y="59722"/>
                  </a:cubicBezTo>
                  <a:cubicBezTo>
                    <a:pt x="2861" y="60877"/>
                    <a:pt x="6372" y="60429"/>
                    <a:pt x="8682" y="59557"/>
                  </a:cubicBezTo>
                  <a:cubicBezTo>
                    <a:pt x="23789" y="53853"/>
                    <a:pt x="38944" y="31699"/>
                    <a:pt x="39109" y="15154"/>
                  </a:cubicBezTo>
                  <a:cubicBezTo>
                    <a:pt x="39156" y="10606"/>
                    <a:pt x="38354" y="6033"/>
                    <a:pt x="37789" y="0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3">
              <a:extLst>
                <a:ext uri="{FF2B5EF4-FFF2-40B4-BE49-F238E27FC236}">
                  <a16:creationId xmlns:a16="http://schemas.microsoft.com/office/drawing/2014/main" xmlns="" id="{DF60BC3E-4158-4B0A-BA12-B9DAD810923F}"/>
                </a:ext>
              </a:extLst>
            </p:cNvPr>
            <p:cNvSpPr/>
            <p:nvPr/>
          </p:nvSpPr>
          <p:spPr>
            <a:xfrm>
              <a:off x="183763" y="2948213"/>
              <a:ext cx="43408" cy="40419"/>
            </a:xfrm>
            <a:custGeom>
              <a:avLst/>
              <a:gdLst>
                <a:gd name="connsiteX0" fmla="*/ 7 w 43408"/>
                <a:gd name="connsiteY0" fmla="*/ 30973 h 40419"/>
                <a:gd name="connsiteX1" fmla="*/ 12239 w 43408"/>
                <a:gd name="connsiteY1" fmla="*/ 38562 h 40419"/>
                <a:gd name="connsiteX2" fmla="*/ 41558 w 43408"/>
                <a:gd name="connsiteY2" fmla="*/ 10045 h 40419"/>
                <a:gd name="connsiteX3" fmla="*/ 37009 w 43408"/>
                <a:gd name="connsiteY3" fmla="*/ 405 h 40419"/>
                <a:gd name="connsiteX4" fmla="*/ 7 w 43408"/>
                <a:gd name="connsiteY4" fmla="*/ 30973 h 40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408" h="40419">
                  <a:moveTo>
                    <a:pt x="7" y="30973"/>
                  </a:moveTo>
                  <a:cubicBezTo>
                    <a:pt x="-205" y="39741"/>
                    <a:pt x="4367" y="42734"/>
                    <a:pt x="12239" y="38562"/>
                  </a:cubicBezTo>
                  <a:cubicBezTo>
                    <a:pt x="24754" y="31940"/>
                    <a:pt x="34040" y="21805"/>
                    <a:pt x="41558" y="10045"/>
                  </a:cubicBezTo>
                  <a:cubicBezTo>
                    <a:pt x="45117" y="4483"/>
                    <a:pt x="43514" y="1560"/>
                    <a:pt x="37009" y="405"/>
                  </a:cubicBezTo>
                  <a:cubicBezTo>
                    <a:pt x="19215" y="-2729"/>
                    <a:pt x="455" y="12779"/>
                    <a:pt x="7" y="30973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4">
              <a:extLst>
                <a:ext uri="{FF2B5EF4-FFF2-40B4-BE49-F238E27FC236}">
                  <a16:creationId xmlns:a16="http://schemas.microsoft.com/office/drawing/2014/main" xmlns="" id="{4DC73FC6-ADFA-45B5-8217-B7EB5327642D}"/>
                </a:ext>
              </a:extLst>
            </p:cNvPr>
            <p:cNvSpPr/>
            <p:nvPr/>
          </p:nvSpPr>
          <p:spPr>
            <a:xfrm>
              <a:off x="725180" y="3917369"/>
              <a:ext cx="85599" cy="16684"/>
            </a:xfrm>
            <a:custGeom>
              <a:avLst/>
              <a:gdLst>
                <a:gd name="connsiteX0" fmla="*/ 0 w 85599"/>
                <a:gd name="connsiteY0" fmla="*/ 4194 h 16684"/>
                <a:gd name="connsiteX1" fmla="*/ 85600 w 85599"/>
                <a:gd name="connsiteY1" fmla="*/ 11382 h 16684"/>
                <a:gd name="connsiteX2" fmla="*/ 0 w 85599"/>
                <a:gd name="connsiteY2" fmla="*/ 4194 h 16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599" h="16684">
                  <a:moveTo>
                    <a:pt x="0" y="4194"/>
                  </a:moveTo>
                  <a:cubicBezTo>
                    <a:pt x="10818" y="16308"/>
                    <a:pt x="74099" y="21352"/>
                    <a:pt x="85600" y="11382"/>
                  </a:cubicBezTo>
                  <a:cubicBezTo>
                    <a:pt x="72897" y="1154"/>
                    <a:pt x="10464" y="-4314"/>
                    <a:pt x="0" y="4194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5">
              <a:extLst>
                <a:ext uri="{FF2B5EF4-FFF2-40B4-BE49-F238E27FC236}">
                  <a16:creationId xmlns:a16="http://schemas.microsoft.com/office/drawing/2014/main" xmlns="" id="{D9E0A764-2CDD-4EB5-B352-DA52DFB6B858}"/>
                </a:ext>
              </a:extLst>
            </p:cNvPr>
            <p:cNvSpPr/>
            <p:nvPr/>
          </p:nvSpPr>
          <p:spPr>
            <a:xfrm>
              <a:off x="302847" y="3044918"/>
              <a:ext cx="21216" cy="73438"/>
            </a:xfrm>
            <a:custGeom>
              <a:avLst/>
              <a:gdLst>
                <a:gd name="connsiteX0" fmla="*/ 15238 w 21216"/>
                <a:gd name="connsiteY0" fmla="*/ 73439 h 73438"/>
                <a:gd name="connsiteX1" fmla="*/ 18773 w 21216"/>
                <a:gd name="connsiteY1" fmla="*/ 66274 h 73438"/>
                <a:gd name="connsiteX2" fmla="*/ 12669 w 21216"/>
                <a:gd name="connsiteY2" fmla="*/ 6340 h 73438"/>
                <a:gd name="connsiteX3" fmla="*/ 4585 w 21216"/>
                <a:gd name="connsiteY3" fmla="*/ 0 h 73438"/>
                <a:gd name="connsiteX4" fmla="*/ 37 w 21216"/>
                <a:gd name="connsiteY4" fmla="*/ 9781 h 73438"/>
                <a:gd name="connsiteX5" fmla="*/ 11019 w 21216"/>
                <a:gd name="connsiteY5" fmla="*/ 66038 h 73438"/>
                <a:gd name="connsiteX6" fmla="*/ 15238 w 21216"/>
                <a:gd name="connsiteY6" fmla="*/ 73439 h 73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216" h="73438">
                  <a:moveTo>
                    <a:pt x="15238" y="73439"/>
                  </a:moveTo>
                  <a:cubicBezTo>
                    <a:pt x="16959" y="70021"/>
                    <a:pt x="18349" y="68254"/>
                    <a:pt x="18773" y="66274"/>
                  </a:cubicBezTo>
                  <a:cubicBezTo>
                    <a:pt x="23204" y="45652"/>
                    <a:pt x="21861" y="25477"/>
                    <a:pt x="12669" y="6340"/>
                  </a:cubicBezTo>
                  <a:cubicBezTo>
                    <a:pt x="11349" y="3582"/>
                    <a:pt x="7343" y="2098"/>
                    <a:pt x="4585" y="0"/>
                  </a:cubicBezTo>
                  <a:cubicBezTo>
                    <a:pt x="3006" y="3252"/>
                    <a:pt x="131" y="6481"/>
                    <a:pt x="37" y="9781"/>
                  </a:cubicBezTo>
                  <a:cubicBezTo>
                    <a:pt x="-482" y="29295"/>
                    <a:pt x="4585" y="47844"/>
                    <a:pt x="11019" y="66038"/>
                  </a:cubicBezTo>
                  <a:cubicBezTo>
                    <a:pt x="11774" y="68183"/>
                    <a:pt x="13282" y="70045"/>
                    <a:pt x="15238" y="73439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6">
              <a:extLst>
                <a:ext uri="{FF2B5EF4-FFF2-40B4-BE49-F238E27FC236}">
                  <a16:creationId xmlns:a16="http://schemas.microsoft.com/office/drawing/2014/main" xmlns="" id="{571E7840-623C-4C08-8207-404311D5CAF3}"/>
                </a:ext>
              </a:extLst>
            </p:cNvPr>
            <p:cNvSpPr/>
            <p:nvPr/>
          </p:nvSpPr>
          <p:spPr>
            <a:xfrm>
              <a:off x="650280" y="3887752"/>
              <a:ext cx="53236" cy="30841"/>
            </a:xfrm>
            <a:custGeom>
              <a:avLst/>
              <a:gdLst>
                <a:gd name="connsiteX0" fmla="*/ 47961 w 53236"/>
                <a:gd name="connsiteY0" fmla="*/ 12223 h 30841"/>
                <a:gd name="connsiteX1" fmla="*/ 9404 w 53236"/>
                <a:gd name="connsiteY1" fmla="*/ 85 h 30841"/>
                <a:gd name="connsiteX2" fmla="*/ 0 w 53236"/>
                <a:gd name="connsiteY2" fmla="*/ 4398 h 30841"/>
                <a:gd name="connsiteX3" fmla="*/ 5114 w 53236"/>
                <a:gd name="connsiteY3" fmla="*/ 14202 h 30841"/>
                <a:gd name="connsiteX4" fmla="*/ 50813 w 53236"/>
                <a:gd name="connsiteY4" fmla="*/ 30841 h 30841"/>
                <a:gd name="connsiteX5" fmla="*/ 47961 w 53236"/>
                <a:gd name="connsiteY5" fmla="*/ 12223 h 30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236" h="30841">
                  <a:moveTo>
                    <a:pt x="47961" y="12223"/>
                  </a:moveTo>
                  <a:cubicBezTo>
                    <a:pt x="36601" y="3620"/>
                    <a:pt x="23663" y="-669"/>
                    <a:pt x="9404" y="85"/>
                  </a:cubicBezTo>
                  <a:cubicBezTo>
                    <a:pt x="6198" y="250"/>
                    <a:pt x="3135" y="2890"/>
                    <a:pt x="0" y="4398"/>
                  </a:cubicBezTo>
                  <a:cubicBezTo>
                    <a:pt x="1650" y="7721"/>
                    <a:pt x="2451" y="12223"/>
                    <a:pt x="5114" y="14202"/>
                  </a:cubicBezTo>
                  <a:cubicBezTo>
                    <a:pt x="18666" y="24313"/>
                    <a:pt x="35258" y="26199"/>
                    <a:pt x="50813" y="30841"/>
                  </a:cubicBezTo>
                  <a:cubicBezTo>
                    <a:pt x="54537" y="23182"/>
                    <a:pt x="54254" y="16983"/>
                    <a:pt x="47961" y="12223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7">
              <a:extLst>
                <a:ext uri="{FF2B5EF4-FFF2-40B4-BE49-F238E27FC236}">
                  <a16:creationId xmlns:a16="http://schemas.microsoft.com/office/drawing/2014/main" xmlns="" id="{B5CBCFE0-A5FF-4FFA-8748-B267DDCFBC6E}"/>
                </a:ext>
              </a:extLst>
            </p:cNvPr>
            <p:cNvSpPr/>
            <p:nvPr/>
          </p:nvSpPr>
          <p:spPr>
            <a:xfrm>
              <a:off x="273793" y="2995072"/>
              <a:ext cx="15487" cy="74664"/>
            </a:xfrm>
            <a:custGeom>
              <a:avLst/>
              <a:gdLst>
                <a:gd name="connsiteX0" fmla="*/ 5122 w 15487"/>
                <a:gd name="connsiteY0" fmla="*/ 74664 h 74664"/>
                <a:gd name="connsiteX1" fmla="*/ 10142 w 15487"/>
                <a:gd name="connsiteY1" fmla="*/ 64836 h 74664"/>
                <a:gd name="connsiteX2" fmla="*/ 14337 w 15487"/>
                <a:gd name="connsiteY2" fmla="*/ 12114 h 74664"/>
                <a:gd name="connsiteX3" fmla="*/ 7856 w 15487"/>
                <a:gd name="connsiteY3" fmla="*/ 0 h 74664"/>
                <a:gd name="connsiteX4" fmla="*/ 668 w 15487"/>
                <a:gd name="connsiteY4" fmla="*/ 11713 h 74664"/>
                <a:gd name="connsiteX5" fmla="*/ 126 w 15487"/>
                <a:gd name="connsiteY5" fmla="*/ 64129 h 74664"/>
                <a:gd name="connsiteX6" fmla="*/ 2294 w 15487"/>
                <a:gd name="connsiteY6" fmla="*/ 73957 h 74664"/>
                <a:gd name="connsiteX7" fmla="*/ 5122 w 15487"/>
                <a:gd name="connsiteY7" fmla="*/ 74664 h 74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487" h="74664">
                  <a:moveTo>
                    <a:pt x="5122" y="74664"/>
                  </a:moveTo>
                  <a:cubicBezTo>
                    <a:pt x="6843" y="71412"/>
                    <a:pt x="9199" y="68324"/>
                    <a:pt x="10142" y="64836"/>
                  </a:cubicBezTo>
                  <a:cubicBezTo>
                    <a:pt x="14809" y="47561"/>
                    <a:pt x="17000" y="29979"/>
                    <a:pt x="14337" y="12114"/>
                  </a:cubicBezTo>
                  <a:cubicBezTo>
                    <a:pt x="13607" y="7212"/>
                    <a:pt x="14361" y="71"/>
                    <a:pt x="7856" y="0"/>
                  </a:cubicBezTo>
                  <a:cubicBezTo>
                    <a:pt x="5381" y="-24"/>
                    <a:pt x="880" y="7471"/>
                    <a:pt x="668" y="11713"/>
                  </a:cubicBezTo>
                  <a:cubicBezTo>
                    <a:pt x="-252" y="29154"/>
                    <a:pt x="8" y="46665"/>
                    <a:pt x="126" y="64129"/>
                  </a:cubicBezTo>
                  <a:cubicBezTo>
                    <a:pt x="149" y="67405"/>
                    <a:pt x="1540" y="70681"/>
                    <a:pt x="2294" y="73957"/>
                  </a:cubicBezTo>
                  <a:cubicBezTo>
                    <a:pt x="3213" y="74216"/>
                    <a:pt x="4179" y="74429"/>
                    <a:pt x="5122" y="74664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8">
              <a:extLst>
                <a:ext uri="{FF2B5EF4-FFF2-40B4-BE49-F238E27FC236}">
                  <a16:creationId xmlns:a16="http://schemas.microsoft.com/office/drawing/2014/main" xmlns="" id="{67B455D2-7B66-47EB-8ECA-52D8F5854A8F}"/>
                </a:ext>
              </a:extLst>
            </p:cNvPr>
            <p:cNvSpPr/>
            <p:nvPr/>
          </p:nvSpPr>
          <p:spPr>
            <a:xfrm>
              <a:off x="844279" y="3812063"/>
              <a:ext cx="47590" cy="27176"/>
            </a:xfrm>
            <a:custGeom>
              <a:avLst/>
              <a:gdLst>
                <a:gd name="connsiteX0" fmla="*/ 8004 w 47590"/>
                <a:gd name="connsiteY0" fmla="*/ 2029 h 27176"/>
                <a:gd name="connsiteX1" fmla="*/ 4587 w 47590"/>
                <a:gd name="connsiteY1" fmla="*/ 17726 h 27176"/>
                <a:gd name="connsiteX2" fmla="*/ 30983 w 47590"/>
                <a:gd name="connsiteY2" fmla="*/ 27176 h 27176"/>
                <a:gd name="connsiteX3" fmla="*/ 40010 w 47590"/>
                <a:gd name="connsiteY3" fmla="*/ 24160 h 27176"/>
                <a:gd name="connsiteX4" fmla="*/ 47575 w 47590"/>
                <a:gd name="connsiteY4" fmla="*/ 13625 h 27176"/>
                <a:gd name="connsiteX5" fmla="*/ 40269 w 47590"/>
                <a:gd name="connsiteY5" fmla="*/ 4740 h 27176"/>
                <a:gd name="connsiteX6" fmla="*/ 8004 w 47590"/>
                <a:gd name="connsiteY6" fmla="*/ 2029 h 27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590" h="27176">
                  <a:moveTo>
                    <a:pt x="8004" y="2029"/>
                  </a:moveTo>
                  <a:cubicBezTo>
                    <a:pt x="-1187" y="4857"/>
                    <a:pt x="-2649" y="11527"/>
                    <a:pt x="4587" y="17726"/>
                  </a:cubicBezTo>
                  <a:cubicBezTo>
                    <a:pt x="11492" y="23641"/>
                    <a:pt x="19623" y="26870"/>
                    <a:pt x="30983" y="27176"/>
                  </a:cubicBezTo>
                  <a:cubicBezTo>
                    <a:pt x="32774" y="26634"/>
                    <a:pt x="37158" y="26352"/>
                    <a:pt x="40010" y="24160"/>
                  </a:cubicBezTo>
                  <a:cubicBezTo>
                    <a:pt x="43404" y="21544"/>
                    <a:pt x="47151" y="17443"/>
                    <a:pt x="47575" y="13625"/>
                  </a:cubicBezTo>
                  <a:cubicBezTo>
                    <a:pt x="47882" y="10891"/>
                    <a:pt x="43545" y="6436"/>
                    <a:pt x="40269" y="4740"/>
                  </a:cubicBezTo>
                  <a:cubicBezTo>
                    <a:pt x="30064" y="-563"/>
                    <a:pt x="19034" y="-1341"/>
                    <a:pt x="8004" y="2029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59">
              <a:extLst>
                <a:ext uri="{FF2B5EF4-FFF2-40B4-BE49-F238E27FC236}">
                  <a16:creationId xmlns:a16="http://schemas.microsoft.com/office/drawing/2014/main" xmlns="" id="{755B0851-2E49-4A35-8727-73CFBA2391DD}"/>
                </a:ext>
              </a:extLst>
            </p:cNvPr>
            <p:cNvSpPr/>
            <p:nvPr/>
          </p:nvSpPr>
          <p:spPr>
            <a:xfrm>
              <a:off x="272219" y="3249109"/>
              <a:ext cx="24684" cy="63238"/>
            </a:xfrm>
            <a:custGeom>
              <a:avLst/>
              <a:gdLst>
                <a:gd name="connsiteX0" fmla="*/ 19753 w 24684"/>
                <a:gd name="connsiteY0" fmla="*/ 63026 h 63238"/>
                <a:gd name="connsiteX1" fmla="*/ 23901 w 24684"/>
                <a:gd name="connsiteY1" fmla="*/ 46151 h 63238"/>
                <a:gd name="connsiteX2" fmla="*/ 9925 w 24684"/>
                <a:gd name="connsiteY2" fmla="*/ 2102 h 63238"/>
                <a:gd name="connsiteX3" fmla="*/ 2713 w 24684"/>
                <a:gd name="connsiteY3" fmla="*/ 146 h 63238"/>
                <a:gd name="connsiteX4" fmla="*/ 3 w 24684"/>
                <a:gd name="connsiteY4" fmla="*/ 6203 h 63238"/>
                <a:gd name="connsiteX5" fmla="*/ 17255 w 24684"/>
                <a:gd name="connsiteY5" fmla="*/ 63238 h 63238"/>
                <a:gd name="connsiteX6" fmla="*/ 19753 w 24684"/>
                <a:gd name="connsiteY6" fmla="*/ 63026 h 63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684" h="63238">
                  <a:moveTo>
                    <a:pt x="19753" y="63026"/>
                  </a:moveTo>
                  <a:cubicBezTo>
                    <a:pt x="21167" y="57417"/>
                    <a:pt x="23170" y="51855"/>
                    <a:pt x="23901" y="46151"/>
                  </a:cubicBezTo>
                  <a:cubicBezTo>
                    <a:pt x="26022" y="29418"/>
                    <a:pt x="24608" y="13509"/>
                    <a:pt x="9925" y="2102"/>
                  </a:cubicBezTo>
                  <a:cubicBezTo>
                    <a:pt x="8039" y="641"/>
                    <a:pt x="4858" y="-396"/>
                    <a:pt x="2713" y="146"/>
                  </a:cubicBezTo>
                  <a:cubicBezTo>
                    <a:pt x="1346" y="476"/>
                    <a:pt x="-68" y="4105"/>
                    <a:pt x="3" y="6203"/>
                  </a:cubicBezTo>
                  <a:cubicBezTo>
                    <a:pt x="497" y="26849"/>
                    <a:pt x="8958" y="45044"/>
                    <a:pt x="17255" y="63238"/>
                  </a:cubicBezTo>
                  <a:cubicBezTo>
                    <a:pt x="18056" y="63191"/>
                    <a:pt x="18904" y="63120"/>
                    <a:pt x="19753" y="63026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0">
              <a:extLst>
                <a:ext uri="{FF2B5EF4-FFF2-40B4-BE49-F238E27FC236}">
                  <a16:creationId xmlns:a16="http://schemas.microsoft.com/office/drawing/2014/main" xmlns="" id="{C77400FF-A7AF-4F09-9925-E81A838F5F14}"/>
                </a:ext>
              </a:extLst>
            </p:cNvPr>
            <p:cNvSpPr/>
            <p:nvPr/>
          </p:nvSpPr>
          <p:spPr>
            <a:xfrm>
              <a:off x="353673" y="2233375"/>
              <a:ext cx="66415" cy="25761"/>
            </a:xfrm>
            <a:custGeom>
              <a:avLst/>
              <a:gdLst>
                <a:gd name="connsiteX0" fmla="*/ 66415 w 66415"/>
                <a:gd name="connsiteY0" fmla="*/ 2140 h 25761"/>
                <a:gd name="connsiteX1" fmla="*/ 0 w 66415"/>
                <a:gd name="connsiteY1" fmla="*/ 24600 h 25761"/>
                <a:gd name="connsiteX2" fmla="*/ 66415 w 66415"/>
                <a:gd name="connsiteY2" fmla="*/ 2140 h 2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6415" h="25761">
                  <a:moveTo>
                    <a:pt x="66415" y="2140"/>
                  </a:moveTo>
                  <a:cubicBezTo>
                    <a:pt x="52816" y="-5685"/>
                    <a:pt x="7966" y="9352"/>
                    <a:pt x="0" y="24600"/>
                  </a:cubicBezTo>
                  <a:cubicBezTo>
                    <a:pt x="19208" y="29502"/>
                    <a:pt x="52887" y="18284"/>
                    <a:pt x="66415" y="2140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1">
              <a:extLst>
                <a:ext uri="{FF2B5EF4-FFF2-40B4-BE49-F238E27FC236}">
                  <a16:creationId xmlns:a16="http://schemas.microsoft.com/office/drawing/2014/main" xmlns="" id="{7DE0F922-7FDC-499A-9DE8-CB81417546DE}"/>
                </a:ext>
              </a:extLst>
            </p:cNvPr>
            <p:cNvSpPr/>
            <p:nvPr/>
          </p:nvSpPr>
          <p:spPr>
            <a:xfrm>
              <a:off x="744105" y="2539634"/>
              <a:ext cx="66910" cy="16852"/>
            </a:xfrm>
            <a:custGeom>
              <a:avLst/>
              <a:gdLst>
                <a:gd name="connsiteX0" fmla="*/ 19090 w 66910"/>
                <a:gd name="connsiteY0" fmla="*/ 4224 h 16852"/>
                <a:gd name="connsiteX1" fmla="*/ 0 w 66910"/>
                <a:gd name="connsiteY1" fmla="*/ 10540 h 16852"/>
                <a:gd name="connsiteX2" fmla="*/ 330 w 66910"/>
                <a:gd name="connsiteY2" fmla="*/ 14688 h 16852"/>
                <a:gd name="connsiteX3" fmla="*/ 36719 w 66910"/>
                <a:gd name="connsiteY3" fmla="*/ 16833 h 16852"/>
                <a:gd name="connsiteX4" fmla="*/ 60429 w 66910"/>
                <a:gd name="connsiteY4" fmla="*/ 12285 h 16852"/>
                <a:gd name="connsiteX5" fmla="*/ 66910 w 66910"/>
                <a:gd name="connsiteY5" fmla="*/ 5308 h 16852"/>
                <a:gd name="connsiteX6" fmla="*/ 58402 w 66910"/>
                <a:gd name="connsiteY6" fmla="*/ 5 h 16852"/>
                <a:gd name="connsiteX7" fmla="*/ 19090 w 66910"/>
                <a:gd name="connsiteY7" fmla="*/ 4224 h 16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910" h="16852">
                  <a:moveTo>
                    <a:pt x="19090" y="4224"/>
                  </a:moveTo>
                  <a:cubicBezTo>
                    <a:pt x="12562" y="5285"/>
                    <a:pt x="6340" y="8372"/>
                    <a:pt x="0" y="10540"/>
                  </a:cubicBezTo>
                  <a:cubicBezTo>
                    <a:pt x="118" y="11931"/>
                    <a:pt x="212" y="13298"/>
                    <a:pt x="330" y="14688"/>
                  </a:cubicBezTo>
                  <a:cubicBezTo>
                    <a:pt x="12468" y="15490"/>
                    <a:pt x="24605" y="17045"/>
                    <a:pt x="36719" y="16833"/>
                  </a:cubicBezTo>
                  <a:cubicBezTo>
                    <a:pt x="44662" y="16715"/>
                    <a:pt x="52722" y="14547"/>
                    <a:pt x="60429" y="12285"/>
                  </a:cubicBezTo>
                  <a:cubicBezTo>
                    <a:pt x="63045" y="11530"/>
                    <a:pt x="64789" y="7736"/>
                    <a:pt x="66910" y="5308"/>
                  </a:cubicBezTo>
                  <a:cubicBezTo>
                    <a:pt x="64059" y="3446"/>
                    <a:pt x="61112" y="-160"/>
                    <a:pt x="58402" y="5"/>
                  </a:cubicBezTo>
                  <a:cubicBezTo>
                    <a:pt x="45251" y="807"/>
                    <a:pt x="32100" y="2127"/>
                    <a:pt x="19090" y="4224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2">
              <a:extLst>
                <a:ext uri="{FF2B5EF4-FFF2-40B4-BE49-F238E27FC236}">
                  <a16:creationId xmlns:a16="http://schemas.microsoft.com/office/drawing/2014/main" xmlns="" id="{5728C021-2260-4119-808D-6496D7049A3F}"/>
                </a:ext>
              </a:extLst>
            </p:cNvPr>
            <p:cNvSpPr/>
            <p:nvPr/>
          </p:nvSpPr>
          <p:spPr>
            <a:xfrm>
              <a:off x="1155324" y="3913500"/>
              <a:ext cx="33592" cy="33118"/>
            </a:xfrm>
            <a:custGeom>
              <a:avLst/>
              <a:gdLst>
                <a:gd name="connsiteX0" fmla="*/ 22248 w 33592"/>
                <a:gd name="connsiteY0" fmla="*/ 3 h 33118"/>
                <a:gd name="connsiteX1" fmla="*/ 0 w 33592"/>
                <a:gd name="connsiteY1" fmla="*/ 16925 h 33118"/>
                <a:gd name="connsiteX2" fmla="*/ 18525 w 33592"/>
                <a:gd name="connsiteY2" fmla="*/ 33116 h 33118"/>
                <a:gd name="connsiteX3" fmla="*/ 33585 w 33592"/>
                <a:gd name="connsiteY3" fmla="*/ 14992 h 33118"/>
                <a:gd name="connsiteX4" fmla="*/ 22248 w 33592"/>
                <a:gd name="connsiteY4" fmla="*/ 3 h 33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92" h="33118">
                  <a:moveTo>
                    <a:pt x="22248" y="3"/>
                  </a:moveTo>
                  <a:cubicBezTo>
                    <a:pt x="12091" y="-186"/>
                    <a:pt x="-23" y="9053"/>
                    <a:pt x="0" y="16925"/>
                  </a:cubicBezTo>
                  <a:cubicBezTo>
                    <a:pt x="24" y="24137"/>
                    <a:pt x="10182" y="32975"/>
                    <a:pt x="18525" y="33116"/>
                  </a:cubicBezTo>
                  <a:cubicBezTo>
                    <a:pt x="27528" y="33258"/>
                    <a:pt x="33326" y="26258"/>
                    <a:pt x="33585" y="14992"/>
                  </a:cubicBezTo>
                  <a:cubicBezTo>
                    <a:pt x="33797" y="5518"/>
                    <a:pt x="29720" y="144"/>
                    <a:pt x="22248" y="3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3">
              <a:extLst>
                <a:ext uri="{FF2B5EF4-FFF2-40B4-BE49-F238E27FC236}">
                  <a16:creationId xmlns:a16="http://schemas.microsoft.com/office/drawing/2014/main" xmlns="" id="{E6D8FF22-40C8-44BD-8E9E-6C0BE828262E}"/>
                </a:ext>
              </a:extLst>
            </p:cNvPr>
            <p:cNvSpPr/>
            <p:nvPr/>
          </p:nvSpPr>
          <p:spPr>
            <a:xfrm>
              <a:off x="614610" y="2571373"/>
              <a:ext cx="41969" cy="39442"/>
            </a:xfrm>
            <a:custGeom>
              <a:avLst/>
              <a:gdLst>
                <a:gd name="connsiteX0" fmla="*/ 670 w 41969"/>
                <a:gd name="connsiteY0" fmla="*/ 31900 h 39442"/>
                <a:gd name="connsiteX1" fmla="*/ 5973 w 41969"/>
                <a:gd name="connsiteY1" fmla="*/ 39442 h 39442"/>
                <a:gd name="connsiteX2" fmla="*/ 9037 w 41969"/>
                <a:gd name="connsiteY2" fmla="*/ 38547 h 39442"/>
                <a:gd name="connsiteX3" fmla="*/ 41279 w 41969"/>
                <a:gd name="connsiteY3" fmla="*/ 9346 h 39442"/>
                <a:gd name="connsiteX4" fmla="*/ 41726 w 41969"/>
                <a:gd name="connsiteY4" fmla="*/ 460 h 39442"/>
                <a:gd name="connsiteX5" fmla="*/ 32770 w 41969"/>
                <a:gd name="connsiteY5" fmla="*/ 696 h 39442"/>
                <a:gd name="connsiteX6" fmla="*/ 7859 w 41969"/>
                <a:gd name="connsiteY6" fmla="*/ 19998 h 39442"/>
                <a:gd name="connsiteX7" fmla="*/ 670 w 41969"/>
                <a:gd name="connsiteY7" fmla="*/ 31900 h 39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969" h="39442">
                  <a:moveTo>
                    <a:pt x="670" y="31900"/>
                  </a:moveTo>
                  <a:cubicBezTo>
                    <a:pt x="-861" y="35718"/>
                    <a:pt x="-37" y="39419"/>
                    <a:pt x="5973" y="39442"/>
                  </a:cubicBezTo>
                  <a:cubicBezTo>
                    <a:pt x="6704" y="39230"/>
                    <a:pt x="7906" y="39018"/>
                    <a:pt x="9037" y="38547"/>
                  </a:cubicBezTo>
                  <a:cubicBezTo>
                    <a:pt x="23320" y="32749"/>
                    <a:pt x="33831" y="22591"/>
                    <a:pt x="41279" y="9346"/>
                  </a:cubicBezTo>
                  <a:cubicBezTo>
                    <a:pt x="42575" y="7036"/>
                    <a:pt x="41632" y="3453"/>
                    <a:pt x="41726" y="460"/>
                  </a:cubicBezTo>
                  <a:cubicBezTo>
                    <a:pt x="38686" y="460"/>
                    <a:pt x="34821" y="-718"/>
                    <a:pt x="32770" y="696"/>
                  </a:cubicBezTo>
                  <a:cubicBezTo>
                    <a:pt x="24121" y="6635"/>
                    <a:pt x="15683" y="12999"/>
                    <a:pt x="7859" y="19998"/>
                  </a:cubicBezTo>
                  <a:cubicBezTo>
                    <a:pt x="4536" y="22968"/>
                    <a:pt x="2367" y="27635"/>
                    <a:pt x="670" y="31900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4">
              <a:extLst>
                <a:ext uri="{FF2B5EF4-FFF2-40B4-BE49-F238E27FC236}">
                  <a16:creationId xmlns:a16="http://schemas.microsoft.com/office/drawing/2014/main" xmlns="" id="{A7505141-D2E2-47D8-A289-BBC76FF5E8EE}"/>
                </a:ext>
              </a:extLst>
            </p:cNvPr>
            <p:cNvSpPr/>
            <p:nvPr/>
          </p:nvSpPr>
          <p:spPr>
            <a:xfrm>
              <a:off x="601629" y="3717698"/>
              <a:ext cx="41788" cy="33354"/>
            </a:xfrm>
            <a:custGeom>
              <a:avLst/>
              <a:gdLst>
                <a:gd name="connsiteX0" fmla="*/ 6 w 41788"/>
                <a:gd name="connsiteY0" fmla="*/ 6552 h 33354"/>
                <a:gd name="connsiteX1" fmla="*/ 31729 w 41788"/>
                <a:gd name="connsiteY1" fmla="*/ 33278 h 33354"/>
                <a:gd name="connsiteX2" fmla="*/ 41156 w 41788"/>
                <a:gd name="connsiteY2" fmla="*/ 27504 h 33354"/>
                <a:gd name="connsiteX3" fmla="*/ 39977 w 41788"/>
                <a:gd name="connsiteY3" fmla="*/ 18949 h 33354"/>
                <a:gd name="connsiteX4" fmla="*/ 3706 w 41788"/>
                <a:gd name="connsiteY4" fmla="*/ 0 h 33354"/>
                <a:gd name="connsiteX5" fmla="*/ 6 w 41788"/>
                <a:gd name="connsiteY5" fmla="*/ 6552 h 33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788" h="33354">
                  <a:moveTo>
                    <a:pt x="6" y="6552"/>
                  </a:moveTo>
                  <a:cubicBezTo>
                    <a:pt x="760" y="17983"/>
                    <a:pt x="20298" y="34622"/>
                    <a:pt x="31729" y="33278"/>
                  </a:cubicBezTo>
                  <a:cubicBezTo>
                    <a:pt x="35146" y="32878"/>
                    <a:pt x="39082" y="30285"/>
                    <a:pt x="41156" y="27504"/>
                  </a:cubicBezTo>
                  <a:cubicBezTo>
                    <a:pt x="42429" y="25784"/>
                    <a:pt x="41651" y="20787"/>
                    <a:pt x="39977" y="18949"/>
                  </a:cubicBezTo>
                  <a:cubicBezTo>
                    <a:pt x="30739" y="8815"/>
                    <a:pt x="18648" y="3630"/>
                    <a:pt x="3706" y="0"/>
                  </a:cubicBezTo>
                  <a:cubicBezTo>
                    <a:pt x="2410" y="2145"/>
                    <a:pt x="-136" y="4454"/>
                    <a:pt x="6" y="6552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5">
              <a:extLst>
                <a:ext uri="{FF2B5EF4-FFF2-40B4-BE49-F238E27FC236}">
                  <a16:creationId xmlns:a16="http://schemas.microsoft.com/office/drawing/2014/main" xmlns="" id="{C55348D5-0AEF-4C57-8DDF-B994053C599F}"/>
                </a:ext>
              </a:extLst>
            </p:cNvPr>
            <p:cNvSpPr/>
            <p:nvPr/>
          </p:nvSpPr>
          <p:spPr>
            <a:xfrm>
              <a:off x="205446" y="2886289"/>
              <a:ext cx="39182" cy="41739"/>
            </a:xfrm>
            <a:custGeom>
              <a:avLst/>
              <a:gdLst>
                <a:gd name="connsiteX0" fmla="*/ 37857 w 39182"/>
                <a:gd name="connsiteY0" fmla="*/ 10692 h 41739"/>
                <a:gd name="connsiteX1" fmla="*/ 39177 w 39182"/>
                <a:gd name="connsiteY1" fmla="*/ 6615 h 41739"/>
                <a:gd name="connsiteX2" fmla="*/ 30716 w 39182"/>
                <a:gd name="connsiteY2" fmla="*/ 1171 h 41739"/>
                <a:gd name="connsiteX3" fmla="*/ 643 w 39182"/>
                <a:gd name="connsiteY3" fmla="*/ 32446 h 41739"/>
                <a:gd name="connsiteX4" fmla="*/ 172 w 39182"/>
                <a:gd name="connsiteY4" fmla="*/ 41496 h 41739"/>
                <a:gd name="connsiteX5" fmla="*/ 9717 w 39182"/>
                <a:gd name="connsiteY5" fmla="*/ 41001 h 41739"/>
                <a:gd name="connsiteX6" fmla="*/ 37857 w 39182"/>
                <a:gd name="connsiteY6" fmla="*/ 10692 h 41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182" h="41739">
                  <a:moveTo>
                    <a:pt x="37857" y="10692"/>
                  </a:moveTo>
                  <a:cubicBezTo>
                    <a:pt x="38564" y="9137"/>
                    <a:pt x="38918" y="7440"/>
                    <a:pt x="39177" y="6615"/>
                  </a:cubicBezTo>
                  <a:cubicBezTo>
                    <a:pt x="39319" y="416"/>
                    <a:pt x="36443" y="-1493"/>
                    <a:pt x="30716" y="1171"/>
                  </a:cubicBezTo>
                  <a:cubicBezTo>
                    <a:pt x="16764" y="7699"/>
                    <a:pt x="6983" y="18587"/>
                    <a:pt x="643" y="32446"/>
                  </a:cubicBezTo>
                  <a:cubicBezTo>
                    <a:pt x="-535" y="34991"/>
                    <a:pt x="290" y="38455"/>
                    <a:pt x="172" y="41496"/>
                  </a:cubicBezTo>
                  <a:cubicBezTo>
                    <a:pt x="3377" y="41402"/>
                    <a:pt x="7195" y="42368"/>
                    <a:pt x="9717" y="41001"/>
                  </a:cubicBezTo>
                  <a:cubicBezTo>
                    <a:pt x="22491" y="34190"/>
                    <a:pt x="31871" y="23914"/>
                    <a:pt x="37857" y="10692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6">
              <a:extLst>
                <a:ext uri="{FF2B5EF4-FFF2-40B4-BE49-F238E27FC236}">
                  <a16:creationId xmlns:a16="http://schemas.microsoft.com/office/drawing/2014/main" xmlns="" id="{3F203C0C-6595-4831-B806-D415449B0F17}"/>
                </a:ext>
              </a:extLst>
            </p:cNvPr>
            <p:cNvSpPr/>
            <p:nvPr/>
          </p:nvSpPr>
          <p:spPr>
            <a:xfrm>
              <a:off x="456519" y="3259342"/>
              <a:ext cx="27537" cy="63021"/>
            </a:xfrm>
            <a:custGeom>
              <a:avLst/>
              <a:gdLst>
                <a:gd name="connsiteX0" fmla="*/ 1916 w 27537"/>
                <a:gd name="connsiteY0" fmla="*/ 0 h 63021"/>
                <a:gd name="connsiteX1" fmla="*/ 195 w 27537"/>
                <a:gd name="connsiteY1" fmla="*/ 12939 h 63021"/>
                <a:gd name="connsiteX2" fmla="*/ 20346 w 27537"/>
                <a:gd name="connsiteY2" fmla="*/ 57931 h 63021"/>
                <a:gd name="connsiteX3" fmla="*/ 24989 w 27537"/>
                <a:gd name="connsiteY3" fmla="*/ 63021 h 63021"/>
                <a:gd name="connsiteX4" fmla="*/ 26874 w 27537"/>
                <a:gd name="connsiteY4" fmla="*/ 62008 h 63021"/>
                <a:gd name="connsiteX5" fmla="*/ 27534 w 27537"/>
                <a:gd name="connsiteY5" fmla="*/ 56352 h 63021"/>
                <a:gd name="connsiteX6" fmla="*/ 11720 w 27537"/>
                <a:gd name="connsiteY6" fmla="*/ 7660 h 63021"/>
                <a:gd name="connsiteX7" fmla="*/ 1916 w 27537"/>
                <a:gd name="connsiteY7" fmla="*/ 0 h 63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537" h="63021">
                  <a:moveTo>
                    <a:pt x="1916" y="0"/>
                  </a:moveTo>
                  <a:cubicBezTo>
                    <a:pt x="1279" y="4337"/>
                    <a:pt x="-606" y="8909"/>
                    <a:pt x="195" y="12939"/>
                  </a:cubicBezTo>
                  <a:cubicBezTo>
                    <a:pt x="3518" y="29366"/>
                    <a:pt x="11178" y="44049"/>
                    <a:pt x="20346" y="57931"/>
                  </a:cubicBezTo>
                  <a:cubicBezTo>
                    <a:pt x="21595" y="59816"/>
                    <a:pt x="23433" y="61348"/>
                    <a:pt x="24989" y="63021"/>
                  </a:cubicBezTo>
                  <a:cubicBezTo>
                    <a:pt x="25625" y="62691"/>
                    <a:pt x="26238" y="62338"/>
                    <a:pt x="26874" y="62008"/>
                  </a:cubicBezTo>
                  <a:cubicBezTo>
                    <a:pt x="27110" y="60123"/>
                    <a:pt x="27581" y="58237"/>
                    <a:pt x="27534" y="56352"/>
                  </a:cubicBezTo>
                  <a:cubicBezTo>
                    <a:pt x="27134" y="38558"/>
                    <a:pt x="20652" y="22626"/>
                    <a:pt x="11720" y="7660"/>
                  </a:cubicBezTo>
                  <a:cubicBezTo>
                    <a:pt x="9764" y="4337"/>
                    <a:pt x="5262" y="2522"/>
                    <a:pt x="1916" y="0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7">
              <a:extLst>
                <a:ext uri="{FF2B5EF4-FFF2-40B4-BE49-F238E27FC236}">
                  <a16:creationId xmlns:a16="http://schemas.microsoft.com/office/drawing/2014/main" xmlns="" id="{1D70528D-05CF-438D-A932-329F0D193D22}"/>
                </a:ext>
              </a:extLst>
            </p:cNvPr>
            <p:cNvSpPr/>
            <p:nvPr/>
          </p:nvSpPr>
          <p:spPr>
            <a:xfrm>
              <a:off x="1059613" y="2484313"/>
              <a:ext cx="49611" cy="25818"/>
            </a:xfrm>
            <a:custGeom>
              <a:avLst/>
              <a:gdLst>
                <a:gd name="connsiteX0" fmla="*/ 43413 w 49611"/>
                <a:gd name="connsiteY0" fmla="*/ 10688 h 25818"/>
                <a:gd name="connsiteX1" fmla="*/ 10323 w 49611"/>
                <a:gd name="connsiteY1" fmla="*/ 106 h 25818"/>
                <a:gd name="connsiteX2" fmla="*/ 0 w 49611"/>
                <a:gd name="connsiteY2" fmla="*/ 5644 h 25818"/>
                <a:gd name="connsiteX3" fmla="*/ 6811 w 49611"/>
                <a:gd name="connsiteY3" fmla="*/ 14506 h 25818"/>
                <a:gd name="connsiteX4" fmla="*/ 38346 w 49611"/>
                <a:gd name="connsiteY4" fmla="*/ 25819 h 25818"/>
                <a:gd name="connsiteX5" fmla="*/ 49611 w 49611"/>
                <a:gd name="connsiteY5" fmla="*/ 20610 h 25818"/>
                <a:gd name="connsiteX6" fmla="*/ 43413 w 49611"/>
                <a:gd name="connsiteY6" fmla="*/ 10688 h 25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9611" h="25818">
                  <a:moveTo>
                    <a:pt x="43413" y="10688"/>
                  </a:moveTo>
                  <a:cubicBezTo>
                    <a:pt x="33773" y="3334"/>
                    <a:pt x="22555" y="-719"/>
                    <a:pt x="10323" y="106"/>
                  </a:cubicBezTo>
                  <a:cubicBezTo>
                    <a:pt x="6764" y="341"/>
                    <a:pt x="3441" y="3712"/>
                    <a:pt x="0" y="5644"/>
                  </a:cubicBezTo>
                  <a:cubicBezTo>
                    <a:pt x="2239" y="8684"/>
                    <a:pt x="3818" y="13233"/>
                    <a:pt x="6811" y="14506"/>
                  </a:cubicBezTo>
                  <a:cubicBezTo>
                    <a:pt x="17087" y="18913"/>
                    <a:pt x="27858" y="22165"/>
                    <a:pt x="38346" y="25819"/>
                  </a:cubicBezTo>
                  <a:cubicBezTo>
                    <a:pt x="42988" y="23674"/>
                    <a:pt x="46288" y="22142"/>
                    <a:pt x="49611" y="20610"/>
                  </a:cubicBezTo>
                  <a:cubicBezTo>
                    <a:pt x="47584" y="17240"/>
                    <a:pt x="46312" y="12880"/>
                    <a:pt x="43413" y="10688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8">
              <a:extLst>
                <a:ext uri="{FF2B5EF4-FFF2-40B4-BE49-F238E27FC236}">
                  <a16:creationId xmlns:a16="http://schemas.microsoft.com/office/drawing/2014/main" xmlns="" id="{2560F7FF-8E37-4BD7-B66B-13DBDC8DA88B}"/>
                </a:ext>
              </a:extLst>
            </p:cNvPr>
            <p:cNvSpPr/>
            <p:nvPr/>
          </p:nvSpPr>
          <p:spPr>
            <a:xfrm>
              <a:off x="1216188" y="3885281"/>
              <a:ext cx="33982" cy="29824"/>
            </a:xfrm>
            <a:custGeom>
              <a:avLst/>
              <a:gdLst>
                <a:gd name="connsiteX0" fmla="*/ 18867 w 33982"/>
                <a:gd name="connsiteY0" fmla="*/ 270 h 29824"/>
                <a:gd name="connsiteX1" fmla="*/ 1144 w 33982"/>
                <a:gd name="connsiteY1" fmla="*/ 15448 h 29824"/>
                <a:gd name="connsiteX2" fmla="*/ 11184 w 33982"/>
                <a:gd name="connsiteY2" fmla="*/ 29825 h 29824"/>
                <a:gd name="connsiteX3" fmla="*/ 29143 w 33982"/>
                <a:gd name="connsiteY3" fmla="*/ 20562 h 29824"/>
                <a:gd name="connsiteX4" fmla="*/ 32678 w 33982"/>
                <a:gd name="connsiteY4" fmla="*/ 6657 h 29824"/>
                <a:gd name="connsiteX5" fmla="*/ 18867 w 33982"/>
                <a:gd name="connsiteY5" fmla="*/ 270 h 29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982" h="29824">
                  <a:moveTo>
                    <a:pt x="18867" y="270"/>
                  </a:moveTo>
                  <a:cubicBezTo>
                    <a:pt x="10170" y="1849"/>
                    <a:pt x="4208" y="7246"/>
                    <a:pt x="1144" y="15448"/>
                  </a:cubicBezTo>
                  <a:cubicBezTo>
                    <a:pt x="-2014" y="23862"/>
                    <a:pt x="1379" y="28340"/>
                    <a:pt x="11184" y="29825"/>
                  </a:cubicBezTo>
                  <a:cubicBezTo>
                    <a:pt x="17217" y="26808"/>
                    <a:pt x="23604" y="24333"/>
                    <a:pt x="29143" y="20562"/>
                  </a:cubicBezTo>
                  <a:cubicBezTo>
                    <a:pt x="33762" y="17404"/>
                    <a:pt x="35365" y="11936"/>
                    <a:pt x="32678" y="6657"/>
                  </a:cubicBezTo>
                  <a:cubicBezTo>
                    <a:pt x="29921" y="1260"/>
                    <a:pt x="24688" y="-791"/>
                    <a:pt x="18867" y="270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69">
              <a:extLst>
                <a:ext uri="{FF2B5EF4-FFF2-40B4-BE49-F238E27FC236}">
                  <a16:creationId xmlns:a16="http://schemas.microsoft.com/office/drawing/2014/main" xmlns="" id="{156F39CB-9AAE-4618-BA88-5ED60BE9002B}"/>
                </a:ext>
              </a:extLst>
            </p:cNvPr>
            <p:cNvSpPr/>
            <p:nvPr/>
          </p:nvSpPr>
          <p:spPr>
            <a:xfrm>
              <a:off x="177611" y="3034557"/>
              <a:ext cx="27300" cy="35124"/>
            </a:xfrm>
            <a:custGeom>
              <a:avLst/>
              <a:gdLst>
                <a:gd name="connsiteX0" fmla="*/ 10590 w 27300"/>
                <a:gd name="connsiteY0" fmla="*/ 4021 h 35124"/>
                <a:gd name="connsiteX1" fmla="*/ 1304 w 27300"/>
                <a:gd name="connsiteY1" fmla="*/ 17031 h 35124"/>
                <a:gd name="connsiteX2" fmla="*/ 7408 w 27300"/>
                <a:gd name="connsiteY2" fmla="*/ 33812 h 35124"/>
                <a:gd name="connsiteX3" fmla="*/ 23741 w 27300"/>
                <a:gd name="connsiteY3" fmla="*/ 27189 h 35124"/>
                <a:gd name="connsiteX4" fmla="*/ 27300 w 27300"/>
                <a:gd name="connsiteY4" fmla="*/ 15452 h 35124"/>
                <a:gd name="connsiteX5" fmla="*/ 26098 w 27300"/>
                <a:gd name="connsiteY5" fmla="*/ 8641 h 35124"/>
                <a:gd name="connsiteX6" fmla="*/ 10590 w 27300"/>
                <a:gd name="connsiteY6" fmla="*/ 4021 h 35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300" h="35124">
                  <a:moveTo>
                    <a:pt x="10590" y="4021"/>
                  </a:moveTo>
                  <a:cubicBezTo>
                    <a:pt x="6772" y="7627"/>
                    <a:pt x="3567" y="12270"/>
                    <a:pt x="1304" y="17031"/>
                  </a:cubicBezTo>
                  <a:cubicBezTo>
                    <a:pt x="-1925" y="23819"/>
                    <a:pt x="1116" y="30866"/>
                    <a:pt x="7408" y="33812"/>
                  </a:cubicBezTo>
                  <a:cubicBezTo>
                    <a:pt x="13984" y="36875"/>
                    <a:pt x="20347" y="34542"/>
                    <a:pt x="23741" y="27189"/>
                  </a:cubicBezTo>
                  <a:cubicBezTo>
                    <a:pt x="25556" y="23253"/>
                    <a:pt x="26310" y="18822"/>
                    <a:pt x="27300" y="15452"/>
                  </a:cubicBezTo>
                  <a:cubicBezTo>
                    <a:pt x="26782" y="12482"/>
                    <a:pt x="26593" y="10503"/>
                    <a:pt x="26098" y="8641"/>
                  </a:cubicBezTo>
                  <a:cubicBezTo>
                    <a:pt x="23529" y="-787"/>
                    <a:pt x="17731" y="-2766"/>
                    <a:pt x="10590" y="4021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0">
              <a:extLst>
                <a:ext uri="{FF2B5EF4-FFF2-40B4-BE49-F238E27FC236}">
                  <a16:creationId xmlns:a16="http://schemas.microsoft.com/office/drawing/2014/main" xmlns="" id="{BAAA4A00-47DF-449E-B5E0-FDB8BAA3F542}"/>
                </a:ext>
              </a:extLst>
            </p:cNvPr>
            <p:cNvSpPr/>
            <p:nvPr/>
          </p:nvSpPr>
          <p:spPr>
            <a:xfrm>
              <a:off x="703551" y="3938976"/>
              <a:ext cx="27543" cy="34163"/>
            </a:xfrm>
            <a:custGeom>
              <a:avLst/>
              <a:gdLst>
                <a:gd name="connsiteX0" fmla="*/ 11895 w 27543"/>
                <a:gd name="connsiteY0" fmla="*/ 970 h 34163"/>
                <a:gd name="connsiteX1" fmla="*/ 2161 w 27543"/>
                <a:gd name="connsiteY1" fmla="*/ 4623 h 34163"/>
                <a:gd name="connsiteX2" fmla="*/ 6969 w 27543"/>
                <a:gd name="connsiteY2" fmla="*/ 31892 h 34163"/>
                <a:gd name="connsiteX3" fmla="*/ 18824 w 27543"/>
                <a:gd name="connsiteY3" fmla="*/ 33494 h 34163"/>
                <a:gd name="connsiteX4" fmla="*/ 27544 w 27543"/>
                <a:gd name="connsiteY4" fmla="*/ 24727 h 34163"/>
                <a:gd name="connsiteX5" fmla="*/ 11895 w 27543"/>
                <a:gd name="connsiteY5" fmla="*/ 970 h 34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543" h="34163">
                  <a:moveTo>
                    <a:pt x="11895" y="970"/>
                  </a:moveTo>
                  <a:cubicBezTo>
                    <a:pt x="7370" y="-1387"/>
                    <a:pt x="4329" y="829"/>
                    <a:pt x="2161" y="4623"/>
                  </a:cubicBezTo>
                  <a:cubicBezTo>
                    <a:pt x="-2058" y="11953"/>
                    <a:pt x="87" y="27037"/>
                    <a:pt x="6969" y="31892"/>
                  </a:cubicBezTo>
                  <a:cubicBezTo>
                    <a:pt x="9962" y="33989"/>
                    <a:pt x="15618" y="34885"/>
                    <a:pt x="18824" y="33494"/>
                  </a:cubicBezTo>
                  <a:cubicBezTo>
                    <a:pt x="22713" y="31821"/>
                    <a:pt x="25305" y="27131"/>
                    <a:pt x="27544" y="24727"/>
                  </a:cubicBezTo>
                  <a:cubicBezTo>
                    <a:pt x="25211" y="13014"/>
                    <a:pt x="20591" y="5519"/>
                    <a:pt x="11895" y="970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1">
              <a:extLst>
                <a:ext uri="{FF2B5EF4-FFF2-40B4-BE49-F238E27FC236}">
                  <a16:creationId xmlns:a16="http://schemas.microsoft.com/office/drawing/2014/main" xmlns="" id="{4E496C03-1621-4850-97AC-0EA0A05F2B23}"/>
                </a:ext>
              </a:extLst>
            </p:cNvPr>
            <p:cNvSpPr/>
            <p:nvPr/>
          </p:nvSpPr>
          <p:spPr>
            <a:xfrm>
              <a:off x="392632" y="3641995"/>
              <a:ext cx="27649" cy="35120"/>
            </a:xfrm>
            <a:custGeom>
              <a:avLst/>
              <a:gdLst>
                <a:gd name="connsiteX0" fmla="*/ 14023 w 27649"/>
                <a:gd name="connsiteY0" fmla="*/ 2029 h 35120"/>
                <a:gd name="connsiteX1" fmla="*/ 2310 w 27649"/>
                <a:gd name="connsiteY1" fmla="*/ 5870 h 35120"/>
                <a:gd name="connsiteX2" fmla="*/ 0 w 27649"/>
                <a:gd name="connsiteY2" fmla="*/ 15580 h 35120"/>
                <a:gd name="connsiteX3" fmla="*/ 5020 w 27649"/>
                <a:gd name="connsiteY3" fmla="*/ 29227 h 35120"/>
                <a:gd name="connsiteX4" fmla="*/ 18996 w 27649"/>
                <a:gd name="connsiteY4" fmla="*/ 34199 h 35120"/>
                <a:gd name="connsiteX5" fmla="*/ 26939 w 27649"/>
                <a:gd name="connsiteY5" fmla="*/ 20200 h 35120"/>
                <a:gd name="connsiteX6" fmla="*/ 14023 w 27649"/>
                <a:gd name="connsiteY6" fmla="*/ 2029 h 35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649" h="35120">
                  <a:moveTo>
                    <a:pt x="14023" y="2029"/>
                  </a:moveTo>
                  <a:cubicBezTo>
                    <a:pt x="9993" y="-2001"/>
                    <a:pt x="4431" y="332"/>
                    <a:pt x="2310" y="5870"/>
                  </a:cubicBezTo>
                  <a:cubicBezTo>
                    <a:pt x="1273" y="8581"/>
                    <a:pt x="919" y="11574"/>
                    <a:pt x="0" y="15580"/>
                  </a:cubicBezTo>
                  <a:cubicBezTo>
                    <a:pt x="1461" y="19681"/>
                    <a:pt x="2640" y="24796"/>
                    <a:pt x="5020" y="29227"/>
                  </a:cubicBezTo>
                  <a:cubicBezTo>
                    <a:pt x="7943" y="34647"/>
                    <a:pt x="13033" y="36391"/>
                    <a:pt x="18996" y="34199"/>
                  </a:cubicBezTo>
                  <a:cubicBezTo>
                    <a:pt x="24912" y="32031"/>
                    <a:pt x="29460" y="25503"/>
                    <a:pt x="26939" y="20200"/>
                  </a:cubicBezTo>
                  <a:cubicBezTo>
                    <a:pt x="23804" y="13577"/>
                    <a:pt x="19255" y="7237"/>
                    <a:pt x="14023" y="2029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2">
              <a:extLst>
                <a:ext uri="{FF2B5EF4-FFF2-40B4-BE49-F238E27FC236}">
                  <a16:creationId xmlns:a16="http://schemas.microsoft.com/office/drawing/2014/main" xmlns="" id="{17CD50FF-B56B-465F-9C38-F6245B86FDBB}"/>
                </a:ext>
              </a:extLst>
            </p:cNvPr>
            <p:cNvSpPr/>
            <p:nvPr/>
          </p:nvSpPr>
          <p:spPr>
            <a:xfrm>
              <a:off x="487847" y="3196528"/>
              <a:ext cx="26544" cy="35131"/>
            </a:xfrm>
            <a:custGeom>
              <a:avLst/>
              <a:gdLst>
                <a:gd name="connsiteX0" fmla="*/ 17959 w 26544"/>
                <a:gd name="connsiteY0" fmla="*/ 34321 h 35131"/>
                <a:gd name="connsiteX1" fmla="*/ 25666 w 26544"/>
                <a:gd name="connsiteY1" fmla="*/ 19213 h 35131"/>
                <a:gd name="connsiteX2" fmla="*/ 13740 w 26544"/>
                <a:gd name="connsiteY2" fmla="*/ 2315 h 35131"/>
                <a:gd name="connsiteX3" fmla="*/ 943 w 26544"/>
                <a:gd name="connsiteY3" fmla="*/ 7147 h 35131"/>
                <a:gd name="connsiteX4" fmla="*/ 0 w 26544"/>
                <a:gd name="connsiteY4" fmla="*/ 16220 h 35131"/>
                <a:gd name="connsiteX5" fmla="*/ 3040 w 26544"/>
                <a:gd name="connsiteY5" fmla="*/ 27227 h 35131"/>
                <a:gd name="connsiteX6" fmla="*/ 17959 w 26544"/>
                <a:gd name="connsiteY6" fmla="*/ 34321 h 35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44" h="35131">
                  <a:moveTo>
                    <a:pt x="17959" y="34321"/>
                  </a:moveTo>
                  <a:cubicBezTo>
                    <a:pt x="24370" y="32035"/>
                    <a:pt x="28423" y="25930"/>
                    <a:pt x="25666" y="19213"/>
                  </a:cubicBezTo>
                  <a:cubicBezTo>
                    <a:pt x="23120" y="12944"/>
                    <a:pt x="18666" y="7005"/>
                    <a:pt x="13740" y="2315"/>
                  </a:cubicBezTo>
                  <a:cubicBezTo>
                    <a:pt x="8838" y="-2351"/>
                    <a:pt x="2687" y="430"/>
                    <a:pt x="943" y="7147"/>
                  </a:cubicBezTo>
                  <a:cubicBezTo>
                    <a:pt x="330" y="9503"/>
                    <a:pt x="424" y="12025"/>
                    <a:pt x="0" y="16220"/>
                  </a:cubicBezTo>
                  <a:cubicBezTo>
                    <a:pt x="707" y="18860"/>
                    <a:pt x="1296" y="23291"/>
                    <a:pt x="3040" y="27227"/>
                  </a:cubicBezTo>
                  <a:cubicBezTo>
                    <a:pt x="6222" y="34226"/>
                    <a:pt x="11690" y="36536"/>
                    <a:pt x="17959" y="34321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3">
              <a:extLst>
                <a:ext uri="{FF2B5EF4-FFF2-40B4-BE49-F238E27FC236}">
                  <a16:creationId xmlns:a16="http://schemas.microsoft.com/office/drawing/2014/main" xmlns="" id="{AF917E8E-99EB-4673-965D-36016DC26DE6}"/>
                </a:ext>
              </a:extLst>
            </p:cNvPr>
            <p:cNvSpPr/>
            <p:nvPr/>
          </p:nvSpPr>
          <p:spPr>
            <a:xfrm>
              <a:off x="1054659" y="3920419"/>
              <a:ext cx="34603" cy="26311"/>
            </a:xfrm>
            <a:custGeom>
              <a:avLst/>
              <a:gdLst>
                <a:gd name="connsiteX0" fmla="*/ 27981 w 34603"/>
                <a:gd name="connsiteY0" fmla="*/ 1167 h 26311"/>
                <a:gd name="connsiteX1" fmla="*/ 5874 w 34603"/>
                <a:gd name="connsiteY1" fmla="*/ 3972 h 26311"/>
                <a:gd name="connsiteX2" fmla="*/ 6769 w 34603"/>
                <a:gd name="connsiteY2" fmla="*/ 25160 h 26311"/>
                <a:gd name="connsiteX3" fmla="*/ 34603 w 34603"/>
                <a:gd name="connsiteY3" fmla="*/ 6635 h 26311"/>
                <a:gd name="connsiteX4" fmla="*/ 27981 w 34603"/>
                <a:gd name="connsiteY4" fmla="*/ 1167 h 26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603" h="26311">
                  <a:moveTo>
                    <a:pt x="27981" y="1167"/>
                  </a:moveTo>
                  <a:cubicBezTo>
                    <a:pt x="20462" y="-836"/>
                    <a:pt x="12756" y="-482"/>
                    <a:pt x="5874" y="3972"/>
                  </a:cubicBezTo>
                  <a:cubicBezTo>
                    <a:pt x="-2352" y="9299"/>
                    <a:pt x="-1833" y="20493"/>
                    <a:pt x="6769" y="25160"/>
                  </a:cubicBezTo>
                  <a:cubicBezTo>
                    <a:pt x="15631" y="29968"/>
                    <a:pt x="34368" y="18938"/>
                    <a:pt x="34603" y="6635"/>
                  </a:cubicBezTo>
                  <a:cubicBezTo>
                    <a:pt x="33119" y="5339"/>
                    <a:pt x="30903" y="1922"/>
                    <a:pt x="27981" y="1167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4">
              <a:extLst>
                <a:ext uri="{FF2B5EF4-FFF2-40B4-BE49-F238E27FC236}">
                  <a16:creationId xmlns:a16="http://schemas.microsoft.com/office/drawing/2014/main" xmlns="" id="{B4D94F47-D252-4BB8-AEA6-6060604127C3}"/>
                </a:ext>
              </a:extLst>
            </p:cNvPr>
            <p:cNvSpPr/>
            <p:nvPr/>
          </p:nvSpPr>
          <p:spPr>
            <a:xfrm>
              <a:off x="1017722" y="3345274"/>
              <a:ext cx="18939" cy="46993"/>
            </a:xfrm>
            <a:custGeom>
              <a:avLst/>
              <a:gdLst>
                <a:gd name="connsiteX0" fmla="*/ 14034 w 18939"/>
                <a:gd name="connsiteY0" fmla="*/ 46994 h 46993"/>
                <a:gd name="connsiteX1" fmla="*/ 15990 w 18939"/>
                <a:gd name="connsiteY1" fmla="*/ 44118 h 46993"/>
                <a:gd name="connsiteX2" fmla="*/ 18936 w 18939"/>
                <a:gd name="connsiteY2" fmla="*/ 4382 h 46993"/>
                <a:gd name="connsiteX3" fmla="*/ 11040 w 18939"/>
                <a:gd name="connsiteY3" fmla="*/ 1790 h 46993"/>
                <a:gd name="connsiteX4" fmla="*/ 14034 w 18939"/>
                <a:gd name="connsiteY4" fmla="*/ 46994 h 46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39" h="46993">
                  <a:moveTo>
                    <a:pt x="14034" y="46994"/>
                  </a:moveTo>
                  <a:cubicBezTo>
                    <a:pt x="14693" y="46051"/>
                    <a:pt x="15919" y="45132"/>
                    <a:pt x="15990" y="44118"/>
                  </a:cubicBezTo>
                  <a:cubicBezTo>
                    <a:pt x="17145" y="30873"/>
                    <a:pt x="18582" y="17651"/>
                    <a:pt x="18936" y="4382"/>
                  </a:cubicBezTo>
                  <a:cubicBezTo>
                    <a:pt x="19077" y="-1180"/>
                    <a:pt x="14788" y="-732"/>
                    <a:pt x="11040" y="1790"/>
                  </a:cubicBezTo>
                  <a:cubicBezTo>
                    <a:pt x="-4868" y="12513"/>
                    <a:pt x="-3336" y="37519"/>
                    <a:pt x="14034" y="46994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5">
              <a:extLst>
                <a:ext uri="{FF2B5EF4-FFF2-40B4-BE49-F238E27FC236}">
                  <a16:creationId xmlns:a16="http://schemas.microsoft.com/office/drawing/2014/main" xmlns="" id="{0A2D62E9-8284-4497-AA0A-CD86293B4602}"/>
                </a:ext>
              </a:extLst>
            </p:cNvPr>
            <p:cNvSpPr/>
            <p:nvPr/>
          </p:nvSpPr>
          <p:spPr>
            <a:xfrm>
              <a:off x="663655" y="3166531"/>
              <a:ext cx="22848" cy="48833"/>
            </a:xfrm>
            <a:custGeom>
              <a:avLst/>
              <a:gdLst>
                <a:gd name="connsiteX0" fmla="*/ 271 w 22848"/>
                <a:gd name="connsiteY0" fmla="*/ 754 h 48833"/>
                <a:gd name="connsiteX1" fmla="*/ 436 w 22848"/>
                <a:gd name="connsiteY1" fmla="*/ 20316 h 48833"/>
                <a:gd name="connsiteX2" fmla="*/ 13209 w 22848"/>
                <a:gd name="connsiteY2" fmla="*/ 46665 h 48833"/>
                <a:gd name="connsiteX3" fmla="*/ 22849 w 22848"/>
                <a:gd name="connsiteY3" fmla="*/ 42329 h 48833"/>
                <a:gd name="connsiteX4" fmla="*/ 4065 w 22848"/>
                <a:gd name="connsiteY4" fmla="*/ 0 h 48833"/>
                <a:gd name="connsiteX5" fmla="*/ 271 w 22848"/>
                <a:gd name="connsiteY5" fmla="*/ 754 h 48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848" h="48833">
                  <a:moveTo>
                    <a:pt x="271" y="754"/>
                  </a:moveTo>
                  <a:cubicBezTo>
                    <a:pt x="271" y="7283"/>
                    <a:pt x="-437" y="13905"/>
                    <a:pt x="436" y="20316"/>
                  </a:cubicBezTo>
                  <a:cubicBezTo>
                    <a:pt x="1802" y="30309"/>
                    <a:pt x="3711" y="40420"/>
                    <a:pt x="13209" y="46665"/>
                  </a:cubicBezTo>
                  <a:cubicBezTo>
                    <a:pt x="19149" y="50577"/>
                    <a:pt x="22849" y="49234"/>
                    <a:pt x="22849" y="42329"/>
                  </a:cubicBezTo>
                  <a:cubicBezTo>
                    <a:pt x="22872" y="25336"/>
                    <a:pt x="12974" y="12845"/>
                    <a:pt x="4065" y="0"/>
                  </a:cubicBezTo>
                  <a:cubicBezTo>
                    <a:pt x="2816" y="259"/>
                    <a:pt x="1543" y="519"/>
                    <a:pt x="271" y="754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6">
              <a:extLst>
                <a:ext uri="{FF2B5EF4-FFF2-40B4-BE49-F238E27FC236}">
                  <a16:creationId xmlns:a16="http://schemas.microsoft.com/office/drawing/2014/main" xmlns="" id="{2DF6E9C5-213E-44C2-9851-C6B1A77E4604}"/>
                </a:ext>
              </a:extLst>
            </p:cNvPr>
            <p:cNvSpPr/>
            <p:nvPr/>
          </p:nvSpPr>
          <p:spPr>
            <a:xfrm>
              <a:off x="1365507" y="3612300"/>
              <a:ext cx="34833" cy="38957"/>
            </a:xfrm>
            <a:custGeom>
              <a:avLst/>
              <a:gdLst>
                <a:gd name="connsiteX0" fmla="*/ 988 w 34833"/>
                <a:gd name="connsiteY0" fmla="*/ 29837 h 38957"/>
                <a:gd name="connsiteX1" fmla="*/ 870 w 34833"/>
                <a:gd name="connsiteY1" fmla="*/ 37214 h 38957"/>
                <a:gd name="connsiteX2" fmla="*/ 8035 w 34833"/>
                <a:gd name="connsiteY2" fmla="*/ 38746 h 38957"/>
                <a:gd name="connsiteX3" fmla="*/ 34832 w 34833"/>
                <a:gd name="connsiteY3" fmla="*/ 0 h 38957"/>
                <a:gd name="connsiteX4" fmla="*/ 988 w 34833"/>
                <a:gd name="connsiteY4" fmla="*/ 29837 h 38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833" h="38957">
                  <a:moveTo>
                    <a:pt x="988" y="29837"/>
                  </a:moveTo>
                  <a:cubicBezTo>
                    <a:pt x="-285" y="31487"/>
                    <a:pt x="-332" y="35635"/>
                    <a:pt x="870" y="37214"/>
                  </a:cubicBezTo>
                  <a:cubicBezTo>
                    <a:pt x="2025" y="38723"/>
                    <a:pt x="5819" y="39312"/>
                    <a:pt x="8035" y="38746"/>
                  </a:cubicBezTo>
                  <a:cubicBezTo>
                    <a:pt x="21728" y="35235"/>
                    <a:pt x="34997" y="16616"/>
                    <a:pt x="34832" y="0"/>
                  </a:cubicBezTo>
                  <a:cubicBezTo>
                    <a:pt x="21209" y="8555"/>
                    <a:pt x="10062" y="18077"/>
                    <a:pt x="988" y="29837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7">
              <a:extLst>
                <a:ext uri="{FF2B5EF4-FFF2-40B4-BE49-F238E27FC236}">
                  <a16:creationId xmlns:a16="http://schemas.microsoft.com/office/drawing/2014/main" xmlns="" id="{9C5A0FCA-7CF4-47AA-9CA2-00382FE9D56C}"/>
                </a:ext>
              </a:extLst>
            </p:cNvPr>
            <p:cNvSpPr/>
            <p:nvPr/>
          </p:nvSpPr>
          <p:spPr>
            <a:xfrm>
              <a:off x="852306" y="3967506"/>
              <a:ext cx="34710" cy="20637"/>
            </a:xfrm>
            <a:custGeom>
              <a:avLst/>
              <a:gdLst>
                <a:gd name="connsiteX0" fmla="*/ 1321 w 34710"/>
                <a:gd name="connsiteY0" fmla="*/ 8806 h 20637"/>
                <a:gd name="connsiteX1" fmla="*/ 4691 w 34710"/>
                <a:gd name="connsiteY1" fmla="*/ 17880 h 20637"/>
                <a:gd name="connsiteX2" fmla="*/ 18314 w 34710"/>
                <a:gd name="connsiteY2" fmla="*/ 20637 h 20637"/>
                <a:gd name="connsiteX3" fmla="*/ 27859 w 34710"/>
                <a:gd name="connsiteY3" fmla="*/ 18940 h 20637"/>
                <a:gd name="connsiteX4" fmla="*/ 31205 w 34710"/>
                <a:gd name="connsiteY4" fmla="*/ 4257 h 20637"/>
                <a:gd name="connsiteX5" fmla="*/ 1321 w 34710"/>
                <a:gd name="connsiteY5" fmla="*/ 8806 h 20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710" h="20637">
                  <a:moveTo>
                    <a:pt x="1321" y="8806"/>
                  </a:moveTo>
                  <a:cubicBezTo>
                    <a:pt x="-1012" y="13072"/>
                    <a:pt x="-470" y="16536"/>
                    <a:pt x="4691" y="17880"/>
                  </a:cubicBezTo>
                  <a:cubicBezTo>
                    <a:pt x="9193" y="19035"/>
                    <a:pt x="13788" y="19742"/>
                    <a:pt x="18314" y="20637"/>
                  </a:cubicBezTo>
                  <a:cubicBezTo>
                    <a:pt x="21637" y="20072"/>
                    <a:pt x="24889" y="19907"/>
                    <a:pt x="27859" y="18940"/>
                  </a:cubicBezTo>
                  <a:cubicBezTo>
                    <a:pt x="35518" y="16466"/>
                    <a:pt x="36933" y="9749"/>
                    <a:pt x="31205" y="4257"/>
                  </a:cubicBezTo>
                  <a:cubicBezTo>
                    <a:pt x="23522" y="-3096"/>
                    <a:pt x="6412" y="-503"/>
                    <a:pt x="1321" y="8806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8">
              <a:extLst>
                <a:ext uri="{FF2B5EF4-FFF2-40B4-BE49-F238E27FC236}">
                  <a16:creationId xmlns:a16="http://schemas.microsoft.com/office/drawing/2014/main" xmlns="" id="{78F50E1A-2021-4A8D-A32D-18990D56A844}"/>
                </a:ext>
              </a:extLst>
            </p:cNvPr>
            <p:cNvSpPr/>
            <p:nvPr/>
          </p:nvSpPr>
          <p:spPr>
            <a:xfrm>
              <a:off x="802710" y="3663838"/>
              <a:ext cx="31291" cy="26580"/>
            </a:xfrm>
            <a:custGeom>
              <a:avLst/>
              <a:gdLst>
                <a:gd name="connsiteX0" fmla="*/ 22777 w 31291"/>
                <a:gd name="connsiteY0" fmla="*/ 26567 h 26580"/>
                <a:gd name="connsiteX1" fmla="*/ 29682 w 31291"/>
                <a:gd name="connsiteY1" fmla="*/ 14924 h 26580"/>
                <a:gd name="connsiteX2" fmla="*/ 8612 w 31291"/>
                <a:gd name="connsiteY2" fmla="*/ 171 h 26580"/>
                <a:gd name="connsiteX3" fmla="*/ 670 w 31291"/>
                <a:gd name="connsiteY3" fmla="*/ 10187 h 26580"/>
                <a:gd name="connsiteX4" fmla="*/ 22777 w 31291"/>
                <a:gd name="connsiteY4" fmla="*/ 26567 h 26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291" h="26580">
                  <a:moveTo>
                    <a:pt x="22777" y="26567"/>
                  </a:moveTo>
                  <a:cubicBezTo>
                    <a:pt x="30318" y="26874"/>
                    <a:pt x="33476" y="21830"/>
                    <a:pt x="29682" y="14924"/>
                  </a:cubicBezTo>
                  <a:cubicBezTo>
                    <a:pt x="25133" y="6676"/>
                    <a:pt x="17827" y="1821"/>
                    <a:pt x="8612" y="171"/>
                  </a:cubicBezTo>
                  <a:cubicBezTo>
                    <a:pt x="2084" y="-984"/>
                    <a:pt x="-1593" y="3871"/>
                    <a:pt x="670" y="10187"/>
                  </a:cubicBezTo>
                  <a:cubicBezTo>
                    <a:pt x="3521" y="18153"/>
                    <a:pt x="14433" y="26214"/>
                    <a:pt x="22777" y="26567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79">
              <a:extLst>
                <a:ext uri="{FF2B5EF4-FFF2-40B4-BE49-F238E27FC236}">
                  <a16:creationId xmlns:a16="http://schemas.microsoft.com/office/drawing/2014/main" xmlns="" id="{FC011B62-36F3-40B0-8255-4F89C961E7DE}"/>
                </a:ext>
              </a:extLst>
            </p:cNvPr>
            <p:cNvSpPr/>
            <p:nvPr/>
          </p:nvSpPr>
          <p:spPr>
            <a:xfrm>
              <a:off x="770993" y="2664950"/>
              <a:ext cx="26730" cy="26539"/>
            </a:xfrm>
            <a:custGeom>
              <a:avLst/>
              <a:gdLst>
                <a:gd name="connsiteX0" fmla="*/ 13390 w 26730"/>
                <a:gd name="connsiteY0" fmla="*/ 1 h 26539"/>
                <a:gd name="connsiteX1" fmla="*/ 3 w 26730"/>
                <a:gd name="connsiteY1" fmla="*/ 13176 h 26539"/>
                <a:gd name="connsiteX2" fmla="*/ 13673 w 26730"/>
                <a:gd name="connsiteY2" fmla="*/ 26539 h 26539"/>
                <a:gd name="connsiteX3" fmla="*/ 26730 w 26730"/>
                <a:gd name="connsiteY3" fmla="*/ 13647 h 26539"/>
                <a:gd name="connsiteX4" fmla="*/ 13390 w 26730"/>
                <a:gd name="connsiteY4" fmla="*/ 1 h 26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30" h="26539">
                  <a:moveTo>
                    <a:pt x="13390" y="1"/>
                  </a:moveTo>
                  <a:cubicBezTo>
                    <a:pt x="6461" y="95"/>
                    <a:pt x="145" y="6317"/>
                    <a:pt x="3" y="13176"/>
                  </a:cubicBezTo>
                  <a:cubicBezTo>
                    <a:pt x="-162" y="20553"/>
                    <a:pt x="6037" y="26586"/>
                    <a:pt x="13673" y="26539"/>
                  </a:cubicBezTo>
                  <a:cubicBezTo>
                    <a:pt x="21262" y="26492"/>
                    <a:pt x="26659" y="21165"/>
                    <a:pt x="26730" y="13647"/>
                  </a:cubicBezTo>
                  <a:cubicBezTo>
                    <a:pt x="26800" y="5987"/>
                    <a:pt x="20861" y="-93"/>
                    <a:pt x="13390" y="1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0">
              <a:extLst>
                <a:ext uri="{FF2B5EF4-FFF2-40B4-BE49-F238E27FC236}">
                  <a16:creationId xmlns:a16="http://schemas.microsoft.com/office/drawing/2014/main" xmlns="" id="{8F9EE9BB-71CD-4875-A392-742B7C4992AF}"/>
                </a:ext>
              </a:extLst>
            </p:cNvPr>
            <p:cNvSpPr/>
            <p:nvPr/>
          </p:nvSpPr>
          <p:spPr>
            <a:xfrm>
              <a:off x="317727" y="2940566"/>
              <a:ext cx="21710" cy="34107"/>
            </a:xfrm>
            <a:custGeom>
              <a:avLst/>
              <a:gdLst>
                <a:gd name="connsiteX0" fmla="*/ 52 w 21710"/>
                <a:gd name="connsiteY0" fmla="*/ 13450 h 34107"/>
                <a:gd name="connsiteX1" fmla="*/ 10280 w 21710"/>
                <a:gd name="connsiteY1" fmla="*/ 32069 h 34107"/>
                <a:gd name="connsiteX2" fmla="*/ 19142 w 21710"/>
                <a:gd name="connsiteY2" fmla="*/ 29500 h 34107"/>
                <a:gd name="connsiteX3" fmla="*/ 21711 w 21710"/>
                <a:gd name="connsiteY3" fmla="*/ 15948 h 34107"/>
                <a:gd name="connsiteX4" fmla="*/ 13344 w 21710"/>
                <a:gd name="connsiteY4" fmla="*/ 16 h 34107"/>
                <a:gd name="connsiteX5" fmla="*/ 52 w 21710"/>
                <a:gd name="connsiteY5" fmla="*/ 13450 h 3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710" h="34107">
                  <a:moveTo>
                    <a:pt x="52" y="13450"/>
                  </a:moveTo>
                  <a:cubicBezTo>
                    <a:pt x="-585" y="21675"/>
                    <a:pt x="4765" y="27119"/>
                    <a:pt x="10280" y="32069"/>
                  </a:cubicBezTo>
                  <a:cubicBezTo>
                    <a:pt x="14145" y="35533"/>
                    <a:pt x="17728" y="34520"/>
                    <a:pt x="19142" y="29500"/>
                  </a:cubicBezTo>
                  <a:cubicBezTo>
                    <a:pt x="20509" y="24598"/>
                    <a:pt x="21075" y="19460"/>
                    <a:pt x="21711" y="15948"/>
                  </a:cubicBezTo>
                  <a:cubicBezTo>
                    <a:pt x="21711" y="5672"/>
                    <a:pt x="18600" y="370"/>
                    <a:pt x="13344" y="16"/>
                  </a:cubicBezTo>
                  <a:cubicBezTo>
                    <a:pt x="7287" y="-361"/>
                    <a:pt x="641" y="5979"/>
                    <a:pt x="52" y="13450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1">
              <a:extLst>
                <a:ext uri="{FF2B5EF4-FFF2-40B4-BE49-F238E27FC236}">
                  <a16:creationId xmlns:a16="http://schemas.microsoft.com/office/drawing/2014/main" xmlns="" id="{47F5494D-DB74-4209-8D4D-7BCA0A1F0433}"/>
                </a:ext>
              </a:extLst>
            </p:cNvPr>
            <p:cNvSpPr/>
            <p:nvPr/>
          </p:nvSpPr>
          <p:spPr>
            <a:xfrm>
              <a:off x="1176150" y="3654684"/>
              <a:ext cx="26138" cy="31666"/>
            </a:xfrm>
            <a:custGeom>
              <a:avLst/>
              <a:gdLst>
                <a:gd name="connsiteX0" fmla="*/ 15116 w 26138"/>
                <a:gd name="connsiteY0" fmla="*/ 1477 h 31666"/>
                <a:gd name="connsiteX1" fmla="*/ 173 w 26138"/>
                <a:gd name="connsiteY1" fmla="*/ 22241 h 31666"/>
                <a:gd name="connsiteX2" fmla="*/ 10755 w 26138"/>
                <a:gd name="connsiteY2" fmla="*/ 30348 h 31666"/>
                <a:gd name="connsiteX3" fmla="*/ 26122 w 26138"/>
                <a:gd name="connsiteY3" fmla="*/ 9443 h 31666"/>
                <a:gd name="connsiteX4" fmla="*/ 15116 w 26138"/>
                <a:gd name="connsiteY4" fmla="*/ 1477 h 31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138" h="31666">
                  <a:moveTo>
                    <a:pt x="15116" y="1477"/>
                  </a:moveTo>
                  <a:cubicBezTo>
                    <a:pt x="6843" y="5884"/>
                    <a:pt x="1564" y="12790"/>
                    <a:pt x="173" y="22241"/>
                  </a:cubicBezTo>
                  <a:cubicBezTo>
                    <a:pt x="-981" y="30018"/>
                    <a:pt x="3756" y="33883"/>
                    <a:pt x="10755" y="30348"/>
                  </a:cubicBezTo>
                  <a:cubicBezTo>
                    <a:pt x="19617" y="25894"/>
                    <a:pt x="24944" y="18446"/>
                    <a:pt x="26122" y="9443"/>
                  </a:cubicBezTo>
                  <a:cubicBezTo>
                    <a:pt x="26452" y="935"/>
                    <a:pt x="21856" y="-2105"/>
                    <a:pt x="15116" y="1477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2">
              <a:extLst>
                <a:ext uri="{FF2B5EF4-FFF2-40B4-BE49-F238E27FC236}">
                  <a16:creationId xmlns:a16="http://schemas.microsoft.com/office/drawing/2014/main" xmlns="" id="{318EA8B9-DBA3-44B2-96AC-2338A6E065E6}"/>
                </a:ext>
              </a:extLst>
            </p:cNvPr>
            <p:cNvSpPr/>
            <p:nvPr/>
          </p:nvSpPr>
          <p:spPr>
            <a:xfrm>
              <a:off x="839036" y="3893445"/>
              <a:ext cx="26399" cy="26403"/>
            </a:xfrm>
            <a:custGeom>
              <a:avLst/>
              <a:gdLst>
                <a:gd name="connsiteX0" fmla="*/ 26399 w 26399"/>
                <a:gd name="connsiteY0" fmla="*/ 13223 h 26403"/>
                <a:gd name="connsiteX1" fmla="*/ 13106 w 26399"/>
                <a:gd name="connsiteY1" fmla="*/ 1 h 26403"/>
                <a:gd name="connsiteX2" fmla="*/ 2 w 26399"/>
                <a:gd name="connsiteY2" fmla="*/ 12940 h 26403"/>
                <a:gd name="connsiteX3" fmla="*/ 12446 w 26399"/>
                <a:gd name="connsiteY3" fmla="*/ 26398 h 26403"/>
                <a:gd name="connsiteX4" fmla="*/ 26399 w 26399"/>
                <a:gd name="connsiteY4" fmla="*/ 13223 h 26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399" h="26403">
                  <a:moveTo>
                    <a:pt x="26399" y="13223"/>
                  </a:moveTo>
                  <a:cubicBezTo>
                    <a:pt x="26304" y="6011"/>
                    <a:pt x="20365" y="96"/>
                    <a:pt x="13106" y="1"/>
                  </a:cubicBezTo>
                  <a:cubicBezTo>
                    <a:pt x="5588" y="-93"/>
                    <a:pt x="120" y="5328"/>
                    <a:pt x="2" y="12940"/>
                  </a:cubicBezTo>
                  <a:cubicBezTo>
                    <a:pt x="-116" y="20977"/>
                    <a:pt x="4716" y="26185"/>
                    <a:pt x="12446" y="26398"/>
                  </a:cubicBezTo>
                  <a:cubicBezTo>
                    <a:pt x="20106" y="26610"/>
                    <a:pt x="26469" y="20576"/>
                    <a:pt x="26399" y="13223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3">
              <a:extLst>
                <a:ext uri="{FF2B5EF4-FFF2-40B4-BE49-F238E27FC236}">
                  <a16:creationId xmlns:a16="http://schemas.microsoft.com/office/drawing/2014/main" xmlns="" id="{40FEAACF-DF53-41B3-8513-FE8F9E91B828}"/>
                </a:ext>
              </a:extLst>
            </p:cNvPr>
            <p:cNvSpPr/>
            <p:nvPr/>
          </p:nvSpPr>
          <p:spPr>
            <a:xfrm>
              <a:off x="318149" y="3481100"/>
              <a:ext cx="22938" cy="32891"/>
            </a:xfrm>
            <a:custGeom>
              <a:avLst/>
              <a:gdLst>
                <a:gd name="connsiteX0" fmla="*/ 13606 w 22938"/>
                <a:gd name="connsiteY0" fmla="*/ 161 h 32891"/>
                <a:gd name="connsiteX1" fmla="*/ 1704 w 22938"/>
                <a:gd name="connsiteY1" fmla="*/ 7349 h 32891"/>
                <a:gd name="connsiteX2" fmla="*/ 12498 w 22938"/>
                <a:gd name="connsiteY2" fmla="*/ 32850 h 32891"/>
                <a:gd name="connsiteX3" fmla="*/ 18673 w 22938"/>
                <a:gd name="connsiteY3" fmla="*/ 28702 h 32891"/>
                <a:gd name="connsiteX4" fmla="*/ 21454 w 22938"/>
                <a:gd name="connsiteY4" fmla="*/ 13524 h 32891"/>
                <a:gd name="connsiteX5" fmla="*/ 22939 w 22938"/>
                <a:gd name="connsiteY5" fmla="*/ 12275 h 32891"/>
                <a:gd name="connsiteX6" fmla="*/ 13606 w 22938"/>
                <a:gd name="connsiteY6" fmla="*/ 161 h 32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938" h="32891">
                  <a:moveTo>
                    <a:pt x="13606" y="161"/>
                  </a:moveTo>
                  <a:cubicBezTo>
                    <a:pt x="10895" y="-923"/>
                    <a:pt x="4273" y="3696"/>
                    <a:pt x="1704" y="7349"/>
                  </a:cubicBezTo>
                  <a:cubicBezTo>
                    <a:pt x="-3387" y="14608"/>
                    <a:pt x="3731" y="30800"/>
                    <a:pt x="12498" y="32850"/>
                  </a:cubicBezTo>
                  <a:cubicBezTo>
                    <a:pt x="14218" y="33251"/>
                    <a:pt x="18037" y="30635"/>
                    <a:pt x="18673" y="28702"/>
                  </a:cubicBezTo>
                  <a:cubicBezTo>
                    <a:pt x="20275" y="23870"/>
                    <a:pt x="20605" y="18615"/>
                    <a:pt x="21454" y="13524"/>
                  </a:cubicBezTo>
                  <a:cubicBezTo>
                    <a:pt x="21949" y="13100"/>
                    <a:pt x="22444" y="12699"/>
                    <a:pt x="22939" y="12275"/>
                  </a:cubicBezTo>
                  <a:cubicBezTo>
                    <a:pt x="19922" y="8009"/>
                    <a:pt x="17683" y="1787"/>
                    <a:pt x="13606" y="161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4">
              <a:extLst>
                <a:ext uri="{FF2B5EF4-FFF2-40B4-BE49-F238E27FC236}">
                  <a16:creationId xmlns:a16="http://schemas.microsoft.com/office/drawing/2014/main" xmlns="" id="{AC8B0B25-2440-4B2B-9CB1-E17AA9BEBB99}"/>
                </a:ext>
              </a:extLst>
            </p:cNvPr>
            <p:cNvSpPr/>
            <p:nvPr/>
          </p:nvSpPr>
          <p:spPr>
            <a:xfrm>
              <a:off x="447145" y="3206317"/>
              <a:ext cx="21267" cy="32733"/>
            </a:xfrm>
            <a:custGeom>
              <a:avLst/>
              <a:gdLst>
                <a:gd name="connsiteX0" fmla="*/ 9144 w 21267"/>
                <a:gd name="connsiteY0" fmla="*/ 67 h 32733"/>
                <a:gd name="connsiteX1" fmla="*/ 2734 w 21267"/>
                <a:gd name="connsiteY1" fmla="*/ 3768 h 32733"/>
                <a:gd name="connsiteX2" fmla="*/ 0 w 21267"/>
                <a:gd name="connsiteY2" fmla="*/ 16848 h 32733"/>
                <a:gd name="connsiteX3" fmla="*/ 589 w 21267"/>
                <a:gd name="connsiteY3" fmla="*/ 22622 h 32733"/>
                <a:gd name="connsiteX4" fmla="*/ 7070 w 21267"/>
                <a:gd name="connsiteY4" fmla="*/ 32733 h 32733"/>
                <a:gd name="connsiteX5" fmla="*/ 19020 w 21267"/>
                <a:gd name="connsiteY5" fmla="*/ 26322 h 32733"/>
                <a:gd name="connsiteX6" fmla="*/ 9144 w 21267"/>
                <a:gd name="connsiteY6" fmla="*/ 67 h 32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267" h="32733">
                  <a:moveTo>
                    <a:pt x="9144" y="67"/>
                  </a:moveTo>
                  <a:cubicBezTo>
                    <a:pt x="7424" y="-428"/>
                    <a:pt x="3441" y="1906"/>
                    <a:pt x="2734" y="3768"/>
                  </a:cubicBezTo>
                  <a:cubicBezTo>
                    <a:pt x="1037" y="8293"/>
                    <a:pt x="660" y="13313"/>
                    <a:pt x="0" y="16848"/>
                  </a:cubicBezTo>
                  <a:cubicBezTo>
                    <a:pt x="236" y="19723"/>
                    <a:pt x="-71" y="21420"/>
                    <a:pt x="589" y="22622"/>
                  </a:cubicBezTo>
                  <a:cubicBezTo>
                    <a:pt x="2569" y="26299"/>
                    <a:pt x="5020" y="32804"/>
                    <a:pt x="7070" y="32733"/>
                  </a:cubicBezTo>
                  <a:cubicBezTo>
                    <a:pt x="11218" y="32568"/>
                    <a:pt x="16404" y="29716"/>
                    <a:pt x="19020" y="26322"/>
                  </a:cubicBezTo>
                  <a:cubicBezTo>
                    <a:pt x="24817" y="18757"/>
                    <a:pt x="18642" y="2825"/>
                    <a:pt x="9144" y="67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5">
              <a:extLst>
                <a:ext uri="{FF2B5EF4-FFF2-40B4-BE49-F238E27FC236}">
                  <a16:creationId xmlns:a16="http://schemas.microsoft.com/office/drawing/2014/main" xmlns="" id="{360B5FD4-D56C-4C85-8060-F208BA31D87A}"/>
                </a:ext>
              </a:extLst>
            </p:cNvPr>
            <p:cNvSpPr/>
            <p:nvPr/>
          </p:nvSpPr>
          <p:spPr>
            <a:xfrm>
              <a:off x="1418322" y="3503319"/>
              <a:ext cx="21332" cy="32965"/>
            </a:xfrm>
            <a:custGeom>
              <a:avLst/>
              <a:gdLst>
                <a:gd name="connsiteX0" fmla="*/ 9121 w 21332"/>
                <a:gd name="connsiteY0" fmla="*/ 49 h 32965"/>
                <a:gd name="connsiteX1" fmla="*/ 2663 w 21332"/>
                <a:gd name="connsiteY1" fmla="*/ 4008 h 32965"/>
                <a:gd name="connsiteX2" fmla="*/ 0 w 21332"/>
                <a:gd name="connsiteY2" fmla="*/ 16924 h 32965"/>
                <a:gd name="connsiteX3" fmla="*/ 683 w 21332"/>
                <a:gd name="connsiteY3" fmla="*/ 17042 h 32965"/>
                <a:gd name="connsiteX4" fmla="*/ 825 w 21332"/>
                <a:gd name="connsiteY4" fmla="*/ 23641 h 32965"/>
                <a:gd name="connsiteX5" fmla="*/ 6929 w 21332"/>
                <a:gd name="connsiteY5" fmla="*/ 32738 h 32965"/>
                <a:gd name="connsiteX6" fmla="*/ 17111 w 21332"/>
                <a:gd name="connsiteY6" fmla="*/ 29179 h 32965"/>
                <a:gd name="connsiteX7" fmla="*/ 9121 w 21332"/>
                <a:gd name="connsiteY7" fmla="*/ 49 h 32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332" h="32965">
                  <a:moveTo>
                    <a:pt x="9121" y="49"/>
                  </a:moveTo>
                  <a:cubicBezTo>
                    <a:pt x="7283" y="-375"/>
                    <a:pt x="3464" y="2052"/>
                    <a:pt x="2663" y="4008"/>
                  </a:cubicBezTo>
                  <a:cubicBezTo>
                    <a:pt x="1013" y="7991"/>
                    <a:pt x="801" y="12587"/>
                    <a:pt x="0" y="16924"/>
                  </a:cubicBezTo>
                  <a:cubicBezTo>
                    <a:pt x="236" y="16971"/>
                    <a:pt x="448" y="16994"/>
                    <a:pt x="683" y="17042"/>
                  </a:cubicBezTo>
                  <a:cubicBezTo>
                    <a:pt x="683" y="19257"/>
                    <a:pt x="0" y="21802"/>
                    <a:pt x="825" y="23641"/>
                  </a:cubicBezTo>
                  <a:cubicBezTo>
                    <a:pt x="2333" y="27034"/>
                    <a:pt x="4148" y="31748"/>
                    <a:pt x="6929" y="32738"/>
                  </a:cubicBezTo>
                  <a:cubicBezTo>
                    <a:pt x="9639" y="33681"/>
                    <a:pt x="14589" y="31536"/>
                    <a:pt x="17111" y="29179"/>
                  </a:cubicBezTo>
                  <a:cubicBezTo>
                    <a:pt x="25595" y="21260"/>
                    <a:pt x="20457" y="2618"/>
                    <a:pt x="9121" y="49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6">
              <a:extLst>
                <a:ext uri="{FF2B5EF4-FFF2-40B4-BE49-F238E27FC236}">
                  <a16:creationId xmlns:a16="http://schemas.microsoft.com/office/drawing/2014/main" xmlns="" id="{78D3F94B-D296-4306-B815-3BC8322ECD1D}"/>
                </a:ext>
              </a:extLst>
            </p:cNvPr>
            <p:cNvSpPr/>
            <p:nvPr/>
          </p:nvSpPr>
          <p:spPr>
            <a:xfrm>
              <a:off x="1431953" y="3262303"/>
              <a:ext cx="26036" cy="32364"/>
            </a:xfrm>
            <a:custGeom>
              <a:avLst/>
              <a:gdLst>
                <a:gd name="connsiteX0" fmla="*/ 5907 w 26036"/>
                <a:gd name="connsiteY0" fmla="*/ 32 h 32364"/>
                <a:gd name="connsiteX1" fmla="*/ 745 w 26036"/>
                <a:gd name="connsiteY1" fmla="*/ 2483 h 32364"/>
                <a:gd name="connsiteX2" fmla="*/ 16630 w 26036"/>
                <a:gd name="connsiteY2" fmla="*/ 32085 h 32364"/>
                <a:gd name="connsiteX3" fmla="*/ 26034 w 26036"/>
                <a:gd name="connsiteY3" fmla="*/ 24944 h 32364"/>
                <a:gd name="connsiteX4" fmla="*/ 5907 w 26036"/>
                <a:gd name="connsiteY4" fmla="*/ 32 h 32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036" h="32364">
                  <a:moveTo>
                    <a:pt x="5907" y="32"/>
                  </a:moveTo>
                  <a:cubicBezTo>
                    <a:pt x="4281" y="-227"/>
                    <a:pt x="1335" y="1117"/>
                    <a:pt x="745" y="2483"/>
                  </a:cubicBezTo>
                  <a:cubicBezTo>
                    <a:pt x="-2884" y="11133"/>
                    <a:pt x="7439" y="29988"/>
                    <a:pt x="16630" y="32085"/>
                  </a:cubicBezTo>
                  <a:cubicBezTo>
                    <a:pt x="22122" y="33334"/>
                    <a:pt x="26152" y="30294"/>
                    <a:pt x="26034" y="24944"/>
                  </a:cubicBezTo>
                  <a:cubicBezTo>
                    <a:pt x="25893" y="17355"/>
                    <a:pt x="13095" y="1140"/>
                    <a:pt x="5907" y="32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7">
              <a:extLst>
                <a:ext uri="{FF2B5EF4-FFF2-40B4-BE49-F238E27FC236}">
                  <a16:creationId xmlns:a16="http://schemas.microsoft.com/office/drawing/2014/main" xmlns="" id="{8A12A316-03A1-46A3-B837-5E43C3EE6E94}"/>
                </a:ext>
              </a:extLst>
            </p:cNvPr>
            <p:cNvSpPr/>
            <p:nvPr/>
          </p:nvSpPr>
          <p:spPr>
            <a:xfrm>
              <a:off x="354326" y="3574809"/>
              <a:ext cx="18359" cy="48497"/>
            </a:xfrm>
            <a:custGeom>
              <a:avLst/>
              <a:gdLst>
                <a:gd name="connsiteX0" fmla="*/ 3118 w 18359"/>
                <a:gd name="connsiteY0" fmla="*/ 41 h 48497"/>
                <a:gd name="connsiteX1" fmla="*/ 408 w 18359"/>
                <a:gd name="connsiteY1" fmla="*/ 4566 h 48497"/>
                <a:gd name="connsiteX2" fmla="*/ 12498 w 18359"/>
                <a:gd name="connsiteY2" fmla="*/ 45174 h 48497"/>
                <a:gd name="connsiteX3" fmla="*/ 18013 w 18359"/>
                <a:gd name="connsiteY3" fmla="*/ 48497 h 48497"/>
                <a:gd name="connsiteX4" fmla="*/ 7785 w 18359"/>
                <a:gd name="connsiteY4" fmla="*/ 2563 h 48497"/>
                <a:gd name="connsiteX5" fmla="*/ 3118 w 18359"/>
                <a:gd name="connsiteY5" fmla="*/ 41 h 48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359" h="48497">
                  <a:moveTo>
                    <a:pt x="3118" y="41"/>
                  </a:moveTo>
                  <a:cubicBezTo>
                    <a:pt x="1892" y="348"/>
                    <a:pt x="643" y="2869"/>
                    <a:pt x="408" y="4566"/>
                  </a:cubicBezTo>
                  <a:cubicBezTo>
                    <a:pt x="-1643" y="19862"/>
                    <a:pt x="4296" y="32895"/>
                    <a:pt x="12498" y="45174"/>
                  </a:cubicBezTo>
                  <a:cubicBezTo>
                    <a:pt x="13300" y="46353"/>
                    <a:pt x="15161" y="46824"/>
                    <a:pt x="18013" y="48497"/>
                  </a:cubicBezTo>
                  <a:cubicBezTo>
                    <a:pt x="19569" y="30868"/>
                    <a:pt x="15845" y="16209"/>
                    <a:pt x="7785" y="2563"/>
                  </a:cubicBezTo>
                  <a:cubicBezTo>
                    <a:pt x="6960" y="1196"/>
                    <a:pt x="4414" y="-265"/>
                    <a:pt x="3118" y="41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8">
              <a:extLst>
                <a:ext uri="{FF2B5EF4-FFF2-40B4-BE49-F238E27FC236}">
                  <a16:creationId xmlns:a16="http://schemas.microsoft.com/office/drawing/2014/main" xmlns="" id="{16887390-B8F9-4534-BB16-F5972485F251}"/>
                </a:ext>
              </a:extLst>
            </p:cNvPr>
            <p:cNvSpPr/>
            <p:nvPr/>
          </p:nvSpPr>
          <p:spPr>
            <a:xfrm>
              <a:off x="393407" y="3572107"/>
              <a:ext cx="24734" cy="31189"/>
            </a:xfrm>
            <a:custGeom>
              <a:avLst/>
              <a:gdLst>
                <a:gd name="connsiteX0" fmla="*/ 8134 w 24734"/>
                <a:gd name="connsiteY0" fmla="*/ 1871 h 31189"/>
                <a:gd name="connsiteX1" fmla="*/ 3 w 24734"/>
                <a:gd name="connsiteY1" fmla="*/ 7598 h 31189"/>
                <a:gd name="connsiteX2" fmla="*/ 11033 w 24734"/>
                <a:gd name="connsiteY2" fmla="*/ 29823 h 31189"/>
                <a:gd name="connsiteX3" fmla="*/ 23972 w 24734"/>
                <a:gd name="connsiteY3" fmla="*/ 31190 h 31189"/>
                <a:gd name="connsiteX4" fmla="*/ 23925 w 24734"/>
                <a:gd name="connsiteY4" fmla="*/ 19901 h 31189"/>
                <a:gd name="connsiteX5" fmla="*/ 8134 w 24734"/>
                <a:gd name="connsiteY5" fmla="*/ 1871 h 31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734" h="31189">
                  <a:moveTo>
                    <a:pt x="8134" y="1871"/>
                  </a:moveTo>
                  <a:cubicBezTo>
                    <a:pt x="3538" y="-2112"/>
                    <a:pt x="-115" y="480"/>
                    <a:pt x="3" y="7598"/>
                  </a:cubicBezTo>
                  <a:cubicBezTo>
                    <a:pt x="1228" y="15564"/>
                    <a:pt x="3184" y="24567"/>
                    <a:pt x="11033" y="29823"/>
                  </a:cubicBezTo>
                  <a:cubicBezTo>
                    <a:pt x="14238" y="31968"/>
                    <a:pt x="19612" y="30836"/>
                    <a:pt x="23972" y="31190"/>
                  </a:cubicBezTo>
                  <a:cubicBezTo>
                    <a:pt x="24066" y="27348"/>
                    <a:pt x="25669" y="22517"/>
                    <a:pt x="23925" y="19901"/>
                  </a:cubicBezTo>
                  <a:cubicBezTo>
                    <a:pt x="19517" y="13278"/>
                    <a:pt x="14144" y="7080"/>
                    <a:pt x="8134" y="1871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89">
              <a:extLst>
                <a:ext uri="{FF2B5EF4-FFF2-40B4-BE49-F238E27FC236}">
                  <a16:creationId xmlns:a16="http://schemas.microsoft.com/office/drawing/2014/main" xmlns="" id="{56C6643B-9234-48C2-AA9E-69A2E8DA4933}"/>
                </a:ext>
              </a:extLst>
            </p:cNvPr>
            <p:cNvSpPr/>
            <p:nvPr/>
          </p:nvSpPr>
          <p:spPr>
            <a:xfrm>
              <a:off x="357392" y="3513644"/>
              <a:ext cx="21384" cy="27248"/>
            </a:xfrm>
            <a:custGeom>
              <a:avLst/>
              <a:gdLst>
                <a:gd name="connsiteX0" fmla="*/ 9574 w 21384"/>
                <a:gd name="connsiteY0" fmla="*/ 0 h 27248"/>
                <a:gd name="connsiteX1" fmla="*/ 995 w 21384"/>
                <a:gd name="connsiteY1" fmla="*/ 12043 h 27248"/>
                <a:gd name="connsiteX2" fmla="*/ 12897 w 21384"/>
                <a:gd name="connsiteY2" fmla="*/ 26656 h 27248"/>
                <a:gd name="connsiteX3" fmla="*/ 18978 w 21384"/>
                <a:gd name="connsiteY3" fmla="*/ 26632 h 27248"/>
                <a:gd name="connsiteX4" fmla="*/ 20840 w 21384"/>
                <a:gd name="connsiteY4" fmla="*/ 10747 h 27248"/>
                <a:gd name="connsiteX5" fmla="*/ 9574 w 21384"/>
                <a:gd name="connsiteY5" fmla="*/ 0 h 27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84" h="27248">
                  <a:moveTo>
                    <a:pt x="9574" y="0"/>
                  </a:moveTo>
                  <a:cubicBezTo>
                    <a:pt x="1938" y="1791"/>
                    <a:pt x="-1974" y="6717"/>
                    <a:pt x="995" y="12043"/>
                  </a:cubicBezTo>
                  <a:cubicBezTo>
                    <a:pt x="4012" y="17464"/>
                    <a:pt x="8514" y="22154"/>
                    <a:pt x="12897" y="26656"/>
                  </a:cubicBezTo>
                  <a:cubicBezTo>
                    <a:pt x="13934" y="27716"/>
                    <a:pt x="18884" y="27127"/>
                    <a:pt x="18978" y="26632"/>
                  </a:cubicBezTo>
                  <a:cubicBezTo>
                    <a:pt x="20109" y="21353"/>
                    <a:pt x="22442" y="15296"/>
                    <a:pt x="20840" y="10747"/>
                  </a:cubicBezTo>
                  <a:cubicBezTo>
                    <a:pt x="19308" y="6387"/>
                    <a:pt x="13510" y="3512"/>
                    <a:pt x="9574" y="0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0">
              <a:extLst>
                <a:ext uri="{FF2B5EF4-FFF2-40B4-BE49-F238E27FC236}">
                  <a16:creationId xmlns:a16="http://schemas.microsoft.com/office/drawing/2014/main" xmlns="" id="{7B771EAB-E4FA-4D50-8B36-740D6EE93F80}"/>
                </a:ext>
              </a:extLst>
            </p:cNvPr>
            <p:cNvSpPr/>
            <p:nvPr/>
          </p:nvSpPr>
          <p:spPr>
            <a:xfrm>
              <a:off x="424681" y="3070160"/>
              <a:ext cx="22181" cy="26364"/>
            </a:xfrm>
            <a:custGeom>
              <a:avLst/>
              <a:gdLst>
                <a:gd name="connsiteX0" fmla="*/ 946 w 22181"/>
                <a:gd name="connsiteY0" fmla="*/ 9428 h 26364"/>
                <a:gd name="connsiteX1" fmla="*/ 10703 w 22181"/>
                <a:gd name="connsiteY1" fmla="*/ 23050 h 26364"/>
                <a:gd name="connsiteX2" fmla="*/ 21780 w 22181"/>
                <a:gd name="connsiteY2" fmla="*/ 19468 h 26364"/>
                <a:gd name="connsiteX3" fmla="*/ 22181 w 22181"/>
                <a:gd name="connsiteY3" fmla="*/ 15555 h 26364"/>
                <a:gd name="connsiteX4" fmla="*/ 6673 w 22181"/>
                <a:gd name="connsiteY4" fmla="*/ 142 h 26364"/>
                <a:gd name="connsiteX5" fmla="*/ 946 w 22181"/>
                <a:gd name="connsiteY5" fmla="*/ 9428 h 26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181" h="26364">
                  <a:moveTo>
                    <a:pt x="946" y="9428"/>
                  </a:moveTo>
                  <a:cubicBezTo>
                    <a:pt x="3397" y="14377"/>
                    <a:pt x="6814" y="19114"/>
                    <a:pt x="10703" y="23050"/>
                  </a:cubicBezTo>
                  <a:cubicBezTo>
                    <a:pt x="16147" y="28565"/>
                    <a:pt x="19989" y="27080"/>
                    <a:pt x="21780" y="19468"/>
                  </a:cubicBezTo>
                  <a:cubicBezTo>
                    <a:pt x="22181" y="17818"/>
                    <a:pt x="22134" y="16050"/>
                    <a:pt x="22181" y="15555"/>
                  </a:cubicBezTo>
                  <a:cubicBezTo>
                    <a:pt x="22275" y="4950"/>
                    <a:pt x="15794" y="-1013"/>
                    <a:pt x="6673" y="142"/>
                  </a:cubicBezTo>
                  <a:cubicBezTo>
                    <a:pt x="1016" y="873"/>
                    <a:pt x="-1529" y="4431"/>
                    <a:pt x="946" y="9428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1">
              <a:extLst>
                <a:ext uri="{FF2B5EF4-FFF2-40B4-BE49-F238E27FC236}">
                  <a16:creationId xmlns:a16="http://schemas.microsoft.com/office/drawing/2014/main" xmlns="" id="{3A97007E-AA88-4F4E-B6DB-6FEA957DED84}"/>
                </a:ext>
              </a:extLst>
            </p:cNvPr>
            <p:cNvSpPr/>
            <p:nvPr/>
          </p:nvSpPr>
          <p:spPr>
            <a:xfrm>
              <a:off x="1205100" y="2369792"/>
              <a:ext cx="32759" cy="10679"/>
            </a:xfrm>
            <a:custGeom>
              <a:avLst/>
              <a:gdLst>
                <a:gd name="connsiteX0" fmla="*/ 32760 w 32759"/>
                <a:gd name="connsiteY0" fmla="*/ 6684 h 10679"/>
                <a:gd name="connsiteX1" fmla="*/ 0 w 32759"/>
                <a:gd name="connsiteY1" fmla="*/ 6401 h 10679"/>
                <a:gd name="connsiteX2" fmla="*/ 32760 w 32759"/>
                <a:gd name="connsiteY2" fmla="*/ 6684 h 10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759" h="10679">
                  <a:moveTo>
                    <a:pt x="32760" y="6684"/>
                  </a:moveTo>
                  <a:cubicBezTo>
                    <a:pt x="23804" y="-1989"/>
                    <a:pt x="6599" y="-2366"/>
                    <a:pt x="0" y="6401"/>
                  </a:cubicBezTo>
                  <a:cubicBezTo>
                    <a:pt x="8838" y="12057"/>
                    <a:pt x="25737" y="12057"/>
                    <a:pt x="32760" y="6684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2">
              <a:extLst>
                <a:ext uri="{FF2B5EF4-FFF2-40B4-BE49-F238E27FC236}">
                  <a16:creationId xmlns:a16="http://schemas.microsoft.com/office/drawing/2014/main" xmlns="" id="{CB5FC958-D2DE-4698-AD39-D41319A47F3A}"/>
                </a:ext>
              </a:extLst>
            </p:cNvPr>
            <p:cNvSpPr/>
            <p:nvPr/>
          </p:nvSpPr>
          <p:spPr>
            <a:xfrm>
              <a:off x="232642" y="3261935"/>
              <a:ext cx="10529" cy="32217"/>
            </a:xfrm>
            <a:custGeom>
              <a:avLst/>
              <a:gdLst>
                <a:gd name="connsiteX0" fmla="*/ 4793 w 10529"/>
                <a:gd name="connsiteY0" fmla="*/ 0 h 32217"/>
                <a:gd name="connsiteX1" fmla="*/ 1470 w 10529"/>
                <a:gd name="connsiteY1" fmla="*/ 4124 h 32217"/>
                <a:gd name="connsiteX2" fmla="*/ 3426 w 10529"/>
                <a:gd name="connsiteY2" fmla="*/ 32218 h 32217"/>
                <a:gd name="connsiteX3" fmla="*/ 8799 w 10529"/>
                <a:gd name="connsiteY3" fmla="*/ 3842 h 32217"/>
                <a:gd name="connsiteX4" fmla="*/ 4793 w 10529"/>
                <a:gd name="connsiteY4" fmla="*/ 0 h 32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29" h="32217">
                  <a:moveTo>
                    <a:pt x="4793" y="0"/>
                  </a:moveTo>
                  <a:cubicBezTo>
                    <a:pt x="3638" y="1367"/>
                    <a:pt x="1823" y="2569"/>
                    <a:pt x="1470" y="4124"/>
                  </a:cubicBezTo>
                  <a:cubicBezTo>
                    <a:pt x="-769" y="13575"/>
                    <a:pt x="-699" y="22979"/>
                    <a:pt x="3426" y="32218"/>
                  </a:cubicBezTo>
                  <a:cubicBezTo>
                    <a:pt x="10261" y="23545"/>
                    <a:pt x="12405" y="14117"/>
                    <a:pt x="8799" y="3842"/>
                  </a:cubicBezTo>
                  <a:cubicBezTo>
                    <a:pt x="8234" y="2286"/>
                    <a:pt x="6160" y="1273"/>
                    <a:pt x="4793" y="0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3">
              <a:extLst>
                <a:ext uri="{FF2B5EF4-FFF2-40B4-BE49-F238E27FC236}">
                  <a16:creationId xmlns:a16="http://schemas.microsoft.com/office/drawing/2014/main" xmlns="" id="{DBAB30D5-D937-47FE-8A80-57A97C2406DD}"/>
                </a:ext>
              </a:extLst>
            </p:cNvPr>
            <p:cNvSpPr/>
            <p:nvPr/>
          </p:nvSpPr>
          <p:spPr>
            <a:xfrm>
              <a:off x="340633" y="3166837"/>
              <a:ext cx="10070" cy="34056"/>
            </a:xfrm>
            <a:custGeom>
              <a:avLst/>
              <a:gdLst>
                <a:gd name="connsiteX0" fmla="*/ 3047 w 10070"/>
                <a:gd name="connsiteY0" fmla="*/ 0 h 34056"/>
                <a:gd name="connsiteX1" fmla="*/ 2128 w 10070"/>
                <a:gd name="connsiteY1" fmla="*/ 34056 h 34056"/>
                <a:gd name="connsiteX2" fmla="*/ 3047 w 10070"/>
                <a:gd name="connsiteY2" fmla="*/ 0 h 3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70" h="34056">
                  <a:moveTo>
                    <a:pt x="3047" y="0"/>
                  </a:moveTo>
                  <a:cubicBezTo>
                    <a:pt x="-1667" y="10983"/>
                    <a:pt x="-40" y="21754"/>
                    <a:pt x="2128" y="34056"/>
                  </a:cubicBezTo>
                  <a:cubicBezTo>
                    <a:pt x="12451" y="23780"/>
                    <a:pt x="12663" y="5020"/>
                    <a:pt x="3047" y="0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4">
              <a:extLst>
                <a:ext uri="{FF2B5EF4-FFF2-40B4-BE49-F238E27FC236}">
                  <a16:creationId xmlns:a16="http://schemas.microsoft.com/office/drawing/2014/main" xmlns="" id="{D50F4FDE-4DA9-4BC6-8E1E-2B7BC4D6AA25}"/>
                </a:ext>
              </a:extLst>
            </p:cNvPr>
            <p:cNvSpPr/>
            <p:nvPr/>
          </p:nvSpPr>
          <p:spPr>
            <a:xfrm>
              <a:off x="1406508" y="3639982"/>
              <a:ext cx="10152" cy="33383"/>
            </a:xfrm>
            <a:custGeom>
              <a:avLst/>
              <a:gdLst>
                <a:gd name="connsiteX0" fmla="*/ 4225 w 10152"/>
                <a:gd name="connsiteY0" fmla="*/ 11 h 33383"/>
                <a:gd name="connsiteX1" fmla="*/ 1161 w 10152"/>
                <a:gd name="connsiteY1" fmla="*/ 3381 h 33383"/>
                <a:gd name="connsiteX2" fmla="*/ 2433 w 10152"/>
                <a:gd name="connsiteY2" fmla="*/ 33384 h 33383"/>
                <a:gd name="connsiteX3" fmla="*/ 8420 w 10152"/>
                <a:gd name="connsiteY3" fmla="*/ 3405 h 33383"/>
                <a:gd name="connsiteX4" fmla="*/ 4225 w 10152"/>
                <a:gd name="connsiteY4" fmla="*/ 11 h 33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2" h="33383">
                  <a:moveTo>
                    <a:pt x="4225" y="11"/>
                  </a:moveTo>
                  <a:cubicBezTo>
                    <a:pt x="3565" y="-177"/>
                    <a:pt x="1396" y="2062"/>
                    <a:pt x="1161" y="3381"/>
                  </a:cubicBezTo>
                  <a:cubicBezTo>
                    <a:pt x="-442" y="13044"/>
                    <a:pt x="-701" y="22707"/>
                    <a:pt x="2433" y="33384"/>
                  </a:cubicBezTo>
                  <a:cubicBezTo>
                    <a:pt x="9527" y="25559"/>
                    <a:pt x="12238" y="10475"/>
                    <a:pt x="8420" y="3405"/>
                  </a:cubicBezTo>
                  <a:cubicBezTo>
                    <a:pt x="7618" y="1897"/>
                    <a:pt x="5851" y="483"/>
                    <a:pt x="4225" y="11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97" name="Group 95">
            <a:extLst>
              <a:ext uri="{FF2B5EF4-FFF2-40B4-BE49-F238E27FC236}">
                <a16:creationId xmlns:a16="http://schemas.microsoft.com/office/drawing/2014/main" xmlns="" id="{98032FC1-7716-4275-8B27-732CC43FF5A7}"/>
              </a:ext>
            </a:extLst>
          </p:cNvPr>
          <p:cNvGrpSpPr/>
          <p:nvPr/>
        </p:nvGrpSpPr>
        <p:grpSpPr>
          <a:xfrm>
            <a:off x="7621098" y="144998"/>
            <a:ext cx="589085" cy="589085"/>
            <a:chOff x="1582614" y="2839915"/>
            <a:chExt cx="589085" cy="589085"/>
          </a:xfrm>
          <a:solidFill>
            <a:schemeClr val="accent1"/>
          </a:solidFill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xmlns="" id="{34D5EE85-07C8-44F2-B27D-F4CC7FD78D7D}"/>
                </a:ext>
              </a:extLst>
            </p:cNvPr>
            <p:cNvSpPr/>
            <p:nvPr/>
          </p:nvSpPr>
          <p:spPr>
            <a:xfrm>
              <a:off x="1582614" y="2839915"/>
              <a:ext cx="137160" cy="58908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xmlns="" id="{82400142-A3F3-48FB-AAA4-CA4B5707B4D0}"/>
                </a:ext>
              </a:extLst>
            </p:cNvPr>
            <p:cNvSpPr/>
            <p:nvPr/>
          </p:nvSpPr>
          <p:spPr>
            <a:xfrm rot="5400000">
              <a:off x="1808577" y="2613952"/>
              <a:ext cx="137160" cy="58908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" name="Group 104">
            <a:extLst>
              <a:ext uri="{FF2B5EF4-FFF2-40B4-BE49-F238E27FC236}">
                <a16:creationId xmlns:a16="http://schemas.microsoft.com/office/drawing/2014/main" xmlns="" id="{9ECC2A3A-BBDE-4454-A16C-D3DEB9A384BA}"/>
              </a:ext>
            </a:extLst>
          </p:cNvPr>
          <p:cNvGrpSpPr/>
          <p:nvPr/>
        </p:nvGrpSpPr>
        <p:grpSpPr>
          <a:xfrm rot="16200000" flipV="1">
            <a:off x="10021621" y="2215508"/>
            <a:ext cx="589085" cy="589085"/>
            <a:chOff x="1582614" y="2839915"/>
            <a:chExt cx="589085" cy="589085"/>
          </a:xfrm>
          <a:solidFill>
            <a:schemeClr val="accent1"/>
          </a:solidFill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xmlns="" id="{2BD0DE27-1299-44CE-909C-6973A7C78755}"/>
                </a:ext>
              </a:extLst>
            </p:cNvPr>
            <p:cNvSpPr/>
            <p:nvPr/>
          </p:nvSpPr>
          <p:spPr>
            <a:xfrm>
              <a:off x="1582614" y="2839915"/>
              <a:ext cx="137160" cy="58908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xmlns="" id="{276260B0-D52B-4E7E-99DF-37B624BC8416}"/>
                </a:ext>
              </a:extLst>
            </p:cNvPr>
            <p:cNvSpPr/>
            <p:nvPr/>
          </p:nvSpPr>
          <p:spPr>
            <a:xfrm rot="5400000">
              <a:off x="1808577" y="2613952"/>
              <a:ext cx="137160" cy="58908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3" name="Group 101">
            <a:extLst>
              <a:ext uri="{FF2B5EF4-FFF2-40B4-BE49-F238E27FC236}">
                <a16:creationId xmlns:a16="http://schemas.microsoft.com/office/drawing/2014/main" xmlns="" id="{F43E65E9-7691-44DF-B8A1-BD3AC1EABB6F}"/>
              </a:ext>
            </a:extLst>
          </p:cNvPr>
          <p:cNvGrpSpPr/>
          <p:nvPr/>
        </p:nvGrpSpPr>
        <p:grpSpPr>
          <a:xfrm flipV="1">
            <a:off x="7613314" y="2229330"/>
            <a:ext cx="589085" cy="589085"/>
            <a:chOff x="1582614" y="2839915"/>
            <a:chExt cx="589085" cy="589085"/>
          </a:xfrm>
          <a:solidFill>
            <a:schemeClr val="accent1"/>
          </a:solidFill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xmlns="" id="{0C4FE776-8588-4D43-954A-D3DF429BE8FE}"/>
                </a:ext>
              </a:extLst>
            </p:cNvPr>
            <p:cNvSpPr/>
            <p:nvPr/>
          </p:nvSpPr>
          <p:spPr>
            <a:xfrm>
              <a:off x="1582614" y="2839915"/>
              <a:ext cx="137160" cy="58908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xmlns="" id="{D197EB6D-3DD7-496D-A35C-3E6E6E7E90D5}"/>
                </a:ext>
              </a:extLst>
            </p:cNvPr>
            <p:cNvSpPr/>
            <p:nvPr/>
          </p:nvSpPr>
          <p:spPr>
            <a:xfrm rot="5400000">
              <a:off x="1808577" y="2613952"/>
              <a:ext cx="137160" cy="58908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6" name="Group 98">
            <a:extLst>
              <a:ext uri="{FF2B5EF4-FFF2-40B4-BE49-F238E27FC236}">
                <a16:creationId xmlns:a16="http://schemas.microsoft.com/office/drawing/2014/main" xmlns="" id="{D884FF32-0B5B-49F5-A8A2-A44971B844DD}"/>
              </a:ext>
            </a:extLst>
          </p:cNvPr>
          <p:cNvGrpSpPr/>
          <p:nvPr/>
        </p:nvGrpSpPr>
        <p:grpSpPr>
          <a:xfrm rot="5400000">
            <a:off x="10021621" y="182712"/>
            <a:ext cx="589085" cy="589085"/>
            <a:chOff x="1582614" y="2839915"/>
            <a:chExt cx="589085" cy="589085"/>
          </a:xfrm>
          <a:solidFill>
            <a:schemeClr val="accent1"/>
          </a:solidFill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xmlns="" id="{FBB50FD1-9D6B-44A0-977E-02BF8D095282}"/>
                </a:ext>
              </a:extLst>
            </p:cNvPr>
            <p:cNvSpPr/>
            <p:nvPr/>
          </p:nvSpPr>
          <p:spPr>
            <a:xfrm>
              <a:off x="1582614" y="2839915"/>
              <a:ext cx="137160" cy="58908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xmlns="" id="{7375878E-182D-4B9B-8063-C1DD97A06AE3}"/>
                </a:ext>
              </a:extLst>
            </p:cNvPr>
            <p:cNvSpPr/>
            <p:nvPr/>
          </p:nvSpPr>
          <p:spPr>
            <a:xfrm rot="5400000">
              <a:off x="1808577" y="2613952"/>
              <a:ext cx="137160" cy="58908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9" name="Graphic 19">
            <a:extLst>
              <a:ext uri="{FF2B5EF4-FFF2-40B4-BE49-F238E27FC236}">
                <a16:creationId xmlns:a16="http://schemas.microsoft.com/office/drawing/2014/main" xmlns="" id="{7E37F5B6-C989-4A9A-B60E-3C46767B1235}"/>
              </a:ext>
            </a:extLst>
          </p:cNvPr>
          <p:cNvGrpSpPr/>
          <p:nvPr/>
        </p:nvGrpSpPr>
        <p:grpSpPr>
          <a:xfrm>
            <a:off x="1980489" y="3832446"/>
            <a:ext cx="1515217" cy="2222892"/>
            <a:chOff x="169229" y="2084489"/>
            <a:chExt cx="1306245" cy="1903654"/>
          </a:xfrm>
          <a:solidFill>
            <a:schemeClr val="accent2"/>
          </a:solidFill>
        </p:grpSpPr>
        <p:sp>
          <p:nvSpPr>
            <p:cNvPr id="110" name="Freeform: Shape 3">
              <a:extLst>
                <a:ext uri="{FF2B5EF4-FFF2-40B4-BE49-F238E27FC236}">
                  <a16:creationId xmlns:a16="http://schemas.microsoft.com/office/drawing/2014/main" xmlns="" id="{A81CA102-54D0-4530-B4DB-BFC054833333}"/>
                </a:ext>
              </a:extLst>
            </p:cNvPr>
            <p:cNvSpPr/>
            <p:nvPr/>
          </p:nvSpPr>
          <p:spPr>
            <a:xfrm>
              <a:off x="1162276" y="2834478"/>
              <a:ext cx="313198" cy="613622"/>
            </a:xfrm>
            <a:custGeom>
              <a:avLst/>
              <a:gdLst>
                <a:gd name="connsiteX0" fmla="*/ 297384 w 313198"/>
                <a:gd name="connsiteY0" fmla="*/ 307094 h 613622"/>
                <a:gd name="connsiteX1" fmla="*/ 294721 w 313198"/>
                <a:gd name="connsiteY1" fmla="*/ 265708 h 613622"/>
                <a:gd name="connsiteX2" fmla="*/ 293543 w 313198"/>
                <a:gd name="connsiteY2" fmla="*/ 264011 h 613622"/>
                <a:gd name="connsiteX3" fmla="*/ 263140 w 313198"/>
                <a:gd name="connsiteY3" fmla="*/ 252463 h 613622"/>
                <a:gd name="connsiteX4" fmla="*/ 249187 w 313198"/>
                <a:gd name="connsiteY4" fmla="*/ 230639 h 613622"/>
                <a:gd name="connsiteX5" fmla="*/ 230050 w 313198"/>
                <a:gd name="connsiteY5" fmla="*/ 209262 h 613622"/>
                <a:gd name="connsiteX6" fmla="*/ 216592 w 313198"/>
                <a:gd name="connsiteY6" fmla="*/ 198280 h 613622"/>
                <a:gd name="connsiteX7" fmla="*/ 183785 w 313198"/>
                <a:gd name="connsiteY7" fmla="*/ 148904 h 613622"/>
                <a:gd name="connsiteX8" fmla="*/ 158049 w 313198"/>
                <a:gd name="connsiteY8" fmla="*/ 114565 h 613622"/>
                <a:gd name="connsiteX9" fmla="*/ 146830 w 313198"/>
                <a:gd name="connsiteY9" fmla="*/ 108626 h 613622"/>
                <a:gd name="connsiteX10" fmla="*/ 134905 w 313198"/>
                <a:gd name="connsiteY10" fmla="*/ 98445 h 613622"/>
                <a:gd name="connsiteX11" fmla="*/ 105633 w 313198"/>
                <a:gd name="connsiteY11" fmla="*/ 53806 h 613622"/>
                <a:gd name="connsiteX12" fmla="*/ 97030 w 313198"/>
                <a:gd name="connsiteY12" fmla="*/ 52510 h 613622"/>
                <a:gd name="connsiteX13" fmla="*/ 95286 w 313198"/>
                <a:gd name="connsiteY13" fmla="*/ 61749 h 613622"/>
                <a:gd name="connsiteX14" fmla="*/ 109474 w 313198"/>
                <a:gd name="connsiteY14" fmla="*/ 81028 h 613622"/>
                <a:gd name="connsiteX15" fmla="*/ 121023 w 313198"/>
                <a:gd name="connsiteY15" fmla="*/ 108202 h 613622"/>
                <a:gd name="connsiteX16" fmla="*/ 108602 w 313198"/>
                <a:gd name="connsiteY16" fmla="*/ 100212 h 613622"/>
                <a:gd name="connsiteX17" fmla="*/ 62032 w 313198"/>
                <a:gd name="connsiteY17" fmla="*/ 54419 h 613622"/>
                <a:gd name="connsiteX18" fmla="*/ 12798 w 313198"/>
                <a:gd name="connsiteY18" fmla="*/ 6081 h 613622"/>
                <a:gd name="connsiteX19" fmla="*/ 2027 w 313198"/>
                <a:gd name="connsiteY19" fmla="*/ 0 h 613622"/>
                <a:gd name="connsiteX20" fmla="*/ 0 w 313198"/>
                <a:gd name="connsiteY20" fmla="*/ 2050 h 613622"/>
                <a:gd name="connsiteX21" fmla="*/ 6387 w 313198"/>
                <a:gd name="connsiteY21" fmla="*/ 15649 h 613622"/>
                <a:gd name="connsiteX22" fmla="*/ 59062 w 313198"/>
                <a:gd name="connsiteY22" fmla="*/ 84586 h 613622"/>
                <a:gd name="connsiteX23" fmla="*/ 149328 w 313198"/>
                <a:gd name="connsiteY23" fmla="*/ 212185 h 613622"/>
                <a:gd name="connsiteX24" fmla="*/ 225713 w 313198"/>
                <a:gd name="connsiteY24" fmla="*/ 406929 h 613622"/>
                <a:gd name="connsiteX25" fmla="*/ 246312 w 313198"/>
                <a:gd name="connsiteY25" fmla="*/ 517417 h 613622"/>
                <a:gd name="connsiteX26" fmla="*/ 265756 w 313198"/>
                <a:gd name="connsiteY26" fmla="*/ 601697 h 613622"/>
                <a:gd name="connsiteX27" fmla="*/ 271600 w 313198"/>
                <a:gd name="connsiteY27" fmla="*/ 613623 h 613622"/>
                <a:gd name="connsiteX28" fmla="*/ 273698 w 313198"/>
                <a:gd name="connsiteY28" fmla="*/ 613175 h 613622"/>
                <a:gd name="connsiteX29" fmla="*/ 275843 w 313198"/>
                <a:gd name="connsiteY29" fmla="*/ 604926 h 613622"/>
                <a:gd name="connsiteX30" fmla="*/ 273698 w 313198"/>
                <a:gd name="connsiteY30" fmla="*/ 552392 h 613622"/>
                <a:gd name="connsiteX31" fmla="*/ 240985 w 313198"/>
                <a:gd name="connsiteY31" fmla="*/ 395970 h 613622"/>
                <a:gd name="connsiteX32" fmla="*/ 221895 w 313198"/>
                <a:gd name="connsiteY32" fmla="*/ 302451 h 613622"/>
                <a:gd name="connsiteX33" fmla="*/ 222366 w 313198"/>
                <a:gd name="connsiteY33" fmla="*/ 291139 h 613622"/>
                <a:gd name="connsiteX34" fmla="*/ 225831 w 313198"/>
                <a:gd name="connsiteY34" fmla="*/ 290361 h 613622"/>
                <a:gd name="connsiteX35" fmla="*/ 234363 w 313198"/>
                <a:gd name="connsiteY35" fmla="*/ 305209 h 613622"/>
                <a:gd name="connsiteX36" fmla="*/ 250719 w 313198"/>
                <a:gd name="connsiteY36" fmla="*/ 349635 h 613622"/>
                <a:gd name="connsiteX37" fmla="*/ 272402 w 313198"/>
                <a:gd name="connsiteY37" fmla="*/ 389748 h 613622"/>
                <a:gd name="connsiteX38" fmla="*/ 295805 w 313198"/>
                <a:gd name="connsiteY38" fmla="*/ 394650 h 613622"/>
                <a:gd name="connsiteX39" fmla="*/ 292883 w 313198"/>
                <a:gd name="connsiteY39" fmla="*/ 390691 h 613622"/>
                <a:gd name="connsiteX40" fmla="*/ 274075 w 313198"/>
                <a:gd name="connsiteY40" fmla="*/ 366415 h 613622"/>
                <a:gd name="connsiteX41" fmla="*/ 252227 w 313198"/>
                <a:gd name="connsiteY41" fmla="*/ 309875 h 613622"/>
                <a:gd name="connsiteX42" fmla="*/ 236743 w 313198"/>
                <a:gd name="connsiteY42" fmla="*/ 276361 h 613622"/>
                <a:gd name="connsiteX43" fmla="*/ 228306 w 313198"/>
                <a:gd name="connsiteY43" fmla="*/ 270139 h 613622"/>
                <a:gd name="connsiteX44" fmla="*/ 214188 w 313198"/>
                <a:gd name="connsiteY44" fmla="*/ 263776 h 613622"/>
                <a:gd name="connsiteX45" fmla="*/ 195899 w 313198"/>
                <a:gd name="connsiteY45" fmla="*/ 241504 h 613622"/>
                <a:gd name="connsiteX46" fmla="*/ 145887 w 313198"/>
                <a:gd name="connsiteY46" fmla="*/ 164294 h 613622"/>
                <a:gd name="connsiteX47" fmla="*/ 126609 w 313198"/>
                <a:gd name="connsiteY47" fmla="*/ 130120 h 613622"/>
                <a:gd name="connsiteX48" fmla="*/ 124063 w 313198"/>
                <a:gd name="connsiteY48" fmla="*/ 120151 h 613622"/>
                <a:gd name="connsiteX49" fmla="*/ 126609 w 313198"/>
                <a:gd name="connsiteY49" fmla="*/ 118595 h 613622"/>
                <a:gd name="connsiteX50" fmla="*/ 145887 w 313198"/>
                <a:gd name="connsiteY50" fmla="*/ 138440 h 613622"/>
                <a:gd name="connsiteX51" fmla="*/ 238393 w 313198"/>
                <a:gd name="connsiteY51" fmla="*/ 257389 h 613622"/>
                <a:gd name="connsiteX52" fmla="*/ 291115 w 313198"/>
                <a:gd name="connsiteY52" fmla="*/ 340538 h 613622"/>
                <a:gd name="connsiteX53" fmla="*/ 301909 w 313198"/>
                <a:gd name="connsiteY53" fmla="*/ 353406 h 613622"/>
                <a:gd name="connsiteX54" fmla="*/ 313199 w 313198"/>
                <a:gd name="connsiteY54" fmla="*/ 354796 h 613622"/>
                <a:gd name="connsiteX55" fmla="*/ 313199 w 313198"/>
                <a:gd name="connsiteY55" fmla="*/ 344379 h 613622"/>
                <a:gd name="connsiteX56" fmla="*/ 297384 w 313198"/>
                <a:gd name="connsiteY56" fmla="*/ 307094 h 613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313198" h="613622">
                  <a:moveTo>
                    <a:pt x="297384" y="307094"/>
                  </a:moveTo>
                  <a:cubicBezTo>
                    <a:pt x="292364" y="293707"/>
                    <a:pt x="287509" y="280038"/>
                    <a:pt x="294721" y="265708"/>
                  </a:cubicBezTo>
                  <a:cubicBezTo>
                    <a:pt x="294815" y="265520"/>
                    <a:pt x="294203" y="264954"/>
                    <a:pt x="293543" y="264011"/>
                  </a:cubicBezTo>
                  <a:cubicBezTo>
                    <a:pt x="278907" y="272732"/>
                    <a:pt x="270799" y="262338"/>
                    <a:pt x="263140" y="252463"/>
                  </a:cubicBezTo>
                  <a:cubicBezTo>
                    <a:pt x="257860" y="245675"/>
                    <a:pt x="254396" y="237474"/>
                    <a:pt x="249187" y="230639"/>
                  </a:cubicBezTo>
                  <a:cubicBezTo>
                    <a:pt x="243413" y="223050"/>
                    <a:pt x="236790" y="216027"/>
                    <a:pt x="230050" y="209262"/>
                  </a:cubicBezTo>
                  <a:cubicBezTo>
                    <a:pt x="225972" y="205162"/>
                    <a:pt x="219798" y="202828"/>
                    <a:pt x="216592" y="198280"/>
                  </a:cubicBezTo>
                  <a:cubicBezTo>
                    <a:pt x="205209" y="182135"/>
                    <a:pt x="194980" y="165190"/>
                    <a:pt x="183785" y="148904"/>
                  </a:cubicBezTo>
                  <a:cubicBezTo>
                    <a:pt x="175701" y="137120"/>
                    <a:pt x="167075" y="125642"/>
                    <a:pt x="158049" y="114565"/>
                  </a:cubicBezTo>
                  <a:cubicBezTo>
                    <a:pt x="155527" y="111478"/>
                    <a:pt x="150672" y="108697"/>
                    <a:pt x="146830" y="108626"/>
                  </a:cubicBezTo>
                  <a:cubicBezTo>
                    <a:pt x="138110" y="108461"/>
                    <a:pt x="135494" y="107259"/>
                    <a:pt x="134905" y="98445"/>
                  </a:cubicBezTo>
                  <a:cubicBezTo>
                    <a:pt x="133538" y="78011"/>
                    <a:pt x="121895" y="64318"/>
                    <a:pt x="105633" y="53806"/>
                  </a:cubicBezTo>
                  <a:cubicBezTo>
                    <a:pt x="103276" y="52274"/>
                    <a:pt x="98044" y="51284"/>
                    <a:pt x="97030" y="52510"/>
                  </a:cubicBezTo>
                  <a:cubicBezTo>
                    <a:pt x="95192" y="54678"/>
                    <a:pt x="94014" y="59581"/>
                    <a:pt x="95286" y="61749"/>
                  </a:cubicBezTo>
                  <a:cubicBezTo>
                    <a:pt x="99293" y="68607"/>
                    <a:pt x="104007" y="75277"/>
                    <a:pt x="109474" y="81028"/>
                  </a:cubicBezTo>
                  <a:cubicBezTo>
                    <a:pt x="116309" y="88192"/>
                    <a:pt x="121094" y="95711"/>
                    <a:pt x="121023" y="108202"/>
                  </a:cubicBezTo>
                  <a:cubicBezTo>
                    <a:pt x="115744" y="104879"/>
                    <a:pt x="111619" y="103135"/>
                    <a:pt x="108602" y="100212"/>
                  </a:cubicBezTo>
                  <a:cubicBezTo>
                    <a:pt x="92930" y="85105"/>
                    <a:pt x="77540" y="69715"/>
                    <a:pt x="62032" y="54419"/>
                  </a:cubicBezTo>
                  <a:cubicBezTo>
                    <a:pt x="45652" y="38275"/>
                    <a:pt x="29390" y="21989"/>
                    <a:pt x="12798" y="6081"/>
                  </a:cubicBezTo>
                  <a:cubicBezTo>
                    <a:pt x="9922" y="3323"/>
                    <a:pt x="5656" y="1980"/>
                    <a:pt x="2027" y="0"/>
                  </a:cubicBezTo>
                  <a:cubicBezTo>
                    <a:pt x="1343" y="683"/>
                    <a:pt x="660" y="1367"/>
                    <a:pt x="0" y="2050"/>
                  </a:cubicBezTo>
                  <a:cubicBezTo>
                    <a:pt x="2098" y="6623"/>
                    <a:pt x="3465" y="11713"/>
                    <a:pt x="6387" y="15649"/>
                  </a:cubicBezTo>
                  <a:cubicBezTo>
                    <a:pt x="23686" y="38840"/>
                    <a:pt x="40537" y="62409"/>
                    <a:pt x="59062" y="84586"/>
                  </a:cubicBezTo>
                  <a:cubicBezTo>
                    <a:pt x="92623" y="124747"/>
                    <a:pt x="125077" y="165755"/>
                    <a:pt x="149328" y="212185"/>
                  </a:cubicBezTo>
                  <a:cubicBezTo>
                    <a:pt x="181735" y="274240"/>
                    <a:pt x="204949" y="340137"/>
                    <a:pt x="225713" y="406929"/>
                  </a:cubicBezTo>
                  <a:cubicBezTo>
                    <a:pt x="236932" y="443012"/>
                    <a:pt x="237969" y="480863"/>
                    <a:pt x="246312" y="517417"/>
                  </a:cubicBezTo>
                  <a:cubicBezTo>
                    <a:pt x="252722" y="545534"/>
                    <a:pt x="259062" y="573651"/>
                    <a:pt x="265756" y="601697"/>
                  </a:cubicBezTo>
                  <a:cubicBezTo>
                    <a:pt x="266769" y="605892"/>
                    <a:pt x="269621" y="609663"/>
                    <a:pt x="271600" y="613623"/>
                  </a:cubicBezTo>
                  <a:cubicBezTo>
                    <a:pt x="272308" y="613481"/>
                    <a:pt x="272991" y="613316"/>
                    <a:pt x="273698" y="613175"/>
                  </a:cubicBezTo>
                  <a:cubicBezTo>
                    <a:pt x="274452" y="610417"/>
                    <a:pt x="275914" y="607660"/>
                    <a:pt x="275843" y="604926"/>
                  </a:cubicBezTo>
                  <a:cubicBezTo>
                    <a:pt x="275442" y="587391"/>
                    <a:pt x="276927" y="569432"/>
                    <a:pt x="273698" y="552392"/>
                  </a:cubicBezTo>
                  <a:cubicBezTo>
                    <a:pt x="263776" y="500071"/>
                    <a:pt x="251945" y="448103"/>
                    <a:pt x="240985" y="395970"/>
                  </a:cubicBezTo>
                  <a:cubicBezTo>
                    <a:pt x="234457" y="364836"/>
                    <a:pt x="228070" y="333656"/>
                    <a:pt x="221895" y="302451"/>
                  </a:cubicBezTo>
                  <a:cubicBezTo>
                    <a:pt x="221188" y="298845"/>
                    <a:pt x="222154" y="294909"/>
                    <a:pt x="222366" y="291139"/>
                  </a:cubicBezTo>
                  <a:cubicBezTo>
                    <a:pt x="223521" y="290879"/>
                    <a:pt x="224676" y="290620"/>
                    <a:pt x="225831" y="290361"/>
                  </a:cubicBezTo>
                  <a:cubicBezTo>
                    <a:pt x="228730" y="295286"/>
                    <a:pt x="232336" y="299953"/>
                    <a:pt x="234363" y="305209"/>
                  </a:cubicBezTo>
                  <a:cubicBezTo>
                    <a:pt x="240090" y="319915"/>
                    <a:pt x="244332" y="335235"/>
                    <a:pt x="250719" y="349635"/>
                  </a:cubicBezTo>
                  <a:cubicBezTo>
                    <a:pt x="256847" y="363517"/>
                    <a:pt x="264082" y="377092"/>
                    <a:pt x="272402" y="389748"/>
                  </a:cubicBezTo>
                  <a:cubicBezTo>
                    <a:pt x="277917" y="398138"/>
                    <a:pt x="285789" y="398728"/>
                    <a:pt x="295805" y="394650"/>
                  </a:cubicBezTo>
                  <a:cubicBezTo>
                    <a:pt x="294792" y="393236"/>
                    <a:pt x="294132" y="391468"/>
                    <a:pt x="292883" y="390691"/>
                  </a:cubicBezTo>
                  <a:cubicBezTo>
                    <a:pt x="283644" y="384869"/>
                    <a:pt x="278011" y="376055"/>
                    <a:pt x="274075" y="366415"/>
                  </a:cubicBezTo>
                  <a:cubicBezTo>
                    <a:pt x="266439" y="347726"/>
                    <a:pt x="259793" y="328612"/>
                    <a:pt x="252227" y="309875"/>
                  </a:cubicBezTo>
                  <a:cubicBezTo>
                    <a:pt x="247632" y="298468"/>
                    <a:pt x="242376" y="287297"/>
                    <a:pt x="236743" y="276361"/>
                  </a:cubicBezTo>
                  <a:cubicBezTo>
                    <a:pt x="235305" y="273557"/>
                    <a:pt x="231417" y="271742"/>
                    <a:pt x="228306" y="270139"/>
                  </a:cubicBezTo>
                  <a:cubicBezTo>
                    <a:pt x="223686" y="267782"/>
                    <a:pt x="217653" y="267170"/>
                    <a:pt x="214188" y="263776"/>
                  </a:cubicBezTo>
                  <a:cubicBezTo>
                    <a:pt x="207330" y="257106"/>
                    <a:pt x="201202" y="249493"/>
                    <a:pt x="195899" y="241504"/>
                  </a:cubicBezTo>
                  <a:cubicBezTo>
                    <a:pt x="178930" y="215979"/>
                    <a:pt x="162267" y="190219"/>
                    <a:pt x="145887" y="164294"/>
                  </a:cubicBezTo>
                  <a:cubicBezTo>
                    <a:pt x="138911" y="153241"/>
                    <a:pt x="132760" y="141669"/>
                    <a:pt x="126609" y="130120"/>
                  </a:cubicBezTo>
                  <a:cubicBezTo>
                    <a:pt x="125030" y="127174"/>
                    <a:pt x="124888" y="123498"/>
                    <a:pt x="124063" y="120151"/>
                  </a:cubicBezTo>
                  <a:cubicBezTo>
                    <a:pt x="124912" y="119632"/>
                    <a:pt x="125760" y="119114"/>
                    <a:pt x="126609" y="118595"/>
                  </a:cubicBezTo>
                  <a:cubicBezTo>
                    <a:pt x="133066" y="125171"/>
                    <a:pt x="140207" y="131228"/>
                    <a:pt x="145887" y="138440"/>
                  </a:cubicBezTo>
                  <a:cubicBezTo>
                    <a:pt x="176998" y="177893"/>
                    <a:pt x="208296" y="217181"/>
                    <a:pt x="238393" y="257389"/>
                  </a:cubicBezTo>
                  <a:cubicBezTo>
                    <a:pt x="258049" y="283667"/>
                    <a:pt x="277610" y="310205"/>
                    <a:pt x="291115" y="340538"/>
                  </a:cubicBezTo>
                  <a:cubicBezTo>
                    <a:pt x="293330" y="345510"/>
                    <a:pt x="297526" y="350130"/>
                    <a:pt x="301909" y="353406"/>
                  </a:cubicBezTo>
                  <a:cubicBezTo>
                    <a:pt x="304549" y="355362"/>
                    <a:pt x="309357" y="354443"/>
                    <a:pt x="313199" y="354796"/>
                  </a:cubicBezTo>
                  <a:cubicBezTo>
                    <a:pt x="313199" y="351332"/>
                    <a:pt x="313199" y="347867"/>
                    <a:pt x="313199" y="344379"/>
                  </a:cubicBezTo>
                  <a:cubicBezTo>
                    <a:pt x="307848" y="331959"/>
                    <a:pt x="302121" y="319727"/>
                    <a:pt x="297384" y="307094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4">
              <a:extLst>
                <a:ext uri="{FF2B5EF4-FFF2-40B4-BE49-F238E27FC236}">
                  <a16:creationId xmlns:a16="http://schemas.microsoft.com/office/drawing/2014/main" xmlns="" id="{AD267047-DD5C-4BDD-BFEE-9F23820B7C99}"/>
                </a:ext>
              </a:extLst>
            </p:cNvPr>
            <p:cNvSpPr/>
            <p:nvPr/>
          </p:nvSpPr>
          <p:spPr>
            <a:xfrm>
              <a:off x="720533" y="2084489"/>
              <a:ext cx="230932" cy="61420"/>
            </a:xfrm>
            <a:custGeom>
              <a:avLst/>
              <a:gdLst>
                <a:gd name="connsiteX0" fmla="*/ 21640 w 230932"/>
                <a:gd name="connsiteY0" fmla="*/ 61089 h 61420"/>
                <a:gd name="connsiteX1" fmla="*/ 91543 w 230932"/>
                <a:gd name="connsiteY1" fmla="*/ 53830 h 61420"/>
                <a:gd name="connsiteX2" fmla="*/ 190294 w 230932"/>
                <a:gd name="connsiteY2" fmla="*/ 51803 h 61420"/>
                <a:gd name="connsiteX3" fmla="*/ 219754 w 230932"/>
                <a:gd name="connsiteY3" fmla="*/ 48975 h 61420"/>
                <a:gd name="connsiteX4" fmla="*/ 228192 w 230932"/>
                <a:gd name="connsiteY4" fmla="*/ 32359 h 61420"/>
                <a:gd name="connsiteX5" fmla="*/ 206438 w 230932"/>
                <a:gd name="connsiteY5" fmla="*/ 0 h 61420"/>
                <a:gd name="connsiteX6" fmla="*/ 201984 w 230932"/>
                <a:gd name="connsiteY6" fmla="*/ 0 h 61420"/>
                <a:gd name="connsiteX7" fmla="*/ 204883 w 230932"/>
                <a:gd name="connsiteY7" fmla="*/ 11949 h 61420"/>
                <a:gd name="connsiteX8" fmla="*/ 198637 w 230932"/>
                <a:gd name="connsiteY8" fmla="*/ 27787 h 61420"/>
                <a:gd name="connsiteX9" fmla="*/ 174880 w 230932"/>
                <a:gd name="connsiteY9" fmla="*/ 32548 h 61420"/>
                <a:gd name="connsiteX10" fmla="*/ 46834 w 230932"/>
                <a:gd name="connsiteY10" fmla="*/ 20057 h 61420"/>
                <a:gd name="connsiteX11" fmla="*/ 14593 w 230932"/>
                <a:gd name="connsiteY11" fmla="*/ 15696 h 61420"/>
                <a:gd name="connsiteX12" fmla="*/ 27 w 230932"/>
                <a:gd name="connsiteY12" fmla="*/ 29036 h 61420"/>
                <a:gd name="connsiteX13" fmla="*/ 1512 w 230932"/>
                <a:gd name="connsiteY13" fmla="*/ 47466 h 61420"/>
                <a:gd name="connsiteX14" fmla="*/ 21640 w 230932"/>
                <a:gd name="connsiteY14" fmla="*/ 61089 h 61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30932" h="61420">
                  <a:moveTo>
                    <a:pt x="21640" y="61089"/>
                  </a:moveTo>
                  <a:cubicBezTo>
                    <a:pt x="44878" y="58190"/>
                    <a:pt x="68163" y="54938"/>
                    <a:pt x="91543" y="53830"/>
                  </a:cubicBezTo>
                  <a:cubicBezTo>
                    <a:pt x="124421" y="52251"/>
                    <a:pt x="157369" y="52628"/>
                    <a:pt x="190294" y="51803"/>
                  </a:cubicBezTo>
                  <a:cubicBezTo>
                    <a:pt x="200145" y="51544"/>
                    <a:pt x="210044" y="50554"/>
                    <a:pt x="219754" y="48975"/>
                  </a:cubicBezTo>
                  <a:cubicBezTo>
                    <a:pt x="230855" y="47160"/>
                    <a:pt x="233730" y="42022"/>
                    <a:pt x="228192" y="32359"/>
                  </a:cubicBezTo>
                  <a:cubicBezTo>
                    <a:pt x="221758" y="21117"/>
                    <a:pt x="213768" y="10747"/>
                    <a:pt x="206438" y="0"/>
                  </a:cubicBezTo>
                  <a:cubicBezTo>
                    <a:pt x="204953" y="0"/>
                    <a:pt x="203469" y="0"/>
                    <a:pt x="201984" y="0"/>
                  </a:cubicBezTo>
                  <a:cubicBezTo>
                    <a:pt x="202926" y="3983"/>
                    <a:pt x="203398" y="8178"/>
                    <a:pt x="204883" y="11949"/>
                  </a:cubicBezTo>
                  <a:cubicBezTo>
                    <a:pt x="208159" y="20222"/>
                    <a:pt x="207075" y="24935"/>
                    <a:pt x="198637" y="27787"/>
                  </a:cubicBezTo>
                  <a:cubicBezTo>
                    <a:pt x="191025" y="30356"/>
                    <a:pt x="182870" y="32171"/>
                    <a:pt x="174880" y="32548"/>
                  </a:cubicBezTo>
                  <a:cubicBezTo>
                    <a:pt x="131633" y="34622"/>
                    <a:pt x="89210" y="27622"/>
                    <a:pt x="46834" y="20057"/>
                  </a:cubicBezTo>
                  <a:cubicBezTo>
                    <a:pt x="36158" y="18148"/>
                    <a:pt x="25387" y="16356"/>
                    <a:pt x="14593" y="15696"/>
                  </a:cubicBezTo>
                  <a:cubicBezTo>
                    <a:pt x="4293" y="15060"/>
                    <a:pt x="287" y="19067"/>
                    <a:pt x="27" y="29036"/>
                  </a:cubicBezTo>
                  <a:cubicBezTo>
                    <a:pt x="-138" y="35164"/>
                    <a:pt x="452" y="41409"/>
                    <a:pt x="1512" y="47466"/>
                  </a:cubicBezTo>
                  <a:cubicBezTo>
                    <a:pt x="3539" y="59251"/>
                    <a:pt x="9643" y="62574"/>
                    <a:pt x="21640" y="61089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5">
              <a:extLst>
                <a:ext uri="{FF2B5EF4-FFF2-40B4-BE49-F238E27FC236}">
                  <a16:creationId xmlns:a16="http://schemas.microsoft.com/office/drawing/2014/main" xmlns="" id="{F05ECF9E-1642-415E-8471-EF623A0ACA17}"/>
                </a:ext>
              </a:extLst>
            </p:cNvPr>
            <p:cNvSpPr/>
            <p:nvPr/>
          </p:nvSpPr>
          <p:spPr>
            <a:xfrm>
              <a:off x="517440" y="2682180"/>
              <a:ext cx="900505" cy="1154323"/>
            </a:xfrm>
            <a:custGeom>
              <a:avLst/>
              <a:gdLst>
                <a:gd name="connsiteX0" fmla="*/ 894354 w 900505"/>
                <a:gd name="connsiteY0" fmla="*/ 849656 h 1154323"/>
                <a:gd name="connsiteX1" fmla="*/ 886671 w 900505"/>
                <a:gd name="connsiteY1" fmla="*/ 839027 h 1154323"/>
                <a:gd name="connsiteX2" fmla="*/ 880896 w 900505"/>
                <a:gd name="connsiteY2" fmla="*/ 790477 h 1154323"/>
                <a:gd name="connsiteX3" fmla="*/ 876253 w 900505"/>
                <a:gd name="connsiteY3" fmla="*/ 700752 h 1154323"/>
                <a:gd name="connsiteX4" fmla="*/ 858059 w 900505"/>
                <a:gd name="connsiteY4" fmla="*/ 573955 h 1154323"/>
                <a:gd name="connsiteX5" fmla="*/ 842433 w 900505"/>
                <a:gd name="connsiteY5" fmla="*/ 523213 h 1154323"/>
                <a:gd name="connsiteX6" fmla="*/ 835952 w 900505"/>
                <a:gd name="connsiteY6" fmla="*/ 517014 h 1154323"/>
                <a:gd name="connsiteX7" fmla="*/ 830390 w 900505"/>
                <a:gd name="connsiteY7" fmla="*/ 524862 h 1154323"/>
                <a:gd name="connsiteX8" fmla="*/ 828268 w 900505"/>
                <a:gd name="connsiteY8" fmla="*/ 551306 h 1154323"/>
                <a:gd name="connsiteX9" fmla="*/ 830272 w 900505"/>
                <a:gd name="connsiteY9" fmla="*/ 578433 h 1154323"/>
                <a:gd name="connsiteX10" fmla="*/ 828174 w 900505"/>
                <a:gd name="connsiteY10" fmla="*/ 578763 h 1154323"/>
                <a:gd name="connsiteX11" fmla="*/ 816791 w 900505"/>
                <a:gd name="connsiteY11" fmla="*/ 542279 h 1154323"/>
                <a:gd name="connsiteX12" fmla="*/ 770833 w 900505"/>
                <a:gd name="connsiteY12" fmla="*/ 409496 h 1154323"/>
                <a:gd name="connsiteX13" fmla="*/ 733100 w 900505"/>
                <a:gd name="connsiteY13" fmla="*/ 320149 h 1154323"/>
                <a:gd name="connsiteX14" fmla="*/ 727090 w 900505"/>
                <a:gd name="connsiteY14" fmla="*/ 301648 h 1154323"/>
                <a:gd name="connsiteX15" fmla="*/ 729188 w 900505"/>
                <a:gd name="connsiteY15" fmla="*/ 300634 h 1154323"/>
                <a:gd name="connsiteX16" fmla="*/ 737106 w 900505"/>
                <a:gd name="connsiteY16" fmla="*/ 312725 h 1154323"/>
                <a:gd name="connsiteX17" fmla="*/ 785633 w 900505"/>
                <a:gd name="connsiteY17" fmla="*/ 404452 h 1154323"/>
                <a:gd name="connsiteX18" fmla="*/ 828009 w 900505"/>
                <a:gd name="connsiteY18" fmla="*/ 477490 h 1154323"/>
                <a:gd name="connsiteX19" fmla="*/ 837107 w 900505"/>
                <a:gd name="connsiteY19" fmla="*/ 486800 h 1154323"/>
                <a:gd name="connsiteX20" fmla="*/ 831262 w 900505"/>
                <a:gd name="connsiteY20" fmla="*/ 455171 h 1154323"/>
                <a:gd name="connsiteX21" fmla="*/ 773449 w 900505"/>
                <a:gd name="connsiteY21" fmla="*/ 329458 h 1154323"/>
                <a:gd name="connsiteX22" fmla="*/ 725676 w 900505"/>
                <a:gd name="connsiteY22" fmla="*/ 251023 h 1154323"/>
                <a:gd name="connsiteX23" fmla="*/ 716531 w 900505"/>
                <a:gd name="connsiteY23" fmla="*/ 241525 h 1154323"/>
                <a:gd name="connsiteX24" fmla="*/ 714434 w 900505"/>
                <a:gd name="connsiteY24" fmla="*/ 242868 h 1154323"/>
                <a:gd name="connsiteX25" fmla="*/ 716696 w 900505"/>
                <a:gd name="connsiteY25" fmla="*/ 254181 h 1154323"/>
                <a:gd name="connsiteX26" fmla="*/ 718535 w 900505"/>
                <a:gd name="connsiteY26" fmla="*/ 271716 h 1154323"/>
                <a:gd name="connsiteX27" fmla="*/ 712336 w 900505"/>
                <a:gd name="connsiteY27" fmla="*/ 280554 h 1154323"/>
                <a:gd name="connsiteX28" fmla="*/ 703522 w 900505"/>
                <a:gd name="connsiteY28" fmla="*/ 298490 h 1154323"/>
                <a:gd name="connsiteX29" fmla="*/ 722942 w 900505"/>
                <a:gd name="connsiteY29" fmla="*/ 362147 h 1154323"/>
                <a:gd name="connsiteX30" fmla="*/ 756503 w 900505"/>
                <a:gd name="connsiteY30" fmla="*/ 490689 h 1154323"/>
                <a:gd name="connsiteX31" fmla="*/ 761547 w 900505"/>
                <a:gd name="connsiteY31" fmla="*/ 561653 h 1154323"/>
                <a:gd name="connsiteX32" fmla="*/ 755914 w 900505"/>
                <a:gd name="connsiteY32" fmla="*/ 578457 h 1154323"/>
                <a:gd name="connsiteX33" fmla="*/ 745803 w 900505"/>
                <a:gd name="connsiteY33" fmla="*/ 560026 h 1154323"/>
                <a:gd name="connsiteX34" fmla="*/ 738214 w 900505"/>
                <a:gd name="connsiteY34" fmla="*/ 495991 h 1154323"/>
                <a:gd name="connsiteX35" fmla="*/ 691997 w 900505"/>
                <a:gd name="connsiteY35" fmla="*/ 335067 h 1154323"/>
                <a:gd name="connsiteX36" fmla="*/ 680943 w 900505"/>
                <a:gd name="connsiteY36" fmla="*/ 306126 h 1154323"/>
                <a:gd name="connsiteX37" fmla="*/ 687048 w 900505"/>
                <a:gd name="connsiteY37" fmla="*/ 286258 h 1154323"/>
                <a:gd name="connsiteX38" fmla="*/ 696333 w 900505"/>
                <a:gd name="connsiteY38" fmla="*/ 271669 h 1154323"/>
                <a:gd name="connsiteX39" fmla="*/ 693411 w 900505"/>
                <a:gd name="connsiteY39" fmla="*/ 234667 h 1154323"/>
                <a:gd name="connsiteX40" fmla="*/ 660345 w 900505"/>
                <a:gd name="connsiteY40" fmla="*/ 187884 h 1154323"/>
                <a:gd name="connsiteX41" fmla="*/ 674745 w 900505"/>
                <a:gd name="connsiteY41" fmla="*/ 235279 h 1154323"/>
                <a:gd name="connsiteX42" fmla="*/ 683017 w 900505"/>
                <a:gd name="connsiteY42" fmla="*/ 269689 h 1154323"/>
                <a:gd name="connsiteX43" fmla="*/ 672671 w 900505"/>
                <a:gd name="connsiteY43" fmla="*/ 279588 h 1154323"/>
                <a:gd name="connsiteX44" fmla="*/ 665247 w 900505"/>
                <a:gd name="connsiteY44" fmla="*/ 279281 h 1154323"/>
                <a:gd name="connsiteX45" fmla="*/ 654971 w 900505"/>
                <a:gd name="connsiteY45" fmla="*/ 290146 h 1154323"/>
                <a:gd name="connsiteX46" fmla="*/ 662796 w 900505"/>
                <a:gd name="connsiteY46" fmla="*/ 319277 h 1154323"/>
                <a:gd name="connsiteX47" fmla="*/ 689357 w 900505"/>
                <a:gd name="connsiteY47" fmla="*/ 390665 h 1154323"/>
                <a:gd name="connsiteX48" fmla="*/ 690182 w 900505"/>
                <a:gd name="connsiteY48" fmla="*/ 401294 h 1154323"/>
                <a:gd name="connsiteX49" fmla="*/ 691101 w 900505"/>
                <a:gd name="connsiteY49" fmla="*/ 413173 h 1154323"/>
                <a:gd name="connsiteX50" fmla="*/ 696852 w 900505"/>
                <a:gd name="connsiteY50" fmla="*/ 421822 h 1154323"/>
                <a:gd name="connsiteX51" fmla="*/ 706751 w 900505"/>
                <a:gd name="connsiteY51" fmla="*/ 471480 h 1154323"/>
                <a:gd name="connsiteX52" fmla="*/ 696758 w 900505"/>
                <a:gd name="connsiteY52" fmla="*/ 483477 h 1154323"/>
                <a:gd name="connsiteX53" fmla="*/ 685963 w 900505"/>
                <a:gd name="connsiteY53" fmla="*/ 471457 h 1154323"/>
                <a:gd name="connsiteX54" fmla="*/ 683630 w 900505"/>
                <a:gd name="connsiteY54" fmla="*/ 458353 h 1154323"/>
                <a:gd name="connsiteX55" fmla="*/ 641985 w 900505"/>
                <a:gd name="connsiteY55" fmla="*/ 314092 h 1154323"/>
                <a:gd name="connsiteX56" fmla="*/ 551389 w 900505"/>
                <a:gd name="connsiteY56" fmla="*/ 157811 h 1154323"/>
                <a:gd name="connsiteX57" fmla="*/ 515966 w 900505"/>
                <a:gd name="connsiteY57" fmla="*/ 115859 h 1154323"/>
                <a:gd name="connsiteX58" fmla="*/ 518629 w 900505"/>
                <a:gd name="connsiteY58" fmla="*/ 81897 h 1154323"/>
                <a:gd name="connsiteX59" fmla="*/ 528952 w 900505"/>
                <a:gd name="connsiteY59" fmla="*/ 72305 h 1154323"/>
                <a:gd name="connsiteX60" fmla="*/ 547712 w 900505"/>
                <a:gd name="connsiteY60" fmla="*/ 76854 h 1154323"/>
                <a:gd name="connsiteX61" fmla="*/ 562678 w 900505"/>
                <a:gd name="connsiteY61" fmla="*/ 90971 h 1154323"/>
                <a:gd name="connsiteX62" fmla="*/ 574250 w 900505"/>
                <a:gd name="connsiteY62" fmla="*/ 87672 h 1154323"/>
                <a:gd name="connsiteX63" fmla="*/ 575428 w 900505"/>
                <a:gd name="connsiteY63" fmla="*/ 74874 h 1154323"/>
                <a:gd name="connsiteX64" fmla="*/ 566779 w 900505"/>
                <a:gd name="connsiteY64" fmla="*/ 64999 h 1154323"/>
                <a:gd name="connsiteX65" fmla="*/ 509814 w 900505"/>
                <a:gd name="connsiteY65" fmla="*/ 34054 h 1154323"/>
                <a:gd name="connsiteX66" fmla="*/ 494542 w 900505"/>
                <a:gd name="connsiteY66" fmla="*/ 32475 h 1154323"/>
                <a:gd name="connsiteX67" fmla="*/ 477502 w 900505"/>
                <a:gd name="connsiteY67" fmla="*/ 31249 h 1154323"/>
                <a:gd name="connsiteX68" fmla="*/ 455607 w 900505"/>
                <a:gd name="connsiteY68" fmla="*/ 20549 h 1154323"/>
                <a:gd name="connsiteX69" fmla="*/ 420656 w 900505"/>
                <a:gd name="connsiteY69" fmla="*/ 1270 h 1154323"/>
                <a:gd name="connsiteX70" fmla="*/ 406868 w 900505"/>
                <a:gd name="connsiteY70" fmla="*/ 5088 h 1154323"/>
                <a:gd name="connsiteX71" fmla="*/ 401895 w 900505"/>
                <a:gd name="connsiteY71" fmla="*/ 12442 h 1154323"/>
                <a:gd name="connsiteX72" fmla="*/ 375805 w 900505"/>
                <a:gd name="connsiteY72" fmla="*/ 29529 h 1154323"/>
                <a:gd name="connsiteX73" fmla="*/ 310639 w 900505"/>
                <a:gd name="connsiteY73" fmla="*/ 28657 h 1154323"/>
                <a:gd name="connsiteX74" fmla="*/ 257328 w 900505"/>
                <a:gd name="connsiteY74" fmla="*/ 25711 h 1154323"/>
                <a:gd name="connsiteX75" fmla="*/ 187683 w 900505"/>
                <a:gd name="connsiteY75" fmla="*/ 47841 h 1154323"/>
                <a:gd name="connsiteX76" fmla="*/ 93905 w 900505"/>
                <a:gd name="connsiteY76" fmla="*/ 117792 h 1154323"/>
                <a:gd name="connsiteX77" fmla="*/ 79529 w 900505"/>
                <a:gd name="connsiteY77" fmla="*/ 137377 h 1154323"/>
                <a:gd name="connsiteX78" fmla="*/ 80330 w 900505"/>
                <a:gd name="connsiteY78" fmla="*/ 145319 h 1154323"/>
                <a:gd name="connsiteX79" fmla="*/ 87518 w 900505"/>
                <a:gd name="connsiteY79" fmla="*/ 145720 h 1154323"/>
                <a:gd name="connsiteX80" fmla="*/ 107858 w 900505"/>
                <a:gd name="connsiteY80" fmla="*/ 133724 h 1154323"/>
                <a:gd name="connsiteX81" fmla="*/ 171610 w 900505"/>
                <a:gd name="connsiteY81" fmla="*/ 81450 h 1154323"/>
                <a:gd name="connsiteX82" fmla="*/ 219713 w 900505"/>
                <a:gd name="connsiteY82" fmla="*/ 56161 h 1154323"/>
                <a:gd name="connsiteX83" fmla="*/ 306868 w 900505"/>
                <a:gd name="connsiteY83" fmla="*/ 53898 h 1154323"/>
                <a:gd name="connsiteX84" fmla="*/ 426312 w 900505"/>
                <a:gd name="connsiteY84" fmla="*/ 101577 h 1154323"/>
                <a:gd name="connsiteX85" fmla="*/ 428999 w 900505"/>
                <a:gd name="connsiteY85" fmla="*/ 108035 h 1154323"/>
                <a:gd name="connsiteX86" fmla="*/ 423036 w 900505"/>
                <a:gd name="connsiteY86" fmla="*/ 113149 h 1154323"/>
                <a:gd name="connsiteX87" fmla="*/ 412124 w 900505"/>
                <a:gd name="connsiteY87" fmla="*/ 111805 h 1154323"/>
                <a:gd name="connsiteX88" fmla="*/ 345614 w 900505"/>
                <a:gd name="connsiteY88" fmla="*/ 87035 h 1154323"/>
                <a:gd name="connsiteX89" fmla="*/ 276418 w 900505"/>
                <a:gd name="connsiteY89" fmla="*/ 74520 h 1154323"/>
                <a:gd name="connsiteX90" fmla="*/ 118110 w 900505"/>
                <a:gd name="connsiteY90" fmla="*/ 162218 h 1154323"/>
                <a:gd name="connsiteX91" fmla="*/ 44388 w 900505"/>
                <a:gd name="connsiteY91" fmla="*/ 371245 h 1154323"/>
                <a:gd name="connsiteX92" fmla="*/ 48301 w 900505"/>
                <a:gd name="connsiteY92" fmla="*/ 442397 h 1154323"/>
                <a:gd name="connsiteX93" fmla="*/ 80660 w 900505"/>
                <a:gd name="connsiteY93" fmla="*/ 566107 h 1154323"/>
                <a:gd name="connsiteX94" fmla="*/ 92609 w 900505"/>
                <a:gd name="connsiteY94" fmla="*/ 633583 h 1154323"/>
                <a:gd name="connsiteX95" fmla="*/ 111487 w 900505"/>
                <a:gd name="connsiteY95" fmla="*/ 632687 h 1154323"/>
                <a:gd name="connsiteX96" fmla="*/ 165246 w 900505"/>
                <a:gd name="connsiteY96" fmla="*/ 683547 h 1154323"/>
                <a:gd name="connsiteX97" fmla="*/ 184620 w 900505"/>
                <a:gd name="connsiteY97" fmla="*/ 713974 h 1154323"/>
                <a:gd name="connsiteX98" fmla="*/ 197205 w 900505"/>
                <a:gd name="connsiteY98" fmla="*/ 723873 h 1154323"/>
                <a:gd name="connsiteX99" fmla="*/ 240806 w 900505"/>
                <a:gd name="connsiteY99" fmla="*/ 722270 h 1154323"/>
                <a:gd name="connsiteX100" fmla="*/ 309767 w 900505"/>
                <a:gd name="connsiteY100" fmla="*/ 706102 h 1154323"/>
                <a:gd name="connsiteX101" fmla="*/ 328409 w 900505"/>
                <a:gd name="connsiteY101" fmla="*/ 690123 h 1154323"/>
                <a:gd name="connsiteX102" fmla="*/ 364846 w 900505"/>
                <a:gd name="connsiteY102" fmla="*/ 618947 h 1154323"/>
                <a:gd name="connsiteX103" fmla="*/ 371257 w 900505"/>
                <a:gd name="connsiteY103" fmla="*/ 607988 h 1154323"/>
                <a:gd name="connsiteX104" fmla="*/ 373637 w 900505"/>
                <a:gd name="connsiteY104" fmla="*/ 608553 h 1154323"/>
                <a:gd name="connsiteX105" fmla="*/ 377479 w 900505"/>
                <a:gd name="connsiteY105" fmla="*/ 655124 h 1154323"/>
                <a:gd name="connsiteX106" fmla="*/ 380047 w 900505"/>
                <a:gd name="connsiteY106" fmla="*/ 655195 h 1154323"/>
                <a:gd name="connsiteX107" fmla="*/ 383276 w 900505"/>
                <a:gd name="connsiteY107" fmla="*/ 648784 h 1154323"/>
                <a:gd name="connsiteX108" fmla="*/ 392633 w 900505"/>
                <a:gd name="connsiteY108" fmla="*/ 601247 h 1154323"/>
                <a:gd name="connsiteX109" fmla="*/ 386812 w 900505"/>
                <a:gd name="connsiteY109" fmla="*/ 566366 h 1154323"/>
                <a:gd name="connsiteX110" fmla="*/ 373213 w 900505"/>
                <a:gd name="connsiteY110" fmla="*/ 561723 h 1154323"/>
                <a:gd name="connsiteX111" fmla="*/ 357988 w 900505"/>
                <a:gd name="connsiteY111" fmla="*/ 572235 h 1154323"/>
                <a:gd name="connsiteX112" fmla="*/ 335504 w 900505"/>
                <a:gd name="connsiteY112" fmla="*/ 570396 h 1154323"/>
                <a:gd name="connsiteX113" fmla="*/ 326218 w 900505"/>
                <a:gd name="connsiteY113" fmla="*/ 560828 h 1154323"/>
                <a:gd name="connsiteX114" fmla="*/ 323342 w 900505"/>
                <a:gd name="connsiteY114" fmla="*/ 553710 h 1154323"/>
                <a:gd name="connsiteX115" fmla="*/ 330012 w 900505"/>
                <a:gd name="connsiteY115" fmla="*/ 551471 h 1154323"/>
                <a:gd name="connsiteX116" fmla="*/ 340429 w 900505"/>
                <a:gd name="connsiteY116" fmla="*/ 543741 h 1154323"/>
                <a:gd name="connsiteX117" fmla="*/ 343988 w 900505"/>
                <a:gd name="connsiteY117" fmla="*/ 524179 h 1154323"/>
                <a:gd name="connsiteX118" fmla="*/ 341231 w 900505"/>
                <a:gd name="connsiteY118" fmla="*/ 448525 h 1154323"/>
                <a:gd name="connsiteX119" fmla="*/ 320255 w 900505"/>
                <a:gd name="connsiteY119" fmla="*/ 346616 h 1154323"/>
                <a:gd name="connsiteX120" fmla="*/ 273660 w 900505"/>
                <a:gd name="connsiteY120" fmla="*/ 271598 h 1154323"/>
                <a:gd name="connsiteX121" fmla="*/ 242574 w 900505"/>
                <a:gd name="connsiteY121" fmla="*/ 265070 h 1154323"/>
                <a:gd name="connsiteX122" fmla="*/ 228409 w 900505"/>
                <a:gd name="connsiteY122" fmla="*/ 271480 h 1154323"/>
                <a:gd name="connsiteX123" fmla="*/ 185468 w 900505"/>
                <a:gd name="connsiteY123" fmla="*/ 291584 h 1154323"/>
                <a:gd name="connsiteX124" fmla="*/ 175593 w 900505"/>
                <a:gd name="connsiteY124" fmla="*/ 293729 h 1154323"/>
                <a:gd name="connsiteX125" fmla="*/ 174179 w 900505"/>
                <a:gd name="connsiteY125" fmla="*/ 291278 h 1154323"/>
                <a:gd name="connsiteX126" fmla="*/ 186434 w 900505"/>
                <a:gd name="connsiteY126" fmla="*/ 274120 h 1154323"/>
                <a:gd name="connsiteX127" fmla="*/ 195532 w 900505"/>
                <a:gd name="connsiteY127" fmla="*/ 247653 h 1154323"/>
                <a:gd name="connsiteX128" fmla="*/ 203144 w 900505"/>
                <a:gd name="connsiteY128" fmla="*/ 235279 h 1154323"/>
                <a:gd name="connsiteX129" fmla="*/ 238072 w 900505"/>
                <a:gd name="connsiteY129" fmla="*/ 229317 h 1154323"/>
                <a:gd name="connsiteX130" fmla="*/ 288721 w 900505"/>
                <a:gd name="connsiteY130" fmla="*/ 245131 h 1154323"/>
                <a:gd name="connsiteX131" fmla="*/ 332251 w 900505"/>
                <a:gd name="connsiteY131" fmla="*/ 311782 h 1154323"/>
                <a:gd name="connsiteX132" fmla="*/ 333264 w 900505"/>
                <a:gd name="connsiteY132" fmla="*/ 319701 h 1154323"/>
                <a:gd name="connsiteX133" fmla="*/ 333288 w 900505"/>
                <a:gd name="connsiteY133" fmla="*/ 343387 h 1154323"/>
                <a:gd name="connsiteX134" fmla="*/ 335339 w 900505"/>
                <a:gd name="connsiteY134" fmla="*/ 361110 h 1154323"/>
                <a:gd name="connsiteX135" fmla="*/ 337955 w 900505"/>
                <a:gd name="connsiteY135" fmla="*/ 361747 h 1154323"/>
                <a:gd name="connsiteX136" fmla="*/ 348607 w 900505"/>
                <a:gd name="connsiteY136" fmla="*/ 348219 h 1154323"/>
                <a:gd name="connsiteX137" fmla="*/ 361429 w 900505"/>
                <a:gd name="connsiteY137" fmla="*/ 347841 h 1154323"/>
                <a:gd name="connsiteX138" fmla="*/ 369324 w 900505"/>
                <a:gd name="connsiteY138" fmla="*/ 359413 h 1154323"/>
                <a:gd name="connsiteX139" fmla="*/ 391761 w 900505"/>
                <a:gd name="connsiteY139" fmla="*/ 401978 h 1154323"/>
                <a:gd name="connsiteX140" fmla="*/ 401589 w 900505"/>
                <a:gd name="connsiteY140" fmla="*/ 413856 h 1154323"/>
                <a:gd name="connsiteX141" fmla="*/ 410969 w 900505"/>
                <a:gd name="connsiteY141" fmla="*/ 414822 h 1154323"/>
                <a:gd name="connsiteX142" fmla="*/ 413774 w 900505"/>
                <a:gd name="connsiteY142" fmla="*/ 407516 h 1154323"/>
                <a:gd name="connsiteX143" fmla="*/ 410309 w 900505"/>
                <a:gd name="connsiteY143" fmla="*/ 394766 h 1154323"/>
                <a:gd name="connsiteX144" fmla="*/ 336918 w 900505"/>
                <a:gd name="connsiteY144" fmla="*/ 269100 h 1154323"/>
                <a:gd name="connsiteX145" fmla="*/ 275687 w 900505"/>
                <a:gd name="connsiteY145" fmla="*/ 219465 h 1154323"/>
                <a:gd name="connsiteX146" fmla="*/ 220608 w 900505"/>
                <a:gd name="connsiteY146" fmla="*/ 210839 h 1154323"/>
                <a:gd name="connsiteX147" fmla="*/ 205831 w 900505"/>
                <a:gd name="connsiteY147" fmla="*/ 209354 h 1154323"/>
                <a:gd name="connsiteX148" fmla="*/ 205312 w 900505"/>
                <a:gd name="connsiteY148" fmla="*/ 207092 h 1154323"/>
                <a:gd name="connsiteX149" fmla="*/ 211134 w 900505"/>
                <a:gd name="connsiteY149" fmla="*/ 202025 h 1154323"/>
                <a:gd name="connsiteX150" fmla="*/ 242008 w 900505"/>
                <a:gd name="connsiteY150" fmla="*/ 193304 h 1154323"/>
                <a:gd name="connsiteX151" fmla="*/ 307669 w 900505"/>
                <a:gd name="connsiteY151" fmla="*/ 198089 h 1154323"/>
                <a:gd name="connsiteX152" fmla="*/ 348442 w 900505"/>
                <a:gd name="connsiteY152" fmla="*/ 210721 h 1154323"/>
                <a:gd name="connsiteX153" fmla="*/ 358836 w 900505"/>
                <a:gd name="connsiteY153" fmla="*/ 226536 h 1154323"/>
                <a:gd name="connsiteX154" fmla="*/ 332251 w 900505"/>
                <a:gd name="connsiteY154" fmla="*/ 220974 h 1154323"/>
                <a:gd name="connsiteX155" fmla="*/ 330531 w 900505"/>
                <a:gd name="connsiteY155" fmla="*/ 223142 h 1154323"/>
                <a:gd name="connsiteX156" fmla="*/ 339604 w 900505"/>
                <a:gd name="connsiteY156" fmla="*/ 239569 h 1154323"/>
                <a:gd name="connsiteX157" fmla="*/ 390559 w 900505"/>
                <a:gd name="connsiteY157" fmla="*/ 317863 h 1154323"/>
                <a:gd name="connsiteX158" fmla="*/ 438591 w 900505"/>
                <a:gd name="connsiteY158" fmla="*/ 432758 h 1154323"/>
                <a:gd name="connsiteX159" fmla="*/ 450847 w 900505"/>
                <a:gd name="connsiteY159" fmla="*/ 543906 h 1154323"/>
                <a:gd name="connsiteX160" fmla="*/ 448325 w 900505"/>
                <a:gd name="connsiteY160" fmla="*/ 567427 h 1154323"/>
                <a:gd name="connsiteX161" fmla="*/ 445096 w 900505"/>
                <a:gd name="connsiteY161" fmla="*/ 572022 h 1154323"/>
                <a:gd name="connsiteX162" fmla="*/ 440194 w 900505"/>
                <a:gd name="connsiteY162" fmla="*/ 568252 h 1154323"/>
                <a:gd name="connsiteX163" fmla="*/ 434844 w 900505"/>
                <a:gd name="connsiteY163" fmla="*/ 553757 h 1154323"/>
                <a:gd name="connsiteX164" fmla="*/ 428598 w 900505"/>
                <a:gd name="connsiteY164" fmla="*/ 482180 h 1154323"/>
                <a:gd name="connsiteX165" fmla="*/ 424167 w 900505"/>
                <a:gd name="connsiteY165" fmla="*/ 443976 h 1154323"/>
                <a:gd name="connsiteX166" fmla="*/ 409296 w 900505"/>
                <a:gd name="connsiteY166" fmla="*/ 429482 h 1154323"/>
                <a:gd name="connsiteX167" fmla="*/ 391997 w 900505"/>
                <a:gd name="connsiteY167" fmla="*/ 420926 h 1154323"/>
                <a:gd name="connsiteX168" fmla="*/ 375452 w 900505"/>
                <a:gd name="connsiteY168" fmla="*/ 396698 h 1154323"/>
                <a:gd name="connsiteX169" fmla="*/ 361806 w 900505"/>
                <a:gd name="connsiteY169" fmla="*/ 368794 h 1154323"/>
                <a:gd name="connsiteX170" fmla="*/ 355819 w 900505"/>
                <a:gd name="connsiteY170" fmla="*/ 364009 h 1154323"/>
                <a:gd name="connsiteX171" fmla="*/ 352779 w 900505"/>
                <a:gd name="connsiteY171" fmla="*/ 370750 h 1154323"/>
                <a:gd name="connsiteX172" fmla="*/ 355395 w 900505"/>
                <a:gd name="connsiteY172" fmla="*/ 405372 h 1154323"/>
                <a:gd name="connsiteX173" fmla="*/ 366496 w 900505"/>
                <a:gd name="connsiteY173" fmla="*/ 504782 h 1154323"/>
                <a:gd name="connsiteX174" fmla="*/ 369890 w 900505"/>
                <a:gd name="connsiteY174" fmla="*/ 522152 h 1154323"/>
                <a:gd name="connsiteX175" fmla="*/ 376536 w 900505"/>
                <a:gd name="connsiteY175" fmla="*/ 529081 h 1154323"/>
                <a:gd name="connsiteX176" fmla="*/ 382664 w 900505"/>
                <a:gd name="connsiteY176" fmla="*/ 522482 h 1154323"/>
                <a:gd name="connsiteX177" fmla="*/ 386034 w 900505"/>
                <a:gd name="connsiteY177" fmla="*/ 494789 h 1154323"/>
                <a:gd name="connsiteX178" fmla="*/ 384290 w 900505"/>
                <a:gd name="connsiteY178" fmla="*/ 461464 h 1154323"/>
                <a:gd name="connsiteX179" fmla="*/ 386482 w 900505"/>
                <a:gd name="connsiteY179" fmla="*/ 452178 h 1154323"/>
                <a:gd name="connsiteX180" fmla="*/ 389121 w 900505"/>
                <a:gd name="connsiteY180" fmla="*/ 451824 h 1154323"/>
                <a:gd name="connsiteX181" fmla="*/ 394518 w 900505"/>
                <a:gd name="connsiteY181" fmla="*/ 460733 h 1154323"/>
                <a:gd name="connsiteX182" fmla="*/ 400434 w 900505"/>
                <a:gd name="connsiteY182" fmla="*/ 491207 h 1154323"/>
                <a:gd name="connsiteX183" fmla="*/ 405572 w 900505"/>
                <a:gd name="connsiteY183" fmla="*/ 602426 h 1154323"/>
                <a:gd name="connsiteX184" fmla="*/ 400340 w 900505"/>
                <a:gd name="connsiteY184" fmla="*/ 683783 h 1154323"/>
                <a:gd name="connsiteX185" fmla="*/ 392374 w 900505"/>
                <a:gd name="connsiteY185" fmla="*/ 714516 h 1154323"/>
                <a:gd name="connsiteX186" fmla="*/ 393128 w 900505"/>
                <a:gd name="connsiteY186" fmla="*/ 722105 h 1154323"/>
                <a:gd name="connsiteX187" fmla="*/ 400104 w 900505"/>
                <a:gd name="connsiteY187" fmla="*/ 720809 h 1154323"/>
                <a:gd name="connsiteX188" fmla="*/ 412242 w 900505"/>
                <a:gd name="connsiteY188" fmla="*/ 715129 h 1154323"/>
                <a:gd name="connsiteX189" fmla="*/ 407811 w 900505"/>
                <a:gd name="connsiteY189" fmla="*/ 731367 h 1154323"/>
                <a:gd name="connsiteX190" fmla="*/ 410945 w 900505"/>
                <a:gd name="connsiteY190" fmla="*/ 739004 h 1154323"/>
                <a:gd name="connsiteX191" fmla="*/ 418794 w 900505"/>
                <a:gd name="connsiteY191" fmla="*/ 736529 h 1154323"/>
                <a:gd name="connsiteX192" fmla="*/ 424097 w 900505"/>
                <a:gd name="connsiteY192" fmla="*/ 724485 h 1154323"/>
                <a:gd name="connsiteX193" fmla="*/ 427537 w 900505"/>
                <a:gd name="connsiteY193" fmla="*/ 683925 h 1154323"/>
                <a:gd name="connsiteX194" fmla="*/ 433571 w 900505"/>
                <a:gd name="connsiteY194" fmla="*/ 620550 h 1154323"/>
                <a:gd name="connsiteX195" fmla="*/ 454712 w 900505"/>
                <a:gd name="connsiteY195" fmla="*/ 596180 h 1154323"/>
                <a:gd name="connsiteX196" fmla="*/ 463809 w 900505"/>
                <a:gd name="connsiteY196" fmla="*/ 593069 h 1154323"/>
                <a:gd name="connsiteX197" fmla="*/ 477761 w 900505"/>
                <a:gd name="connsiteY197" fmla="*/ 574851 h 1154323"/>
                <a:gd name="connsiteX198" fmla="*/ 476960 w 900505"/>
                <a:gd name="connsiteY198" fmla="*/ 539333 h 1154323"/>
                <a:gd name="connsiteX199" fmla="*/ 468923 w 900505"/>
                <a:gd name="connsiteY199" fmla="*/ 476076 h 1154323"/>
                <a:gd name="connsiteX200" fmla="*/ 447759 w 900505"/>
                <a:gd name="connsiteY200" fmla="*/ 378574 h 1154323"/>
                <a:gd name="connsiteX201" fmla="*/ 416720 w 900505"/>
                <a:gd name="connsiteY201" fmla="*/ 312183 h 1154323"/>
                <a:gd name="connsiteX202" fmla="*/ 388815 w 900505"/>
                <a:gd name="connsiteY202" fmla="*/ 251966 h 1154323"/>
                <a:gd name="connsiteX203" fmla="*/ 390418 w 900505"/>
                <a:gd name="connsiteY203" fmla="*/ 250952 h 1154323"/>
                <a:gd name="connsiteX204" fmla="*/ 422494 w 900505"/>
                <a:gd name="connsiteY204" fmla="*/ 294129 h 1154323"/>
                <a:gd name="connsiteX205" fmla="*/ 462984 w 900505"/>
                <a:gd name="connsiteY205" fmla="*/ 382887 h 1154323"/>
                <a:gd name="connsiteX206" fmla="*/ 497488 w 900505"/>
                <a:gd name="connsiteY206" fmla="*/ 537542 h 1154323"/>
                <a:gd name="connsiteX207" fmla="*/ 501825 w 900505"/>
                <a:gd name="connsiteY207" fmla="*/ 553828 h 1154323"/>
                <a:gd name="connsiteX208" fmla="*/ 508942 w 900505"/>
                <a:gd name="connsiteY208" fmla="*/ 557952 h 1154323"/>
                <a:gd name="connsiteX209" fmla="*/ 529824 w 900505"/>
                <a:gd name="connsiteY209" fmla="*/ 569666 h 1154323"/>
                <a:gd name="connsiteX210" fmla="*/ 536187 w 900505"/>
                <a:gd name="connsiteY210" fmla="*/ 600752 h 1154323"/>
                <a:gd name="connsiteX211" fmla="*/ 526901 w 900505"/>
                <a:gd name="connsiteY211" fmla="*/ 738674 h 1154323"/>
                <a:gd name="connsiteX212" fmla="*/ 514881 w 900505"/>
                <a:gd name="connsiteY212" fmla="*/ 763020 h 1154323"/>
                <a:gd name="connsiteX213" fmla="*/ 506774 w 900505"/>
                <a:gd name="connsiteY213" fmla="*/ 766460 h 1154323"/>
                <a:gd name="connsiteX214" fmla="*/ 501542 w 900505"/>
                <a:gd name="connsiteY214" fmla="*/ 759531 h 1154323"/>
                <a:gd name="connsiteX215" fmla="*/ 502791 w 900505"/>
                <a:gd name="connsiteY215" fmla="*/ 742067 h 1154323"/>
                <a:gd name="connsiteX216" fmla="*/ 505266 w 900505"/>
                <a:gd name="connsiteY216" fmla="*/ 723873 h 1154323"/>
                <a:gd name="connsiteX217" fmla="*/ 498714 w 900505"/>
                <a:gd name="connsiteY217" fmla="*/ 714092 h 1154323"/>
                <a:gd name="connsiteX218" fmla="*/ 485845 w 900505"/>
                <a:gd name="connsiteY218" fmla="*/ 719206 h 1154323"/>
                <a:gd name="connsiteX219" fmla="*/ 482970 w 900505"/>
                <a:gd name="connsiteY219" fmla="*/ 726583 h 1154323"/>
                <a:gd name="connsiteX220" fmla="*/ 468546 w 900505"/>
                <a:gd name="connsiteY220" fmla="*/ 740300 h 1154323"/>
                <a:gd name="connsiteX221" fmla="*/ 452237 w 900505"/>
                <a:gd name="connsiteY221" fmla="*/ 747653 h 1154323"/>
                <a:gd name="connsiteX222" fmla="*/ 420161 w 900505"/>
                <a:gd name="connsiteY222" fmla="*/ 787271 h 1154323"/>
                <a:gd name="connsiteX223" fmla="*/ 398855 w 900505"/>
                <a:gd name="connsiteY223" fmla="*/ 812796 h 1154323"/>
                <a:gd name="connsiteX224" fmla="*/ 391737 w 900505"/>
                <a:gd name="connsiteY224" fmla="*/ 815270 h 1154323"/>
                <a:gd name="connsiteX225" fmla="*/ 390488 w 900505"/>
                <a:gd name="connsiteY225" fmla="*/ 807728 h 1154323"/>
                <a:gd name="connsiteX226" fmla="*/ 398973 w 900505"/>
                <a:gd name="connsiteY226" fmla="*/ 786470 h 1154323"/>
                <a:gd name="connsiteX227" fmla="*/ 394848 w 900505"/>
                <a:gd name="connsiteY227" fmla="*/ 742869 h 1154323"/>
                <a:gd name="connsiteX228" fmla="*/ 377266 w 900505"/>
                <a:gd name="connsiteY228" fmla="*/ 732805 h 1154323"/>
                <a:gd name="connsiteX229" fmla="*/ 363243 w 900505"/>
                <a:gd name="connsiteY229" fmla="*/ 747512 h 1154323"/>
                <a:gd name="connsiteX230" fmla="*/ 364681 w 900505"/>
                <a:gd name="connsiteY230" fmla="*/ 760639 h 1154323"/>
                <a:gd name="connsiteX231" fmla="*/ 375829 w 900505"/>
                <a:gd name="connsiteY231" fmla="*/ 759885 h 1154323"/>
                <a:gd name="connsiteX232" fmla="*/ 377856 w 900505"/>
                <a:gd name="connsiteY232" fmla="*/ 759037 h 1154323"/>
                <a:gd name="connsiteX233" fmla="*/ 385987 w 900505"/>
                <a:gd name="connsiteY233" fmla="*/ 759814 h 1154323"/>
                <a:gd name="connsiteX234" fmla="*/ 388155 w 900505"/>
                <a:gd name="connsiteY234" fmla="*/ 767710 h 1154323"/>
                <a:gd name="connsiteX235" fmla="*/ 374203 w 900505"/>
                <a:gd name="connsiteY235" fmla="*/ 787743 h 1154323"/>
                <a:gd name="connsiteX236" fmla="*/ 361994 w 900505"/>
                <a:gd name="connsiteY236" fmla="*/ 782416 h 1154323"/>
                <a:gd name="connsiteX237" fmla="*/ 347995 w 900505"/>
                <a:gd name="connsiteY237" fmla="*/ 776760 h 1154323"/>
                <a:gd name="connsiteX238" fmla="*/ 341537 w 900505"/>
                <a:gd name="connsiteY238" fmla="*/ 781733 h 1154323"/>
                <a:gd name="connsiteX239" fmla="*/ 254806 w 900505"/>
                <a:gd name="connsiteY239" fmla="*/ 801789 h 1154323"/>
                <a:gd name="connsiteX240" fmla="*/ 186788 w 900505"/>
                <a:gd name="connsiteY240" fmla="*/ 775322 h 1154323"/>
                <a:gd name="connsiteX241" fmla="*/ 174603 w 900505"/>
                <a:gd name="connsiteY241" fmla="*/ 769713 h 1154323"/>
                <a:gd name="connsiteX242" fmla="*/ 175074 w 900505"/>
                <a:gd name="connsiteY242" fmla="*/ 772353 h 1154323"/>
                <a:gd name="connsiteX243" fmla="*/ 178775 w 900505"/>
                <a:gd name="connsiteY243" fmla="*/ 776996 h 1154323"/>
                <a:gd name="connsiteX244" fmla="*/ 234820 w 900505"/>
                <a:gd name="connsiteY244" fmla="*/ 816072 h 1154323"/>
                <a:gd name="connsiteX245" fmla="*/ 303828 w 900505"/>
                <a:gd name="connsiteY245" fmla="*/ 837448 h 1154323"/>
                <a:gd name="connsiteX246" fmla="*/ 321009 w 900505"/>
                <a:gd name="connsiteY246" fmla="*/ 830448 h 1154323"/>
                <a:gd name="connsiteX247" fmla="*/ 331190 w 900505"/>
                <a:gd name="connsiteY247" fmla="*/ 823708 h 1154323"/>
                <a:gd name="connsiteX248" fmla="*/ 374792 w 900505"/>
                <a:gd name="connsiteY248" fmla="*/ 829199 h 1154323"/>
                <a:gd name="connsiteX249" fmla="*/ 384667 w 900505"/>
                <a:gd name="connsiteY249" fmla="*/ 839876 h 1154323"/>
                <a:gd name="connsiteX250" fmla="*/ 384808 w 900505"/>
                <a:gd name="connsiteY250" fmla="*/ 845862 h 1154323"/>
                <a:gd name="connsiteX251" fmla="*/ 379458 w 900505"/>
                <a:gd name="connsiteY251" fmla="*/ 846663 h 1154323"/>
                <a:gd name="connsiteX252" fmla="*/ 368829 w 900505"/>
                <a:gd name="connsiteY252" fmla="*/ 843458 h 1154323"/>
                <a:gd name="connsiteX253" fmla="*/ 326288 w 900505"/>
                <a:gd name="connsiteY253" fmla="*/ 849279 h 1154323"/>
                <a:gd name="connsiteX254" fmla="*/ 310733 w 900505"/>
                <a:gd name="connsiteY254" fmla="*/ 855808 h 1154323"/>
                <a:gd name="connsiteX255" fmla="*/ 228551 w 900505"/>
                <a:gd name="connsiteY255" fmla="*/ 846640 h 1154323"/>
                <a:gd name="connsiteX256" fmla="*/ 212548 w 900505"/>
                <a:gd name="connsiteY256" fmla="*/ 828280 h 1154323"/>
                <a:gd name="connsiteX257" fmla="*/ 205265 w 900505"/>
                <a:gd name="connsiteY257" fmla="*/ 824603 h 1154323"/>
                <a:gd name="connsiteX258" fmla="*/ 197936 w 900505"/>
                <a:gd name="connsiteY258" fmla="*/ 824792 h 1154323"/>
                <a:gd name="connsiteX259" fmla="*/ 186010 w 900505"/>
                <a:gd name="connsiteY259" fmla="*/ 817415 h 1154323"/>
                <a:gd name="connsiteX260" fmla="*/ 101871 w 900505"/>
                <a:gd name="connsiteY260" fmla="*/ 720290 h 1154323"/>
                <a:gd name="connsiteX261" fmla="*/ 51530 w 900505"/>
                <a:gd name="connsiteY261" fmla="*/ 657410 h 1154323"/>
                <a:gd name="connsiteX262" fmla="*/ 40924 w 900505"/>
                <a:gd name="connsiteY262" fmla="*/ 650269 h 1154323"/>
                <a:gd name="connsiteX263" fmla="*/ 39203 w 900505"/>
                <a:gd name="connsiteY263" fmla="*/ 651565 h 1154323"/>
                <a:gd name="connsiteX264" fmla="*/ 40523 w 900505"/>
                <a:gd name="connsiteY264" fmla="*/ 660710 h 1154323"/>
                <a:gd name="connsiteX265" fmla="*/ 50658 w 900505"/>
                <a:gd name="connsiteY265" fmla="*/ 682110 h 1154323"/>
                <a:gd name="connsiteX266" fmla="*/ 142244 w 900505"/>
                <a:gd name="connsiteY266" fmla="*/ 796534 h 1154323"/>
                <a:gd name="connsiteX267" fmla="*/ 214999 w 900505"/>
                <a:gd name="connsiteY267" fmla="*/ 855077 h 1154323"/>
                <a:gd name="connsiteX268" fmla="*/ 258294 w 900505"/>
                <a:gd name="connsiteY268" fmla="*/ 871033 h 1154323"/>
                <a:gd name="connsiteX269" fmla="*/ 329423 w 900505"/>
                <a:gd name="connsiteY269" fmla="*/ 872235 h 1154323"/>
                <a:gd name="connsiteX270" fmla="*/ 396852 w 900505"/>
                <a:gd name="connsiteY270" fmla="*/ 842987 h 1154323"/>
                <a:gd name="connsiteX271" fmla="*/ 436258 w 900505"/>
                <a:gd name="connsiteY271" fmla="*/ 795638 h 1154323"/>
                <a:gd name="connsiteX272" fmla="*/ 459284 w 900505"/>
                <a:gd name="connsiteY272" fmla="*/ 770467 h 1154323"/>
                <a:gd name="connsiteX273" fmla="*/ 466449 w 900505"/>
                <a:gd name="connsiteY273" fmla="*/ 768534 h 1154323"/>
                <a:gd name="connsiteX274" fmla="*/ 468947 w 900505"/>
                <a:gd name="connsiteY274" fmla="*/ 774733 h 1154323"/>
                <a:gd name="connsiteX275" fmla="*/ 464045 w 900505"/>
                <a:gd name="connsiteY275" fmla="*/ 796039 h 1154323"/>
                <a:gd name="connsiteX276" fmla="*/ 389239 w 900505"/>
                <a:gd name="connsiteY276" fmla="*/ 884160 h 1154323"/>
                <a:gd name="connsiteX277" fmla="*/ 353321 w 900505"/>
                <a:gd name="connsiteY277" fmla="*/ 896227 h 1154323"/>
                <a:gd name="connsiteX278" fmla="*/ 276300 w 900505"/>
                <a:gd name="connsiteY278" fmla="*/ 893211 h 1154323"/>
                <a:gd name="connsiteX279" fmla="*/ 173448 w 900505"/>
                <a:gd name="connsiteY279" fmla="*/ 858447 h 1154323"/>
                <a:gd name="connsiteX280" fmla="*/ 87990 w 900505"/>
                <a:gd name="connsiteY280" fmla="*/ 770891 h 1154323"/>
                <a:gd name="connsiteX281" fmla="*/ 40382 w 900505"/>
                <a:gd name="connsiteY281" fmla="*/ 694860 h 1154323"/>
                <a:gd name="connsiteX282" fmla="*/ 21787 w 900505"/>
                <a:gd name="connsiteY282" fmla="*/ 674120 h 1154323"/>
                <a:gd name="connsiteX283" fmla="*/ 17026 w 900505"/>
                <a:gd name="connsiteY283" fmla="*/ 660521 h 1154323"/>
                <a:gd name="connsiteX284" fmla="*/ 599 w 900505"/>
                <a:gd name="connsiteY284" fmla="*/ 608954 h 1154323"/>
                <a:gd name="connsiteX285" fmla="*/ 33 w 900505"/>
                <a:gd name="connsiteY285" fmla="*/ 614917 h 1154323"/>
                <a:gd name="connsiteX286" fmla="*/ 13703 w 900505"/>
                <a:gd name="connsiteY286" fmla="*/ 678433 h 1154323"/>
                <a:gd name="connsiteX287" fmla="*/ 197276 w 900505"/>
                <a:gd name="connsiteY287" fmla="*/ 893918 h 1154323"/>
                <a:gd name="connsiteX288" fmla="*/ 360439 w 900505"/>
                <a:gd name="connsiteY288" fmla="*/ 916991 h 1154323"/>
                <a:gd name="connsiteX289" fmla="*/ 444954 w 900505"/>
                <a:gd name="connsiteY289" fmla="*/ 861794 h 1154323"/>
                <a:gd name="connsiteX290" fmla="*/ 499044 w 900505"/>
                <a:gd name="connsiteY290" fmla="*/ 824556 h 1154323"/>
                <a:gd name="connsiteX291" fmla="*/ 522588 w 900505"/>
                <a:gd name="connsiteY291" fmla="*/ 794083 h 1154323"/>
                <a:gd name="connsiteX292" fmla="*/ 514339 w 900505"/>
                <a:gd name="connsiteY292" fmla="*/ 799008 h 1154323"/>
                <a:gd name="connsiteX293" fmla="*/ 494188 w 900505"/>
                <a:gd name="connsiteY293" fmla="*/ 814210 h 1154323"/>
                <a:gd name="connsiteX294" fmla="*/ 483559 w 900505"/>
                <a:gd name="connsiteY294" fmla="*/ 809661 h 1154323"/>
                <a:gd name="connsiteX295" fmla="*/ 483371 w 900505"/>
                <a:gd name="connsiteY295" fmla="*/ 796369 h 1154323"/>
                <a:gd name="connsiteX296" fmla="*/ 500411 w 900505"/>
                <a:gd name="connsiteY296" fmla="*/ 783005 h 1154323"/>
                <a:gd name="connsiteX297" fmla="*/ 514292 w 900505"/>
                <a:gd name="connsiteY297" fmla="*/ 785244 h 1154323"/>
                <a:gd name="connsiteX298" fmla="*/ 536706 w 900505"/>
                <a:gd name="connsiteY298" fmla="*/ 768864 h 1154323"/>
                <a:gd name="connsiteX299" fmla="*/ 557823 w 900505"/>
                <a:gd name="connsiteY299" fmla="*/ 721045 h 1154323"/>
                <a:gd name="connsiteX300" fmla="*/ 576135 w 900505"/>
                <a:gd name="connsiteY300" fmla="*/ 673743 h 1154323"/>
                <a:gd name="connsiteX301" fmla="*/ 555961 w 900505"/>
                <a:gd name="connsiteY301" fmla="*/ 594247 h 1154323"/>
                <a:gd name="connsiteX302" fmla="*/ 529447 w 900505"/>
                <a:gd name="connsiteY302" fmla="*/ 523825 h 1154323"/>
                <a:gd name="connsiteX303" fmla="*/ 527137 w 900505"/>
                <a:gd name="connsiteY303" fmla="*/ 495143 h 1154323"/>
                <a:gd name="connsiteX304" fmla="*/ 531309 w 900505"/>
                <a:gd name="connsiteY304" fmla="*/ 489180 h 1154323"/>
                <a:gd name="connsiteX305" fmla="*/ 538073 w 900505"/>
                <a:gd name="connsiteY305" fmla="*/ 492220 h 1154323"/>
                <a:gd name="connsiteX306" fmla="*/ 541985 w 900505"/>
                <a:gd name="connsiteY306" fmla="*/ 499267 h 1154323"/>
                <a:gd name="connsiteX307" fmla="*/ 553604 w 900505"/>
                <a:gd name="connsiteY307" fmla="*/ 541242 h 1154323"/>
                <a:gd name="connsiteX308" fmla="*/ 571705 w 900505"/>
                <a:gd name="connsiteY308" fmla="*/ 602756 h 1154323"/>
                <a:gd name="connsiteX309" fmla="*/ 579341 w 900505"/>
                <a:gd name="connsiteY309" fmla="*/ 612583 h 1154323"/>
                <a:gd name="connsiteX310" fmla="*/ 586458 w 900505"/>
                <a:gd name="connsiteY310" fmla="*/ 614328 h 1154323"/>
                <a:gd name="connsiteX311" fmla="*/ 588886 w 900505"/>
                <a:gd name="connsiteY311" fmla="*/ 607116 h 1154323"/>
                <a:gd name="connsiteX312" fmla="*/ 587047 w 900505"/>
                <a:gd name="connsiteY312" fmla="*/ 596204 h 1154323"/>
                <a:gd name="connsiteX313" fmla="*/ 568169 w 900505"/>
                <a:gd name="connsiteY313" fmla="*/ 508671 h 1154323"/>
                <a:gd name="connsiteX314" fmla="*/ 544695 w 900505"/>
                <a:gd name="connsiteY314" fmla="*/ 438885 h 1154323"/>
                <a:gd name="connsiteX315" fmla="*/ 531709 w 900505"/>
                <a:gd name="connsiteY315" fmla="*/ 430448 h 1154323"/>
                <a:gd name="connsiteX316" fmla="*/ 527184 w 900505"/>
                <a:gd name="connsiteY316" fmla="*/ 446003 h 1154323"/>
                <a:gd name="connsiteX317" fmla="*/ 528928 w 900505"/>
                <a:gd name="connsiteY317" fmla="*/ 452414 h 1154323"/>
                <a:gd name="connsiteX318" fmla="*/ 529894 w 900505"/>
                <a:gd name="connsiteY318" fmla="*/ 456703 h 1154323"/>
                <a:gd name="connsiteX319" fmla="*/ 526076 w 900505"/>
                <a:gd name="connsiteY319" fmla="*/ 468935 h 1154323"/>
                <a:gd name="connsiteX320" fmla="*/ 514716 w 900505"/>
                <a:gd name="connsiteY320" fmla="*/ 463514 h 1154323"/>
                <a:gd name="connsiteX321" fmla="*/ 506091 w 900505"/>
                <a:gd name="connsiteY321" fmla="*/ 447229 h 1154323"/>
                <a:gd name="connsiteX322" fmla="*/ 486647 w 900505"/>
                <a:gd name="connsiteY322" fmla="*/ 389769 h 1154323"/>
                <a:gd name="connsiteX323" fmla="*/ 426406 w 900505"/>
                <a:gd name="connsiteY323" fmla="*/ 267922 h 1154323"/>
                <a:gd name="connsiteX324" fmla="*/ 397276 w 900505"/>
                <a:gd name="connsiteY324" fmla="*/ 242515 h 1154323"/>
                <a:gd name="connsiteX325" fmla="*/ 387212 w 900505"/>
                <a:gd name="connsiteY325" fmla="*/ 208836 h 1154323"/>
                <a:gd name="connsiteX326" fmla="*/ 410262 w 900505"/>
                <a:gd name="connsiteY326" fmla="*/ 205866 h 1154323"/>
                <a:gd name="connsiteX327" fmla="*/ 417874 w 900505"/>
                <a:gd name="connsiteY327" fmla="*/ 214964 h 1154323"/>
                <a:gd name="connsiteX328" fmla="*/ 485539 w 900505"/>
                <a:gd name="connsiteY328" fmla="*/ 333158 h 1154323"/>
                <a:gd name="connsiteX329" fmla="*/ 495956 w 900505"/>
                <a:gd name="connsiteY329" fmla="*/ 364575 h 1154323"/>
                <a:gd name="connsiteX330" fmla="*/ 525746 w 900505"/>
                <a:gd name="connsiteY330" fmla="*/ 409496 h 1154323"/>
                <a:gd name="connsiteX331" fmla="*/ 533548 w 900505"/>
                <a:gd name="connsiteY331" fmla="*/ 412866 h 1154323"/>
                <a:gd name="connsiteX332" fmla="*/ 530436 w 900505"/>
                <a:gd name="connsiteY332" fmla="*/ 401153 h 1154323"/>
                <a:gd name="connsiteX333" fmla="*/ 463927 w 900505"/>
                <a:gd name="connsiteY333" fmla="*/ 254323 h 1154323"/>
                <a:gd name="connsiteX334" fmla="*/ 437177 w 900505"/>
                <a:gd name="connsiteY334" fmla="*/ 214398 h 1154323"/>
                <a:gd name="connsiteX335" fmla="*/ 341513 w 900505"/>
                <a:gd name="connsiteY335" fmla="*/ 128798 h 1154323"/>
                <a:gd name="connsiteX336" fmla="*/ 296192 w 900505"/>
                <a:gd name="connsiteY336" fmla="*/ 113149 h 1154323"/>
                <a:gd name="connsiteX337" fmla="*/ 257799 w 900505"/>
                <a:gd name="connsiteY337" fmla="*/ 116755 h 1154323"/>
                <a:gd name="connsiteX338" fmla="*/ 217709 w 900505"/>
                <a:gd name="connsiteY338" fmla="*/ 131886 h 1154323"/>
                <a:gd name="connsiteX339" fmla="*/ 137837 w 900505"/>
                <a:gd name="connsiteY339" fmla="*/ 202802 h 1154323"/>
                <a:gd name="connsiteX340" fmla="*/ 127042 w 900505"/>
                <a:gd name="connsiteY340" fmla="*/ 216920 h 1154323"/>
                <a:gd name="connsiteX341" fmla="*/ 125463 w 900505"/>
                <a:gd name="connsiteY341" fmla="*/ 225027 h 1154323"/>
                <a:gd name="connsiteX342" fmla="*/ 124568 w 900505"/>
                <a:gd name="connsiteY342" fmla="*/ 236340 h 1154323"/>
                <a:gd name="connsiteX343" fmla="*/ 114740 w 900505"/>
                <a:gd name="connsiteY343" fmla="*/ 252838 h 1154323"/>
                <a:gd name="connsiteX344" fmla="*/ 111699 w 900505"/>
                <a:gd name="connsiteY344" fmla="*/ 266272 h 1154323"/>
                <a:gd name="connsiteX345" fmla="*/ 124143 w 900505"/>
                <a:gd name="connsiteY345" fmla="*/ 260238 h 1154323"/>
                <a:gd name="connsiteX346" fmla="*/ 150846 w 900505"/>
                <a:gd name="connsiteY346" fmla="*/ 222906 h 1154323"/>
                <a:gd name="connsiteX347" fmla="*/ 187542 w 900505"/>
                <a:gd name="connsiteY347" fmla="*/ 180365 h 1154323"/>
                <a:gd name="connsiteX348" fmla="*/ 282098 w 900505"/>
                <a:gd name="connsiteY348" fmla="*/ 141171 h 1154323"/>
                <a:gd name="connsiteX349" fmla="*/ 322565 w 900505"/>
                <a:gd name="connsiteY349" fmla="*/ 140606 h 1154323"/>
                <a:gd name="connsiteX350" fmla="*/ 365742 w 900505"/>
                <a:gd name="connsiteY350" fmla="*/ 171410 h 1154323"/>
                <a:gd name="connsiteX351" fmla="*/ 378445 w 900505"/>
                <a:gd name="connsiteY351" fmla="*/ 190382 h 1154323"/>
                <a:gd name="connsiteX352" fmla="*/ 371964 w 900505"/>
                <a:gd name="connsiteY352" fmla="*/ 199361 h 1154323"/>
                <a:gd name="connsiteX353" fmla="*/ 357163 w 900505"/>
                <a:gd name="connsiteY353" fmla="*/ 195119 h 1154323"/>
                <a:gd name="connsiteX354" fmla="*/ 325346 w 900505"/>
                <a:gd name="connsiteY354" fmla="*/ 177679 h 1154323"/>
                <a:gd name="connsiteX355" fmla="*/ 258695 w 900505"/>
                <a:gd name="connsiteY355" fmla="*/ 167049 h 1154323"/>
                <a:gd name="connsiteX356" fmla="*/ 168711 w 900505"/>
                <a:gd name="connsiteY356" fmla="*/ 244589 h 1154323"/>
                <a:gd name="connsiteX357" fmla="*/ 167415 w 900505"/>
                <a:gd name="connsiteY357" fmla="*/ 257339 h 1154323"/>
                <a:gd name="connsiteX358" fmla="*/ 162913 w 900505"/>
                <a:gd name="connsiteY358" fmla="*/ 268393 h 1154323"/>
                <a:gd name="connsiteX359" fmla="*/ 148372 w 900505"/>
                <a:gd name="connsiteY359" fmla="*/ 287389 h 1154323"/>
                <a:gd name="connsiteX360" fmla="*/ 137954 w 900505"/>
                <a:gd name="connsiteY360" fmla="*/ 331956 h 1154323"/>
                <a:gd name="connsiteX361" fmla="*/ 139180 w 900505"/>
                <a:gd name="connsiteY361" fmla="*/ 356185 h 1154323"/>
                <a:gd name="connsiteX362" fmla="*/ 150469 w 900505"/>
                <a:gd name="connsiteY362" fmla="*/ 359131 h 1154323"/>
                <a:gd name="connsiteX363" fmla="*/ 158247 w 900505"/>
                <a:gd name="connsiteY363" fmla="*/ 342091 h 1154323"/>
                <a:gd name="connsiteX364" fmla="*/ 162583 w 900505"/>
                <a:gd name="connsiteY364" fmla="*/ 317415 h 1154323"/>
                <a:gd name="connsiteX365" fmla="*/ 173472 w 900505"/>
                <a:gd name="connsiteY365" fmla="*/ 308695 h 1154323"/>
                <a:gd name="connsiteX366" fmla="*/ 180754 w 900505"/>
                <a:gd name="connsiteY366" fmla="*/ 320903 h 1154323"/>
                <a:gd name="connsiteX367" fmla="*/ 170267 w 900505"/>
                <a:gd name="connsiteY367" fmla="*/ 355171 h 1154323"/>
                <a:gd name="connsiteX368" fmla="*/ 174957 w 900505"/>
                <a:gd name="connsiteY368" fmla="*/ 384184 h 1154323"/>
                <a:gd name="connsiteX369" fmla="*/ 179552 w 900505"/>
                <a:gd name="connsiteY369" fmla="*/ 402237 h 1154323"/>
                <a:gd name="connsiteX370" fmla="*/ 180142 w 900505"/>
                <a:gd name="connsiteY370" fmla="*/ 415152 h 1154323"/>
                <a:gd name="connsiteX371" fmla="*/ 191596 w 900505"/>
                <a:gd name="connsiteY371" fmla="*/ 407705 h 1154323"/>
                <a:gd name="connsiteX372" fmla="*/ 194023 w 900505"/>
                <a:gd name="connsiteY372" fmla="*/ 402331 h 1154323"/>
                <a:gd name="connsiteX373" fmla="*/ 204464 w 900505"/>
                <a:gd name="connsiteY373" fmla="*/ 363844 h 1154323"/>
                <a:gd name="connsiteX374" fmla="*/ 216319 w 900505"/>
                <a:gd name="connsiteY374" fmla="*/ 321963 h 1154323"/>
                <a:gd name="connsiteX375" fmla="*/ 231190 w 900505"/>
                <a:gd name="connsiteY375" fmla="*/ 307045 h 1154323"/>
                <a:gd name="connsiteX376" fmla="*/ 235056 w 900505"/>
                <a:gd name="connsiteY376" fmla="*/ 298937 h 1154323"/>
                <a:gd name="connsiteX377" fmla="*/ 232322 w 900505"/>
                <a:gd name="connsiteY377" fmla="*/ 292173 h 1154323"/>
                <a:gd name="connsiteX378" fmla="*/ 239769 w 900505"/>
                <a:gd name="connsiteY378" fmla="*/ 281897 h 1154323"/>
                <a:gd name="connsiteX379" fmla="*/ 275357 w 900505"/>
                <a:gd name="connsiteY379" fmla="*/ 305442 h 1154323"/>
                <a:gd name="connsiteX380" fmla="*/ 310851 w 900505"/>
                <a:gd name="connsiteY380" fmla="*/ 378951 h 1154323"/>
                <a:gd name="connsiteX381" fmla="*/ 317639 w 900505"/>
                <a:gd name="connsiteY381" fmla="*/ 496321 h 1154323"/>
                <a:gd name="connsiteX382" fmla="*/ 305831 w 900505"/>
                <a:gd name="connsiteY382" fmla="*/ 575416 h 1154323"/>
                <a:gd name="connsiteX383" fmla="*/ 285751 w 900505"/>
                <a:gd name="connsiteY383" fmla="*/ 601719 h 1154323"/>
                <a:gd name="connsiteX384" fmla="*/ 196474 w 900505"/>
                <a:gd name="connsiteY384" fmla="*/ 581662 h 1154323"/>
                <a:gd name="connsiteX385" fmla="*/ 159920 w 900505"/>
                <a:gd name="connsiteY385" fmla="*/ 571669 h 1154323"/>
                <a:gd name="connsiteX386" fmla="*/ 149880 w 900505"/>
                <a:gd name="connsiteY386" fmla="*/ 571009 h 1154323"/>
                <a:gd name="connsiteX387" fmla="*/ 149550 w 900505"/>
                <a:gd name="connsiteY387" fmla="*/ 560804 h 1154323"/>
                <a:gd name="connsiteX388" fmla="*/ 150446 w 900505"/>
                <a:gd name="connsiteY388" fmla="*/ 539192 h 1154323"/>
                <a:gd name="connsiteX389" fmla="*/ 137177 w 900505"/>
                <a:gd name="connsiteY389" fmla="*/ 528681 h 1154323"/>
                <a:gd name="connsiteX390" fmla="*/ 125322 w 900505"/>
                <a:gd name="connsiteY390" fmla="*/ 540865 h 1154323"/>
                <a:gd name="connsiteX391" fmla="*/ 128079 w 900505"/>
                <a:gd name="connsiteY391" fmla="*/ 561110 h 1154323"/>
                <a:gd name="connsiteX392" fmla="*/ 178185 w 900505"/>
                <a:gd name="connsiteY392" fmla="*/ 635280 h 1154323"/>
                <a:gd name="connsiteX393" fmla="*/ 202649 w 900505"/>
                <a:gd name="connsiteY393" fmla="*/ 650387 h 1154323"/>
                <a:gd name="connsiteX394" fmla="*/ 212289 w 900505"/>
                <a:gd name="connsiteY394" fmla="*/ 651188 h 1154323"/>
                <a:gd name="connsiteX395" fmla="*/ 208777 w 900505"/>
                <a:gd name="connsiteY395" fmla="*/ 641643 h 1154323"/>
                <a:gd name="connsiteX396" fmla="*/ 183606 w 900505"/>
                <a:gd name="connsiteY396" fmla="*/ 619913 h 1154323"/>
                <a:gd name="connsiteX397" fmla="*/ 161570 w 900505"/>
                <a:gd name="connsiteY397" fmla="*/ 596274 h 1154323"/>
                <a:gd name="connsiteX398" fmla="*/ 160886 w 900505"/>
                <a:gd name="connsiteY398" fmla="*/ 585291 h 1154323"/>
                <a:gd name="connsiteX399" fmla="*/ 170997 w 900505"/>
                <a:gd name="connsiteY399" fmla="*/ 586965 h 1154323"/>
                <a:gd name="connsiteX400" fmla="*/ 191879 w 900505"/>
                <a:gd name="connsiteY400" fmla="*/ 602308 h 1154323"/>
                <a:gd name="connsiteX401" fmla="*/ 224167 w 900505"/>
                <a:gd name="connsiteY401" fmla="*/ 617863 h 1154323"/>
                <a:gd name="connsiteX402" fmla="*/ 236163 w 900505"/>
                <a:gd name="connsiteY402" fmla="*/ 636081 h 1154323"/>
                <a:gd name="connsiteX403" fmla="*/ 232605 w 900505"/>
                <a:gd name="connsiteY403" fmla="*/ 653357 h 1154323"/>
                <a:gd name="connsiteX404" fmla="*/ 246887 w 900505"/>
                <a:gd name="connsiteY404" fmla="*/ 664716 h 1154323"/>
                <a:gd name="connsiteX405" fmla="*/ 274014 w 900505"/>
                <a:gd name="connsiteY405" fmla="*/ 650128 h 1154323"/>
                <a:gd name="connsiteX406" fmla="*/ 307575 w 900505"/>
                <a:gd name="connsiteY406" fmla="*/ 618641 h 1154323"/>
                <a:gd name="connsiteX407" fmla="*/ 334113 w 900505"/>
                <a:gd name="connsiteY407" fmla="*/ 600116 h 1154323"/>
                <a:gd name="connsiteX408" fmla="*/ 334066 w 900505"/>
                <a:gd name="connsiteY408" fmla="*/ 608105 h 1154323"/>
                <a:gd name="connsiteX409" fmla="*/ 298761 w 900505"/>
                <a:gd name="connsiteY409" fmla="*/ 680366 h 1154323"/>
                <a:gd name="connsiteX410" fmla="*/ 286104 w 900505"/>
                <a:gd name="connsiteY410" fmla="*/ 686894 h 1154323"/>
                <a:gd name="connsiteX411" fmla="*/ 222706 w 900505"/>
                <a:gd name="connsiteY411" fmla="*/ 693823 h 1154323"/>
                <a:gd name="connsiteX412" fmla="*/ 187778 w 900505"/>
                <a:gd name="connsiteY412" fmla="*/ 682393 h 1154323"/>
                <a:gd name="connsiteX413" fmla="*/ 152472 w 900505"/>
                <a:gd name="connsiteY413" fmla="*/ 642468 h 1154323"/>
                <a:gd name="connsiteX414" fmla="*/ 94777 w 900505"/>
                <a:gd name="connsiteY414" fmla="*/ 543128 h 1154323"/>
                <a:gd name="connsiteX415" fmla="*/ 82357 w 900505"/>
                <a:gd name="connsiteY415" fmla="*/ 516307 h 1154323"/>
                <a:gd name="connsiteX416" fmla="*/ 65105 w 900505"/>
                <a:gd name="connsiteY416" fmla="*/ 416071 h 1154323"/>
                <a:gd name="connsiteX417" fmla="*/ 67792 w 900505"/>
                <a:gd name="connsiteY417" fmla="*/ 326324 h 1154323"/>
                <a:gd name="connsiteX418" fmla="*/ 99043 w 900505"/>
                <a:gd name="connsiteY418" fmla="*/ 220761 h 1154323"/>
                <a:gd name="connsiteX419" fmla="*/ 264304 w 900505"/>
                <a:gd name="connsiteY419" fmla="*/ 96957 h 1154323"/>
                <a:gd name="connsiteX420" fmla="*/ 372364 w 900505"/>
                <a:gd name="connsiteY420" fmla="*/ 120502 h 1154323"/>
                <a:gd name="connsiteX421" fmla="*/ 485586 w 900505"/>
                <a:gd name="connsiteY421" fmla="*/ 255407 h 1154323"/>
                <a:gd name="connsiteX422" fmla="*/ 576866 w 900505"/>
                <a:gd name="connsiteY422" fmla="*/ 473790 h 1154323"/>
                <a:gd name="connsiteX423" fmla="*/ 591502 w 900505"/>
                <a:gd name="connsiteY423" fmla="*/ 537047 h 1154323"/>
                <a:gd name="connsiteX424" fmla="*/ 603498 w 900505"/>
                <a:gd name="connsiteY424" fmla="*/ 571622 h 1154323"/>
                <a:gd name="connsiteX425" fmla="*/ 614528 w 900505"/>
                <a:gd name="connsiteY425" fmla="*/ 592338 h 1154323"/>
                <a:gd name="connsiteX426" fmla="*/ 628858 w 900505"/>
                <a:gd name="connsiteY426" fmla="*/ 707328 h 1154323"/>
                <a:gd name="connsiteX427" fmla="*/ 624851 w 900505"/>
                <a:gd name="connsiteY427" fmla="*/ 732852 h 1154323"/>
                <a:gd name="connsiteX428" fmla="*/ 617945 w 900505"/>
                <a:gd name="connsiteY428" fmla="*/ 739569 h 1154323"/>
                <a:gd name="connsiteX429" fmla="*/ 609178 w 900505"/>
                <a:gd name="connsiteY429" fmla="*/ 731226 h 1154323"/>
                <a:gd name="connsiteX430" fmla="*/ 609862 w 900505"/>
                <a:gd name="connsiteY430" fmla="*/ 718122 h 1154323"/>
                <a:gd name="connsiteX431" fmla="*/ 612925 w 900505"/>
                <a:gd name="connsiteY431" fmla="*/ 697005 h 1154323"/>
                <a:gd name="connsiteX432" fmla="*/ 606798 w 900505"/>
                <a:gd name="connsiteY432" fmla="*/ 687153 h 1154323"/>
                <a:gd name="connsiteX433" fmla="*/ 596640 w 900505"/>
                <a:gd name="connsiteY433" fmla="*/ 693163 h 1154323"/>
                <a:gd name="connsiteX434" fmla="*/ 591054 w 900505"/>
                <a:gd name="connsiteY434" fmla="*/ 714375 h 1154323"/>
                <a:gd name="connsiteX435" fmla="*/ 582522 w 900505"/>
                <a:gd name="connsiteY435" fmla="*/ 795473 h 1154323"/>
                <a:gd name="connsiteX436" fmla="*/ 579011 w 900505"/>
                <a:gd name="connsiteY436" fmla="*/ 836741 h 1154323"/>
                <a:gd name="connsiteX437" fmla="*/ 588414 w 900505"/>
                <a:gd name="connsiteY437" fmla="*/ 842586 h 1154323"/>
                <a:gd name="connsiteX438" fmla="*/ 601542 w 900505"/>
                <a:gd name="connsiteY438" fmla="*/ 850788 h 1154323"/>
                <a:gd name="connsiteX439" fmla="*/ 601448 w 900505"/>
                <a:gd name="connsiteY439" fmla="*/ 855242 h 1154323"/>
                <a:gd name="connsiteX440" fmla="*/ 570668 w 900505"/>
                <a:gd name="connsiteY440" fmla="*/ 968134 h 1154323"/>
                <a:gd name="connsiteX441" fmla="*/ 533877 w 900505"/>
                <a:gd name="connsiteY441" fmla="*/ 1019395 h 1154323"/>
                <a:gd name="connsiteX442" fmla="*/ 529517 w 900505"/>
                <a:gd name="connsiteY442" fmla="*/ 1033960 h 1154323"/>
                <a:gd name="connsiteX443" fmla="*/ 543140 w 900505"/>
                <a:gd name="connsiteY443" fmla="*/ 1044754 h 1154323"/>
                <a:gd name="connsiteX444" fmla="*/ 557281 w 900505"/>
                <a:gd name="connsiteY444" fmla="*/ 1043435 h 1154323"/>
                <a:gd name="connsiteX445" fmla="*/ 552143 w 900505"/>
                <a:gd name="connsiteY445" fmla="*/ 1049680 h 1154323"/>
                <a:gd name="connsiteX446" fmla="*/ 501683 w 900505"/>
                <a:gd name="connsiteY446" fmla="*/ 1094578 h 1154323"/>
                <a:gd name="connsiteX447" fmla="*/ 470125 w 900505"/>
                <a:gd name="connsiteY447" fmla="*/ 1115271 h 1154323"/>
                <a:gd name="connsiteX448" fmla="*/ 459590 w 900505"/>
                <a:gd name="connsiteY448" fmla="*/ 1118264 h 1154323"/>
                <a:gd name="connsiteX449" fmla="*/ 463408 w 900505"/>
                <a:gd name="connsiteY449" fmla="*/ 1110463 h 1154323"/>
                <a:gd name="connsiteX450" fmla="*/ 481155 w 900505"/>
                <a:gd name="connsiteY450" fmla="*/ 1093635 h 1154323"/>
                <a:gd name="connsiteX451" fmla="*/ 517474 w 900505"/>
                <a:gd name="connsiteY451" fmla="*/ 1058777 h 1154323"/>
                <a:gd name="connsiteX452" fmla="*/ 522353 w 900505"/>
                <a:gd name="connsiteY452" fmla="*/ 1045061 h 1154323"/>
                <a:gd name="connsiteX453" fmla="*/ 509060 w 900505"/>
                <a:gd name="connsiteY453" fmla="*/ 1049397 h 1154323"/>
                <a:gd name="connsiteX454" fmla="*/ 478775 w 900505"/>
                <a:gd name="connsiteY454" fmla="*/ 1074497 h 1154323"/>
                <a:gd name="connsiteX455" fmla="*/ 433430 w 900505"/>
                <a:gd name="connsiteY455" fmla="*/ 1103298 h 1154323"/>
                <a:gd name="connsiteX456" fmla="*/ 416743 w 900505"/>
                <a:gd name="connsiteY456" fmla="*/ 1098514 h 1154323"/>
                <a:gd name="connsiteX457" fmla="*/ 423554 w 900505"/>
                <a:gd name="connsiteY457" fmla="*/ 1082699 h 1154323"/>
                <a:gd name="connsiteX458" fmla="*/ 429376 w 900505"/>
                <a:gd name="connsiteY458" fmla="*/ 1079470 h 1154323"/>
                <a:gd name="connsiteX459" fmla="*/ 455018 w 900505"/>
                <a:gd name="connsiteY459" fmla="*/ 1070043 h 1154323"/>
                <a:gd name="connsiteX460" fmla="*/ 478916 w 900505"/>
                <a:gd name="connsiteY460" fmla="*/ 1057104 h 1154323"/>
                <a:gd name="connsiteX461" fmla="*/ 480990 w 900505"/>
                <a:gd name="connsiteY461" fmla="*/ 1040866 h 1154323"/>
                <a:gd name="connsiteX462" fmla="*/ 468947 w 900505"/>
                <a:gd name="connsiteY462" fmla="*/ 1040276 h 1154323"/>
                <a:gd name="connsiteX463" fmla="*/ 464822 w 900505"/>
                <a:gd name="connsiteY463" fmla="*/ 1041879 h 1154323"/>
                <a:gd name="connsiteX464" fmla="*/ 412195 w 900505"/>
                <a:gd name="connsiteY464" fmla="*/ 1073649 h 1154323"/>
                <a:gd name="connsiteX465" fmla="*/ 414316 w 900505"/>
                <a:gd name="connsiteY465" fmla="*/ 1109025 h 1154323"/>
                <a:gd name="connsiteX466" fmla="*/ 442928 w 900505"/>
                <a:gd name="connsiteY466" fmla="*/ 1118028 h 1154323"/>
                <a:gd name="connsiteX467" fmla="*/ 451271 w 900505"/>
                <a:gd name="connsiteY467" fmla="*/ 1121186 h 1154323"/>
                <a:gd name="connsiteX468" fmla="*/ 448914 w 900505"/>
                <a:gd name="connsiteY468" fmla="*/ 1129576 h 1154323"/>
                <a:gd name="connsiteX469" fmla="*/ 436517 w 900505"/>
                <a:gd name="connsiteY469" fmla="*/ 1146263 h 1154323"/>
                <a:gd name="connsiteX470" fmla="*/ 432157 w 900505"/>
                <a:gd name="connsiteY470" fmla="*/ 1154323 h 1154323"/>
                <a:gd name="connsiteX471" fmla="*/ 441820 w 900505"/>
                <a:gd name="connsiteY471" fmla="*/ 1152485 h 1154323"/>
                <a:gd name="connsiteX472" fmla="*/ 476065 w 900505"/>
                <a:gd name="connsiteY472" fmla="*/ 1136835 h 1154323"/>
                <a:gd name="connsiteX473" fmla="*/ 581415 w 900505"/>
                <a:gd name="connsiteY473" fmla="*/ 1061229 h 1154323"/>
                <a:gd name="connsiteX474" fmla="*/ 588721 w 900505"/>
                <a:gd name="connsiteY474" fmla="*/ 1031179 h 1154323"/>
                <a:gd name="connsiteX475" fmla="*/ 572152 w 900505"/>
                <a:gd name="connsiteY475" fmla="*/ 1020903 h 1154323"/>
                <a:gd name="connsiteX476" fmla="*/ 566048 w 900505"/>
                <a:gd name="connsiteY476" fmla="*/ 1020432 h 1154323"/>
                <a:gd name="connsiteX477" fmla="*/ 571634 w 900505"/>
                <a:gd name="connsiteY477" fmla="*/ 1010015 h 1154323"/>
                <a:gd name="connsiteX478" fmla="*/ 583206 w 900505"/>
                <a:gd name="connsiteY478" fmla="*/ 988544 h 1154323"/>
                <a:gd name="connsiteX479" fmla="*/ 627821 w 900505"/>
                <a:gd name="connsiteY479" fmla="*/ 836859 h 1154323"/>
                <a:gd name="connsiteX480" fmla="*/ 629329 w 900505"/>
                <a:gd name="connsiteY480" fmla="*/ 794271 h 1154323"/>
                <a:gd name="connsiteX481" fmla="*/ 615306 w 900505"/>
                <a:gd name="connsiteY481" fmla="*/ 780059 h 1154323"/>
                <a:gd name="connsiteX482" fmla="*/ 604323 w 900505"/>
                <a:gd name="connsiteY482" fmla="*/ 766296 h 1154323"/>
                <a:gd name="connsiteX483" fmla="*/ 617922 w 900505"/>
                <a:gd name="connsiteY483" fmla="*/ 756633 h 1154323"/>
                <a:gd name="connsiteX484" fmla="*/ 630319 w 900505"/>
                <a:gd name="connsiteY484" fmla="*/ 747700 h 1154323"/>
                <a:gd name="connsiteX485" fmla="*/ 632558 w 900505"/>
                <a:gd name="connsiteY485" fmla="*/ 739899 h 1154323"/>
                <a:gd name="connsiteX486" fmla="*/ 628127 w 900505"/>
                <a:gd name="connsiteY486" fmla="*/ 585951 h 1154323"/>
                <a:gd name="connsiteX487" fmla="*/ 611629 w 900505"/>
                <a:gd name="connsiteY487" fmla="*/ 559744 h 1154323"/>
                <a:gd name="connsiteX488" fmla="*/ 606114 w 900505"/>
                <a:gd name="connsiteY488" fmla="*/ 552956 h 1154323"/>
                <a:gd name="connsiteX489" fmla="*/ 606303 w 900505"/>
                <a:gd name="connsiteY489" fmla="*/ 545485 h 1154323"/>
                <a:gd name="connsiteX490" fmla="*/ 613350 w 900505"/>
                <a:gd name="connsiteY490" fmla="*/ 543693 h 1154323"/>
                <a:gd name="connsiteX491" fmla="*/ 629541 w 900505"/>
                <a:gd name="connsiteY491" fmla="*/ 552249 h 1154323"/>
                <a:gd name="connsiteX492" fmla="*/ 659096 w 900505"/>
                <a:gd name="connsiteY492" fmla="*/ 613785 h 1154323"/>
                <a:gd name="connsiteX493" fmla="*/ 662466 w 900505"/>
                <a:gd name="connsiteY493" fmla="*/ 677538 h 1154323"/>
                <a:gd name="connsiteX494" fmla="*/ 668806 w 900505"/>
                <a:gd name="connsiteY494" fmla="*/ 695897 h 1154323"/>
                <a:gd name="connsiteX495" fmla="*/ 680778 w 900505"/>
                <a:gd name="connsiteY495" fmla="*/ 693493 h 1154323"/>
                <a:gd name="connsiteX496" fmla="*/ 682876 w 900505"/>
                <a:gd name="connsiteY496" fmla="*/ 679659 h 1154323"/>
                <a:gd name="connsiteX497" fmla="*/ 676654 w 900505"/>
                <a:gd name="connsiteY497" fmla="*/ 614799 h 1154323"/>
                <a:gd name="connsiteX498" fmla="*/ 635009 w 900505"/>
                <a:gd name="connsiteY498" fmla="*/ 540983 h 1154323"/>
                <a:gd name="connsiteX499" fmla="*/ 623460 w 900505"/>
                <a:gd name="connsiteY499" fmla="*/ 529435 h 1154323"/>
                <a:gd name="connsiteX500" fmla="*/ 604040 w 900505"/>
                <a:gd name="connsiteY500" fmla="*/ 492574 h 1154323"/>
                <a:gd name="connsiteX501" fmla="*/ 594330 w 900505"/>
                <a:gd name="connsiteY501" fmla="*/ 451000 h 1154323"/>
                <a:gd name="connsiteX502" fmla="*/ 569112 w 900505"/>
                <a:gd name="connsiteY502" fmla="*/ 396581 h 1154323"/>
                <a:gd name="connsiteX503" fmla="*/ 535268 w 900505"/>
                <a:gd name="connsiteY503" fmla="*/ 309001 h 1154323"/>
                <a:gd name="connsiteX504" fmla="*/ 536399 w 900505"/>
                <a:gd name="connsiteY504" fmla="*/ 270561 h 1154323"/>
                <a:gd name="connsiteX505" fmla="*/ 549645 w 900505"/>
                <a:gd name="connsiteY505" fmla="*/ 257104 h 1154323"/>
                <a:gd name="connsiteX506" fmla="*/ 563338 w 900505"/>
                <a:gd name="connsiteY506" fmla="*/ 268322 h 1154323"/>
                <a:gd name="connsiteX507" fmla="*/ 596899 w 900505"/>
                <a:gd name="connsiteY507" fmla="*/ 347700 h 1154323"/>
                <a:gd name="connsiteX508" fmla="*/ 598431 w 900505"/>
                <a:gd name="connsiteY508" fmla="*/ 357151 h 1154323"/>
                <a:gd name="connsiteX509" fmla="*/ 595673 w 900505"/>
                <a:gd name="connsiteY509" fmla="*/ 358447 h 1154323"/>
                <a:gd name="connsiteX510" fmla="*/ 542268 w 900505"/>
                <a:gd name="connsiteY510" fmla="*/ 283736 h 1154323"/>
                <a:gd name="connsiteX511" fmla="*/ 543941 w 900505"/>
                <a:gd name="connsiteY511" fmla="*/ 291655 h 1154323"/>
                <a:gd name="connsiteX512" fmla="*/ 596993 w 900505"/>
                <a:gd name="connsiteY512" fmla="*/ 409095 h 1154323"/>
                <a:gd name="connsiteX513" fmla="*/ 618440 w 900505"/>
                <a:gd name="connsiteY513" fmla="*/ 476524 h 1154323"/>
                <a:gd name="connsiteX514" fmla="*/ 647194 w 900505"/>
                <a:gd name="connsiteY514" fmla="*/ 516779 h 1154323"/>
                <a:gd name="connsiteX515" fmla="*/ 656055 w 900505"/>
                <a:gd name="connsiteY515" fmla="*/ 517674 h 1154323"/>
                <a:gd name="connsiteX516" fmla="*/ 657611 w 900505"/>
                <a:gd name="connsiteY516" fmla="*/ 509708 h 1154323"/>
                <a:gd name="connsiteX517" fmla="*/ 643588 w 900505"/>
                <a:gd name="connsiteY517" fmla="*/ 489534 h 1154323"/>
                <a:gd name="connsiteX518" fmla="*/ 634679 w 900505"/>
                <a:gd name="connsiteY518" fmla="*/ 466107 h 1154323"/>
                <a:gd name="connsiteX519" fmla="*/ 635103 w 900505"/>
                <a:gd name="connsiteY519" fmla="*/ 454323 h 1154323"/>
                <a:gd name="connsiteX520" fmla="*/ 625346 w 900505"/>
                <a:gd name="connsiteY520" fmla="*/ 402661 h 1154323"/>
                <a:gd name="connsiteX521" fmla="*/ 591101 w 900505"/>
                <a:gd name="connsiteY521" fmla="*/ 275487 h 1154323"/>
                <a:gd name="connsiteX522" fmla="*/ 580118 w 900505"/>
                <a:gd name="connsiteY522" fmla="*/ 251518 h 1154323"/>
                <a:gd name="connsiteX523" fmla="*/ 525864 w 900505"/>
                <a:gd name="connsiteY523" fmla="*/ 183759 h 1154323"/>
                <a:gd name="connsiteX524" fmla="*/ 495720 w 900505"/>
                <a:gd name="connsiteY524" fmla="*/ 140936 h 1154323"/>
                <a:gd name="connsiteX525" fmla="*/ 488414 w 900505"/>
                <a:gd name="connsiteY525" fmla="*/ 135256 h 1154323"/>
                <a:gd name="connsiteX526" fmla="*/ 469536 w 900505"/>
                <a:gd name="connsiteY526" fmla="*/ 131933 h 1154323"/>
                <a:gd name="connsiteX527" fmla="*/ 460698 w 900505"/>
                <a:gd name="connsiteY527" fmla="*/ 122953 h 1154323"/>
                <a:gd name="connsiteX528" fmla="*/ 456833 w 900505"/>
                <a:gd name="connsiteY528" fmla="*/ 110344 h 1154323"/>
                <a:gd name="connsiteX529" fmla="*/ 429942 w 900505"/>
                <a:gd name="connsiteY529" fmla="*/ 88355 h 1154323"/>
                <a:gd name="connsiteX530" fmla="*/ 401942 w 900505"/>
                <a:gd name="connsiteY530" fmla="*/ 67709 h 1154323"/>
                <a:gd name="connsiteX531" fmla="*/ 395178 w 900505"/>
                <a:gd name="connsiteY531" fmla="*/ 55430 h 1154323"/>
                <a:gd name="connsiteX532" fmla="*/ 409767 w 900505"/>
                <a:gd name="connsiteY532" fmla="*/ 54582 h 1154323"/>
                <a:gd name="connsiteX533" fmla="*/ 457941 w 900505"/>
                <a:gd name="connsiteY533" fmla="*/ 81261 h 1154323"/>
                <a:gd name="connsiteX534" fmla="*/ 572223 w 900505"/>
                <a:gd name="connsiteY534" fmla="*/ 214681 h 1154323"/>
                <a:gd name="connsiteX535" fmla="*/ 616649 w 900505"/>
                <a:gd name="connsiteY535" fmla="*/ 300422 h 1154323"/>
                <a:gd name="connsiteX536" fmla="*/ 630366 w 900505"/>
                <a:gd name="connsiteY536" fmla="*/ 326347 h 1154323"/>
                <a:gd name="connsiteX537" fmla="*/ 641349 w 900505"/>
                <a:gd name="connsiteY537" fmla="*/ 349232 h 1154323"/>
                <a:gd name="connsiteX538" fmla="*/ 644601 w 900505"/>
                <a:gd name="connsiteY538" fmla="*/ 380153 h 1154323"/>
                <a:gd name="connsiteX539" fmla="*/ 650375 w 900505"/>
                <a:gd name="connsiteY539" fmla="*/ 418829 h 1154323"/>
                <a:gd name="connsiteX540" fmla="*/ 661594 w 900505"/>
                <a:gd name="connsiteY540" fmla="*/ 429906 h 1154323"/>
                <a:gd name="connsiteX541" fmla="*/ 666920 w 900505"/>
                <a:gd name="connsiteY541" fmla="*/ 439852 h 1154323"/>
                <a:gd name="connsiteX542" fmla="*/ 665294 w 900505"/>
                <a:gd name="connsiteY542" fmla="*/ 449915 h 1154323"/>
                <a:gd name="connsiteX543" fmla="*/ 677243 w 900505"/>
                <a:gd name="connsiteY543" fmla="*/ 529623 h 1154323"/>
                <a:gd name="connsiteX544" fmla="*/ 699609 w 900505"/>
                <a:gd name="connsiteY544" fmla="*/ 617769 h 1154323"/>
                <a:gd name="connsiteX545" fmla="*/ 704724 w 900505"/>
                <a:gd name="connsiteY545" fmla="*/ 627526 h 1154323"/>
                <a:gd name="connsiteX546" fmla="*/ 708353 w 900505"/>
                <a:gd name="connsiteY546" fmla="*/ 620644 h 1154323"/>
                <a:gd name="connsiteX547" fmla="*/ 705973 w 900505"/>
                <a:gd name="connsiteY547" fmla="*/ 559437 h 1154323"/>
                <a:gd name="connsiteX548" fmla="*/ 694731 w 900505"/>
                <a:gd name="connsiteY548" fmla="*/ 511216 h 1154323"/>
                <a:gd name="connsiteX549" fmla="*/ 697135 w 900505"/>
                <a:gd name="connsiteY549" fmla="*/ 497665 h 1154323"/>
                <a:gd name="connsiteX550" fmla="*/ 706586 w 900505"/>
                <a:gd name="connsiteY550" fmla="*/ 506738 h 1154323"/>
                <a:gd name="connsiteX551" fmla="*/ 720939 w 900505"/>
                <a:gd name="connsiteY551" fmla="*/ 549373 h 1154323"/>
                <a:gd name="connsiteX552" fmla="*/ 740029 w 900505"/>
                <a:gd name="connsiteY552" fmla="*/ 667592 h 1154323"/>
                <a:gd name="connsiteX553" fmla="*/ 747288 w 900505"/>
                <a:gd name="connsiteY553" fmla="*/ 733064 h 1154323"/>
                <a:gd name="connsiteX554" fmla="*/ 757587 w 900505"/>
                <a:gd name="connsiteY554" fmla="*/ 756208 h 1154323"/>
                <a:gd name="connsiteX555" fmla="*/ 767510 w 900505"/>
                <a:gd name="connsiteY555" fmla="*/ 780578 h 1154323"/>
                <a:gd name="connsiteX556" fmla="*/ 764728 w 900505"/>
                <a:gd name="connsiteY556" fmla="*/ 840559 h 1154323"/>
                <a:gd name="connsiteX557" fmla="*/ 735622 w 900505"/>
                <a:gd name="connsiteY557" fmla="*/ 960262 h 1154323"/>
                <a:gd name="connsiteX558" fmla="*/ 725888 w 900505"/>
                <a:gd name="connsiteY558" fmla="*/ 986117 h 1154323"/>
                <a:gd name="connsiteX559" fmla="*/ 752732 w 900505"/>
                <a:gd name="connsiteY559" fmla="*/ 961087 h 1154323"/>
                <a:gd name="connsiteX560" fmla="*/ 771021 w 900505"/>
                <a:gd name="connsiteY560" fmla="*/ 927738 h 1154323"/>
                <a:gd name="connsiteX561" fmla="*/ 780943 w 900505"/>
                <a:gd name="connsiteY561" fmla="*/ 858942 h 1154323"/>
                <a:gd name="connsiteX562" fmla="*/ 784761 w 900505"/>
                <a:gd name="connsiteY562" fmla="*/ 798914 h 1154323"/>
                <a:gd name="connsiteX563" fmla="*/ 786883 w 900505"/>
                <a:gd name="connsiteY563" fmla="*/ 701577 h 1154323"/>
                <a:gd name="connsiteX564" fmla="*/ 785351 w 900505"/>
                <a:gd name="connsiteY564" fmla="*/ 690547 h 1154323"/>
                <a:gd name="connsiteX565" fmla="*/ 769701 w 900505"/>
                <a:gd name="connsiteY565" fmla="*/ 733583 h 1154323"/>
                <a:gd name="connsiteX566" fmla="*/ 759378 w 900505"/>
                <a:gd name="connsiteY566" fmla="*/ 596298 h 1154323"/>
                <a:gd name="connsiteX567" fmla="*/ 788202 w 900505"/>
                <a:gd name="connsiteY567" fmla="*/ 640418 h 1154323"/>
                <a:gd name="connsiteX568" fmla="*/ 791738 w 900505"/>
                <a:gd name="connsiteY568" fmla="*/ 639098 h 1154323"/>
                <a:gd name="connsiteX569" fmla="*/ 782310 w 900505"/>
                <a:gd name="connsiteY569" fmla="*/ 545650 h 1154323"/>
                <a:gd name="connsiteX570" fmla="*/ 784761 w 900505"/>
                <a:gd name="connsiteY570" fmla="*/ 545013 h 1154323"/>
                <a:gd name="connsiteX571" fmla="*/ 788438 w 900505"/>
                <a:gd name="connsiteY571" fmla="*/ 552508 h 1154323"/>
                <a:gd name="connsiteX572" fmla="*/ 799492 w 900505"/>
                <a:gd name="connsiteY572" fmla="*/ 578362 h 1154323"/>
                <a:gd name="connsiteX573" fmla="*/ 815589 w 900505"/>
                <a:gd name="connsiteY573" fmla="*/ 602190 h 1154323"/>
                <a:gd name="connsiteX574" fmla="*/ 832723 w 900505"/>
                <a:gd name="connsiteY574" fmla="*/ 608270 h 1154323"/>
                <a:gd name="connsiteX575" fmla="*/ 843494 w 900505"/>
                <a:gd name="connsiteY575" fmla="*/ 612748 h 1154323"/>
                <a:gd name="connsiteX576" fmla="*/ 832487 w 900505"/>
                <a:gd name="connsiteY576" fmla="*/ 644896 h 1154323"/>
                <a:gd name="connsiteX577" fmla="*/ 820915 w 900505"/>
                <a:gd name="connsiteY577" fmla="*/ 654888 h 1154323"/>
                <a:gd name="connsiteX578" fmla="*/ 812525 w 900505"/>
                <a:gd name="connsiteY578" fmla="*/ 687790 h 1154323"/>
                <a:gd name="connsiteX579" fmla="*/ 809697 w 900505"/>
                <a:gd name="connsiteY579" fmla="*/ 796628 h 1154323"/>
                <a:gd name="connsiteX580" fmla="*/ 828009 w 900505"/>
                <a:gd name="connsiteY580" fmla="*/ 841549 h 1154323"/>
                <a:gd name="connsiteX581" fmla="*/ 814787 w 900505"/>
                <a:gd name="connsiteY581" fmla="*/ 840630 h 1154323"/>
                <a:gd name="connsiteX582" fmla="*/ 800953 w 900505"/>
                <a:gd name="connsiteY582" fmla="*/ 841690 h 1154323"/>
                <a:gd name="connsiteX583" fmla="*/ 793835 w 900505"/>
                <a:gd name="connsiteY583" fmla="*/ 848172 h 1154323"/>
                <a:gd name="connsiteX584" fmla="*/ 797724 w 900505"/>
                <a:gd name="connsiteY584" fmla="*/ 857811 h 1154323"/>
                <a:gd name="connsiteX585" fmla="*/ 804889 w 900505"/>
                <a:gd name="connsiteY585" fmla="*/ 861252 h 1154323"/>
                <a:gd name="connsiteX586" fmla="*/ 815777 w 900505"/>
                <a:gd name="connsiteY586" fmla="*/ 901436 h 1154323"/>
                <a:gd name="connsiteX587" fmla="*/ 795862 w 900505"/>
                <a:gd name="connsiteY587" fmla="*/ 877043 h 1154323"/>
                <a:gd name="connsiteX588" fmla="*/ 797300 w 900505"/>
                <a:gd name="connsiteY588" fmla="*/ 887483 h 1154323"/>
                <a:gd name="connsiteX589" fmla="*/ 794660 w 900505"/>
                <a:gd name="connsiteY589" fmla="*/ 926913 h 1154323"/>
                <a:gd name="connsiteX590" fmla="*/ 767392 w 900505"/>
                <a:gd name="connsiteY590" fmla="*/ 971764 h 1154323"/>
                <a:gd name="connsiteX591" fmla="*/ 751554 w 900505"/>
                <a:gd name="connsiteY591" fmla="*/ 1000092 h 1154323"/>
                <a:gd name="connsiteX592" fmla="*/ 757776 w 900505"/>
                <a:gd name="connsiteY592" fmla="*/ 1016567 h 1154323"/>
                <a:gd name="connsiteX593" fmla="*/ 767910 w 900505"/>
                <a:gd name="connsiteY593" fmla="*/ 1023708 h 1154323"/>
                <a:gd name="connsiteX594" fmla="*/ 759261 w 900505"/>
                <a:gd name="connsiteY594" fmla="*/ 1029624 h 1154323"/>
                <a:gd name="connsiteX595" fmla="*/ 739228 w 900505"/>
                <a:gd name="connsiteY595" fmla="*/ 1059343 h 1154323"/>
                <a:gd name="connsiteX596" fmla="*/ 717757 w 900505"/>
                <a:gd name="connsiteY596" fmla="*/ 1077514 h 1154323"/>
                <a:gd name="connsiteX597" fmla="*/ 700694 w 900505"/>
                <a:gd name="connsiteY597" fmla="*/ 1070585 h 1154323"/>
                <a:gd name="connsiteX598" fmla="*/ 708306 w 900505"/>
                <a:gd name="connsiteY598" fmla="*/ 1055171 h 1154323"/>
                <a:gd name="connsiteX599" fmla="*/ 731992 w 900505"/>
                <a:gd name="connsiteY599" fmla="*/ 1034974 h 1154323"/>
                <a:gd name="connsiteX600" fmla="*/ 733713 w 900505"/>
                <a:gd name="connsiteY600" fmla="*/ 1013597 h 1154323"/>
                <a:gd name="connsiteX601" fmla="*/ 718558 w 900505"/>
                <a:gd name="connsiteY601" fmla="*/ 997241 h 1154323"/>
                <a:gd name="connsiteX602" fmla="*/ 712148 w 900505"/>
                <a:gd name="connsiteY602" fmla="*/ 956915 h 1154323"/>
                <a:gd name="connsiteX603" fmla="*/ 738898 w 900505"/>
                <a:gd name="connsiteY603" fmla="*/ 883430 h 1154323"/>
                <a:gd name="connsiteX604" fmla="*/ 751200 w 900505"/>
                <a:gd name="connsiteY604" fmla="*/ 788049 h 1154323"/>
                <a:gd name="connsiteX605" fmla="*/ 748490 w 900505"/>
                <a:gd name="connsiteY605" fmla="*/ 771339 h 1154323"/>
                <a:gd name="connsiteX606" fmla="*/ 740053 w 900505"/>
                <a:gd name="connsiteY606" fmla="*/ 770349 h 1154323"/>
                <a:gd name="connsiteX607" fmla="*/ 735150 w 900505"/>
                <a:gd name="connsiteY607" fmla="*/ 781827 h 1154323"/>
                <a:gd name="connsiteX608" fmla="*/ 730649 w 900505"/>
                <a:gd name="connsiteY608" fmla="*/ 817014 h 1154323"/>
                <a:gd name="connsiteX609" fmla="*/ 714552 w 900505"/>
                <a:gd name="connsiteY609" fmla="*/ 904099 h 1154323"/>
                <a:gd name="connsiteX610" fmla="*/ 671492 w 900505"/>
                <a:gd name="connsiteY610" fmla="*/ 1006432 h 1154323"/>
                <a:gd name="connsiteX611" fmla="*/ 661452 w 900505"/>
                <a:gd name="connsiteY611" fmla="*/ 1032216 h 1154323"/>
                <a:gd name="connsiteX612" fmla="*/ 663526 w 900505"/>
                <a:gd name="connsiteY612" fmla="*/ 1033489 h 1154323"/>
                <a:gd name="connsiteX613" fmla="*/ 672341 w 900505"/>
                <a:gd name="connsiteY613" fmla="*/ 1023944 h 1154323"/>
                <a:gd name="connsiteX614" fmla="*/ 696734 w 900505"/>
                <a:gd name="connsiteY614" fmla="*/ 1001507 h 1154323"/>
                <a:gd name="connsiteX615" fmla="*/ 706656 w 900505"/>
                <a:gd name="connsiteY615" fmla="*/ 1000964 h 1154323"/>
                <a:gd name="connsiteX616" fmla="*/ 708518 w 900505"/>
                <a:gd name="connsiteY616" fmla="*/ 1010816 h 1154323"/>
                <a:gd name="connsiteX617" fmla="*/ 703922 w 900505"/>
                <a:gd name="connsiteY617" fmla="*/ 1022388 h 1154323"/>
                <a:gd name="connsiteX618" fmla="*/ 686953 w 900505"/>
                <a:gd name="connsiteY618" fmla="*/ 1044849 h 1154323"/>
                <a:gd name="connsiteX619" fmla="*/ 663762 w 900505"/>
                <a:gd name="connsiteY619" fmla="*/ 1079188 h 1154323"/>
                <a:gd name="connsiteX620" fmla="*/ 662914 w 900505"/>
                <a:gd name="connsiteY620" fmla="*/ 1087601 h 1154323"/>
                <a:gd name="connsiteX621" fmla="*/ 671162 w 900505"/>
                <a:gd name="connsiteY621" fmla="*/ 1088120 h 1154323"/>
                <a:gd name="connsiteX622" fmla="*/ 686835 w 900505"/>
                <a:gd name="connsiteY622" fmla="*/ 1083831 h 1154323"/>
                <a:gd name="connsiteX623" fmla="*/ 696263 w 900505"/>
                <a:gd name="connsiteY623" fmla="*/ 1085198 h 1154323"/>
                <a:gd name="connsiteX624" fmla="*/ 695202 w 900505"/>
                <a:gd name="connsiteY624" fmla="*/ 1095214 h 1154323"/>
                <a:gd name="connsiteX625" fmla="*/ 674533 w 900505"/>
                <a:gd name="connsiteY625" fmla="*/ 1124132 h 1154323"/>
                <a:gd name="connsiteX626" fmla="*/ 659001 w 900505"/>
                <a:gd name="connsiteY626" fmla="*/ 1143223 h 1154323"/>
                <a:gd name="connsiteX627" fmla="*/ 666072 w 900505"/>
                <a:gd name="connsiteY627" fmla="*/ 1140394 h 1154323"/>
                <a:gd name="connsiteX628" fmla="*/ 823319 w 900505"/>
                <a:gd name="connsiteY628" fmla="*/ 993800 h 1154323"/>
                <a:gd name="connsiteX629" fmla="*/ 847571 w 900505"/>
                <a:gd name="connsiteY629" fmla="*/ 960168 h 1154323"/>
                <a:gd name="connsiteX630" fmla="*/ 848702 w 900505"/>
                <a:gd name="connsiteY630" fmla="*/ 950529 h 1154323"/>
                <a:gd name="connsiteX631" fmla="*/ 837743 w 900505"/>
                <a:gd name="connsiteY631" fmla="*/ 950034 h 1154323"/>
                <a:gd name="connsiteX632" fmla="*/ 824498 w 900505"/>
                <a:gd name="connsiteY632" fmla="*/ 966036 h 1154323"/>
                <a:gd name="connsiteX633" fmla="*/ 799303 w 900505"/>
                <a:gd name="connsiteY633" fmla="*/ 1000352 h 1154323"/>
                <a:gd name="connsiteX634" fmla="*/ 773001 w 900505"/>
                <a:gd name="connsiteY634" fmla="*/ 1008954 h 1154323"/>
                <a:gd name="connsiteX635" fmla="*/ 778539 w 900505"/>
                <a:gd name="connsiteY635" fmla="*/ 996227 h 1154323"/>
                <a:gd name="connsiteX636" fmla="*/ 801966 w 900505"/>
                <a:gd name="connsiteY636" fmla="*/ 961040 h 1154323"/>
                <a:gd name="connsiteX637" fmla="*/ 834302 w 900505"/>
                <a:gd name="connsiteY637" fmla="*/ 883500 h 1154323"/>
                <a:gd name="connsiteX638" fmla="*/ 852968 w 900505"/>
                <a:gd name="connsiteY638" fmla="*/ 867922 h 1154323"/>
                <a:gd name="connsiteX639" fmla="*/ 864752 w 900505"/>
                <a:gd name="connsiteY639" fmla="*/ 869030 h 1154323"/>
                <a:gd name="connsiteX640" fmla="*/ 891950 w 900505"/>
                <a:gd name="connsiteY640" fmla="*/ 869030 h 1154323"/>
                <a:gd name="connsiteX641" fmla="*/ 900505 w 900505"/>
                <a:gd name="connsiteY641" fmla="*/ 861794 h 1154323"/>
                <a:gd name="connsiteX642" fmla="*/ 894354 w 900505"/>
                <a:gd name="connsiteY642" fmla="*/ 849656 h 1154323"/>
                <a:gd name="connsiteX643" fmla="*/ 443917 w 900505"/>
                <a:gd name="connsiteY643" fmla="*/ 128492 h 1154323"/>
                <a:gd name="connsiteX644" fmla="*/ 510403 w 900505"/>
                <a:gd name="connsiteY644" fmla="*/ 199055 h 1154323"/>
                <a:gd name="connsiteX645" fmla="*/ 513255 w 900505"/>
                <a:gd name="connsiteY645" fmla="*/ 226111 h 1154323"/>
                <a:gd name="connsiteX646" fmla="*/ 520750 w 900505"/>
                <a:gd name="connsiteY646" fmla="*/ 234714 h 1154323"/>
                <a:gd name="connsiteX647" fmla="*/ 538544 w 900505"/>
                <a:gd name="connsiteY647" fmla="*/ 230047 h 1154323"/>
                <a:gd name="connsiteX648" fmla="*/ 547005 w 900505"/>
                <a:gd name="connsiteY648" fmla="*/ 228445 h 1154323"/>
                <a:gd name="connsiteX649" fmla="*/ 547806 w 900505"/>
                <a:gd name="connsiteY649" fmla="*/ 230259 h 1154323"/>
                <a:gd name="connsiteX650" fmla="*/ 519171 w 900505"/>
                <a:gd name="connsiteY650" fmla="*/ 261888 h 1154323"/>
                <a:gd name="connsiteX651" fmla="*/ 511440 w 900505"/>
                <a:gd name="connsiteY651" fmla="*/ 261723 h 1154323"/>
                <a:gd name="connsiteX652" fmla="*/ 504700 w 900505"/>
                <a:gd name="connsiteY652" fmla="*/ 253168 h 1154323"/>
                <a:gd name="connsiteX653" fmla="*/ 448207 w 900505"/>
                <a:gd name="connsiteY653" fmla="*/ 159531 h 1154323"/>
                <a:gd name="connsiteX654" fmla="*/ 434797 w 900505"/>
                <a:gd name="connsiteY654" fmla="*/ 135727 h 1154323"/>
                <a:gd name="connsiteX655" fmla="*/ 432345 w 900505"/>
                <a:gd name="connsiteY655" fmla="*/ 124320 h 1154323"/>
                <a:gd name="connsiteX656" fmla="*/ 443917 w 900505"/>
                <a:gd name="connsiteY656" fmla="*/ 128492 h 1154323"/>
                <a:gd name="connsiteX657" fmla="*/ 457634 w 900505"/>
                <a:gd name="connsiteY657" fmla="*/ 61511 h 1154323"/>
                <a:gd name="connsiteX658" fmla="*/ 425086 w 900505"/>
                <a:gd name="connsiteY658" fmla="*/ 34997 h 1154323"/>
                <a:gd name="connsiteX659" fmla="*/ 421928 w 900505"/>
                <a:gd name="connsiteY659" fmla="*/ 26606 h 1154323"/>
                <a:gd name="connsiteX660" fmla="*/ 431497 w 900505"/>
                <a:gd name="connsiteY660" fmla="*/ 26441 h 1154323"/>
                <a:gd name="connsiteX661" fmla="*/ 447382 w 900505"/>
                <a:gd name="connsiteY661" fmla="*/ 36576 h 1154323"/>
                <a:gd name="connsiteX662" fmla="*/ 481815 w 900505"/>
                <a:gd name="connsiteY662" fmla="*/ 47959 h 1154323"/>
                <a:gd name="connsiteX663" fmla="*/ 508801 w 900505"/>
                <a:gd name="connsiteY663" fmla="*/ 47653 h 1154323"/>
                <a:gd name="connsiteX664" fmla="*/ 517568 w 900505"/>
                <a:gd name="connsiteY664" fmla="*/ 53686 h 1154323"/>
                <a:gd name="connsiteX665" fmla="*/ 512855 w 900505"/>
                <a:gd name="connsiteY665" fmla="*/ 66389 h 1154323"/>
                <a:gd name="connsiteX666" fmla="*/ 486552 w 900505"/>
                <a:gd name="connsiteY666" fmla="*/ 73719 h 1154323"/>
                <a:gd name="connsiteX667" fmla="*/ 457634 w 900505"/>
                <a:gd name="connsiteY667" fmla="*/ 61511 h 1154323"/>
                <a:gd name="connsiteX668" fmla="*/ 867415 w 900505"/>
                <a:gd name="connsiteY668" fmla="*/ 745720 h 1154323"/>
                <a:gd name="connsiteX669" fmla="*/ 864469 w 900505"/>
                <a:gd name="connsiteY669" fmla="*/ 757787 h 1154323"/>
                <a:gd name="connsiteX670" fmla="*/ 858954 w 900505"/>
                <a:gd name="connsiteY670" fmla="*/ 801954 h 1154323"/>
                <a:gd name="connsiteX671" fmla="*/ 859049 w 900505"/>
                <a:gd name="connsiteY671" fmla="*/ 820455 h 1154323"/>
                <a:gd name="connsiteX672" fmla="*/ 854500 w 900505"/>
                <a:gd name="connsiteY672" fmla="*/ 821422 h 1154323"/>
                <a:gd name="connsiteX673" fmla="*/ 821269 w 900505"/>
                <a:gd name="connsiteY673" fmla="*/ 745061 h 1154323"/>
                <a:gd name="connsiteX674" fmla="*/ 823555 w 900505"/>
                <a:gd name="connsiteY674" fmla="*/ 742987 h 1154323"/>
                <a:gd name="connsiteX675" fmla="*/ 831238 w 900505"/>
                <a:gd name="connsiteY675" fmla="*/ 745438 h 1154323"/>
                <a:gd name="connsiteX676" fmla="*/ 853039 w 900505"/>
                <a:gd name="connsiteY676" fmla="*/ 741313 h 1154323"/>
                <a:gd name="connsiteX677" fmla="*/ 847241 w 900505"/>
                <a:gd name="connsiteY677" fmla="*/ 720149 h 1154323"/>
                <a:gd name="connsiteX678" fmla="*/ 839723 w 900505"/>
                <a:gd name="connsiteY678" fmla="*/ 665141 h 1154323"/>
                <a:gd name="connsiteX679" fmla="*/ 849480 w 900505"/>
                <a:gd name="connsiteY679" fmla="*/ 659626 h 1154323"/>
                <a:gd name="connsiteX680" fmla="*/ 856527 w 900505"/>
                <a:gd name="connsiteY680" fmla="*/ 669077 h 1154323"/>
                <a:gd name="connsiteX681" fmla="*/ 858577 w 900505"/>
                <a:gd name="connsiteY681" fmla="*/ 698066 h 1154323"/>
                <a:gd name="connsiteX682" fmla="*/ 867415 w 900505"/>
                <a:gd name="connsiteY682" fmla="*/ 745720 h 115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</a:cxnLst>
              <a:rect l="l" t="t" r="r" b="b"/>
              <a:pathLst>
                <a:path w="900505" h="1154323">
                  <a:moveTo>
                    <a:pt x="894354" y="849656"/>
                  </a:moveTo>
                  <a:cubicBezTo>
                    <a:pt x="889475" y="846993"/>
                    <a:pt x="887283" y="843835"/>
                    <a:pt x="886671" y="839027"/>
                  </a:cubicBezTo>
                  <a:cubicBezTo>
                    <a:pt x="884573" y="822859"/>
                    <a:pt x="881981" y="806715"/>
                    <a:pt x="880896" y="790477"/>
                  </a:cubicBezTo>
                  <a:cubicBezTo>
                    <a:pt x="878869" y="760592"/>
                    <a:pt x="878115" y="730637"/>
                    <a:pt x="876253" y="700752"/>
                  </a:cubicBezTo>
                  <a:cubicBezTo>
                    <a:pt x="873590" y="658023"/>
                    <a:pt x="867439" y="615695"/>
                    <a:pt x="858059" y="573955"/>
                  </a:cubicBezTo>
                  <a:cubicBezTo>
                    <a:pt x="854170" y="556727"/>
                    <a:pt x="848019" y="539993"/>
                    <a:pt x="842433" y="523213"/>
                  </a:cubicBezTo>
                  <a:cubicBezTo>
                    <a:pt x="841608" y="520714"/>
                    <a:pt x="838191" y="519065"/>
                    <a:pt x="835952" y="517014"/>
                  </a:cubicBezTo>
                  <a:cubicBezTo>
                    <a:pt x="834019" y="519630"/>
                    <a:pt x="830814" y="522034"/>
                    <a:pt x="830390" y="524862"/>
                  </a:cubicBezTo>
                  <a:cubicBezTo>
                    <a:pt x="829070" y="533583"/>
                    <a:pt x="828245" y="542492"/>
                    <a:pt x="828268" y="551306"/>
                  </a:cubicBezTo>
                  <a:cubicBezTo>
                    <a:pt x="828292" y="560356"/>
                    <a:pt x="829565" y="569406"/>
                    <a:pt x="830272" y="578433"/>
                  </a:cubicBezTo>
                  <a:cubicBezTo>
                    <a:pt x="829565" y="578551"/>
                    <a:pt x="828858" y="578645"/>
                    <a:pt x="828174" y="578763"/>
                  </a:cubicBezTo>
                  <a:cubicBezTo>
                    <a:pt x="824380" y="566602"/>
                    <a:pt x="820609" y="554441"/>
                    <a:pt x="816791" y="542279"/>
                  </a:cubicBezTo>
                  <a:cubicBezTo>
                    <a:pt x="802744" y="497570"/>
                    <a:pt x="790159" y="452414"/>
                    <a:pt x="770833" y="409496"/>
                  </a:cubicBezTo>
                  <a:cubicBezTo>
                    <a:pt x="757564" y="380036"/>
                    <a:pt x="745497" y="350010"/>
                    <a:pt x="733100" y="320149"/>
                  </a:cubicBezTo>
                  <a:cubicBezTo>
                    <a:pt x="730625" y="314186"/>
                    <a:pt x="729070" y="307823"/>
                    <a:pt x="727090" y="301648"/>
                  </a:cubicBezTo>
                  <a:cubicBezTo>
                    <a:pt x="727797" y="301318"/>
                    <a:pt x="728480" y="300964"/>
                    <a:pt x="729188" y="300634"/>
                  </a:cubicBezTo>
                  <a:cubicBezTo>
                    <a:pt x="731851" y="304664"/>
                    <a:pt x="734867" y="308482"/>
                    <a:pt x="737106" y="312725"/>
                  </a:cubicBezTo>
                  <a:cubicBezTo>
                    <a:pt x="753321" y="343269"/>
                    <a:pt x="768994" y="374120"/>
                    <a:pt x="785633" y="404452"/>
                  </a:cubicBezTo>
                  <a:cubicBezTo>
                    <a:pt x="799162" y="429128"/>
                    <a:pt x="813680" y="453262"/>
                    <a:pt x="828009" y="477490"/>
                  </a:cubicBezTo>
                  <a:cubicBezTo>
                    <a:pt x="829848" y="480578"/>
                    <a:pt x="833123" y="482817"/>
                    <a:pt x="837107" y="486800"/>
                  </a:cubicBezTo>
                  <a:cubicBezTo>
                    <a:pt x="838827" y="473861"/>
                    <a:pt x="834632" y="464481"/>
                    <a:pt x="831262" y="455171"/>
                  </a:cubicBezTo>
                  <a:cubicBezTo>
                    <a:pt x="815518" y="411664"/>
                    <a:pt x="795839" y="369854"/>
                    <a:pt x="773449" y="329458"/>
                  </a:cubicBezTo>
                  <a:cubicBezTo>
                    <a:pt x="758624" y="302708"/>
                    <a:pt x="741844" y="277019"/>
                    <a:pt x="725676" y="251023"/>
                  </a:cubicBezTo>
                  <a:cubicBezTo>
                    <a:pt x="723413" y="247370"/>
                    <a:pt x="719619" y="244660"/>
                    <a:pt x="716531" y="241525"/>
                  </a:cubicBezTo>
                  <a:cubicBezTo>
                    <a:pt x="715824" y="241973"/>
                    <a:pt x="715141" y="242421"/>
                    <a:pt x="714434" y="242868"/>
                  </a:cubicBezTo>
                  <a:cubicBezTo>
                    <a:pt x="715212" y="246639"/>
                    <a:pt x="716154" y="250363"/>
                    <a:pt x="716696" y="254181"/>
                  </a:cubicBezTo>
                  <a:cubicBezTo>
                    <a:pt x="717545" y="260003"/>
                    <a:pt x="719006" y="265942"/>
                    <a:pt x="718535" y="271716"/>
                  </a:cubicBezTo>
                  <a:cubicBezTo>
                    <a:pt x="718275" y="274898"/>
                    <a:pt x="715235" y="279234"/>
                    <a:pt x="712336" y="280554"/>
                  </a:cubicBezTo>
                  <a:cubicBezTo>
                    <a:pt x="702320" y="285079"/>
                    <a:pt x="700364" y="287742"/>
                    <a:pt x="703522" y="298490"/>
                  </a:cubicBezTo>
                  <a:cubicBezTo>
                    <a:pt x="709814" y="319772"/>
                    <a:pt x="715871" y="341124"/>
                    <a:pt x="722942" y="362147"/>
                  </a:cubicBezTo>
                  <a:cubicBezTo>
                    <a:pt x="737083" y="404240"/>
                    <a:pt x="752190" y="446097"/>
                    <a:pt x="756503" y="490689"/>
                  </a:cubicBezTo>
                  <a:cubicBezTo>
                    <a:pt x="758789" y="514280"/>
                    <a:pt x="760251" y="537990"/>
                    <a:pt x="761547" y="561653"/>
                  </a:cubicBezTo>
                  <a:cubicBezTo>
                    <a:pt x="761853" y="567450"/>
                    <a:pt x="761476" y="573908"/>
                    <a:pt x="755914" y="578457"/>
                  </a:cubicBezTo>
                  <a:cubicBezTo>
                    <a:pt x="748584" y="574167"/>
                    <a:pt x="746746" y="566838"/>
                    <a:pt x="745803" y="560026"/>
                  </a:cubicBezTo>
                  <a:cubicBezTo>
                    <a:pt x="742834" y="538744"/>
                    <a:pt x="741160" y="517273"/>
                    <a:pt x="738214" y="495991"/>
                  </a:cubicBezTo>
                  <a:cubicBezTo>
                    <a:pt x="730484" y="440158"/>
                    <a:pt x="715754" y="386328"/>
                    <a:pt x="691997" y="335067"/>
                  </a:cubicBezTo>
                  <a:cubicBezTo>
                    <a:pt x="687660" y="325711"/>
                    <a:pt x="684102" y="315930"/>
                    <a:pt x="680943" y="306126"/>
                  </a:cubicBezTo>
                  <a:cubicBezTo>
                    <a:pt x="678469" y="298466"/>
                    <a:pt x="680637" y="292008"/>
                    <a:pt x="687048" y="286258"/>
                  </a:cubicBezTo>
                  <a:cubicBezTo>
                    <a:pt x="691219" y="282534"/>
                    <a:pt x="694637" y="277019"/>
                    <a:pt x="696333" y="271669"/>
                  </a:cubicBezTo>
                  <a:cubicBezTo>
                    <a:pt x="700316" y="259178"/>
                    <a:pt x="697630" y="246757"/>
                    <a:pt x="693411" y="234667"/>
                  </a:cubicBezTo>
                  <a:cubicBezTo>
                    <a:pt x="686883" y="215930"/>
                    <a:pt x="674344" y="201483"/>
                    <a:pt x="660345" y="187884"/>
                  </a:cubicBezTo>
                  <a:cubicBezTo>
                    <a:pt x="664658" y="203957"/>
                    <a:pt x="670078" y="219512"/>
                    <a:pt x="674745" y="235279"/>
                  </a:cubicBezTo>
                  <a:cubicBezTo>
                    <a:pt x="678092" y="246592"/>
                    <a:pt x="681226" y="258070"/>
                    <a:pt x="683017" y="269689"/>
                  </a:cubicBezTo>
                  <a:cubicBezTo>
                    <a:pt x="684573" y="279753"/>
                    <a:pt x="682640" y="280837"/>
                    <a:pt x="672671" y="279588"/>
                  </a:cubicBezTo>
                  <a:cubicBezTo>
                    <a:pt x="670220" y="279281"/>
                    <a:pt x="667722" y="279234"/>
                    <a:pt x="665247" y="279281"/>
                  </a:cubicBezTo>
                  <a:cubicBezTo>
                    <a:pt x="657422" y="279423"/>
                    <a:pt x="653722" y="282463"/>
                    <a:pt x="654971" y="290146"/>
                  </a:cubicBezTo>
                  <a:cubicBezTo>
                    <a:pt x="656597" y="300021"/>
                    <a:pt x="659402" y="309826"/>
                    <a:pt x="662796" y="319277"/>
                  </a:cubicBezTo>
                  <a:cubicBezTo>
                    <a:pt x="671375" y="343175"/>
                    <a:pt x="680660" y="366814"/>
                    <a:pt x="689357" y="390665"/>
                  </a:cubicBezTo>
                  <a:cubicBezTo>
                    <a:pt x="690583" y="393988"/>
                    <a:pt x="691832" y="399314"/>
                    <a:pt x="690182" y="401294"/>
                  </a:cubicBezTo>
                  <a:cubicBezTo>
                    <a:pt x="686058" y="406244"/>
                    <a:pt x="689169" y="409519"/>
                    <a:pt x="691101" y="413173"/>
                  </a:cubicBezTo>
                  <a:cubicBezTo>
                    <a:pt x="692704" y="416213"/>
                    <a:pt x="695061" y="418852"/>
                    <a:pt x="696852" y="421822"/>
                  </a:cubicBezTo>
                  <a:cubicBezTo>
                    <a:pt x="706161" y="437165"/>
                    <a:pt x="709956" y="453710"/>
                    <a:pt x="706751" y="471480"/>
                  </a:cubicBezTo>
                  <a:cubicBezTo>
                    <a:pt x="705737" y="477066"/>
                    <a:pt x="703899" y="483406"/>
                    <a:pt x="696758" y="483477"/>
                  </a:cubicBezTo>
                  <a:cubicBezTo>
                    <a:pt x="689451" y="483524"/>
                    <a:pt x="687165" y="477608"/>
                    <a:pt x="685963" y="471457"/>
                  </a:cubicBezTo>
                  <a:cubicBezTo>
                    <a:pt x="685115" y="467097"/>
                    <a:pt x="684832" y="462595"/>
                    <a:pt x="683630" y="458353"/>
                  </a:cubicBezTo>
                  <a:cubicBezTo>
                    <a:pt x="669866" y="410227"/>
                    <a:pt x="656480" y="362006"/>
                    <a:pt x="641985" y="314092"/>
                  </a:cubicBezTo>
                  <a:cubicBezTo>
                    <a:pt x="624120" y="254982"/>
                    <a:pt x="595131" y="202166"/>
                    <a:pt x="551389" y="157811"/>
                  </a:cubicBezTo>
                  <a:cubicBezTo>
                    <a:pt x="538568" y="144825"/>
                    <a:pt x="526948" y="130495"/>
                    <a:pt x="515966" y="115859"/>
                  </a:cubicBezTo>
                  <a:cubicBezTo>
                    <a:pt x="505525" y="101907"/>
                    <a:pt x="506727" y="94506"/>
                    <a:pt x="518629" y="81897"/>
                  </a:cubicBezTo>
                  <a:cubicBezTo>
                    <a:pt x="521858" y="78480"/>
                    <a:pt x="525275" y="75204"/>
                    <a:pt x="528952" y="72305"/>
                  </a:cubicBezTo>
                  <a:cubicBezTo>
                    <a:pt x="538803" y="64480"/>
                    <a:pt x="542928" y="65541"/>
                    <a:pt x="547712" y="76854"/>
                  </a:cubicBezTo>
                  <a:cubicBezTo>
                    <a:pt x="550658" y="83783"/>
                    <a:pt x="555136" y="89651"/>
                    <a:pt x="562678" y="90971"/>
                  </a:cubicBezTo>
                  <a:cubicBezTo>
                    <a:pt x="566402" y="91631"/>
                    <a:pt x="572341" y="90311"/>
                    <a:pt x="574250" y="87672"/>
                  </a:cubicBezTo>
                  <a:cubicBezTo>
                    <a:pt x="576489" y="84631"/>
                    <a:pt x="576725" y="78716"/>
                    <a:pt x="575428" y="74874"/>
                  </a:cubicBezTo>
                  <a:cubicBezTo>
                    <a:pt x="574108" y="71032"/>
                    <a:pt x="570196" y="67733"/>
                    <a:pt x="566779" y="64999"/>
                  </a:cubicBezTo>
                  <a:cubicBezTo>
                    <a:pt x="549668" y="51282"/>
                    <a:pt x="530790" y="40606"/>
                    <a:pt x="509814" y="34054"/>
                  </a:cubicBezTo>
                  <a:cubicBezTo>
                    <a:pt x="505030" y="32569"/>
                    <a:pt x="499656" y="32852"/>
                    <a:pt x="494542" y="32475"/>
                  </a:cubicBezTo>
                  <a:cubicBezTo>
                    <a:pt x="488839" y="32050"/>
                    <a:pt x="482734" y="32993"/>
                    <a:pt x="477502" y="31249"/>
                  </a:cubicBezTo>
                  <a:cubicBezTo>
                    <a:pt x="469866" y="28680"/>
                    <a:pt x="462748" y="24414"/>
                    <a:pt x="455607" y="20549"/>
                  </a:cubicBezTo>
                  <a:cubicBezTo>
                    <a:pt x="443894" y="14233"/>
                    <a:pt x="432393" y="7540"/>
                    <a:pt x="420656" y="1270"/>
                  </a:cubicBezTo>
                  <a:cubicBezTo>
                    <a:pt x="415164" y="-1652"/>
                    <a:pt x="410545" y="823"/>
                    <a:pt x="406868" y="5088"/>
                  </a:cubicBezTo>
                  <a:cubicBezTo>
                    <a:pt x="404936" y="7304"/>
                    <a:pt x="403357" y="9873"/>
                    <a:pt x="401895" y="12442"/>
                  </a:cubicBezTo>
                  <a:cubicBezTo>
                    <a:pt x="396121" y="22670"/>
                    <a:pt x="387448" y="29340"/>
                    <a:pt x="375805" y="29529"/>
                  </a:cubicBezTo>
                  <a:cubicBezTo>
                    <a:pt x="354099" y="29906"/>
                    <a:pt x="332345" y="29387"/>
                    <a:pt x="310639" y="28657"/>
                  </a:cubicBezTo>
                  <a:cubicBezTo>
                    <a:pt x="292845" y="28067"/>
                    <a:pt x="275098" y="26182"/>
                    <a:pt x="257328" y="25711"/>
                  </a:cubicBezTo>
                  <a:cubicBezTo>
                    <a:pt x="231685" y="25051"/>
                    <a:pt x="209060" y="34619"/>
                    <a:pt x="187683" y="47841"/>
                  </a:cubicBezTo>
                  <a:cubicBezTo>
                    <a:pt x="154381" y="68440"/>
                    <a:pt x="121409" y="89510"/>
                    <a:pt x="93905" y="117792"/>
                  </a:cubicBezTo>
                  <a:cubicBezTo>
                    <a:pt x="88296" y="123542"/>
                    <a:pt x="83818" y="130519"/>
                    <a:pt x="79529" y="137377"/>
                  </a:cubicBezTo>
                  <a:cubicBezTo>
                    <a:pt x="78350" y="139262"/>
                    <a:pt x="78940" y="143410"/>
                    <a:pt x="80330" y="145319"/>
                  </a:cubicBezTo>
                  <a:cubicBezTo>
                    <a:pt x="81273" y="146592"/>
                    <a:pt x="85562" y="146710"/>
                    <a:pt x="87518" y="145720"/>
                  </a:cubicBezTo>
                  <a:cubicBezTo>
                    <a:pt x="94518" y="142138"/>
                    <a:pt x="101754" y="138603"/>
                    <a:pt x="107858" y="133724"/>
                  </a:cubicBezTo>
                  <a:cubicBezTo>
                    <a:pt x="129328" y="116566"/>
                    <a:pt x="150163" y="98654"/>
                    <a:pt x="171610" y="81450"/>
                  </a:cubicBezTo>
                  <a:cubicBezTo>
                    <a:pt x="185939" y="69972"/>
                    <a:pt x="201306" y="60097"/>
                    <a:pt x="219713" y="56161"/>
                  </a:cubicBezTo>
                  <a:cubicBezTo>
                    <a:pt x="248631" y="49962"/>
                    <a:pt x="277808" y="50528"/>
                    <a:pt x="306868" y="53898"/>
                  </a:cubicBezTo>
                  <a:cubicBezTo>
                    <a:pt x="350846" y="58989"/>
                    <a:pt x="389027" y="79352"/>
                    <a:pt x="426312" y="101577"/>
                  </a:cubicBezTo>
                  <a:cubicBezTo>
                    <a:pt x="428009" y="102590"/>
                    <a:pt x="429612" y="106385"/>
                    <a:pt x="428999" y="108035"/>
                  </a:cubicBezTo>
                  <a:cubicBezTo>
                    <a:pt x="428174" y="110250"/>
                    <a:pt x="425322" y="112819"/>
                    <a:pt x="423036" y="113149"/>
                  </a:cubicBezTo>
                  <a:cubicBezTo>
                    <a:pt x="419524" y="113667"/>
                    <a:pt x="415518" y="113031"/>
                    <a:pt x="412124" y="111805"/>
                  </a:cubicBezTo>
                  <a:cubicBezTo>
                    <a:pt x="389875" y="103769"/>
                    <a:pt x="367556" y="95873"/>
                    <a:pt x="345614" y="87035"/>
                  </a:cubicBezTo>
                  <a:cubicBezTo>
                    <a:pt x="323319" y="78056"/>
                    <a:pt x="300646" y="71268"/>
                    <a:pt x="276418" y="74520"/>
                  </a:cubicBezTo>
                  <a:cubicBezTo>
                    <a:pt x="212336" y="83123"/>
                    <a:pt x="159402" y="112560"/>
                    <a:pt x="118110" y="162218"/>
                  </a:cubicBezTo>
                  <a:cubicBezTo>
                    <a:pt x="67815" y="222694"/>
                    <a:pt x="45638" y="293517"/>
                    <a:pt x="44388" y="371245"/>
                  </a:cubicBezTo>
                  <a:cubicBezTo>
                    <a:pt x="44011" y="394931"/>
                    <a:pt x="46934" y="418664"/>
                    <a:pt x="48301" y="442397"/>
                  </a:cubicBezTo>
                  <a:cubicBezTo>
                    <a:pt x="50775" y="485810"/>
                    <a:pt x="60179" y="527219"/>
                    <a:pt x="80660" y="566107"/>
                  </a:cubicBezTo>
                  <a:cubicBezTo>
                    <a:pt x="91242" y="586211"/>
                    <a:pt x="103427" y="606904"/>
                    <a:pt x="92609" y="633583"/>
                  </a:cubicBezTo>
                  <a:cubicBezTo>
                    <a:pt x="100245" y="626041"/>
                    <a:pt x="105972" y="628987"/>
                    <a:pt x="111487" y="632687"/>
                  </a:cubicBezTo>
                  <a:cubicBezTo>
                    <a:pt x="132227" y="646640"/>
                    <a:pt x="149786" y="664127"/>
                    <a:pt x="165246" y="683547"/>
                  </a:cubicBezTo>
                  <a:cubicBezTo>
                    <a:pt x="172718" y="692928"/>
                    <a:pt x="179717" y="703109"/>
                    <a:pt x="184620" y="713974"/>
                  </a:cubicBezTo>
                  <a:cubicBezTo>
                    <a:pt x="187566" y="720479"/>
                    <a:pt x="190724" y="723967"/>
                    <a:pt x="197205" y="723873"/>
                  </a:cubicBezTo>
                  <a:cubicBezTo>
                    <a:pt x="211747" y="723684"/>
                    <a:pt x="226383" y="723826"/>
                    <a:pt x="240806" y="722270"/>
                  </a:cubicBezTo>
                  <a:cubicBezTo>
                    <a:pt x="264398" y="719748"/>
                    <a:pt x="287613" y="715082"/>
                    <a:pt x="309767" y="706102"/>
                  </a:cubicBezTo>
                  <a:cubicBezTo>
                    <a:pt x="317804" y="702850"/>
                    <a:pt x="324356" y="698160"/>
                    <a:pt x="328409" y="690123"/>
                  </a:cubicBezTo>
                  <a:cubicBezTo>
                    <a:pt x="340429" y="666319"/>
                    <a:pt x="352638" y="642633"/>
                    <a:pt x="364846" y="618947"/>
                  </a:cubicBezTo>
                  <a:cubicBezTo>
                    <a:pt x="366779" y="615200"/>
                    <a:pt x="369112" y="611641"/>
                    <a:pt x="371257" y="607988"/>
                  </a:cubicBezTo>
                  <a:cubicBezTo>
                    <a:pt x="372058" y="608176"/>
                    <a:pt x="372836" y="608365"/>
                    <a:pt x="373637" y="608553"/>
                  </a:cubicBezTo>
                  <a:cubicBezTo>
                    <a:pt x="374910" y="624085"/>
                    <a:pt x="376206" y="639616"/>
                    <a:pt x="377479" y="655124"/>
                  </a:cubicBezTo>
                  <a:cubicBezTo>
                    <a:pt x="378327" y="655148"/>
                    <a:pt x="379199" y="655171"/>
                    <a:pt x="380047" y="655195"/>
                  </a:cubicBezTo>
                  <a:cubicBezTo>
                    <a:pt x="381132" y="653050"/>
                    <a:pt x="382192" y="650929"/>
                    <a:pt x="383276" y="648784"/>
                  </a:cubicBezTo>
                  <a:cubicBezTo>
                    <a:pt x="390842" y="633818"/>
                    <a:pt x="393316" y="617627"/>
                    <a:pt x="392633" y="601247"/>
                  </a:cubicBezTo>
                  <a:cubicBezTo>
                    <a:pt x="392138" y="589534"/>
                    <a:pt x="389734" y="577773"/>
                    <a:pt x="386812" y="566366"/>
                  </a:cubicBezTo>
                  <a:cubicBezTo>
                    <a:pt x="384808" y="558612"/>
                    <a:pt x="380142" y="557505"/>
                    <a:pt x="373213" y="561723"/>
                  </a:cubicBezTo>
                  <a:cubicBezTo>
                    <a:pt x="367933" y="564905"/>
                    <a:pt x="363243" y="569053"/>
                    <a:pt x="357988" y="572235"/>
                  </a:cubicBezTo>
                  <a:cubicBezTo>
                    <a:pt x="349786" y="577208"/>
                    <a:pt x="342833" y="576595"/>
                    <a:pt x="335504" y="570396"/>
                  </a:cubicBezTo>
                  <a:cubicBezTo>
                    <a:pt x="332110" y="567545"/>
                    <a:pt x="328952" y="564316"/>
                    <a:pt x="326218" y="560828"/>
                  </a:cubicBezTo>
                  <a:cubicBezTo>
                    <a:pt x="324709" y="558895"/>
                    <a:pt x="324261" y="556114"/>
                    <a:pt x="323342" y="553710"/>
                  </a:cubicBezTo>
                  <a:cubicBezTo>
                    <a:pt x="325558" y="552909"/>
                    <a:pt x="327773" y="551495"/>
                    <a:pt x="330012" y="551471"/>
                  </a:cubicBezTo>
                  <a:cubicBezTo>
                    <a:pt x="335574" y="551400"/>
                    <a:pt x="339157" y="548761"/>
                    <a:pt x="340429" y="543741"/>
                  </a:cubicBezTo>
                  <a:cubicBezTo>
                    <a:pt x="342079" y="537307"/>
                    <a:pt x="344106" y="530684"/>
                    <a:pt x="343988" y="524179"/>
                  </a:cubicBezTo>
                  <a:cubicBezTo>
                    <a:pt x="343540" y="498937"/>
                    <a:pt x="342786" y="473696"/>
                    <a:pt x="341231" y="448525"/>
                  </a:cubicBezTo>
                  <a:cubicBezTo>
                    <a:pt x="339062" y="413620"/>
                    <a:pt x="332369" y="379494"/>
                    <a:pt x="320255" y="346616"/>
                  </a:cubicBezTo>
                  <a:cubicBezTo>
                    <a:pt x="309885" y="318452"/>
                    <a:pt x="294990" y="293092"/>
                    <a:pt x="273660" y="271598"/>
                  </a:cubicBezTo>
                  <a:cubicBezTo>
                    <a:pt x="264422" y="262289"/>
                    <a:pt x="254287" y="260498"/>
                    <a:pt x="242574" y="265070"/>
                  </a:cubicBezTo>
                  <a:cubicBezTo>
                    <a:pt x="237766" y="266955"/>
                    <a:pt x="233099" y="269288"/>
                    <a:pt x="228409" y="271480"/>
                  </a:cubicBezTo>
                  <a:cubicBezTo>
                    <a:pt x="214103" y="278197"/>
                    <a:pt x="199868" y="285056"/>
                    <a:pt x="185468" y="291584"/>
                  </a:cubicBezTo>
                  <a:cubicBezTo>
                    <a:pt x="182475" y="292951"/>
                    <a:pt x="178916" y="293045"/>
                    <a:pt x="175593" y="293729"/>
                  </a:cubicBezTo>
                  <a:cubicBezTo>
                    <a:pt x="175122" y="292904"/>
                    <a:pt x="174650" y="292102"/>
                    <a:pt x="174179" y="291278"/>
                  </a:cubicBezTo>
                  <a:cubicBezTo>
                    <a:pt x="178256" y="285574"/>
                    <a:pt x="182404" y="279894"/>
                    <a:pt x="186434" y="274120"/>
                  </a:cubicBezTo>
                  <a:cubicBezTo>
                    <a:pt x="191996" y="266154"/>
                    <a:pt x="197888" y="257740"/>
                    <a:pt x="195532" y="247653"/>
                  </a:cubicBezTo>
                  <a:cubicBezTo>
                    <a:pt x="193693" y="239805"/>
                    <a:pt x="197323" y="236576"/>
                    <a:pt x="203144" y="235279"/>
                  </a:cubicBezTo>
                  <a:cubicBezTo>
                    <a:pt x="214669" y="232687"/>
                    <a:pt x="226335" y="230283"/>
                    <a:pt x="238072" y="229317"/>
                  </a:cubicBezTo>
                  <a:cubicBezTo>
                    <a:pt x="256856" y="227761"/>
                    <a:pt x="274768" y="230849"/>
                    <a:pt x="288721" y="245131"/>
                  </a:cubicBezTo>
                  <a:cubicBezTo>
                    <a:pt x="307575" y="264457"/>
                    <a:pt x="321881" y="286894"/>
                    <a:pt x="332251" y="311782"/>
                  </a:cubicBezTo>
                  <a:cubicBezTo>
                    <a:pt x="333241" y="314162"/>
                    <a:pt x="333217" y="317038"/>
                    <a:pt x="333264" y="319701"/>
                  </a:cubicBezTo>
                  <a:cubicBezTo>
                    <a:pt x="333359" y="327596"/>
                    <a:pt x="332958" y="335492"/>
                    <a:pt x="333288" y="343387"/>
                  </a:cubicBezTo>
                  <a:cubicBezTo>
                    <a:pt x="333547" y="349326"/>
                    <a:pt x="334631" y="355218"/>
                    <a:pt x="335339" y="361110"/>
                  </a:cubicBezTo>
                  <a:cubicBezTo>
                    <a:pt x="336211" y="361322"/>
                    <a:pt x="337083" y="361535"/>
                    <a:pt x="337955" y="361747"/>
                  </a:cubicBezTo>
                  <a:cubicBezTo>
                    <a:pt x="341490" y="357222"/>
                    <a:pt x="344907" y="352602"/>
                    <a:pt x="348607" y="348219"/>
                  </a:cubicBezTo>
                  <a:cubicBezTo>
                    <a:pt x="353250" y="342727"/>
                    <a:pt x="356668" y="342491"/>
                    <a:pt x="361429" y="347841"/>
                  </a:cubicBezTo>
                  <a:cubicBezTo>
                    <a:pt x="364516" y="351306"/>
                    <a:pt x="367132" y="355313"/>
                    <a:pt x="369324" y="359413"/>
                  </a:cubicBezTo>
                  <a:cubicBezTo>
                    <a:pt x="376913" y="373531"/>
                    <a:pt x="384007" y="387931"/>
                    <a:pt x="391761" y="401978"/>
                  </a:cubicBezTo>
                  <a:cubicBezTo>
                    <a:pt x="394236" y="406432"/>
                    <a:pt x="397653" y="410698"/>
                    <a:pt x="401589" y="413856"/>
                  </a:cubicBezTo>
                  <a:cubicBezTo>
                    <a:pt x="403734" y="415577"/>
                    <a:pt x="408212" y="415789"/>
                    <a:pt x="410969" y="414822"/>
                  </a:cubicBezTo>
                  <a:cubicBezTo>
                    <a:pt x="412619" y="414233"/>
                    <a:pt x="414009" y="409967"/>
                    <a:pt x="413774" y="407516"/>
                  </a:cubicBezTo>
                  <a:cubicBezTo>
                    <a:pt x="413349" y="403180"/>
                    <a:pt x="412100" y="398749"/>
                    <a:pt x="410309" y="394766"/>
                  </a:cubicBezTo>
                  <a:cubicBezTo>
                    <a:pt x="390347" y="350269"/>
                    <a:pt x="368829" y="306621"/>
                    <a:pt x="336918" y="269100"/>
                  </a:cubicBezTo>
                  <a:cubicBezTo>
                    <a:pt x="319619" y="248761"/>
                    <a:pt x="300175" y="231061"/>
                    <a:pt x="275687" y="219465"/>
                  </a:cubicBezTo>
                  <a:cubicBezTo>
                    <a:pt x="258058" y="211122"/>
                    <a:pt x="239510" y="210439"/>
                    <a:pt x="220608" y="210839"/>
                  </a:cubicBezTo>
                  <a:cubicBezTo>
                    <a:pt x="215682" y="210934"/>
                    <a:pt x="210757" y="209896"/>
                    <a:pt x="205831" y="209354"/>
                  </a:cubicBezTo>
                  <a:cubicBezTo>
                    <a:pt x="205666" y="208600"/>
                    <a:pt x="205501" y="207846"/>
                    <a:pt x="205312" y="207092"/>
                  </a:cubicBezTo>
                  <a:cubicBezTo>
                    <a:pt x="207245" y="205395"/>
                    <a:pt x="209036" y="203486"/>
                    <a:pt x="211134" y="202025"/>
                  </a:cubicBezTo>
                  <a:cubicBezTo>
                    <a:pt x="220396" y="195543"/>
                    <a:pt x="231143" y="192904"/>
                    <a:pt x="242008" y="193304"/>
                  </a:cubicBezTo>
                  <a:cubicBezTo>
                    <a:pt x="263950" y="194106"/>
                    <a:pt x="286010" y="194954"/>
                    <a:pt x="307669" y="198089"/>
                  </a:cubicBezTo>
                  <a:cubicBezTo>
                    <a:pt x="321598" y="200116"/>
                    <a:pt x="335079" y="205796"/>
                    <a:pt x="348442" y="210721"/>
                  </a:cubicBezTo>
                  <a:cubicBezTo>
                    <a:pt x="354311" y="212890"/>
                    <a:pt x="359237" y="217344"/>
                    <a:pt x="358836" y="226536"/>
                  </a:cubicBezTo>
                  <a:cubicBezTo>
                    <a:pt x="349385" y="224556"/>
                    <a:pt x="340806" y="222765"/>
                    <a:pt x="332251" y="220974"/>
                  </a:cubicBezTo>
                  <a:cubicBezTo>
                    <a:pt x="331685" y="221704"/>
                    <a:pt x="331096" y="222411"/>
                    <a:pt x="330531" y="223142"/>
                  </a:cubicBezTo>
                  <a:cubicBezTo>
                    <a:pt x="333547" y="228633"/>
                    <a:pt x="336211" y="234337"/>
                    <a:pt x="339604" y="239569"/>
                  </a:cubicBezTo>
                  <a:cubicBezTo>
                    <a:pt x="356574" y="265682"/>
                    <a:pt x="374839" y="291018"/>
                    <a:pt x="390559" y="317863"/>
                  </a:cubicBezTo>
                  <a:cubicBezTo>
                    <a:pt x="411653" y="353875"/>
                    <a:pt x="430861" y="390971"/>
                    <a:pt x="438591" y="432758"/>
                  </a:cubicBezTo>
                  <a:cubicBezTo>
                    <a:pt x="445379" y="469524"/>
                    <a:pt x="450587" y="506456"/>
                    <a:pt x="450847" y="543906"/>
                  </a:cubicBezTo>
                  <a:cubicBezTo>
                    <a:pt x="450894" y="551754"/>
                    <a:pt x="449456" y="559626"/>
                    <a:pt x="448325" y="567427"/>
                  </a:cubicBezTo>
                  <a:cubicBezTo>
                    <a:pt x="448089" y="569077"/>
                    <a:pt x="446204" y="570491"/>
                    <a:pt x="445096" y="572022"/>
                  </a:cubicBezTo>
                  <a:cubicBezTo>
                    <a:pt x="443423" y="570797"/>
                    <a:pt x="440971" y="569901"/>
                    <a:pt x="440194" y="568252"/>
                  </a:cubicBezTo>
                  <a:cubicBezTo>
                    <a:pt x="438025" y="563609"/>
                    <a:pt x="436046" y="558730"/>
                    <a:pt x="434844" y="553757"/>
                  </a:cubicBezTo>
                  <a:cubicBezTo>
                    <a:pt x="429187" y="530236"/>
                    <a:pt x="429093" y="506220"/>
                    <a:pt x="428598" y="482180"/>
                  </a:cubicBezTo>
                  <a:cubicBezTo>
                    <a:pt x="428339" y="469406"/>
                    <a:pt x="426359" y="456609"/>
                    <a:pt x="424167" y="443976"/>
                  </a:cubicBezTo>
                  <a:cubicBezTo>
                    <a:pt x="422824" y="436222"/>
                    <a:pt x="417827" y="431367"/>
                    <a:pt x="409296" y="429482"/>
                  </a:cubicBezTo>
                  <a:cubicBezTo>
                    <a:pt x="403121" y="428115"/>
                    <a:pt x="396168" y="425357"/>
                    <a:pt x="391997" y="420926"/>
                  </a:cubicBezTo>
                  <a:cubicBezTo>
                    <a:pt x="385374" y="413880"/>
                    <a:pt x="380260" y="405207"/>
                    <a:pt x="375452" y="396698"/>
                  </a:cubicBezTo>
                  <a:cubicBezTo>
                    <a:pt x="370384" y="387695"/>
                    <a:pt x="366590" y="377985"/>
                    <a:pt x="361806" y="368794"/>
                  </a:cubicBezTo>
                  <a:cubicBezTo>
                    <a:pt x="360721" y="366720"/>
                    <a:pt x="357846" y="365588"/>
                    <a:pt x="355819" y="364009"/>
                  </a:cubicBezTo>
                  <a:cubicBezTo>
                    <a:pt x="354759" y="366272"/>
                    <a:pt x="352685" y="368558"/>
                    <a:pt x="352779" y="370750"/>
                  </a:cubicBezTo>
                  <a:cubicBezTo>
                    <a:pt x="353321" y="382298"/>
                    <a:pt x="354170" y="393870"/>
                    <a:pt x="355395" y="405372"/>
                  </a:cubicBezTo>
                  <a:cubicBezTo>
                    <a:pt x="358954" y="438532"/>
                    <a:pt x="362678" y="471645"/>
                    <a:pt x="366496" y="504782"/>
                  </a:cubicBezTo>
                  <a:cubicBezTo>
                    <a:pt x="367179" y="510651"/>
                    <a:pt x="368028" y="516614"/>
                    <a:pt x="369890" y="522152"/>
                  </a:cubicBezTo>
                  <a:cubicBezTo>
                    <a:pt x="370809" y="524886"/>
                    <a:pt x="374250" y="526795"/>
                    <a:pt x="376536" y="529081"/>
                  </a:cubicBezTo>
                  <a:cubicBezTo>
                    <a:pt x="378657" y="526889"/>
                    <a:pt x="382192" y="524980"/>
                    <a:pt x="382664" y="522482"/>
                  </a:cubicBezTo>
                  <a:cubicBezTo>
                    <a:pt x="384408" y="513361"/>
                    <a:pt x="385916" y="504052"/>
                    <a:pt x="386034" y="494789"/>
                  </a:cubicBezTo>
                  <a:cubicBezTo>
                    <a:pt x="386199" y="483689"/>
                    <a:pt x="384643" y="472565"/>
                    <a:pt x="384290" y="461464"/>
                  </a:cubicBezTo>
                  <a:cubicBezTo>
                    <a:pt x="384196" y="458400"/>
                    <a:pt x="385704" y="455265"/>
                    <a:pt x="386482" y="452178"/>
                  </a:cubicBezTo>
                  <a:cubicBezTo>
                    <a:pt x="387354" y="452060"/>
                    <a:pt x="388226" y="451942"/>
                    <a:pt x="389121" y="451824"/>
                  </a:cubicBezTo>
                  <a:cubicBezTo>
                    <a:pt x="390983" y="454771"/>
                    <a:pt x="393741" y="457504"/>
                    <a:pt x="394518" y="460733"/>
                  </a:cubicBezTo>
                  <a:cubicBezTo>
                    <a:pt x="396969" y="470797"/>
                    <a:pt x="399798" y="480955"/>
                    <a:pt x="400434" y="491207"/>
                  </a:cubicBezTo>
                  <a:cubicBezTo>
                    <a:pt x="402720" y="528256"/>
                    <a:pt x="405336" y="565353"/>
                    <a:pt x="405572" y="602426"/>
                  </a:cubicBezTo>
                  <a:cubicBezTo>
                    <a:pt x="405737" y="629553"/>
                    <a:pt x="402979" y="656750"/>
                    <a:pt x="400340" y="683783"/>
                  </a:cubicBezTo>
                  <a:cubicBezTo>
                    <a:pt x="399326" y="694177"/>
                    <a:pt x="394872" y="704217"/>
                    <a:pt x="392374" y="714516"/>
                  </a:cubicBezTo>
                  <a:cubicBezTo>
                    <a:pt x="391808" y="716849"/>
                    <a:pt x="392845" y="719560"/>
                    <a:pt x="393128" y="722105"/>
                  </a:cubicBezTo>
                  <a:cubicBezTo>
                    <a:pt x="395461" y="721704"/>
                    <a:pt x="397936" y="721657"/>
                    <a:pt x="400104" y="720809"/>
                  </a:cubicBezTo>
                  <a:cubicBezTo>
                    <a:pt x="404252" y="719159"/>
                    <a:pt x="408212" y="717062"/>
                    <a:pt x="412242" y="715129"/>
                  </a:cubicBezTo>
                  <a:cubicBezTo>
                    <a:pt x="411488" y="721516"/>
                    <a:pt x="408919" y="726277"/>
                    <a:pt x="407811" y="731367"/>
                  </a:cubicBezTo>
                  <a:cubicBezTo>
                    <a:pt x="407316" y="733724"/>
                    <a:pt x="409036" y="738108"/>
                    <a:pt x="410945" y="739004"/>
                  </a:cubicBezTo>
                  <a:cubicBezTo>
                    <a:pt x="412878" y="739899"/>
                    <a:pt x="417380" y="738438"/>
                    <a:pt x="418794" y="736529"/>
                  </a:cubicBezTo>
                  <a:cubicBezTo>
                    <a:pt x="421386" y="733112"/>
                    <a:pt x="423602" y="728704"/>
                    <a:pt x="424097" y="724485"/>
                  </a:cubicBezTo>
                  <a:cubicBezTo>
                    <a:pt x="425699" y="711028"/>
                    <a:pt x="426336" y="697453"/>
                    <a:pt x="427537" y="683925"/>
                  </a:cubicBezTo>
                  <a:cubicBezTo>
                    <a:pt x="429399" y="662784"/>
                    <a:pt x="430743" y="641572"/>
                    <a:pt x="433571" y="620550"/>
                  </a:cubicBezTo>
                  <a:cubicBezTo>
                    <a:pt x="435174" y="608600"/>
                    <a:pt x="442503" y="599857"/>
                    <a:pt x="454712" y="596180"/>
                  </a:cubicBezTo>
                  <a:cubicBezTo>
                    <a:pt x="457776" y="595261"/>
                    <a:pt x="460792" y="594177"/>
                    <a:pt x="463809" y="593069"/>
                  </a:cubicBezTo>
                  <a:cubicBezTo>
                    <a:pt x="472317" y="589958"/>
                    <a:pt x="477526" y="583877"/>
                    <a:pt x="477761" y="574851"/>
                  </a:cubicBezTo>
                  <a:cubicBezTo>
                    <a:pt x="478068" y="563019"/>
                    <a:pt x="478139" y="551094"/>
                    <a:pt x="476960" y="539333"/>
                  </a:cubicBezTo>
                  <a:cubicBezTo>
                    <a:pt x="474839" y="518193"/>
                    <a:pt x="471940" y="497123"/>
                    <a:pt x="468923" y="476076"/>
                  </a:cubicBezTo>
                  <a:cubicBezTo>
                    <a:pt x="464186" y="443081"/>
                    <a:pt x="459802" y="409802"/>
                    <a:pt x="447759" y="378574"/>
                  </a:cubicBezTo>
                  <a:cubicBezTo>
                    <a:pt x="438992" y="355831"/>
                    <a:pt x="427090" y="334313"/>
                    <a:pt x="416720" y="312183"/>
                  </a:cubicBezTo>
                  <a:cubicBezTo>
                    <a:pt x="407339" y="292150"/>
                    <a:pt x="398101" y="272046"/>
                    <a:pt x="388815" y="251966"/>
                  </a:cubicBezTo>
                  <a:cubicBezTo>
                    <a:pt x="389357" y="251636"/>
                    <a:pt x="389875" y="251282"/>
                    <a:pt x="390418" y="250952"/>
                  </a:cubicBezTo>
                  <a:cubicBezTo>
                    <a:pt x="401188" y="265305"/>
                    <a:pt x="412925" y="279022"/>
                    <a:pt x="422494" y="294129"/>
                  </a:cubicBezTo>
                  <a:cubicBezTo>
                    <a:pt x="440005" y="321775"/>
                    <a:pt x="452096" y="352131"/>
                    <a:pt x="462984" y="382887"/>
                  </a:cubicBezTo>
                  <a:cubicBezTo>
                    <a:pt x="480707" y="433017"/>
                    <a:pt x="497252" y="483453"/>
                    <a:pt x="497488" y="537542"/>
                  </a:cubicBezTo>
                  <a:cubicBezTo>
                    <a:pt x="497512" y="543010"/>
                    <a:pt x="499609" y="548714"/>
                    <a:pt x="501825" y="553828"/>
                  </a:cubicBezTo>
                  <a:cubicBezTo>
                    <a:pt x="502744" y="555925"/>
                    <a:pt x="506868" y="558400"/>
                    <a:pt x="508942" y="557952"/>
                  </a:cubicBezTo>
                  <a:cubicBezTo>
                    <a:pt x="522305" y="555030"/>
                    <a:pt x="526147" y="556538"/>
                    <a:pt x="529824" y="569666"/>
                  </a:cubicBezTo>
                  <a:cubicBezTo>
                    <a:pt x="532652" y="579824"/>
                    <a:pt x="534679" y="590288"/>
                    <a:pt x="536187" y="600752"/>
                  </a:cubicBezTo>
                  <a:cubicBezTo>
                    <a:pt x="542951" y="647370"/>
                    <a:pt x="540901" y="693493"/>
                    <a:pt x="526901" y="738674"/>
                  </a:cubicBezTo>
                  <a:cubicBezTo>
                    <a:pt x="524238" y="747229"/>
                    <a:pt x="519477" y="755242"/>
                    <a:pt x="514881" y="763020"/>
                  </a:cubicBezTo>
                  <a:cubicBezTo>
                    <a:pt x="513609" y="765164"/>
                    <a:pt x="509154" y="767050"/>
                    <a:pt x="506774" y="766460"/>
                  </a:cubicBezTo>
                  <a:cubicBezTo>
                    <a:pt x="504511" y="765918"/>
                    <a:pt x="501707" y="762077"/>
                    <a:pt x="501542" y="759531"/>
                  </a:cubicBezTo>
                  <a:cubicBezTo>
                    <a:pt x="501165" y="753757"/>
                    <a:pt x="502084" y="747865"/>
                    <a:pt x="502791" y="742067"/>
                  </a:cubicBezTo>
                  <a:cubicBezTo>
                    <a:pt x="503545" y="735963"/>
                    <a:pt x="505666" y="729859"/>
                    <a:pt x="505266" y="723873"/>
                  </a:cubicBezTo>
                  <a:cubicBezTo>
                    <a:pt x="505030" y="720290"/>
                    <a:pt x="501306" y="714351"/>
                    <a:pt x="498714" y="714092"/>
                  </a:cubicBezTo>
                  <a:cubicBezTo>
                    <a:pt x="494566" y="713691"/>
                    <a:pt x="489711" y="716637"/>
                    <a:pt x="485845" y="719206"/>
                  </a:cubicBezTo>
                  <a:cubicBezTo>
                    <a:pt x="484031" y="720408"/>
                    <a:pt x="483583" y="723967"/>
                    <a:pt x="482970" y="726583"/>
                  </a:cubicBezTo>
                  <a:cubicBezTo>
                    <a:pt x="481037" y="734785"/>
                    <a:pt x="476724" y="738249"/>
                    <a:pt x="468546" y="740300"/>
                  </a:cubicBezTo>
                  <a:cubicBezTo>
                    <a:pt x="462772" y="741761"/>
                    <a:pt x="455914" y="743576"/>
                    <a:pt x="452237" y="747653"/>
                  </a:cubicBezTo>
                  <a:cubicBezTo>
                    <a:pt x="440854" y="760239"/>
                    <a:pt x="430814" y="774026"/>
                    <a:pt x="420161" y="787271"/>
                  </a:cubicBezTo>
                  <a:cubicBezTo>
                    <a:pt x="413208" y="795897"/>
                    <a:pt x="406232" y="804523"/>
                    <a:pt x="398855" y="812796"/>
                  </a:cubicBezTo>
                  <a:cubicBezTo>
                    <a:pt x="397394" y="814446"/>
                    <a:pt x="394141" y="814493"/>
                    <a:pt x="391737" y="815270"/>
                  </a:cubicBezTo>
                  <a:cubicBezTo>
                    <a:pt x="391266" y="812725"/>
                    <a:pt x="389781" y="809873"/>
                    <a:pt x="390488" y="807728"/>
                  </a:cubicBezTo>
                  <a:cubicBezTo>
                    <a:pt x="392869" y="800493"/>
                    <a:pt x="395768" y="793399"/>
                    <a:pt x="398973" y="786470"/>
                  </a:cubicBezTo>
                  <a:cubicBezTo>
                    <a:pt x="406138" y="771056"/>
                    <a:pt x="403757" y="756562"/>
                    <a:pt x="394848" y="742869"/>
                  </a:cubicBezTo>
                  <a:cubicBezTo>
                    <a:pt x="390865" y="736717"/>
                    <a:pt x="385657" y="731415"/>
                    <a:pt x="377266" y="732805"/>
                  </a:cubicBezTo>
                  <a:cubicBezTo>
                    <a:pt x="369112" y="734172"/>
                    <a:pt x="365200" y="740606"/>
                    <a:pt x="363243" y="747512"/>
                  </a:cubicBezTo>
                  <a:cubicBezTo>
                    <a:pt x="362088" y="751565"/>
                    <a:pt x="362819" y="756845"/>
                    <a:pt x="364681" y="760639"/>
                  </a:cubicBezTo>
                  <a:cubicBezTo>
                    <a:pt x="365294" y="761912"/>
                    <a:pt x="371964" y="760286"/>
                    <a:pt x="375829" y="759885"/>
                  </a:cubicBezTo>
                  <a:cubicBezTo>
                    <a:pt x="376536" y="759814"/>
                    <a:pt x="377196" y="759037"/>
                    <a:pt x="377856" y="759037"/>
                  </a:cubicBezTo>
                  <a:cubicBezTo>
                    <a:pt x="380637" y="759107"/>
                    <a:pt x="384290" y="758377"/>
                    <a:pt x="385987" y="759814"/>
                  </a:cubicBezTo>
                  <a:cubicBezTo>
                    <a:pt x="387731" y="761299"/>
                    <a:pt x="388579" y="765164"/>
                    <a:pt x="388155" y="767710"/>
                  </a:cubicBezTo>
                  <a:cubicBezTo>
                    <a:pt x="386717" y="776430"/>
                    <a:pt x="381744" y="783170"/>
                    <a:pt x="374203" y="787743"/>
                  </a:cubicBezTo>
                  <a:cubicBezTo>
                    <a:pt x="368358" y="791278"/>
                    <a:pt x="363408" y="788945"/>
                    <a:pt x="361994" y="782416"/>
                  </a:cubicBezTo>
                  <a:cubicBezTo>
                    <a:pt x="359661" y="771551"/>
                    <a:pt x="357446" y="770632"/>
                    <a:pt x="347995" y="776760"/>
                  </a:cubicBezTo>
                  <a:cubicBezTo>
                    <a:pt x="345709" y="778245"/>
                    <a:pt x="343517" y="779894"/>
                    <a:pt x="341537" y="781733"/>
                  </a:cubicBezTo>
                  <a:cubicBezTo>
                    <a:pt x="316484" y="805136"/>
                    <a:pt x="286599" y="807493"/>
                    <a:pt x="254806" y="801789"/>
                  </a:cubicBezTo>
                  <a:cubicBezTo>
                    <a:pt x="230389" y="797406"/>
                    <a:pt x="208471" y="786706"/>
                    <a:pt x="186788" y="775322"/>
                  </a:cubicBezTo>
                  <a:cubicBezTo>
                    <a:pt x="183017" y="773343"/>
                    <a:pt x="179057" y="771763"/>
                    <a:pt x="174603" y="769713"/>
                  </a:cubicBezTo>
                  <a:cubicBezTo>
                    <a:pt x="174886" y="771433"/>
                    <a:pt x="174815" y="772023"/>
                    <a:pt x="175074" y="772353"/>
                  </a:cubicBezTo>
                  <a:cubicBezTo>
                    <a:pt x="176253" y="773932"/>
                    <a:pt x="177549" y="775440"/>
                    <a:pt x="178775" y="776996"/>
                  </a:cubicBezTo>
                  <a:cubicBezTo>
                    <a:pt x="193599" y="795567"/>
                    <a:pt x="213726" y="806574"/>
                    <a:pt x="234820" y="816072"/>
                  </a:cubicBezTo>
                  <a:cubicBezTo>
                    <a:pt x="256927" y="826017"/>
                    <a:pt x="279435" y="834832"/>
                    <a:pt x="303828" y="837448"/>
                  </a:cubicBezTo>
                  <a:cubicBezTo>
                    <a:pt x="310710" y="838179"/>
                    <a:pt x="316767" y="837684"/>
                    <a:pt x="321009" y="830448"/>
                  </a:cubicBezTo>
                  <a:cubicBezTo>
                    <a:pt x="322871" y="827267"/>
                    <a:pt x="327396" y="824721"/>
                    <a:pt x="331190" y="823708"/>
                  </a:cubicBezTo>
                  <a:cubicBezTo>
                    <a:pt x="346345" y="819678"/>
                    <a:pt x="361240" y="820927"/>
                    <a:pt x="374792" y="829199"/>
                  </a:cubicBezTo>
                  <a:cubicBezTo>
                    <a:pt x="378798" y="831627"/>
                    <a:pt x="381792" y="835987"/>
                    <a:pt x="384667" y="839876"/>
                  </a:cubicBezTo>
                  <a:cubicBezTo>
                    <a:pt x="385680" y="841266"/>
                    <a:pt x="385657" y="844283"/>
                    <a:pt x="384808" y="845862"/>
                  </a:cubicBezTo>
                  <a:cubicBezTo>
                    <a:pt x="384266" y="846852"/>
                    <a:pt x="381202" y="847040"/>
                    <a:pt x="379458" y="846663"/>
                  </a:cubicBezTo>
                  <a:cubicBezTo>
                    <a:pt x="375852" y="845909"/>
                    <a:pt x="372388" y="844495"/>
                    <a:pt x="368829" y="843458"/>
                  </a:cubicBezTo>
                  <a:cubicBezTo>
                    <a:pt x="353792" y="839051"/>
                    <a:pt x="339699" y="840536"/>
                    <a:pt x="326288" y="849279"/>
                  </a:cubicBezTo>
                  <a:cubicBezTo>
                    <a:pt x="321645" y="852320"/>
                    <a:pt x="316154" y="854912"/>
                    <a:pt x="310733" y="855808"/>
                  </a:cubicBezTo>
                  <a:cubicBezTo>
                    <a:pt x="282546" y="860498"/>
                    <a:pt x="255042" y="857340"/>
                    <a:pt x="228551" y="846640"/>
                  </a:cubicBezTo>
                  <a:cubicBezTo>
                    <a:pt x="220420" y="843364"/>
                    <a:pt x="213114" y="838815"/>
                    <a:pt x="212548" y="828280"/>
                  </a:cubicBezTo>
                  <a:cubicBezTo>
                    <a:pt x="212336" y="824226"/>
                    <a:pt x="209955" y="822152"/>
                    <a:pt x="205265" y="824603"/>
                  </a:cubicBezTo>
                  <a:cubicBezTo>
                    <a:pt x="203286" y="825640"/>
                    <a:pt x="199986" y="825711"/>
                    <a:pt x="197936" y="824792"/>
                  </a:cubicBezTo>
                  <a:cubicBezTo>
                    <a:pt x="193717" y="822859"/>
                    <a:pt x="189475" y="820479"/>
                    <a:pt x="186010" y="817415"/>
                  </a:cubicBezTo>
                  <a:cubicBezTo>
                    <a:pt x="153722" y="788780"/>
                    <a:pt x="120467" y="761535"/>
                    <a:pt x="101871" y="720290"/>
                  </a:cubicBezTo>
                  <a:cubicBezTo>
                    <a:pt x="90794" y="695732"/>
                    <a:pt x="71138" y="676124"/>
                    <a:pt x="51530" y="657410"/>
                  </a:cubicBezTo>
                  <a:cubicBezTo>
                    <a:pt x="48489" y="654511"/>
                    <a:pt x="44483" y="652626"/>
                    <a:pt x="40924" y="650269"/>
                  </a:cubicBezTo>
                  <a:cubicBezTo>
                    <a:pt x="40358" y="650693"/>
                    <a:pt x="39793" y="651141"/>
                    <a:pt x="39203" y="651565"/>
                  </a:cubicBezTo>
                  <a:cubicBezTo>
                    <a:pt x="39604" y="654629"/>
                    <a:pt x="39368" y="657952"/>
                    <a:pt x="40523" y="660710"/>
                  </a:cubicBezTo>
                  <a:cubicBezTo>
                    <a:pt x="43564" y="667992"/>
                    <a:pt x="46722" y="675275"/>
                    <a:pt x="50658" y="682110"/>
                  </a:cubicBezTo>
                  <a:cubicBezTo>
                    <a:pt x="75286" y="724957"/>
                    <a:pt x="106891" y="762289"/>
                    <a:pt x="142244" y="796534"/>
                  </a:cubicBezTo>
                  <a:cubicBezTo>
                    <a:pt x="164681" y="818264"/>
                    <a:pt x="188249" y="838697"/>
                    <a:pt x="214999" y="855077"/>
                  </a:cubicBezTo>
                  <a:cubicBezTo>
                    <a:pt x="228362" y="863255"/>
                    <a:pt x="242268" y="870467"/>
                    <a:pt x="258294" y="871033"/>
                  </a:cubicBezTo>
                  <a:cubicBezTo>
                    <a:pt x="282004" y="871881"/>
                    <a:pt x="305737" y="872918"/>
                    <a:pt x="329423" y="872235"/>
                  </a:cubicBezTo>
                  <a:cubicBezTo>
                    <a:pt x="355442" y="871504"/>
                    <a:pt x="379105" y="863208"/>
                    <a:pt x="396852" y="842987"/>
                  </a:cubicBezTo>
                  <a:cubicBezTo>
                    <a:pt x="410380" y="827549"/>
                    <a:pt x="422989" y="811287"/>
                    <a:pt x="436258" y="795638"/>
                  </a:cubicBezTo>
                  <a:cubicBezTo>
                    <a:pt x="443611" y="786965"/>
                    <a:pt x="451365" y="778622"/>
                    <a:pt x="459284" y="770467"/>
                  </a:cubicBezTo>
                  <a:cubicBezTo>
                    <a:pt x="460839" y="768864"/>
                    <a:pt x="464328" y="767969"/>
                    <a:pt x="466449" y="768534"/>
                  </a:cubicBezTo>
                  <a:cubicBezTo>
                    <a:pt x="467816" y="768912"/>
                    <a:pt x="469277" y="772730"/>
                    <a:pt x="468947" y="774733"/>
                  </a:cubicBezTo>
                  <a:cubicBezTo>
                    <a:pt x="467792" y="781921"/>
                    <a:pt x="467179" y="789652"/>
                    <a:pt x="464045" y="796039"/>
                  </a:cubicBezTo>
                  <a:cubicBezTo>
                    <a:pt x="446557" y="831627"/>
                    <a:pt x="419807" y="859649"/>
                    <a:pt x="389239" y="884160"/>
                  </a:cubicBezTo>
                  <a:cubicBezTo>
                    <a:pt x="378987" y="892386"/>
                    <a:pt x="366425" y="896439"/>
                    <a:pt x="353321" y="896227"/>
                  </a:cubicBezTo>
                  <a:cubicBezTo>
                    <a:pt x="327632" y="895779"/>
                    <a:pt x="301872" y="895426"/>
                    <a:pt x="276300" y="893211"/>
                  </a:cubicBezTo>
                  <a:cubicBezTo>
                    <a:pt x="239392" y="890005"/>
                    <a:pt x="204912" y="878363"/>
                    <a:pt x="173448" y="858447"/>
                  </a:cubicBezTo>
                  <a:cubicBezTo>
                    <a:pt x="138049" y="836034"/>
                    <a:pt x="110592" y="805725"/>
                    <a:pt x="87990" y="770891"/>
                  </a:cubicBezTo>
                  <a:cubicBezTo>
                    <a:pt x="71704" y="745815"/>
                    <a:pt x="56620" y="719960"/>
                    <a:pt x="40382" y="694860"/>
                  </a:cubicBezTo>
                  <a:cubicBezTo>
                    <a:pt x="35338" y="687083"/>
                    <a:pt x="29423" y="678716"/>
                    <a:pt x="21787" y="674120"/>
                  </a:cubicBezTo>
                  <a:cubicBezTo>
                    <a:pt x="14716" y="669854"/>
                    <a:pt x="13443" y="666720"/>
                    <a:pt x="17026" y="660521"/>
                  </a:cubicBezTo>
                  <a:cubicBezTo>
                    <a:pt x="25227" y="646286"/>
                    <a:pt x="12383" y="617934"/>
                    <a:pt x="599" y="608954"/>
                  </a:cubicBezTo>
                  <a:cubicBezTo>
                    <a:pt x="363" y="611216"/>
                    <a:pt x="-132" y="613102"/>
                    <a:pt x="33" y="614917"/>
                  </a:cubicBezTo>
                  <a:cubicBezTo>
                    <a:pt x="2013" y="636647"/>
                    <a:pt x="5831" y="658023"/>
                    <a:pt x="13703" y="678433"/>
                  </a:cubicBezTo>
                  <a:cubicBezTo>
                    <a:pt x="49738" y="771669"/>
                    <a:pt x="111794" y="842916"/>
                    <a:pt x="197276" y="893918"/>
                  </a:cubicBezTo>
                  <a:cubicBezTo>
                    <a:pt x="248277" y="924344"/>
                    <a:pt x="303286" y="929859"/>
                    <a:pt x="360439" y="916991"/>
                  </a:cubicBezTo>
                  <a:cubicBezTo>
                    <a:pt x="395249" y="909143"/>
                    <a:pt x="425346" y="893423"/>
                    <a:pt x="444954" y="861794"/>
                  </a:cubicBezTo>
                  <a:cubicBezTo>
                    <a:pt x="457493" y="841572"/>
                    <a:pt x="472411" y="825499"/>
                    <a:pt x="499044" y="824556"/>
                  </a:cubicBezTo>
                  <a:cubicBezTo>
                    <a:pt x="513727" y="824038"/>
                    <a:pt x="524262" y="808907"/>
                    <a:pt x="522588" y="794083"/>
                  </a:cubicBezTo>
                  <a:cubicBezTo>
                    <a:pt x="519595" y="795850"/>
                    <a:pt x="516790" y="797194"/>
                    <a:pt x="514339" y="799008"/>
                  </a:cubicBezTo>
                  <a:cubicBezTo>
                    <a:pt x="507575" y="804005"/>
                    <a:pt x="501094" y="809425"/>
                    <a:pt x="494188" y="814210"/>
                  </a:cubicBezTo>
                  <a:cubicBezTo>
                    <a:pt x="487236" y="819041"/>
                    <a:pt x="484596" y="817863"/>
                    <a:pt x="483559" y="809661"/>
                  </a:cubicBezTo>
                  <a:cubicBezTo>
                    <a:pt x="483017" y="805277"/>
                    <a:pt x="482829" y="800729"/>
                    <a:pt x="483371" y="796369"/>
                  </a:cubicBezTo>
                  <a:cubicBezTo>
                    <a:pt x="484690" y="785621"/>
                    <a:pt x="489663" y="781827"/>
                    <a:pt x="500411" y="783005"/>
                  </a:cubicBezTo>
                  <a:cubicBezTo>
                    <a:pt x="505053" y="783524"/>
                    <a:pt x="509696" y="784278"/>
                    <a:pt x="514292" y="785244"/>
                  </a:cubicBezTo>
                  <a:cubicBezTo>
                    <a:pt x="529894" y="788520"/>
                    <a:pt x="535622" y="784867"/>
                    <a:pt x="536706" y="768864"/>
                  </a:cubicBezTo>
                  <a:cubicBezTo>
                    <a:pt x="537955" y="750175"/>
                    <a:pt x="545426" y="734526"/>
                    <a:pt x="557823" y="721045"/>
                  </a:cubicBezTo>
                  <a:cubicBezTo>
                    <a:pt x="570173" y="707611"/>
                    <a:pt x="575381" y="691608"/>
                    <a:pt x="576135" y="673743"/>
                  </a:cubicBezTo>
                  <a:cubicBezTo>
                    <a:pt x="577314" y="645225"/>
                    <a:pt x="568806" y="619112"/>
                    <a:pt x="555961" y="594247"/>
                  </a:cubicBezTo>
                  <a:cubicBezTo>
                    <a:pt x="544365" y="571763"/>
                    <a:pt x="534160" y="548784"/>
                    <a:pt x="529447" y="523825"/>
                  </a:cubicBezTo>
                  <a:cubicBezTo>
                    <a:pt x="527679" y="514445"/>
                    <a:pt x="527443" y="504735"/>
                    <a:pt x="527137" y="495143"/>
                  </a:cubicBezTo>
                  <a:cubicBezTo>
                    <a:pt x="527066" y="493092"/>
                    <a:pt x="529447" y="489651"/>
                    <a:pt x="531309" y="489180"/>
                  </a:cubicBezTo>
                  <a:cubicBezTo>
                    <a:pt x="533241" y="488685"/>
                    <a:pt x="536329" y="490524"/>
                    <a:pt x="538073" y="492220"/>
                  </a:cubicBezTo>
                  <a:cubicBezTo>
                    <a:pt x="539934" y="494035"/>
                    <a:pt x="541254" y="496722"/>
                    <a:pt x="541985" y="499267"/>
                  </a:cubicBezTo>
                  <a:cubicBezTo>
                    <a:pt x="546039" y="513220"/>
                    <a:pt x="550470" y="527078"/>
                    <a:pt x="553604" y="541242"/>
                  </a:cubicBezTo>
                  <a:cubicBezTo>
                    <a:pt x="558223" y="562195"/>
                    <a:pt x="561429" y="583524"/>
                    <a:pt x="571705" y="602756"/>
                  </a:cubicBezTo>
                  <a:cubicBezTo>
                    <a:pt x="573637" y="606385"/>
                    <a:pt x="576300" y="609850"/>
                    <a:pt x="579341" y="612583"/>
                  </a:cubicBezTo>
                  <a:cubicBezTo>
                    <a:pt x="581038" y="614115"/>
                    <a:pt x="584997" y="615270"/>
                    <a:pt x="586458" y="614328"/>
                  </a:cubicBezTo>
                  <a:cubicBezTo>
                    <a:pt x="588155" y="613243"/>
                    <a:pt x="588933" y="609637"/>
                    <a:pt x="588886" y="607116"/>
                  </a:cubicBezTo>
                  <a:cubicBezTo>
                    <a:pt x="588839" y="603463"/>
                    <a:pt x="587825" y="599810"/>
                    <a:pt x="587047" y="596204"/>
                  </a:cubicBezTo>
                  <a:cubicBezTo>
                    <a:pt x="580778" y="567026"/>
                    <a:pt x="574533" y="537825"/>
                    <a:pt x="568169" y="508671"/>
                  </a:cubicBezTo>
                  <a:cubicBezTo>
                    <a:pt x="562890" y="484561"/>
                    <a:pt x="557752" y="460356"/>
                    <a:pt x="544695" y="438885"/>
                  </a:cubicBezTo>
                  <a:cubicBezTo>
                    <a:pt x="541796" y="434125"/>
                    <a:pt x="538568" y="427973"/>
                    <a:pt x="531709" y="430448"/>
                  </a:cubicBezTo>
                  <a:cubicBezTo>
                    <a:pt x="524238" y="433135"/>
                    <a:pt x="526948" y="440323"/>
                    <a:pt x="527184" y="446003"/>
                  </a:cubicBezTo>
                  <a:cubicBezTo>
                    <a:pt x="527278" y="448148"/>
                    <a:pt x="528339" y="450269"/>
                    <a:pt x="528928" y="452414"/>
                  </a:cubicBezTo>
                  <a:cubicBezTo>
                    <a:pt x="529329" y="453828"/>
                    <a:pt x="530177" y="455407"/>
                    <a:pt x="529894" y="456703"/>
                  </a:cubicBezTo>
                  <a:cubicBezTo>
                    <a:pt x="528952" y="460969"/>
                    <a:pt x="528857" y="466979"/>
                    <a:pt x="526076" y="468935"/>
                  </a:cubicBezTo>
                  <a:cubicBezTo>
                    <a:pt x="521410" y="472211"/>
                    <a:pt x="517262" y="467403"/>
                    <a:pt x="514716" y="463514"/>
                  </a:cubicBezTo>
                  <a:cubicBezTo>
                    <a:pt x="511346" y="458400"/>
                    <a:pt x="508117" y="452979"/>
                    <a:pt x="506091" y="447229"/>
                  </a:cubicBezTo>
                  <a:cubicBezTo>
                    <a:pt x="499326" y="428162"/>
                    <a:pt x="493623" y="408742"/>
                    <a:pt x="486647" y="389769"/>
                  </a:cubicBezTo>
                  <a:cubicBezTo>
                    <a:pt x="470950" y="347017"/>
                    <a:pt x="452591" y="305489"/>
                    <a:pt x="426406" y="267922"/>
                  </a:cubicBezTo>
                  <a:cubicBezTo>
                    <a:pt x="418864" y="257104"/>
                    <a:pt x="410309" y="247653"/>
                    <a:pt x="397276" y="242515"/>
                  </a:cubicBezTo>
                  <a:cubicBezTo>
                    <a:pt x="384950" y="237683"/>
                    <a:pt x="380448" y="220314"/>
                    <a:pt x="387212" y="208836"/>
                  </a:cubicBezTo>
                  <a:cubicBezTo>
                    <a:pt x="392986" y="199031"/>
                    <a:pt x="402555" y="197759"/>
                    <a:pt x="410262" y="205866"/>
                  </a:cubicBezTo>
                  <a:cubicBezTo>
                    <a:pt x="412972" y="208742"/>
                    <a:pt x="415565" y="211758"/>
                    <a:pt x="417874" y="214964"/>
                  </a:cubicBezTo>
                  <a:cubicBezTo>
                    <a:pt x="444530" y="252013"/>
                    <a:pt x="466755" y="291631"/>
                    <a:pt x="485539" y="333158"/>
                  </a:cubicBezTo>
                  <a:cubicBezTo>
                    <a:pt x="490064" y="343175"/>
                    <a:pt x="494212" y="353804"/>
                    <a:pt x="495956" y="364575"/>
                  </a:cubicBezTo>
                  <a:cubicBezTo>
                    <a:pt x="499185" y="384443"/>
                    <a:pt x="509932" y="398466"/>
                    <a:pt x="525746" y="409496"/>
                  </a:cubicBezTo>
                  <a:cubicBezTo>
                    <a:pt x="527514" y="410745"/>
                    <a:pt x="529800" y="411264"/>
                    <a:pt x="533548" y="412866"/>
                  </a:cubicBezTo>
                  <a:cubicBezTo>
                    <a:pt x="532181" y="407634"/>
                    <a:pt x="531521" y="404311"/>
                    <a:pt x="530436" y="401153"/>
                  </a:cubicBezTo>
                  <a:cubicBezTo>
                    <a:pt x="513043" y="350033"/>
                    <a:pt x="490606" y="301176"/>
                    <a:pt x="463927" y="254323"/>
                  </a:cubicBezTo>
                  <a:cubicBezTo>
                    <a:pt x="456008" y="240394"/>
                    <a:pt x="448089" y="225781"/>
                    <a:pt x="437177" y="214398"/>
                  </a:cubicBezTo>
                  <a:cubicBezTo>
                    <a:pt x="407528" y="183476"/>
                    <a:pt x="376324" y="154016"/>
                    <a:pt x="341513" y="128798"/>
                  </a:cubicBezTo>
                  <a:cubicBezTo>
                    <a:pt x="328080" y="119064"/>
                    <a:pt x="313444" y="111876"/>
                    <a:pt x="296192" y="113149"/>
                  </a:cubicBezTo>
                  <a:cubicBezTo>
                    <a:pt x="283371" y="114092"/>
                    <a:pt x="270620" y="116637"/>
                    <a:pt x="257799" y="116755"/>
                  </a:cubicBezTo>
                  <a:cubicBezTo>
                    <a:pt x="242268" y="116896"/>
                    <a:pt x="229682" y="123071"/>
                    <a:pt x="217709" y="131886"/>
                  </a:cubicBezTo>
                  <a:cubicBezTo>
                    <a:pt x="188909" y="153073"/>
                    <a:pt x="162135" y="176571"/>
                    <a:pt x="137837" y="202802"/>
                  </a:cubicBezTo>
                  <a:cubicBezTo>
                    <a:pt x="133830" y="207139"/>
                    <a:pt x="130200" y="211923"/>
                    <a:pt x="127042" y="216920"/>
                  </a:cubicBezTo>
                  <a:cubicBezTo>
                    <a:pt x="125675" y="219088"/>
                    <a:pt x="125746" y="222270"/>
                    <a:pt x="125463" y="225027"/>
                  </a:cubicBezTo>
                  <a:cubicBezTo>
                    <a:pt x="125086" y="228822"/>
                    <a:pt x="126005" y="233088"/>
                    <a:pt x="124568" y="236340"/>
                  </a:cubicBezTo>
                  <a:cubicBezTo>
                    <a:pt x="121999" y="242138"/>
                    <a:pt x="117992" y="247323"/>
                    <a:pt x="114740" y="252838"/>
                  </a:cubicBezTo>
                  <a:cubicBezTo>
                    <a:pt x="112218" y="257104"/>
                    <a:pt x="107363" y="261629"/>
                    <a:pt x="111699" y="266272"/>
                  </a:cubicBezTo>
                  <a:cubicBezTo>
                    <a:pt x="112713" y="267356"/>
                    <a:pt x="121409" y="263679"/>
                    <a:pt x="124143" y="260238"/>
                  </a:cubicBezTo>
                  <a:cubicBezTo>
                    <a:pt x="133641" y="248266"/>
                    <a:pt x="142503" y="235727"/>
                    <a:pt x="150846" y="222906"/>
                  </a:cubicBezTo>
                  <a:cubicBezTo>
                    <a:pt x="161169" y="206998"/>
                    <a:pt x="172859" y="192432"/>
                    <a:pt x="187542" y="180365"/>
                  </a:cubicBezTo>
                  <a:cubicBezTo>
                    <a:pt x="215093" y="157716"/>
                    <a:pt x="247240" y="145767"/>
                    <a:pt x="282098" y="141171"/>
                  </a:cubicBezTo>
                  <a:cubicBezTo>
                    <a:pt x="295414" y="139404"/>
                    <a:pt x="309366" y="138697"/>
                    <a:pt x="322565" y="140606"/>
                  </a:cubicBezTo>
                  <a:cubicBezTo>
                    <a:pt x="341537" y="143340"/>
                    <a:pt x="353840" y="157716"/>
                    <a:pt x="365742" y="171410"/>
                  </a:cubicBezTo>
                  <a:cubicBezTo>
                    <a:pt x="370714" y="177113"/>
                    <a:pt x="374957" y="183641"/>
                    <a:pt x="378445" y="190382"/>
                  </a:cubicBezTo>
                  <a:cubicBezTo>
                    <a:pt x="381579" y="196415"/>
                    <a:pt x="378728" y="200163"/>
                    <a:pt x="371964" y="199361"/>
                  </a:cubicBezTo>
                  <a:cubicBezTo>
                    <a:pt x="366920" y="198749"/>
                    <a:pt x="361688" y="197405"/>
                    <a:pt x="357163" y="195119"/>
                  </a:cubicBezTo>
                  <a:cubicBezTo>
                    <a:pt x="346368" y="189698"/>
                    <a:pt x="335881" y="183594"/>
                    <a:pt x="325346" y="177679"/>
                  </a:cubicBezTo>
                  <a:cubicBezTo>
                    <a:pt x="304417" y="165895"/>
                    <a:pt x="281980" y="162548"/>
                    <a:pt x="258695" y="167049"/>
                  </a:cubicBezTo>
                  <a:cubicBezTo>
                    <a:pt x="214127" y="175699"/>
                    <a:pt x="186953" y="205230"/>
                    <a:pt x="168711" y="244589"/>
                  </a:cubicBezTo>
                  <a:cubicBezTo>
                    <a:pt x="167014" y="248242"/>
                    <a:pt x="168334" y="253191"/>
                    <a:pt x="167415" y="257339"/>
                  </a:cubicBezTo>
                  <a:cubicBezTo>
                    <a:pt x="166543" y="261252"/>
                    <a:pt x="165671" y="266696"/>
                    <a:pt x="162913" y="268393"/>
                  </a:cubicBezTo>
                  <a:cubicBezTo>
                    <a:pt x="155348" y="273012"/>
                    <a:pt x="150611" y="279564"/>
                    <a:pt x="148372" y="287389"/>
                  </a:cubicBezTo>
                  <a:cubicBezTo>
                    <a:pt x="144153" y="302048"/>
                    <a:pt x="140406" y="316920"/>
                    <a:pt x="137954" y="331956"/>
                  </a:cubicBezTo>
                  <a:cubicBezTo>
                    <a:pt x="136658" y="339781"/>
                    <a:pt x="137695" y="348289"/>
                    <a:pt x="139180" y="356185"/>
                  </a:cubicBezTo>
                  <a:cubicBezTo>
                    <a:pt x="140476" y="363043"/>
                    <a:pt x="146203" y="364575"/>
                    <a:pt x="150469" y="359131"/>
                  </a:cubicBezTo>
                  <a:cubicBezTo>
                    <a:pt x="154217" y="354323"/>
                    <a:pt x="156668" y="348077"/>
                    <a:pt x="158247" y="342091"/>
                  </a:cubicBezTo>
                  <a:cubicBezTo>
                    <a:pt x="160368" y="334054"/>
                    <a:pt x="160627" y="325522"/>
                    <a:pt x="162583" y="317415"/>
                  </a:cubicBezTo>
                  <a:cubicBezTo>
                    <a:pt x="163809" y="312277"/>
                    <a:pt x="166849" y="307328"/>
                    <a:pt x="173472" y="308695"/>
                  </a:cubicBezTo>
                  <a:cubicBezTo>
                    <a:pt x="179835" y="310014"/>
                    <a:pt x="180542" y="315482"/>
                    <a:pt x="180754" y="320903"/>
                  </a:cubicBezTo>
                  <a:cubicBezTo>
                    <a:pt x="181202" y="333535"/>
                    <a:pt x="176159" y="344471"/>
                    <a:pt x="170267" y="355171"/>
                  </a:cubicBezTo>
                  <a:cubicBezTo>
                    <a:pt x="162866" y="368605"/>
                    <a:pt x="163667" y="373696"/>
                    <a:pt x="174957" y="384184"/>
                  </a:cubicBezTo>
                  <a:cubicBezTo>
                    <a:pt x="180377" y="389227"/>
                    <a:pt x="182286" y="395072"/>
                    <a:pt x="179552" y="402237"/>
                  </a:cubicBezTo>
                  <a:cubicBezTo>
                    <a:pt x="177879" y="406621"/>
                    <a:pt x="173684" y="411923"/>
                    <a:pt x="180142" y="415152"/>
                  </a:cubicBezTo>
                  <a:cubicBezTo>
                    <a:pt x="186835" y="418499"/>
                    <a:pt x="188815" y="411782"/>
                    <a:pt x="191596" y="407705"/>
                  </a:cubicBezTo>
                  <a:cubicBezTo>
                    <a:pt x="192680" y="406102"/>
                    <a:pt x="193505" y="404217"/>
                    <a:pt x="194023" y="402331"/>
                  </a:cubicBezTo>
                  <a:cubicBezTo>
                    <a:pt x="197559" y="389510"/>
                    <a:pt x="200929" y="376665"/>
                    <a:pt x="204464" y="363844"/>
                  </a:cubicBezTo>
                  <a:cubicBezTo>
                    <a:pt x="208306" y="349845"/>
                    <a:pt x="211864" y="335751"/>
                    <a:pt x="216319" y="321963"/>
                  </a:cubicBezTo>
                  <a:cubicBezTo>
                    <a:pt x="218581" y="314940"/>
                    <a:pt x="222235" y="308459"/>
                    <a:pt x="231190" y="307045"/>
                  </a:cubicBezTo>
                  <a:cubicBezTo>
                    <a:pt x="232934" y="306762"/>
                    <a:pt x="234679" y="301883"/>
                    <a:pt x="235056" y="298937"/>
                  </a:cubicBezTo>
                  <a:cubicBezTo>
                    <a:pt x="235315" y="296840"/>
                    <a:pt x="233264" y="294459"/>
                    <a:pt x="232322" y="292173"/>
                  </a:cubicBezTo>
                  <a:cubicBezTo>
                    <a:pt x="228999" y="283971"/>
                    <a:pt x="231261" y="280837"/>
                    <a:pt x="239769" y="281897"/>
                  </a:cubicBezTo>
                  <a:cubicBezTo>
                    <a:pt x="255489" y="283877"/>
                    <a:pt x="266048" y="293988"/>
                    <a:pt x="275357" y="305442"/>
                  </a:cubicBezTo>
                  <a:cubicBezTo>
                    <a:pt x="292963" y="327078"/>
                    <a:pt x="303498" y="352343"/>
                    <a:pt x="310851" y="378951"/>
                  </a:cubicBezTo>
                  <a:cubicBezTo>
                    <a:pt x="321528" y="417533"/>
                    <a:pt x="324921" y="456515"/>
                    <a:pt x="317639" y="496321"/>
                  </a:cubicBezTo>
                  <a:cubicBezTo>
                    <a:pt x="312831" y="522529"/>
                    <a:pt x="308966" y="548949"/>
                    <a:pt x="305831" y="575416"/>
                  </a:cubicBezTo>
                  <a:cubicBezTo>
                    <a:pt x="304016" y="590783"/>
                    <a:pt x="300740" y="597948"/>
                    <a:pt x="285751" y="601719"/>
                  </a:cubicBezTo>
                  <a:cubicBezTo>
                    <a:pt x="252850" y="610038"/>
                    <a:pt x="222140" y="607233"/>
                    <a:pt x="196474" y="581662"/>
                  </a:cubicBezTo>
                  <a:cubicBezTo>
                    <a:pt x="186458" y="571693"/>
                    <a:pt x="174391" y="567167"/>
                    <a:pt x="159920" y="571669"/>
                  </a:cubicBezTo>
                  <a:cubicBezTo>
                    <a:pt x="156785" y="572659"/>
                    <a:pt x="151553" y="572847"/>
                    <a:pt x="149880" y="571009"/>
                  </a:cubicBezTo>
                  <a:cubicBezTo>
                    <a:pt x="148136" y="569100"/>
                    <a:pt x="149385" y="564316"/>
                    <a:pt x="149550" y="560804"/>
                  </a:cubicBezTo>
                  <a:cubicBezTo>
                    <a:pt x="149880" y="553569"/>
                    <a:pt x="151553" y="546168"/>
                    <a:pt x="150446" y="539192"/>
                  </a:cubicBezTo>
                  <a:cubicBezTo>
                    <a:pt x="149456" y="532970"/>
                    <a:pt x="144648" y="528068"/>
                    <a:pt x="137177" y="528681"/>
                  </a:cubicBezTo>
                  <a:cubicBezTo>
                    <a:pt x="129894" y="529270"/>
                    <a:pt x="125652" y="534360"/>
                    <a:pt x="125322" y="540865"/>
                  </a:cubicBezTo>
                  <a:cubicBezTo>
                    <a:pt x="124968" y="547582"/>
                    <a:pt x="125840" y="554794"/>
                    <a:pt x="128079" y="561110"/>
                  </a:cubicBezTo>
                  <a:cubicBezTo>
                    <a:pt x="138402" y="590052"/>
                    <a:pt x="155018" y="615082"/>
                    <a:pt x="178185" y="635280"/>
                  </a:cubicBezTo>
                  <a:cubicBezTo>
                    <a:pt x="185327" y="641502"/>
                    <a:pt x="194212" y="645838"/>
                    <a:pt x="202649" y="650387"/>
                  </a:cubicBezTo>
                  <a:cubicBezTo>
                    <a:pt x="205242" y="651777"/>
                    <a:pt x="209036" y="650976"/>
                    <a:pt x="212289" y="651188"/>
                  </a:cubicBezTo>
                  <a:cubicBezTo>
                    <a:pt x="211181" y="647959"/>
                    <a:pt x="210992" y="643717"/>
                    <a:pt x="208777" y="641643"/>
                  </a:cubicBezTo>
                  <a:cubicBezTo>
                    <a:pt x="200717" y="634054"/>
                    <a:pt x="191666" y="627502"/>
                    <a:pt x="183606" y="619913"/>
                  </a:cubicBezTo>
                  <a:cubicBezTo>
                    <a:pt x="175781" y="612536"/>
                    <a:pt x="168287" y="604665"/>
                    <a:pt x="161570" y="596274"/>
                  </a:cubicBezTo>
                  <a:cubicBezTo>
                    <a:pt x="159684" y="593941"/>
                    <a:pt x="161028" y="589039"/>
                    <a:pt x="160886" y="585291"/>
                  </a:cubicBezTo>
                  <a:cubicBezTo>
                    <a:pt x="164304" y="585786"/>
                    <a:pt x="168357" y="585268"/>
                    <a:pt x="170997" y="586965"/>
                  </a:cubicBezTo>
                  <a:cubicBezTo>
                    <a:pt x="178233" y="591631"/>
                    <a:pt x="184455" y="597995"/>
                    <a:pt x="191879" y="602308"/>
                  </a:cubicBezTo>
                  <a:cubicBezTo>
                    <a:pt x="202225" y="608294"/>
                    <a:pt x="212854" y="614445"/>
                    <a:pt x="224167" y="617863"/>
                  </a:cubicBezTo>
                  <a:cubicBezTo>
                    <a:pt x="234891" y="621115"/>
                    <a:pt x="238968" y="625075"/>
                    <a:pt x="236163" y="636081"/>
                  </a:cubicBezTo>
                  <a:cubicBezTo>
                    <a:pt x="234702" y="641785"/>
                    <a:pt x="233052" y="647535"/>
                    <a:pt x="232605" y="653357"/>
                  </a:cubicBezTo>
                  <a:cubicBezTo>
                    <a:pt x="231827" y="663302"/>
                    <a:pt x="237530" y="668275"/>
                    <a:pt x="246887" y="664716"/>
                  </a:cubicBezTo>
                  <a:cubicBezTo>
                    <a:pt x="256432" y="661063"/>
                    <a:pt x="266095" y="656468"/>
                    <a:pt x="274014" y="650128"/>
                  </a:cubicBezTo>
                  <a:cubicBezTo>
                    <a:pt x="285963" y="640583"/>
                    <a:pt x="296215" y="628963"/>
                    <a:pt x="307575" y="618641"/>
                  </a:cubicBezTo>
                  <a:cubicBezTo>
                    <a:pt x="315282" y="611641"/>
                    <a:pt x="322470" y="603675"/>
                    <a:pt x="334113" y="600116"/>
                  </a:cubicBezTo>
                  <a:cubicBezTo>
                    <a:pt x="334113" y="603486"/>
                    <a:pt x="334467" y="605867"/>
                    <a:pt x="334066" y="608105"/>
                  </a:cubicBezTo>
                  <a:cubicBezTo>
                    <a:pt x="329140" y="635515"/>
                    <a:pt x="317026" y="659555"/>
                    <a:pt x="298761" y="680366"/>
                  </a:cubicBezTo>
                  <a:cubicBezTo>
                    <a:pt x="295815" y="683736"/>
                    <a:pt x="290582" y="686305"/>
                    <a:pt x="286104" y="686894"/>
                  </a:cubicBezTo>
                  <a:cubicBezTo>
                    <a:pt x="265034" y="689699"/>
                    <a:pt x="243894" y="692103"/>
                    <a:pt x="222706" y="693823"/>
                  </a:cubicBezTo>
                  <a:cubicBezTo>
                    <a:pt x="209767" y="694860"/>
                    <a:pt x="197111" y="692008"/>
                    <a:pt x="187778" y="682393"/>
                  </a:cubicBezTo>
                  <a:cubicBezTo>
                    <a:pt x="175404" y="669642"/>
                    <a:pt x="162913" y="656750"/>
                    <a:pt x="152472" y="642468"/>
                  </a:cubicBezTo>
                  <a:cubicBezTo>
                    <a:pt x="129800" y="611476"/>
                    <a:pt x="105006" y="581615"/>
                    <a:pt x="94777" y="543128"/>
                  </a:cubicBezTo>
                  <a:cubicBezTo>
                    <a:pt x="92303" y="533748"/>
                    <a:pt x="85986" y="525475"/>
                    <a:pt x="82357" y="516307"/>
                  </a:cubicBezTo>
                  <a:cubicBezTo>
                    <a:pt x="69559" y="484160"/>
                    <a:pt x="65953" y="450128"/>
                    <a:pt x="65105" y="416071"/>
                  </a:cubicBezTo>
                  <a:cubicBezTo>
                    <a:pt x="64351" y="386187"/>
                    <a:pt x="65906" y="356185"/>
                    <a:pt x="67792" y="326324"/>
                  </a:cubicBezTo>
                  <a:cubicBezTo>
                    <a:pt x="70149" y="288897"/>
                    <a:pt x="79882" y="253356"/>
                    <a:pt x="99043" y="220761"/>
                  </a:cubicBezTo>
                  <a:cubicBezTo>
                    <a:pt x="136870" y="156420"/>
                    <a:pt x="188697" y="110438"/>
                    <a:pt x="264304" y="96957"/>
                  </a:cubicBezTo>
                  <a:cubicBezTo>
                    <a:pt x="303168" y="90028"/>
                    <a:pt x="339840" y="95001"/>
                    <a:pt x="372364" y="120502"/>
                  </a:cubicBezTo>
                  <a:cubicBezTo>
                    <a:pt x="419666" y="157575"/>
                    <a:pt x="458223" y="202143"/>
                    <a:pt x="485586" y="255407"/>
                  </a:cubicBezTo>
                  <a:cubicBezTo>
                    <a:pt x="521716" y="325711"/>
                    <a:pt x="551577" y="398867"/>
                    <a:pt x="576866" y="473790"/>
                  </a:cubicBezTo>
                  <a:cubicBezTo>
                    <a:pt x="583795" y="494318"/>
                    <a:pt x="590300" y="514964"/>
                    <a:pt x="591502" y="537047"/>
                  </a:cubicBezTo>
                  <a:cubicBezTo>
                    <a:pt x="592162" y="549303"/>
                    <a:pt x="596145" y="561110"/>
                    <a:pt x="603498" y="571622"/>
                  </a:cubicBezTo>
                  <a:cubicBezTo>
                    <a:pt x="607952" y="578009"/>
                    <a:pt x="612218" y="584985"/>
                    <a:pt x="614528" y="592338"/>
                  </a:cubicBezTo>
                  <a:cubicBezTo>
                    <a:pt x="626265" y="629741"/>
                    <a:pt x="629659" y="668346"/>
                    <a:pt x="628858" y="707328"/>
                  </a:cubicBezTo>
                  <a:cubicBezTo>
                    <a:pt x="628693" y="715883"/>
                    <a:pt x="626925" y="724509"/>
                    <a:pt x="624851" y="732852"/>
                  </a:cubicBezTo>
                  <a:cubicBezTo>
                    <a:pt x="624144" y="735657"/>
                    <a:pt x="619053" y="740088"/>
                    <a:pt x="617945" y="739569"/>
                  </a:cubicBezTo>
                  <a:cubicBezTo>
                    <a:pt x="614387" y="737872"/>
                    <a:pt x="610380" y="734738"/>
                    <a:pt x="609178" y="731226"/>
                  </a:cubicBezTo>
                  <a:cubicBezTo>
                    <a:pt x="607858" y="727384"/>
                    <a:pt x="609272" y="722506"/>
                    <a:pt x="609862" y="718122"/>
                  </a:cubicBezTo>
                  <a:cubicBezTo>
                    <a:pt x="610828" y="711052"/>
                    <a:pt x="612996" y="704028"/>
                    <a:pt x="612925" y="697005"/>
                  </a:cubicBezTo>
                  <a:cubicBezTo>
                    <a:pt x="612878" y="693493"/>
                    <a:pt x="609461" y="687648"/>
                    <a:pt x="606798" y="687153"/>
                  </a:cubicBezTo>
                  <a:cubicBezTo>
                    <a:pt x="603757" y="686588"/>
                    <a:pt x="598077" y="690052"/>
                    <a:pt x="596640" y="693163"/>
                  </a:cubicBezTo>
                  <a:cubicBezTo>
                    <a:pt x="593647" y="699739"/>
                    <a:pt x="591903" y="707139"/>
                    <a:pt x="591054" y="714375"/>
                  </a:cubicBezTo>
                  <a:cubicBezTo>
                    <a:pt x="587896" y="741360"/>
                    <a:pt x="585256" y="768417"/>
                    <a:pt x="582522" y="795473"/>
                  </a:cubicBezTo>
                  <a:cubicBezTo>
                    <a:pt x="581132" y="809213"/>
                    <a:pt x="579458" y="822977"/>
                    <a:pt x="579011" y="836741"/>
                  </a:cubicBezTo>
                  <a:cubicBezTo>
                    <a:pt x="578775" y="844189"/>
                    <a:pt x="581910" y="845508"/>
                    <a:pt x="588414" y="842586"/>
                  </a:cubicBezTo>
                  <a:cubicBezTo>
                    <a:pt x="599232" y="837731"/>
                    <a:pt x="601353" y="839051"/>
                    <a:pt x="601542" y="850788"/>
                  </a:cubicBezTo>
                  <a:cubicBezTo>
                    <a:pt x="601565" y="852273"/>
                    <a:pt x="601542" y="853757"/>
                    <a:pt x="601448" y="855242"/>
                  </a:cubicBezTo>
                  <a:cubicBezTo>
                    <a:pt x="599091" y="895025"/>
                    <a:pt x="587542" y="932357"/>
                    <a:pt x="570668" y="968134"/>
                  </a:cubicBezTo>
                  <a:cubicBezTo>
                    <a:pt x="561594" y="987366"/>
                    <a:pt x="551931" y="1006385"/>
                    <a:pt x="533877" y="1019395"/>
                  </a:cubicBezTo>
                  <a:cubicBezTo>
                    <a:pt x="529211" y="1022742"/>
                    <a:pt x="527420" y="1027927"/>
                    <a:pt x="529517" y="1033960"/>
                  </a:cubicBezTo>
                  <a:cubicBezTo>
                    <a:pt x="531803" y="1040536"/>
                    <a:pt x="536446" y="1044307"/>
                    <a:pt x="543140" y="1044754"/>
                  </a:cubicBezTo>
                  <a:cubicBezTo>
                    <a:pt x="547523" y="1045061"/>
                    <a:pt x="551978" y="1043977"/>
                    <a:pt x="557281" y="1043435"/>
                  </a:cubicBezTo>
                  <a:cubicBezTo>
                    <a:pt x="555230" y="1045956"/>
                    <a:pt x="553934" y="1048078"/>
                    <a:pt x="552143" y="1049680"/>
                  </a:cubicBezTo>
                  <a:cubicBezTo>
                    <a:pt x="535409" y="1064764"/>
                    <a:pt x="519029" y="1080248"/>
                    <a:pt x="501683" y="1094578"/>
                  </a:cubicBezTo>
                  <a:cubicBezTo>
                    <a:pt x="492044" y="1102544"/>
                    <a:pt x="480825" y="1108648"/>
                    <a:pt x="470125" y="1115271"/>
                  </a:cubicBezTo>
                  <a:cubicBezTo>
                    <a:pt x="467745" y="1116732"/>
                    <a:pt x="464563" y="1116897"/>
                    <a:pt x="459590" y="1118264"/>
                  </a:cubicBezTo>
                  <a:cubicBezTo>
                    <a:pt x="461546" y="1114139"/>
                    <a:pt x="462018" y="1111830"/>
                    <a:pt x="463408" y="1110463"/>
                  </a:cubicBezTo>
                  <a:cubicBezTo>
                    <a:pt x="469183" y="1104712"/>
                    <a:pt x="475240" y="1099244"/>
                    <a:pt x="481155" y="1093635"/>
                  </a:cubicBezTo>
                  <a:cubicBezTo>
                    <a:pt x="493340" y="1082087"/>
                    <a:pt x="505878" y="1070868"/>
                    <a:pt x="517474" y="1058777"/>
                  </a:cubicBezTo>
                  <a:cubicBezTo>
                    <a:pt x="520538" y="1055596"/>
                    <a:pt x="520797" y="1049704"/>
                    <a:pt x="522353" y="1045061"/>
                  </a:cubicBezTo>
                  <a:cubicBezTo>
                    <a:pt x="517875" y="1046451"/>
                    <a:pt x="512595" y="1046758"/>
                    <a:pt x="509060" y="1049397"/>
                  </a:cubicBezTo>
                  <a:cubicBezTo>
                    <a:pt x="498596" y="1057269"/>
                    <a:pt x="488768" y="1065989"/>
                    <a:pt x="478775" y="1074497"/>
                  </a:cubicBezTo>
                  <a:cubicBezTo>
                    <a:pt x="465011" y="1086235"/>
                    <a:pt x="451153" y="1097830"/>
                    <a:pt x="433430" y="1103298"/>
                  </a:cubicBezTo>
                  <a:cubicBezTo>
                    <a:pt x="424851" y="1105938"/>
                    <a:pt x="419524" y="1104311"/>
                    <a:pt x="416743" y="1098514"/>
                  </a:cubicBezTo>
                  <a:cubicBezTo>
                    <a:pt x="413868" y="1092551"/>
                    <a:pt x="415824" y="1087908"/>
                    <a:pt x="423554" y="1082699"/>
                  </a:cubicBezTo>
                  <a:cubicBezTo>
                    <a:pt x="425393" y="1081474"/>
                    <a:pt x="427325" y="1080248"/>
                    <a:pt x="429376" y="1079470"/>
                  </a:cubicBezTo>
                  <a:cubicBezTo>
                    <a:pt x="437908" y="1076265"/>
                    <a:pt x="446722" y="1073743"/>
                    <a:pt x="455018" y="1070043"/>
                  </a:cubicBezTo>
                  <a:cubicBezTo>
                    <a:pt x="463291" y="1066366"/>
                    <a:pt x="471374" y="1062101"/>
                    <a:pt x="478916" y="1057104"/>
                  </a:cubicBezTo>
                  <a:cubicBezTo>
                    <a:pt x="483465" y="1054087"/>
                    <a:pt x="484101" y="1044896"/>
                    <a:pt x="480990" y="1040866"/>
                  </a:cubicBezTo>
                  <a:cubicBezTo>
                    <a:pt x="477361" y="1036199"/>
                    <a:pt x="473024" y="1039004"/>
                    <a:pt x="468947" y="1040276"/>
                  </a:cubicBezTo>
                  <a:cubicBezTo>
                    <a:pt x="467533" y="1040724"/>
                    <a:pt x="466072" y="1041125"/>
                    <a:pt x="464822" y="1041879"/>
                  </a:cubicBezTo>
                  <a:cubicBezTo>
                    <a:pt x="447217" y="1052367"/>
                    <a:pt x="429093" y="1062124"/>
                    <a:pt x="412195" y="1073649"/>
                  </a:cubicBezTo>
                  <a:cubicBezTo>
                    <a:pt x="394212" y="1085905"/>
                    <a:pt x="395414" y="1097759"/>
                    <a:pt x="414316" y="1109025"/>
                  </a:cubicBezTo>
                  <a:cubicBezTo>
                    <a:pt x="423130" y="1114281"/>
                    <a:pt x="432345" y="1118052"/>
                    <a:pt x="442928" y="1118028"/>
                  </a:cubicBezTo>
                  <a:cubicBezTo>
                    <a:pt x="445826" y="1118028"/>
                    <a:pt x="450092" y="1119136"/>
                    <a:pt x="451271" y="1121186"/>
                  </a:cubicBezTo>
                  <a:cubicBezTo>
                    <a:pt x="452308" y="1122977"/>
                    <a:pt x="450517" y="1127149"/>
                    <a:pt x="448914" y="1129576"/>
                  </a:cubicBezTo>
                  <a:cubicBezTo>
                    <a:pt x="445096" y="1135351"/>
                    <a:pt x="440594" y="1140654"/>
                    <a:pt x="436517" y="1146263"/>
                  </a:cubicBezTo>
                  <a:cubicBezTo>
                    <a:pt x="435079" y="1148243"/>
                    <a:pt x="434160" y="1150576"/>
                    <a:pt x="432157" y="1154323"/>
                  </a:cubicBezTo>
                  <a:cubicBezTo>
                    <a:pt x="436682" y="1153498"/>
                    <a:pt x="439487" y="1153522"/>
                    <a:pt x="441820" y="1152485"/>
                  </a:cubicBezTo>
                  <a:cubicBezTo>
                    <a:pt x="453321" y="1147465"/>
                    <a:pt x="465223" y="1143058"/>
                    <a:pt x="476065" y="1136835"/>
                  </a:cubicBezTo>
                  <a:cubicBezTo>
                    <a:pt x="513727" y="1115247"/>
                    <a:pt x="548867" y="1090076"/>
                    <a:pt x="581415" y="1061229"/>
                  </a:cubicBezTo>
                  <a:cubicBezTo>
                    <a:pt x="591313" y="1052438"/>
                    <a:pt x="592327" y="1042727"/>
                    <a:pt x="588721" y="1031179"/>
                  </a:cubicBezTo>
                  <a:cubicBezTo>
                    <a:pt x="586364" y="1023684"/>
                    <a:pt x="580637" y="1017722"/>
                    <a:pt x="572152" y="1020903"/>
                  </a:cubicBezTo>
                  <a:cubicBezTo>
                    <a:pt x="570809" y="1021422"/>
                    <a:pt x="568994" y="1020715"/>
                    <a:pt x="566048" y="1020432"/>
                  </a:cubicBezTo>
                  <a:cubicBezTo>
                    <a:pt x="568216" y="1016378"/>
                    <a:pt x="569913" y="1013173"/>
                    <a:pt x="571634" y="1010015"/>
                  </a:cubicBezTo>
                  <a:cubicBezTo>
                    <a:pt x="575523" y="1002874"/>
                    <a:pt x="580142" y="996015"/>
                    <a:pt x="583206" y="988544"/>
                  </a:cubicBezTo>
                  <a:cubicBezTo>
                    <a:pt x="603310" y="939546"/>
                    <a:pt x="617498" y="888756"/>
                    <a:pt x="627821" y="836859"/>
                  </a:cubicBezTo>
                  <a:cubicBezTo>
                    <a:pt x="630625" y="822812"/>
                    <a:pt x="633359" y="808553"/>
                    <a:pt x="629329" y="794271"/>
                  </a:cubicBezTo>
                  <a:cubicBezTo>
                    <a:pt x="627326" y="787177"/>
                    <a:pt x="624191" y="781096"/>
                    <a:pt x="615306" y="780059"/>
                  </a:cubicBezTo>
                  <a:cubicBezTo>
                    <a:pt x="608518" y="779258"/>
                    <a:pt x="603687" y="772400"/>
                    <a:pt x="604323" y="766296"/>
                  </a:cubicBezTo>
                  <a:cubicBezTo>
                    <a:pt x="604936" y="760356"/>
                    <a:pt x="610168" y="756043"/>
                    <a:pt x="617922" y="756633"/>
                  </a:cubicBezTo>
                  <a:cubicBezTo>
                    <a:pt x="625134" y="757175"/>
                    <a:pt x="628386" y="753687"/>
                    <a:pt x="630319" y="747700"/>
                  </a:cubicBezTo>
                  <a:cubicBezTo>
                    <a:pt x="631144" y="745131"/>
                    <a:pt x="632086" y="742539"/>
                    <a:pt x="632558" y="739899"/>
                  </a:cubicBezTo>
                  <a:cubicBezTo>
                    <a:pt x="641679" y="688285"/>
                    <a:pt x="639463" y="636977"/>
                    <a:pt x="628127" y="585951"/>
                  </a:cubicBezTo>
                  <a:cubicBezTo>
                    <a:pt x="625770" y="575322"/>
                    <a:pt x="621457" y="565871"/>
                    <a:pt x="611629" y="559744"/>
                  </a:cubicBezTo>
                  <a:cubicBezTo>
                    <a:pt x="609249" y="558259"/>
                    <a:pt x="607175" y="555548"/>
                    <a:pt x="606114" y="552956"/>
                  </a:cubicBezTo>
                  <a:cubicBezTo>
                    <a:pt x="605219" y="550740"/>
                    <a:pt x="605030" y="547134"/>
                    <a:pt x="606303" y="545485"/>
                  </a:cubicBezTo>
                  <a:cubicBezTo>
                    <a:pt x="607505" y="543906"/>
                    <a:pt x="611441" y="542916"/>
                    <a:pt x="613350" y="543693"/>
                  </a:cubicBezTo>
                  <a:cubicBezTo>
                    <a:pt x="618982" y="545980"/>
                    <a:pt x="624709" y="548596"/>
                    <a:pt x="629541" y="552249"/>
                  </a:cubicBezTo>
                  <a:cubicBezTo>
                    <a:pt x="649857" y="567615"/>
                    <a:pt x="657045" y="589793"/>
                    <a:pt x="659096" y="613785"/>
                  </a:cubicBezTo>
                  <a:cubicBezTo>
                    <a:pt x="660910" y="634973"/>
                    <a:pt x="660816" y="656326"/>
                    <a:pt x="662466" y="677538"/>
                  </a:cubicBezTo>
                  <a:cubicBezTo>
                    <a:pt x="662961" y="683830"/>
                    <a:pt x="665341" y="690618"/>
                    <a:pt x="668806" y="695897"/>
                  </a:cubicBezTo>
                  <a:cubicBezTo>
                    <a:pt x="672765" y="701931"/>
                    <a:pt x="678634" y="700469"/>
                    <a:pt x="680778" y="693493"/>
                  </a:cubicBezTo>
                  <a:cubicBezTo>
                    <a:pt x="682145" y="689062"/>
                    <a:pt x="683229" y="684207"/>
                    <a:pt x="682876" y="679659"/>
                  </a:cubicBezTo>
                  <a:cubicBezTo>
                    <a:pt x="681203" y="658000"/>
                    <a:pt x="680142" y="636199"/>
                    <a:pt x="676654" y="614799"/>
                  </a:cubicBezTo>
                  <a:cubicBezTo>
                    <a:pt x="671870" y="585456"/>
                    <a:pt x="659143" y="559861"/>
                    <a:pt x="635009" y="540983"/>
                  </a:cubicBezTo>
                  <a:cubicBezTo>
                    <a:pt x="630743" y="537660"/>
                    <a:pt x="626925" y="533630"/>
                    <a:pt x="623460" y="529435"/>
                  </a:cubicBezTo>
                  <a:cubicBezTo>
                    <a:pt x="614457" y="518523"/>
                    <a:pt x="606421" y="507281"/>
                    <a:pt x="604040" y="492574"/>
                  </a:cubicBezTo>
                  <a:cubicBezTo>
                    <a:pt x="601778" y="478527"/>
                    <a:pt x="599350" y="464174"/>
                    <a:pt x="594330" y="451000"/>
                  </a:cubicBezTo>
                  <a:cubicBezTo>
                    <a:pt x="587212" y="432357"/>
                    <a:pt x="577455" y="414752"/>
                    <a:pt x="569112" y="396581"/>
                  </a:cubicBezTo>
                  <a:cubicBezTo>
                    <a:pt x="556055" y="368087"/>
                    <a:pt x="542833" y="339593"/>
                    <a:pt x="535268" y="309001"/>
                  </a:cubicBezTo>
                  <a:cubicBezTo>
                    <a:pt x="532086" y="296156"/>
                    <a:pt x="529989" y="282864"/>
                    <a:pt x="536399" y="270561"/>
                  </a:cubicBezTo>
                  <a:cubicBezTo>
                    <a:pt x="539298" y="264999"/>
                    <a:pt x="544436" y="258188"/>
                    <a:pt x="549645" y="257104"/>
                  </a:cubicBezTo>
                  <a:cubicBezTo>
                    <a:pt x="553345" y="256326"/>
                    <a:pt x="560085" y="263373"/>
                    <a:pt x="563338" y="268322"/>
                  </a:cubicBezTo>
                  <a:cubicBezTo>
                    <a:pt x="579341" y="292668"/>
                    <a:pt x="589993" y="319442"/>
                    <a:pt x="596899" y="347700"/>
                  </a:cubicBezTo>
                  <a:cubicBezTo>
                    <a:pt x="597653" y="350787"/>
                    <a:pt x="597936" y="353993"/>
                    <a:pt x="598431" y="357151"/>
                  </a:cubicBezTo>
                  <a:cubicBezTo>
                    <a:pt x="597512" y="357575"/>
                    <a:pt x="596593" y="357999"/>
                    <a:pt x="595673" y="358447"/>
                  </a:cubicBezTo>
                  <a:cubicBezTo>
                    <a:pt x="577879" y="333535"/>
                    <a:pt x="560062" y="308647"/>
                    <a:pt x="542268" y="283736"/>
                  </a:cubicBezTo>
                  <a:cubicBezTo>
                    <a:pt x="542126" y="286753"/>
                    <a:pt x="542881" y="289274"/>
                    <a:pt x="543941" y="291655"/>
                  </a:cubicBezTo>
                  <a:cubicBezTo>
                    <a:pt x="561641" y="330802"/>
                    <a:pt x="579694" y="369783"/>
                    <a:pt x="596993" y="409095"/>
                  </a:cubicBezTo>
                  <a:cubicBezTo>
                    <a:pt x="606515" y="430731"/>
                    <a:pt x="615188" y="452649"/>
                    <a:pt x="618440" y="476524"/>
                  </a:cubicBezTo>
                  <a:cubicBezTo>
                    <a:pt x="620891" y="494389"/>
                    <a:pt x="631733" y="507658"/>
                    <a:pt x="647194" y="516779"/>
                  </a:cubicBezTo>
                  <a:cubicBezTo>
                    <a:pt x="649621" y="518216"/>
                    <a:pt x="653675" y="518782"/>
                    <a:pt x="656055" y="517674"/>
                  </a:cubicBezTo>
                  <a:cubicBezTo>
                    <a:pt x="657540" y="516991"/>
                    <a:pt x="658059" y="512324"/>
                    <a:pt x="657611" y="509708"/>
                  </a:cubicBezTo>
                  <a:cubicBezTo>
                    <a:pt x="656126" y="500917"/>
                    <a:pt x="650493" y="494766"/>
                    <a:pt x="643588" y="489534"/>
                  </a:cubicBezTo>
                  <a:cubicBezTo>
                    <a:pt x="635810" y="483618"/>
                    <a:pt x="632605" y="475982"/>
                    <a:pt x="634679" y="466107"/>
                  </a:cubicBezTo>
                  <a:cubicBezTo>
                    <a:pt x="635480" y="462289"/>
                    <a:pt x="635763" y="458117"/>
                    <a:pt x="635103" y="454323"/>
                  </a:cubicBezTo>
                  <a:cubicBezTo>
                    <a:pt x="632133" y="437047"/>
                    <a:pt x="629682" y="419607"/>
                    <a:pt x="625346" y="402661"/>
                  </a:cubicBezTo>
                  <a:cubicBezTo>
                    <a:pt x="614481" y="360120"/>
                    <a:pt x="602932" y="317768"/>
                    <a:pt x="591101" y="275487"/>
                  </a:cubicBezTo>
                  <a:cubicBezTo>
                    <a:pt x="588744" y="267097"/>
                    <a:pt x="585351" y="258353"/>
                    <a:pt x="580118" y="251518"/>
                  </a:cubicBezTo>
                  <a:cubicBezTo>
                    <a:pt x="562560" y="228539"/>
                    <a:pt x="543588" y="206620"/>
                    <a:pt x="525864" y="183759"/>
                  </a:cubicBezTo>
                  <a:cubicBezTo>
                    <a:pt x="515188" y="169972"/>
                    <a:pt x="505902" y="155124"/>
                    <a:pt x="495720" y="140936"/>
                  </a:cubicBezTo>
                  <a:cubicBezTo>
                    <a:pt x="493976" y="138485"/>
                    <a:pt x="491195" y="136010"/>
                    <a:pt x="488414" y="135256"/>
                  </a:cubicBezTo>
                  <a:cubicBezTo>
                    <a:pt x="482263" y="133583"/>
                    <a:pt x="475805" y="133205"/>
                    <a:pt x="469536" y="131933"/>
                  </a:cubicBezTo>
                  <a:cubicBezTo>
                    <a:pt x="464681" y="130966"/>
                    <a:pt x="458671" y="129859"/>
                    <a:pt x="460698" y="122953"/>
                  </a:cubicBezTo>
                  <a:cubicBezTo>
                    <a:pt x="462324" y="117344"/>
                    <a:pt x="460250" y="113385"/>
                    <a:pt x="456833" y="110344"/>
                  </a:cubicBezTo>
                  <a:cubicBezTo>
                    <a:pt x="448160" y="102661"/>
                    <a:pt x="439133" y="95402"/>
                    <a:pt x="429942" y="88355"/>
                  </a:cubicBezTo>
                  <a:cubicBezTo>
                    <a:pt x="420726" y="81308"/>
                    <a:pt x="410804" y="75133"/>
                    <a:pt x="401942" y="67709"/>
                  </a:cubicBezTo>
                  <a:cubicBezTo>
                    <a:pt x="398596" y="64905"/>
                    <a:pt x="397370" y="59602"/>
                    <a:pt x="395178" y="55430"/>
                  </a:cubicBezTo>
                  <a:cubicBezTo>
                    <a:pt x="400057" y="55077"/>
                    <a:pt x="405289" y="53427"/>
                    <a:pt x="409767" y="54582"/>
                  </a:cubicBezTo>
                  <a:cubicBezTo>
                    <a:pt x="428032" y="59272"/>
                    <a:pt x="443941" y="68652"/>
                    <a:pt x="457941" y="81261"/>
                  </a:cubicBezTo>
                  <a:cubicBezTo>
                    <a:pt x="501801" y="120785"/>
                    <a:pt x="538167" y="166790"/>
                    <a:pt x="572223" y="214681"/>
                  </a:cubicBezTo>
                  <a:cubicBezTo>
                    <a:pt x="591030" y="241101"/>
                    <a:pt x="608117" y="268416"/>
                    <a:pt x="616649" y="300422"/>
                  </a:cubicBezTo>
                  <a:cubicBezTo>
                    <a:pt x="619124" y="309684"/>
                    <a:pt x="624238" y="318947"/>
                    <a:pt x="630366" y="326347"/>
                  </a:cubicBezTo>
                  <a:cubicBezTo>
                    <a:pt x="636187" y="333370"/>
                    <a:pt x="640100" y="340582"/>
                    <a:pt x="641349" y="349232"/>
                  </a:cubicBezTo>
                  <a:cubicBezTo>
                    <a:pt x="642833" y="359484"/>
                    <a:pt x="643305" y="369878"/>
                    <a:pt x="644601" y="380153"/>
                  </a:cubicBezTo>
                  <a:cubicBezTo>
                    <a:pt x="646251" y="393092"/>
                    <a:pt x="647901" y="406055"/>
                    <a:pt x="650375" y="418829"/>
                  </a:cubicBezTo>
                  <a:cubicBezTo>
                    <a:pt x="651436" y="424368"/>
                    <a:pt x="654405" y="429058"/>
                    <a:pt x="661594" y="429906"/>
                  </a:cubicBezTo>
                  <a:cubicBezTo>
                    <a:pt x="666520" y="430472"/>
                    <a:pt x="669041" y="434148"/>
                    <a:pt x="666920" y="439852"/>
                  </a:cubicBezTo>
                  <a:cubicBezTo>
                    <a:pt x="665765" y="443010"/>
                    <a:pt x="664846" y="446687"/>
                    <a:pt x="665294" y="449915"/>
                  </a:cubicBezTo>
                  <a:cubicBezTo>
                    <a:pt x="668971" y="476524"/>
                    <a:pt x="671799" y="503368"/>
                    <a:pt x="677243" y="529623"/>
                  </a:cubicBezTo>
                  <a:cubicBezTo>
                    <a:pt x="683371" y="559272"/>
                    <a:pt x="691879" y="588450"/>
                    <a:pt x="699609" y="617769"/>
                  </a:cubicBezTo>
                  <a:cubicBezTo>
                    <a:pt x="700529" y="621233"/>
                    <a:pt x="702980" y="624273"/>
                    <a:pt x="704724" y="627526"/>
                  </a:cubicBezTo>
                  <a:cubicBezTo>
                    <a:pt x="707151" y="624792"/>
                    <a:pt x="708000" y="622765"/>
                    <a:pt x="708353" y="620644"/>
                  </a:cubicBezTo>
                  <a:cubicBezTo>
                    <a:pt x="711676" y="600092"/>
                    <a:pt x="710097" y="579635"/>
                    <a:pt x="705973" y="559437"/>
                  </a:cubicBezTo>
                  <a:cubicBezTo>
                    <a:pt x="702673" y="543269"/>
                    <a:pt x="697960" y="527408"/>
                    <a:pt x="694731" y="511216"/>
                  </a:cubicBezTo>
                  <a:cubicBezTo>
                    <a:pt x="693906" y="507021"/>
                    <a:pt x="696239" y="502213"/>
                    <a:pt x="697135" y="497665"/>
                  </a:cubicBezTo>
                  <a:cubicBezTo>
                    <a:pt x="700387" y="500658"/>
                    <a:pt x="705172" y="503038"/>
                    <a:pt x="706586" y="506738"/>
                  </a:cubicBezTo>
                  <a:cubicBezTo>
                    <a:pt x="712006" y="520714"/>
                    <a:pt x="717168" y="534903"/>
                    <a:pt x="720939" y="549373"/>
                  </a:cubicBezTo>
                  <a:cubicBezTo>
                    <a:pt x="731002" y="588143"/>
                    <a:pt x="738662" y="627266"/>
                    <a:pt x="740029" y="667592"/>
                  </a:cubicBezTo>
                  <a:cubicBezTo>
                    <a:pt x="740760" y="689487"/>
                    <a:pt x="743871" y="711382"/>
                    <a:pt x="747288" y="733064"/>
                  </a:cubicBezTo>
                  <a:cubicBezTo>
                    <a:pt x="748584" y="741243"/>
                    <a:pt x="751907" y="750717"/>
                    <a:pt x="757587" y="756208"/>
                  </a:cubicBezTo>
                  <a:cubicBezTo>
                    <a:pt x="765129" y="763491"/>
                    <a:pt x="767604" y="771598"/>
                    <a:pt x="767510" y="780578"/>
                  </a:cubicBezTo>
                  <a:cubicBezTo>
                    <a:pt x="767297" y="800587"/>
                    <a:pt x="766732" y="820667"/>
                    <a:pt x="764728" y="840559"/>
                  </a:cubicBezTo>
                  <a:cubicBezTo>
                    <a:pt x="760580" y="881733"/>
                    <a:pt x="751153" y="921775"/>
                    <a:pt x="735622" y="960262"/>
                  </a:cubicBezTo>
                  <a:cubicBezTo>
                    <a:pt x="732181" y="968794"/>
                    <a:pt x="729117" y="977491"/>
                    <a:pt x="725888" y="986117"/>
                  </a:cubicBezTo>
                  <a:cubicBezTo>
                    <a:pt x="735645" y="978221"/>
                    <a:pt x="744248" y="969713"/>
                    <a:pt x="752732" y="961087"/>
                  </a:cubicBezTo>
                  <a:cubicBezTo>
                    <a:pt x="761971" y="951707"/>
                    <a:pt x="768806" y="940701"/>
                    <a:pt x="771021" y="927738"/>
                  </a:cubicBezTo>
                  <a:cubicBezTo>
                    <a:pt x="774910" y="904900"/>
                    <a:pt x="778445" y="881968"/>
                    <a:pt x="780943" y="858942"/>
                  </a:cubicBezTo>
                  <a:cubicBezTo>
                    <a:pt x="783112" y="839027"/>
                    <a:pt x="784102" y="818947"/>
                    <a:pt x="784761" y="798914"/>
                  </a:cubicBezTo>
                  <a:cubicBezTo>
                    <a:pt x="785846" y="766484"/>
                    <a:pt x="786317" y="734031"/>
                    <a:pt x="786883" y="701577"/>
                  </a:cubicBezTo>
                  <a:cubicBezTo>
                    <a:pt x="786953" y="697901"/>
                    <a:pt x="785893" y="694224"/>
                    <a:pt x="785351" y="690547"/>
                  </a:cubicBezTo>
                  <a:cubicBezTo>
                    <a:pt x="777880" y="704193"/>
                    <a:pt x="778210" y="720149"/>
                    <a:pt x="769701" y="733583"/>
                  </a:cubicBezTo>
                  <a:cubicBezTo>
                    <a:pt x="762183" y="721775"/>
                    <a:pt x="753180" y="607233"/>
                    <a:pt x="759378" y="596298"/>
                  </a:cubicBezTo>
                  <a:cubicBezTo>
                    <a:pt x="769254" y="611429"/>
                    <a:pt x="778728" y="625923"/>
                    <a:pt x="788202" y="640418"/>
                  </a:cubicBezTo>
                  <a:cubicBezTo>
                    <a:pt x="789381" y="639970"/>
                    <a:pt x="790559" y="639546"/>
                    <a:pt x="791738" y="639098"/>
                  </a:cubicBezTo>
                  <a:cubicBezTo>
                    <a:pt x="788603" y="607941"/>
                    <a:pt x="785445" y="576807"/>
                    <a:pt x="782310" y="545650"/>
                  </a:cubicBezTo>
                  <a:cubicBezTo>
                    <a:pt x="783135" y="545438"/>
                    <a:pt x="783937" y="545225"/>
                    <a:pt x="784761" y="545013"/>
                  </a:cubicBezTo>
                  <a:cubicBezTo>
                    <a:pt x="785987" y="547512"/>
                    <a:pt x="787354" y="549939"/>
                    <a:pt x="788438" y="552508"/>
                  </a:cubicBezTo>
                  <a:cubicBezTo>
                    <a:pt x="792115" y="561134"/>
                    <a:pt x="795037" y="570161"/>
                    <a:pt x="799492" y="578362"/>
                  </a:cubicBezTo>
                  <a:cubicBezTo>
                    <a:pt x="804040" y="586753"/>
                    <a:pt x="809579" y="594742"/>
                    <a:pt x="815589" y="602190"/>
                  </a:cubicBezTo>
                  <a:cubicBezTo>
                    <a:pt x="819666" y="607233"/>
                    <a:pt x="825228" y="609897"/>
                    <a:pt x="832723" y="608270"/>
                  </a:cubicBezTo>
                  <a:cubicBezTo>
                    <a:pt x="835928" y="607587"/>
                    <a:pt x="841113" y="610038"/>
                    <a:pt x="843494" y="612748"/>
                  </a:cubicBezTo>
                  <a:cubicBezTo>
                    <a:pt x="852261" y="622694"/>
                    <a:pt x="845473" y="642350"/>
                    <a:pt x="832487" y="644896"/>
                  </a:cubicBezTo>
                  <a:cubicBezTo>
                    <a:pt x="826336" y="646121"/>
                    <a:pt x="822518" y="649232"/>
                    <a:pt x="820915" y="654888"/>
                  </a:cubicBezTo>
                  <a:cubicBezTo>
                    <a:pt x="817851" y="665801"/>
                    <a:pt x="814222" y="676642"/>
                    <a:pt x="812525" y="687790"/>
                  </a:cubicBezTo>
                  <a:cubicBezTo>
                    <a:pt x="807034" y="723896"/>
                    <a:pt x="805808" y="760333"/>
                    <a:pt x="809697" y="796628"/>
                  </a:cubicBezTo>
                  <a:cubicBezTo>
                    <a:pt x="811394" y="812466"/>
                    <a:pt x="809932" y="830495"/>
                    <a:pt x="828009" y="841549"/>
                  </a:cubicBezTo>
                  <a:cubicBezTo>
                    <a:pt x="822659" y="841148"/>
                    <a:pt x="818723" y="840606"/>
                    <a:pt x="814787" y="840630"/>
                  </a:cubicBezTo>
                  <a:cubicBezTo>
                    <a:pt x="810144" y="840653"/>
                    <a:pt x="805289" y="840418"/>
                    <a:pt x="800953" y="841690"/>
                  </a:cubicBezTo>
                  <a:cubicBezTo>
                    <a:pt x="798054" y="842539"/>
                    <a:pt x="794236" y="845626"/>
                    <a:pt x="793835" y="848172"/>
                  </a:cubicBezTo>
                  <a:cubicBezTo>
                    <a:pt x="793364" y="851165"/>
                    <a:pt x="795626" y="855101"/>
                    <a:pt x="797724" y="857811"/>
                  </a:cubicBezTo>
                  <a:cubicBezTo>
                    <a:pt x="799185" y="859696"/>
                    <a:pt x="802320" y="860592"/>
                    <a:pt x="804889" y="861252"/>
                  </a:cubicBezTo>
                  <a:cubicBezTo>
                    <a:pt x="818935" y="864881"/>
                    <a:pt x="826194" y="889251"/>
                    <a:pt x="815777" y="901436"/>
                  </a:cubicBezTo>
                  <a:cubicBezTo>
                    <a:pt x="809084" y="893211"/>
                    <a:pt x="802461" y="885127"/>
                    <a:pt x="795862" y="877043"/>
                  </a:cubicBezTo>
                  <a:cubicBezTo>
                    <a:pt x="795367" y="881049"/>
                    <a:pt x="796121" y="884349"/>
                    <a:pt x="797300" y="887483"/>
                  </a:cubicBezTo>
                  <a:cubicBezTo>
                    <a:pt x="802414" y="901059"/>
                    <a:pt x="801354" y="914587"/>
                    <a:pt x="794660" y="926913"/>
                  </a:cubicBezTo>
                  <a:cubicBezTo>
                    <a:pt x="786317" y="942256"/>
                    <a:pt x="776395" y="956751"/>
                    <a:pt x="767392" y="971764"/>
                  </a:cubicBezTo>
                  <a:cubicBezTo>
                    <a:pt x="761830" y="981049"/>
                    <a:pt x="755961" y="990241"/>
                    <a:pt x="751554" y="1000092"/>
                  </a:cubicBezTo>
                  <a:cubicBezTo>
                    <a:pt x="747854" y="1008341"/>
                    <a:pt x="750045" y="1011924"/>
                    <a:pt x="757776" y="1016567"/>
                  </a:cubicBezTo>
                  <a:cubicBezTo>
                    <a:pt x="760958" y="1018476"/>
                    <a:pt x="763856" y="1020833"/>
                    <a:pt x="767910" y="1023708"/>
                  </a:cubicBezTo>
                  <a:cubicBezTo>
                    <a:pt x="764021" y="1026395"/>
                    <a:pt x="761806" y="1028351"/>
                    <a:pt x="759261" y="1029624"/>
                  </a:cubicBezTo>
                  <a:cubicBezTo>
                    <a:pt x="746934" y="1035775"/>
                    <a:pt x="740312" y="1045414"/>
                    <a:pt x="739228" y="1059343"/>
                  </a:cubicBezTo>
                  <a:cubicBezTo>
                    <a:pt x="738379" y="1070420"/>
                    <a:pt x="729235" y="1077962"/>
                    <a:pt x="717757" y="1077514"/>
                  </a:cubicBezTo>
                  <a:cubicBezTo>
                    <a:pt x="711276" y="1077255"/>
                    <a:pt x="702343" y="1078151"/>
                    <a:pt x="700694" y="1070585"/>
                  </a:cubicBezTo>
                  <a:cubicBezTo>
                    <a:pt x="699727" y="1066107"/>
                    <a:pt x="704370" y="1059225"/>
                    <a:pt x="708306" y="1055171"/>
                  </a:cubicBezTo>
                  <a:cubicBezTo>
                    <a:pt x="715494" y="1047771"/>
                    <a:pt x="724168" y="1041785"/>
                    <a:pt x="731992" y="1034974"/>
                  </a:cubicBezTo>
                  <a:cubicBezTo>
                    <a:pt x="740712" y="1027408"/>
                    <a:pt x="741137" y="1022482"/>
                    <a:pt x="733713" y="1013597"/>
                  </a:cubicBezTo>
                  <a:cubicBezTo>
                    <a:pt x="728952" y="1007894"/>
                    <a:pt x="723908" y="1002402"/>
                    <a:pt x="718558" y="997241"/>
                  </a:cubicBezTo>
                  <a:cubicBezTo>
                    <a:pt x="706185" y="985315"/>
                    <a:pt x="704394" y="972023"/>
                    <a:pt x="712148" y="956915"/>
                  </a:cubicBezTo>
                  <a:cubicBezTo>
                    <a:pt x="724144" y="933559"/>
                    <a:pt x="733359" y="909213"/>
                    <a:pt x="738898" y="883430"/>
                  </a:cubicBezTo>
                  <a:cubicBezTo>
                    <a:pt x="745662" y="851966"/>
                    <a:pt x="751460" y="820385"/>
                    <a:pt x="751200" y="788049"/>
                  </a:cubicBezTo>
                  <a:cubicBezTo>
                    <a:pt x="751153" y="782463"/>
                    <a:pt x="750163" y="776689"/>
                    <a:pt x="748490" y="771339"/>
                  </a:cubicBezTo>
                  <a:cubicBezTo>
                    <a:pt x="746817" y="765966"/>
                    <a:pt x="743140" y="765612"/>
                    <a:pt x="740053" y="770349"/>
                  </a:cubicBezTo>
                  <a:cubicBezTo>
                    <a:pt x="737813" y="773790"/>
                    <a:pt x="735810" y="777820"/>
                    <a:pt x="735150" y="781827"/>
                  </a:cubicBezTo>
                  <a:cubicBezTo>
                    <a:pt x="733218" y="793493"/>
                    <a:pt x="731332" y="805230"/>
                    <a:pt x="730649" y="817014"/>
                  </a:cubicBezTo>
                  <a:cubicBezTo>
                    <a:pt x="728952" y="846757"/>
                    <a:pt x="725487" y="876289"/>
                    <a:pt x="714552" y="904099"/>
                  </a:cubicBezTo>
                  <a:cubicBezTo>
                    <a:pt x="701000" y="938532"/>
                    <a:pt x="685846" y="972329"/>
                    <a:pt x="671492" y="1006432"/>
                  </a:cubicBezTo>
                  <a:cubicBezTo>
                    <a:pt x="667910" y="1014941"/>
                    <a:pt x="664776" y="1023614"/>
                    <a:pt x="661452" y="1032216"/>
                  </a:cubicBezTo>
                  <a:cubicBezTo>
                    <a:pt x="662136" y="1032640"/>
                    <a:pt x="662819" y="1033064"/>
                    <a:pt x="663526" y="1033489"/>
                  </a:cubicBezTo>
                  <a:cubicBezTo>
                    <a:pt x="666449" y="1030283"/>
                    <a:pt x="669206" y="1026937"/>
                    <a:pt x="672341" y="1023944"/>
                  </a:cubicBezTo>
                  <a:cubicBezTo>
                    <a:pt x="680331" y="1016307"/>
                    <a:pt x="688179" y="1008483"/>
                    <a:pt x="696734" y="1001507"/>
                  </a:cubicBezTo>
                  <a:cubicBezTo>
                    <a:pt x="698926" y="999715"/>
                    <a:pt x="704606" y="999362"/>
                    <a:pt x="706656" y="1000964"/>
                  </a:cubicBezTo>
                  <a:cubicBezTo>
                    <a:pt x="708683" y="1002567"/>
                    <a:pt x="709037" y="1007564"/>
                    <a:pt x="708518" y="1010816"/>
                  </a:cubicBezTo>
                  <a:cubicBezTo>
                    <a:pt x="707882" y="1014823"/>
                    <a:pt x="706232" y="1019018"/>
                    <a:pt x="703922" y="1022388"/>
                  </a:cubicBezTo>
                  <a:cubicBezTo>
                    <a:pt x="698596" y="1030118"/>
                    <a:pt x="692374" y="1037212"/>
                    <a:pt x="686953" y="1044849"/>
                  </a:cubicBezTo>
                  <a:cubicBezTo>
                    <a:pt x="678964" y="1056114"/>
                    <a:pt x="671186" y="1067545"/>
                    <a:pt x="663762" y="1079188"/>
                  </a:cubicBezTo>
                  <a:cubicBezTo>
                    <a:pt x="662419" y="1081309"/>
                    <a:pt x="663149" y="1084773"/>
                    <a:pt x="662914" y="1087601"/>
                  </a:cubicBezTo>
                  <a:cubicBezTo>
                    <a:pt x="665671" y="1087814"/>
                    <a:pt x="668546" y="1088662"/>
                    <a:pt x="671162" y="1088120"/>
                  </a:cubicBezTo>
                  <a:cubicBezTo>
                    <a:pt x="676465" y="1087036"/>
                    <a:pt x="681509" y="1084726"/>
                    <a:pt x="686835" y="1083831"/>
                  </a:cubicBezTo>
                  <a:cubicBezTo>
                    <a:pt x="689970" y="1083312"/>
                    <a:pt x="695367" y="1083501"/>
                    <a:pt x="696263" y="1085198"/>
                  </a:cubicBezTo>
                  <a:cubicBezTo>
                    <a:pt x="697583" y="1087743"/>
                    <a:pt x="696899" y="1092574"/>
                    <a:pt x="695202" y="1095214"/>
                  </a:cubicBezTo>
                  <a:cubicBezTo>
                    <a:pt x="688744" y="1105136"/>
                    <a:pt x="681674" y="1114681"/>
                    <a:pt x="674533" y="1124132"/>
                  </a:cubicBezTo>
                  <a:cubicBezTo>
                    <a:pt x="669607" y="1130684"/>
                    <a:pt x="664186" y="1136859"/>
                    <a:pt x="659001" y="1143223"/>
                  </a:cubicBezTo>
                  <a:cubicBezTo>
                    <a:pt x="662089" y="1142963"/>
                    <a:pt x="664139" y="1141785"/>
                    <a:pt x="666072" y="1140394"/>
                  </a:cubicBezTo>
                  <a:cubicBezTo>
                    <a:pt x="724662" y="1098160"/>
                    <a:pt x="775994" y="1048078"/>
                    <a:pt x="823319" y="993800"/>
                  </a:cubicBezTo>
                  <a:cubicBezTo>
                    <a:pt x="832369" y="983430"/>
                    <a:pt x="839888" y="971646"/>
                    <a:pt x="847571" y="960168"/>
                  </a:cubicBezTo>
                  <a:cubicBezTo>
                    <a:pt x="849173" y="957764"/>
                    <a:pt x="848396" y="953781"/>
                    <a:pt x="848702" y="950529"/>
                  </a:cubicBezTo>
                  <a:cubicBezTo>
                    <a:pt x="844955" y="950269"/>
                    <a:pt x="839817" y="948313"/>
                    <a:pt x="837743" y="950034"/>
                  </a:cubicBezTo>
                  <a:cubicBezTo>
                    <a:pt x="832511" y="954441"/>
                    <a:pt x="827349" y="959909"/>
                    <a:pt x="824498" y="966036"/>
                  </a:cubicBezTo>
                  <a:cubicBezTo>
                    <a:pt x="818299" y="979258"/>
                    <a:pt x="811040" y="991443"/>
                    <a:pt x="799303" y="1000352"/>
                  </a:cubicBezTo>
                  <a:cubicBezTo>
                    <a:pt x="792044" y="1005867"/>
                    <a:pt x="784149" y="1010415"/>
                    <a:pt x="773001" y="1008954"/>
                  </a:cubicBezTo>
                  <a:cubicBezTo>
                    <a:pt x="775028" y="1004170"/>
                    <a:pt x="776230" y="999833"/>
                    <a:pt x="778539" y="996227"/>
                  </a:cubicBezTo>
                  <a:cubicBezTo>
                    <a:pt x="786128" y="984349"/>
                    <a:pt x="794094" y="972730"/>
                    <a:pt x="801966" y="961040"/>
                  </a:cubicBezTo>
                  <a:cubicBezTo>
                    <a:pt x="817922" y="937354"/>
                    <a:pt x="832888" y="913456"/>
                    <a:pt x="834302" y="883500"/>
                  </a:cubicBezTo>
                  <a:cubicBezTo>
                    <a:pt x="834891" y="871056"/>
                    <a:pt x="840194" y="867592"/>
                    <a:pt x="852968" y="867922"/>
                  </a:cubicBezTo>
                  <a:cubicBezTo>
                    <a:pt x="856904" y="868016"/>
                    <a:pt x="860816" y="868935"/>
                    <a:pt x="864752" y="869030"/>
                  </a:cubicBezTo>
                  <a:cubicBezTo>
                    <a:pt x="873826" y="869289"/>
                    <a:pt x="882970" y="869949"/>
                    <a:pt x="891950" y="869030"/>
                  </a:cubicBezTo>
                  <a:cubicBezTo>
                    <a:pt x="895202" y="868700"/>
                    <a:pt x="900576" y="864222"/>
                    <a:pt x="900505" y="861794"/>
                  </a:cubicBezTo>
                  <a:cubicBezTo>
                    <a:pt x="900317" y="857623"/>
                    <a:pt x="897771" y="851542"/>
                    <a:pt x="894354" y="849656"/>
                  </a:cubicBezTo>
                  <a:close/>
                  <a:moveTo>
                    <a:pt x="443917" y="128492"/>
                  </a:moveTo>
                  <a:cubicBezTo>
                    <a:pt x="470644" y="147676"/>
                    <a:pt x="494566" y="169595"/>
                    <a:pt x="510403" y="199055"/>
                  </a:cubicBezTo>
                  <a:cubicBezTo>
                    <a:pt x="515023" y="207634"/>
                    <a:pt x="516578" y="216448"/>
                    <a:pt x="513255" y="226111"/>
                  </a:cubicBezTo>
                  <a:cubicBezTo>
                    <a:pt x="510710" y="233441"/>
                    <a:pt x="512878" y="235892"/>
                    <a:pt x="520750" y="234714"/>
                  </a:cubicBezTo>
                  <a:cubicBezTo>
                    <a:pt x="526783" y="233818"/>
                    <a:pt x="532605" y="231556"/>
                    <a:pt x="538544" y="230047"/>
                  </a:cubicBezTo>
                  <a:cubicBezTo>
                    <a:pt x="541325" y="229340"/>
                    <a:pt x="544177" y="228963"/>
                    <a:pt x="547005" y="228445"/>
                  </a:cubicBezTo>
                  <a:cubicBezTo>
                    <a:pt x="547264" y="229057"/>
                    <a:pt x="547547" y="229670"/>
                    <a:pt x="547806" y="230259"/>
                  </a:cubicBezTo>
                  <a:cubicBezTo>
                    <a:pt x="538332" y="240865"/>
                    <a:pt x="528999" y="251636"/>
                    <a:pt x="519171" y="261888"/>
                  </a:cubicBezTo>
                  <a:cubicBezTo>
                    <a:pt x="517898" y="263208"/>
                    <a:pt x="513255" y="263019"/>
                    <a:pt x="511440" y="261723"/>
                  </a:cubicBezTo>
                  <a:cubicBezTo>
                    <a:pt x="508589" y="259673"/>
                    <a:pt x="506043" y="256444"/>
                    <a:pt x="504700" y="253168"/>
                  </a:cubicBezTo>
                  <a:cubicBezTo>
                    <a:pt x="490653" y="219041"/>
                    <a:pt x="468806" y="189675"/>
                    <a:pt x="448207" y="159531"/>
                  </a:cubicBezTo>
                  <a:cubicBezTo>
                    <a:pt x="443093" y="152036"/>
                    <a:pt x="438945" y="143835"/>
                    <a:pt x="434797" y="135727"/>
                  </a:cubicBezTo>
                  <a:cubicBezTo>
                    <a:pt x="433430" y="133088"/>
                    <a:pt x="433453" y="129741"/>
                    <a:pt x="432345" y="124320"/>
                  </a:cubicBezTo>
                  <a:cubicBezTo>
                    <a:pt x="437554" y="126111"/>
                    <a:pt x="441254" y="126559"/>
                    <a:pt x="443917" y="128492"/>
                  </a:cubicBezTo>
                  <a:close/>
                  <a:moveTo>
                    <a:pt x="457634" y="61511"/>
                  </a:moveTo>
                  <a:cubicBezTo>
                    <a:pt x="445921" y="53993"/>
                    <a:pt x="435598" y="44235"/>
                    <a:pt x="425086" y="34997"/>
                  </a:cubicBezTo>
                  <a:cubicBezTo>
                    <a:pt x="423107" y="33252"/>
                    <a:pt x="422918" y="29458"/>
                    <a:pt x="421928" y="26606"/>
                  </a:cubicBezTo>
                  <a:cubicBezTo>
                    <a:pt x="425157" y="26465"/>
                    <a:pt x="428904" y="25216"/>
                    <a:pt x="431497" y="26441"/>
                  </a:cubicBezTo>
                  <a:cubicBezTo>
                    <a:pt x="437200" y="29081"/>
                    <a:pt x="443658" y="31909"/>
                    <a:pt x="447382" y="36576"/>
                  </a:cubicBezTo>
                  <a:cubicBezTo>
                    <a:pt x="456691" y="48336"/>
                    <a:pt x="468240" y="49703"/>
                    <a:pt x="481815" y="47959"/>
                  </a:cubicBezTo>
                  <a:cubicBezTo>
                    <a:pt x="490700" y="46828"/>
                    <a:pt x="499845" y="46969"/>
                    <a:pt x="508801" y="47653"/>
                  </a:cubicBezTo>
                  <a:cubicBezTo>
                    <a:pt x="511912" y="47888"/>
                    <a:pt x="515494" y="50929"/>
                    <a:pt x="517568" y="53686"/>
                  </a:cubicBezTo>
                  <a:cubicBezTo>
                    <a:pt x="523319" y="61299"/>
                    <a:pt x="521975" y="64080"/>
                    <a:pt x="512855" y="66389"/>
                  </a:cubicBezTo>
                  <a:cubicBezTo>
                    <a:pt x="504771" y="68440"/>
                    <a:pt x="496781" y="70844"/>
                    <a:pt x="486552" y="73719"/>
                  </a:cubicBezTo>
                  <a:cubicBezTo>
                    <a:pt x="477738" y="70137"/>
                    <a:pt x="466708" y="67332"/>
                    <a:pt x="457634" y="61511"/>
                  </a:cubicBezTo>
                  <a:close/>
                  <a:moveTo>
                    <a:pt x="867415" y="745720"/>
                  </a:moveTo>
                  <a:cubicBezTo>
                    <a:pt x="866991" y="749821"/>
                    <a:pt x="866261" y="754158"/>
                    <a:pt x="864469" y="757787"/>
                  </a:cubicBezTo>
                  <a:cubicBezTo>
                    <a:pt x="857493" y="771952"/>
                    <a:pt x="857587" y="786800"/>
                    <a:pt x="858954" y="801954"/>
                  </a:cubicBezTo>
                  <a:cubicBezTo>
                    <a:pt x="859520" y="808082"/>
                    <a:pt x="859049" y="814281"/>
                    <a:pt x="859049" y="820455"/>
                  </a:cubicBezTo>
                  <a:cubicBezTo>
                    <a:pt x="857540" y="820785"/>
                    <a:pt x="856032" y="821092"/>
                    <a:pt x="854500" y="821422"/>
                  </a:cubicBezTo>
                  <a:cubicBezTo>
                    <a:pt x="838945" y="797901"/>
                    <a:pt x="832959" y="770255"/>
                    <a:pt x="821269" y="745061"/>
                  </a:cubicBezTo>
                  <a:cubicBezTo>
                    <a:pt x="822023" y="744377"/>
                    <a:pt x="822801" y="743694"/>
                    <a:pt x="823555" y="742987"/>
                  </a:cubicBezTo>
                  <a:cubicBezTo>
                    <a:pt x="826124" y="743788"/>
                    <a:pt x="828811" y="744330"/>
                    <a:pt x="831238" y="745438"/>
                  </a:cubicBezTo>
                  <a:cubicBezTo>
                    <a:pt x="840359" y="749538"/>
                    <a:pt x="848961" y="748007"/>
                    <a:pt x="853039" y="741313"/>
                  </a:cubicBezTo>
                  <a:cubicBezTo>
                    <a:pt x="857399" y="734172"/>
                    <a:pt x="855749" y="725782"/>
                    <a:pt x="847241" y="720149"/>
                  </a:cubicBezTo>
                  <a:cubicBezTo>
                    <a:pt x="831804" y="709897"/>
                    <a:pt x="830979" y="675888"/>
                    <a:pt x="839723" y="665141"/>
                  </a:cubicBezTo>
                  <a:cubicBezTo>
                    <a:pt x="841962" y="662407"/>
                    <a:pt x="846015" y="660074"/>
                    <a:pt x="849480" y="659626"/>
                  </a:cubicBezTo>
                  <a:cubicBezTo>
                    <a:pt x="857517" y="658589"/>
                    <a:pt x="857470" y="661252"/>
                    <a:pt x="856527" y="669077"/>
                  </a:cubicBezTo>
                  <a:cubicBezTo>
                    <a:pt x="855396" y="678551"/>
                    <a:pt x="856315" y="688732"/>
                    <a:pt x="858577" y="698066"/>
                  </a:cubicBezTo>
                  <a:cubicBezTo>
                    <a:pt x="862490" y="713809"/>
                    <a:pt x="869159" y="728987"/>
                    <a:pt x="867415" y="745720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6">
              <a:extLst>
                <a:ext uri="{FF2B5EF4-FFF2-40B4-BE49-F238E27FC236}">
                  <a16:creationId xmlns:a16="http://schemas.microsoft.com/office/drawing/2014/main" xmlns="" id="{62AC4869-0433-4B12-84DE-FCCC49E60611}"/>
                </a:ext>
              </a:extLst>
            </p:cNvPr>
            <p:cNvSpPr/>
            <p:nvPr/>
          </p:nvSpPr>
          <p:spPr>
            <a:xfrm>
              <a:off x="342903" y="2442120"/>
              <a:ext cx="1122602" cy="585900"/>
            </a:xfrm>
            <a:custGeom>
              <a:avLst/>
              <a:gdLst>
                <a:gd name="connsiteX0" fmla="*/ 1037851 w 1122602"/>
                <a:gd name="connsiteY0" fmla="*/ 440319 h 585900"/>
                <a:gd name="connsiteX1" fmla="*/ 1020600 w 1122602"/>
                <a:gd name="connsiteY1" fmla="*/ 422690 h 585900"/>
                <a:gd name="connsiteX2" fmla="*/ 1006105 w 1122602"/>
                <a:gd name="connsiteY2" fmla="*/ 396883 h 585900"/>
                <a:gd name="connsiteX3" fmla="*/ 996913 w 1122602"/>
                <a:gd name="connsiteY3" fmla="*/ 382577 h 585900"/>
                <a:gd name="connsiteX4" fmla="*/ 988405 w 1122602"/>
                <a:gd name="connsiteY4" fmla="*/ 378005 h 585900"/>
                <a:gd name="connsiteX5" fmla="*/ 984069 w 1122602"/>
                <a:gd name="connsiteY5" fmla="*/ 386843 h 585900"/>
                <a:gd name="connsiteX6" fmla="*/ 992600 w 1122602"/>
                <a:gd name="connsiteY6" fmla="*/ 416091 h 585900"/>
                <a:gd name="connsiteX7" fmla="*/ 1001439 w 1122602"/>
                <a:gd name="connsiteY7" fmla="*/ 433744 h 585900"/>
                <a:gd name="connsiteX8" fmla="*/ 999718 w 1122602"/>
                <a:gd name="connsiteY8" fmla="*/ 441710 h 585900"/>
                <a:gd name="connsiteX9" fmla="*/ 991752 w 1122602"/>
                <a:gd name="connsiteY9" fmla="*/ 440579 h 585900"/>
                <a:gd name="connsiteX10" fmla="*/ 983079 w 1122602"/>
                <a:gd name="connsiteY10" fmla="*/ 434922 h 585900"/>
                <a:gd name="connsiteX11" fmla="*/ 930687 w 1122602"/>
                <a:gd name="connsiteY11" fmla="*/ 386631 h 585900"/>
                <a:gd name="connsiteX12" fmla="*/ 896277 w 1122602"/>
                <a:gd name="connsiteY12" fmla="*/ 357359 h 585900"/>
                <a:gd name="connsiteX13" fmla="*/ 859086 w 1122602"/>
                <a:gd name="connsiteY13" fmla="*/ 351090 h 585900"/>
                <a:gd name="connsiteX14" fmla="*/ 841575 w 1122602"/>
                <a:gd name="connsiteY14" fmla="*/ 352693 h 585900"/>
                <a:gd name="connsiteX15" fmla="*/ 832808 w 1122602"/>
                <a:gd name="connsiteY15" fmla="*/ 345410 h 585900"/>
                <a:gd name="connsiteX16" fmla="*/ 825077 w 1122602"/>
                <a:gd name="connsiteY16" fmla="*/ 330538 h 585900"/>
                <a:gd name="connsiteX17" fmla="*/ 786614 w 1122602"/>
                <a:gd name="connsiteY17" fmla="*/ 289318 h 585900"/>
                <a:gd name="connsiteX18" fmla="*/ 757106 w 1122602"/>
                <a:gd name="connsiteY18" fmla="*/ 256039 h 585900"/>
                <a:gd name="connsiteX19" fmla="*/ 751309 w 1122602"/>
                <a:gd name="connsiteY19" fmla="*/ 244114 h 585900"/>
                <a:gd name="connsiteX20" fmla="*/ 753595 w 1122602"/>
                <a:gd name="connsiteY20" fmla="*/ 241969 h 585900"/>
                <a:gd name="connsiteX21" fmla="*/ 769032 w 1122602"/>
                <a:gd name="connsiteY21" fmla="*/ 250901 h 585900"/>
                <a:gd name="connsiteX22" fmla="*/ 807236 w 1122602"/>
                <a:gd name="connsiteY22" fmla="*/ 283897 h 585900"/>
                <a:gd name="connsiteX23" fmla="*/ 843626 w 1122602"/>
                <a:gd name="connsiteY23" fmla="*/ 309256 h 585900"/>
                <a:gd name="connsiteX24" fmla="*/ 867948 w 1122602"/>
                <a:gd name="connsiteY24" fmla="*/ 312132 h 585900"/>
                <a:gd name="connsiteX25" fmla="*/ 903041 w 1122602"/>
                <a:gd name="connsiteY25" fmla="*/ 324057 h 585900"/>
                <a:gd name="connsiteX26" fmla="*/ 953524 w 1122602"/>
                <a:gd name="connsiteY26" fmla="*/ 383496 h 585900"/>
                <a:gd name="connsiteX27" fmla="*/ 965733 w 1122602"/>
                <a:gd name="connsiteY27" fmla="*/ 389270 h 585900"/>
                <a:gd name="connsiteX28" fmla="*/ 965167 w 1122602"/>
                <a:gd name="connsiteY28" fmla="*/ 374540 h 585900"/>
                <a:gd name="connsiteX29" fmla="*/ 962645 w 1122602"/>
                <a:gd name="connsiteY29" fmla="*/ 370062 h 585900"/>
                <a:gd name="connsiteX30" fmla="*/ 941245 w 1122602"/>
                <a:gd name="connsiteY30" fmla="*/ 342558 h 585900"/>
                <a:gd name="connsiteX31" fmla="*/ 795075 w 1122602"/>
                <a:gd name="connsiteY31" fmla="*/ 204330 h 585900"/>
                <a:gd name="connsiteX32" fmla="*/ 717135 w 1122602"/>
                <a:gd name="connsiteY32" fmla="*/ 150430 h 585900"/>
                <a:gd name="connsiteX33" fmla="*/ 570352 w 1122602"/>
                <a:gd name="connsiteY33" fmla="*/ 100418 h 585900"/>
                <a:gd name="connsiteX34" fmla="*/ 497856 w 1122602"/>
                <a:gd name="connsiteY34" fmla="*/ 91415 h 585900"/>
                <a:gd name="connsiteX35" fmla="*/ 487486 w 1122602"/>
                <a:gd name="connsiteY35" fmla="*/ 96741 h 585900"/>
                <a:gd name="connsiteX36" fmla="*/ 494415 w 1122602"/>
                <a:gd name="connsiteY36" fmla="*/ 105509 h 585900"/>
                <a:gd name="connsiteX37" fmla="*/ 523451 w 1122602"/>
                <a:gd name="connsiteY37" fmla="*/ 113404 h 585900"/>
                <a:gd name="connsiteX38" fmla="*/ 623969 w 1122602"/>
                <a:gd name="connsiteY38" fmla="*/ 130208 h 585900"/>
                <a:gd name="connsiteX39" fmla="*/ 707566 w 1122602"/>
                <a:gd name="connsiteY39" fmla="*/ 171641 h 585900"/>
                <a:gd name="connsiteX40" fmla="*/ 727128 w 1122602"/>
                <a:gd name="connsiteY40" fmla="*/ 181823 h 585900"/>
                <a:gd name="connsiteX41" fmla="*/ 747373 w 1122602"/>
                <a:gd name="connsiteY41" fmla="*/ 190213 h 585900"/>
                <a:gd name="connsiteX42" fmla="*/ 836626 w 1122602"/>
                <a:gd name="connsiteY42" fmla="*/ 262638 h 585900"/>
                <a:gd name="connsiteX43" fmla="*/ 864177 w 1122602"/>
                <a:gd name="connsiteY43" fmla="*/ 291722 h 585900"/>
                <a:gd name="connsiteX44" fmla="*/ 868419 w 1122602"/>
                <a:gd name="connsiteY44" fmla="*/ 299994 h 585900"/>
                <a:gd name="connsiteX45" fmla="*/ 866015 w 1122602"/>
                <a:gd name="connsiteY45" fmla="*/ 302139 h 585900"/>
                <a:gd name="connsiteX46" fmla="*/ 838582 w 1122602"/>
                <a:gd name="connsiteY46" fmla="*/ 285217 h 585900"/>
                <a:gd name="connsiteX47" fmla="*/ 745982 w 1122602"/>
                <a:gd name="connsiteY47" fmla="*/ 214441 h 585900"/>
                <a:gd name="connsiteX48" fmla="*/ 714118 w 1122602"/>
                <a:gd name="connsiteY48" fmla="*/ 195869 h 585900"/>
                <a:gd name="connsiteX49" fmla="*/ 686849 w 1122602"/>
                <a:gd name="connsiteY49" fmla="*/ 181870 h 585900"/>
                <a:gd name="connsiteX50" fmla="*/ 667288 w 1122602"/>
                <a:gd name="connsiteY50" fmla="*/ 168648 h 585900"/>
                <a:gd name="connsiteX51" fmla="*/ 599270 w 1122602"/>
                <a:gd name="connsiteY51" fmla="*/ 149393 h 585900"/>
                <a:gd name="connsiteX52" fmla="*/ 572944 w 1122602"/>
                <a:gd name="connsiteY52" fmla="*/ 145999 h 585900"/>
                <a:gd name="connsiteX53" fmla="*/ 572355 w 1122602"/>
                <a:gd name="connsiteY53" fmla="*/ 148521 h 585900"/>
                <a:gd name="connsiteX54" fmla="*/ 607189 w 1122602"/>
                <a:gd name="connsiteY54" fmla="*/ 164147 h 585900"/>
                <a:gd name="connsiteX55" fmla="*/ 724158 w 1122602"/>
                <a:gd name="connsiteY55" fmla="*/ 224670 h 585900"/>
                <a:gd name="connsiteX56" fmla="*/ 736249 w 1122602"/>
                <a:gd name="connsiteY56" fmla="*/ 235535 h 585900"/>
                <a:gd name="connsiteX57" fmla="*/ 737568 w 1122602"/>
                <a:gd name="connsiteY57" fmla="*/ 242888 h 585900"/>
                <a:gd name="connsiteX58" fmla="*/ 729532 w 1122602"/>
                <a:gd name="connsiteY58" fmla="*/ 243784 h 585900"/>
                <a:gd name="connsiteX59" fmla="*/ 722555 w 1122602"/>
                <a:gd name="connsiteY59" fmla="*/ 239683 h 585900"/>
                <a:gd name="connsiteX60" fmla="*/ 706105 w 1122602"/>
                <a:gd name="connsiteY60" fmla="*/ 229713 h 585900"/>
                <a:gd name="connsiteX61" fmla="*/ 540396 w 1122602"/>
                <a:gd name="connsiteY61" fmla="*/ 170981 h 585900"/>
                <a:gd name="connsiteX62" fmla="*/ 520033 w 1122602"/>
                <a:gd name="connsiteY62" fmla="*/ 170251 h 585900"/>
                <a:gd name="connsiteX63" fmla="*/ 515037 w 1122602"/>
                <a:gd name="connsiteY63" fmla="*/ 180338 h 585900"/>
                <a:gd name="connsiteX64" fmla="*/ 508980 w 1122602"/>
                <a:gd name="connsiteY64" fmla="*/ 192947 h 585900"/>
                <a:gd name="connsiteX65" fmla="*/ 468230 w 1122602"/>
                <a:gd name="connsiteY65" fmla="*/ 192216 h 585900"/>
                <a:gd name="connsiteX66" fmla="*/ 458025 w 1122602"/>
                <a:gd name="connsiteY66" fmla="*/ 178311 h 585900"/>
                <a:gd name="connsiteX67" fmla="*/ 451285 w 1122602"/>
                <a:gd name="connsiteY67" fmla="*/ 169143 h 585900"/>
                <a:gd name="connsiteX68" fmla="*/ 436272 w 1122602"/>
                <a:gd name="connsiteY68" fmla="*/ 165867 h 585900"/>
                <a:gd name="connsiteX69" fmla="*/ 393920 w 1122602"/>
                <a:gd name="connsiteY69" fmla="*/ 165679 h 585900"/>
                <a:gd name="connsiteX70" fmla="*/ 381146 w 1122602"/>
                <a:gd name="connsiteY70" fmla="*/ 164076 h 585900"/>
                <a:gd name="connsiteX71" fmla="*/ 387509 w 1122602"/>
                <a:gd name="connsiteY71" fmla="*/ 129431 h 585900"/>
                <a:gd name="connsiteX72" fmla="*/ 379213 w 1122602"/>
                <a:gd name="connsiteY72" fmla="*/ 97566 h 585900"/>
                <a:gd name="connsiteX73" fmla="*/ 388263 w 1122602"/>
                <a:gd name="connsiteY73" fmla="*/ 85429 h 585900"/>
                <a:gd name="connsiteX74" fmla="*/ 444026 w 1122602"/>
                <a:gd name="connsiteY74" fmla="*/ 77887 h 585900"/>
                <a:gd name="connsiteX75" fmla="*/ 579638 w 1122602"/>
                <a:gd name="connsiteY75" fmla="*/ 83425 h 585900"/>
                <a:gd name="connsiteX76" fmla="*/ 620246 w 1122602"/>
                <a:gd name="connsiteY76" fmla="*/ 70369 h 585900"/>
                <a:gd name="connsiteX77" fmla="*/ 637568 w 1122602"/>
                <a:gd name="connsiteY77" fmla="*/ 64288 h 585900"/>
                <a:gd name="connsiteX78" fmla="*/ 676197 w 1122602"/>
                <a:gd name="connsiteY78" fmla="*/ 73951 h 585900"/>
                <a:gd name="connsiteX79" fmla="*/ 698351 w 1122602"/>
                <a:gd name="connsiteY79" fmla="*/ 79560 h 585900"/>
                <a:gd name="connsiteX80" fmla="*/ 704031 w 1122602"/>
                <a:gd name="connsiteY80" fmla="*/ 73385 h 585900"/>
                <a:gd name="connsiteX81" fmla="*/ 687156 w 1122602"/>
                <a:gd name="connsiteY81" fmla="*/ 41262 h 585900"/>
                <a:gd name="connsiteX82" fmla="*/ 639194 w 1122602"/>
                <a:gd name="connsiteY82" fmla="*/ 17151 h 585900"/>
                <a:gd name="connsiteX83" fmla="*/ 580792 w 1122602"/>
                <a:gd name="connsiteY83" fmla="*/ 18424 h 585900"/>
                <a:gd name="connsiteX84" fmla="*/ 577894 w 1122602"/>
                <a:gd name="connsiteY84" fmla="*/ 17953 h 585900"/>
                <a:gd name="connsiteX85" fmla="*/ 578718 w 1122602"/>
                <a:gd name="connsiteY85" fmla="*/ 14747 h 585900"/>
                <a:gd name="connsiteX86" fmla="*/ 571813 w 1122602"/>
                <a:gd name="connsiteY86" fmla="*/ 677 h 585900"/>
                <a:gd name="connsiteX87" fmla="*/ 546901 w 1122602"/>
                <a:gd name="connsiteY87" fmla="*/ 913 h 585900"/>
                <a:gd name="connsiteX88" fmla="*/ 538393 w 1122602"/>
                <a:gd name="connsiteY88" fmla="*/ 6098 h 585900"/>
                <a:gd name="connsiteX89" fmla="*/ 543060 w 1122602"/>
                <a:gd name="connsiteY89" fmla="*/ 15808 h 585900"/>
                <a:gd name="connsiteX90" fmla="*/ 569597 w 1122602"/>
                <a:gd name="connsiteY90" fmla="*/ 31929 h 585900"/>
                <a:gd name="connsiteX91" fmla="*/ 577210 w 1122602"/>
                <a:gd name="connsiteY91" fmla="*/ 37420 h 585900"/>
                <a:gd name="connsiteX92" fmla="*/ 576291 w 1122602"/>
                <a:gd name="connsiteY92" fmla="*/ 39447 h 585900"/>
                <a:gd name="connsiteX93" fmla="*/ 560901 w 1122602"/>
                <a:gd name="connsiteY93" fmla="*/ 40413 h 585900"/>
                <a:gd name="connsiteX94" fmla="*/ 492034 w 1122602"/>
                <a:gd name="connsiteY94" fmla="*/ 35959 h 585900"/>
                <a:gd name="connsiteX95" fmla="*/ 441693 w 1122602"/>
                <a:gd name="connsiteY95" fmla="*/ 36595 h 585900"/>
                <a:gd name="connsiteX96" fmla="*/ 427740 w 1122602"/>
                <a:gd name="connsiteY96" fmla="*/ 48921 h 585900"/>
                <a:gd name="connsiteX97" fmla="*/ 418148 w 1122602"/>
                <a:gd name="connsiteY97" fmla="*/ 57123 h 585900"/>
                <a:gd name="connsiteX98" fmla="*/ 403017 w 1122602"/>
                <a:gd name="connsiteY98" fmla="*/ 54177 h 585900"/>
                <a:gd name="connsiteX99" fmla="*/ 390738 w 1122602"/>
                <a:gd name="connsiteY99" fmla="*/ 51160 h 585900"/>
                <a:gd name="connsiteX100" fmla="*/ 385836 w 1122602"/>
                <a:gd name="connsiteY100" fmla="*/ 69308 h 585900"/>
                <a:gd name="connsiteX101" fmla="*/ 351709 w 1122602"/>
                <a:gd name="connsiteY101" fmla="*/ 88493 h 585900"/>
                <a:gd name="connsiteX102" fmla="*/ 338864 w 1122602"/>
                <a:gd name="connsiteY102" fmla="*/ 95987 h 585900"/>
                <a:gd name="connsiteX103" fmla="*/ 339430 w 1122602"/>
                <a:gd name="connsiteY103" fmla="*/ 98391 h 585900"/>
                <a:gd name="connsiteX104" fmla="*/ 371860 w 1122602"/>
                <a:gd name="connsiteY104" fmla="*/ 102704 h 585900"/>
                <a:gd name="connsiteX105" fmla="*/ 372308 w 1122602"/>
                <a:gd name="connsiteY105" fmla="*/ 105627 h 585900"/>
                <a:gd name="connsiteX106" fmla="*/ 345699 w 1122602"/>
                <a:gd name="connsiteY106" fmla="*/ 126272 h 585900"/>
                <a:gd name="connsiteX107" fmla="*/ 364954 w 1122602"/>
                <a:gd name="connsiteY107" fmla="*/ 129030 h 585900"/>
                <a:gd name="connsiteX108" fmla="*/ 349187 w 1122602"/>
                <a:gd name="connsiteY108" fmla="*/ 143100 h 585900"/>
                <a:gd name="connsiteX109" fmla="*/ 254537 w 1122602"/>
                <a:gd name="connsiteY109" fmla="*/ 201384 h 585900"/>
                <a:gd name="connsiteX110" fmla="*/ 205539 w 1122602"/>
                <a:gd name="connsiteY110" fmla="*/ 223963 h 585900"/>
                <a:gd name="connsiteX111" fmla="*/ 197761 w 1122602"/>
                <a:gd name="connsiteY111" fmla="*/ 224528 h 585900"/>
                <a:gd name="connsiteX112" fmla="*/ 197031 w 1122602"/>
                <a:gd name="connsiteY112" fmla="*/ 222360 h 585900"/>
                <a:gd name="connsiteX113" fmla="*/ 244426 w 1122602"/>
                <a:gd name="connsiteY113" fmla="*/ 176473 h 585900"/>
                <a:gd name="connsiteX114" fmla="*/ 235400 w 1122602"/>
                <a:gd name="connsiteY114" fmla="*/ 180904 h 585900"/>
                <a:gd name="connsiteX115" fmla="*/ 187038 w 1122602"/>
                <a:gd name="connsiteY115" fmla="*/ 209893 h 585900"/>
                <a:gd name="connsiteX116" fmla="*/ 130780 w 1122602"/>
                <a:gd name="connsiteY116" fmla="*/ 241403 h 585900"/>
                <a:gd name="connsiteX117" fmla="*/ 105586 w 1122602"/>
                <a:gd name="connsiteY117" fmla="*/ 267328 h 585900"/>
                <a:gd name="connsiteX118" fmla="*/ 79496 w 1122602"/>
                <a:gd name="connsiteY118" fmla="*/ 316633 h 585900"/>
                <a:gd name="connsiteX119" fmla="*/ 26090 w 1122602"/>
                <a:gd name="connsiteY119" fmla="*/ 404849 h 585900"/>
                <a:gd name="connsiteX120" fmla="*/ 2616 w 1122602"/>
                <a:gd name="connsiteY120" fmla="*/ 459150 h 585900"/>
                <a:gd name="connsiteX121" fmla="*/ 0 w 1122602"/>
                <a:gd name="connsiteY121" fmla="*/ 474470 h 585900"/>
                <a:gd name="connsiteX122" fmla="*/ 3229 w 1122602"/>
                <a:gd name="connsiteY122" fmla="*/ 475954 h 585900"/>
                <a:gd name="connsiteX123" fmla="*/ 10229 w 1122602"/>
                <a:gd name="connsiteY123" fmla="*/ 469025 h 585900"/>
                <a:gd name="connsiteX124" fmla="*/ 23450 w 1122602"/>
                <a:gd name="connsiteY124" fmla="*/ 446777 h 585900"/>
                <a:gd name="connsiteX125" fmla="*/ 104572 w 1122602"/>
                <a:gd name="connsiteY125" fmla="*/ 312438 h 585900"/>
                <a:gd name="connsiteX126" fmla="*/ 163281 w 1122602"/>
                <a:gd name="connsiteY126" fmla="*/ 246635 h 585900"/>
                <a:gd name="connsiteX127" fmla="*/ 186071 w 1122602"/>
                <a:gd name="connsiteY127" fmla="*/ 237161 h 585900"/>
                <a:gd name="connsiteX128" fmla="*/ 190054 w 1122602"/>
                <a:gd name="connsiteY128" fmla="*/ 244114 h 585900"/>
                <a:gd name="connsiteX129" fmla="*/ 177280 w 1122602"/>
                <a:gd name="connsiteY129" fmla="*/ 260446 h 585900"/>
                <a:gd name="connsiteX130" fmla="*/ 127952 w 1122602"/>
                <a:gd name="connsiteY130" fmla="*/ 313994 h 585900"/>
                <a:gd name="connsiteX131" fmla="*/ 99906 w 1122602"/>
                <a:gd name="connsiteY131" fmla="*/ 354790 h 585900"/>
                <a:gd name="connsiteX132" fmla="*/ 100330 w 1122602"/>
                <a:gd name="connsiteY132" fmla="*/ 367423 h 585900"/>
                <a:gd name="connsiteX133" fmla="*/ 115272 w 1122602"/>
                <a:gd name="connsiteY133" fmla="*/ 369638 h 585900"/>
                <a:gd name="connsiteX134" fmla="*/ 126774 w 1122602"/>
                <a:gd name="connsiteY134" fmla="*/ 362120 h 585900"/>
                <a:gd name="connsiteX135" fmla="*/ 137992 w 1122602"/>
                <a:gd name="connsiteY135" fmla="*/ 344019 h 585900"/>
                <a:gd name="connsiteX136" fmla="*/ 161136 w 1122602"/>
                <a:gd name="connsiteY136" fmla="*/ 304660 h 585900"/>
                <a:gd name="connsiteX137" fmla="*/ 195074 w 1122602"/>
                <a:gd name="connsiteY137" fmla="*/ 277887 h 585900"/>
                <a:gd name="connsiteX138" fmla="*/ 210818 w 1122602"/>
                <a:gd name="connsiteY138" fmla="*/ 282671 h 585900"/>
                <a:gd name="connsiteX139" fmla="*/ 204337 w 1122602"/>
                <a:gd name="connsiteY139" fmla="*/ 300654 h 585900"/>
                <a:gd name="connsiteX140" fmla="*/ 190832 w 1122602"/>
                <a:gd name="connsiteY140" fmla="*/ 304048 h 585900"/>
                <a:gd name="connsiteX141" fmla="*/ 175395 w 1122602"/>
                <a:gd name="connsiteY141" fmla="*/ 310058 h 585900"/>
                <a:gd name="connsiteX142" fmla="*/ 173981 w 1122602"/>
                <a:gd name="connsiteY142" fmla="*/ 327050 h 585900"/>
                <a:gd name="connsiteX143" fmla="*/ 187485 w 1122602"/>
                <a:gd name="connsiteY143" fmla="*/ 327380 h 585900"/>
                <a:gd name="connsiteX144" fmla="*/ 199175 w 1122602"/>
                <a:gd name="connsiteY144" fmla="*/ 319556 h 585900"/>
                <a:gd name="connsiteX145" fmla="*/ 232336 w 1122602"/>
                <a:gd name="connsiteY145" fmla="*/ 288705 h 585900"/>
                <a:gd name="connsiteX146" fmla="*/ 268867 w 1122602"/>
                <a:gd name="connsiteY146" fmla="*/ 257265 h 585900"/>
                <a:gd name="connsiteX147" fmla="*/ 360641 w 1122602"/>
                <a:gd name="connsiteY147" fmla="*/ 226602 h 585900"/>
                <a:gd name="connsiteX148" fmla="*/ 368607 w 1122602"/>
                <a:gd name="connsiteY148" fmla="*/ 227899 h 585900"/>
                <a:gd name="connsiteX149" fmla="*/ 369197 w 1122602"/>
                <a:gd name="connsiteY149" fmla="*/ 230208 h 585900"/>
                <a:gd name="connsiteX150" fmla="*/ 359958 w 1122602"/>
                <a:gd name="connsiteY150" fmla="*/ 236666 h 585900"/>
                <a:gd name="connsiteX151" fmla="*/ 337403 w 1122602"/>
                <a:gd name="connsiteY151" fmla="*/ 245928 h 585900"/>
                <a:gd name="connsiteX152" fmla="*/ 275466 w 1122602"/>
                <a:gd name="connsiteY152" fmla="*/ 280149 h 585900"/>
                <a:gd name="connsiteX153" fmla="*/ 183149 w 1122602"/>
                <a:gd name="connsiteY153" fmla="*/ 380338 h 585900"/>
                <a:gd name="connsiteX154" fmla="*/ 100283 w 1122602"/>
                <a:gd name="connsiteY154" fmla="*/ 552033 h 585900"/>
                <a:gd name="connsiteX155" fmla="*/ 95546 w 1122602"/>
                <a:gd name="connsiteY155" fmla="*/ 578736 h 585900"/>
                <a:gd name="connsiteX156" fmla="*/ 97667 w 1122602"/>
                <a:gd name="connsiteY156" fmla="*/ 579207 h 585900"/>
                <a:gd name="connsiteX157" fmla="*/ 101909 w 1122602"/>
                <a:gd name="connsiteY157" fmla="*/ 571618 h 585900"/>
                <a:gd name="connsiteX158" fmla="*/ 126137 w 1122602"/>
                <a:gd name="connsiteY158" fmla="*/ 514371 h 585900"/>
                <a:gd name="connsiteX159" fmla="*/ 137709 w 1122602"/>
                <a:gd name="connsiteY159" fmla="*/ 487998 h 585900"/>
                <a:gd name="connsiteX160" fmla="*/ 167994 w 1122602"/>
                <a:gd name="connsiteY160" fmla="*/ 474399 h 585900"/>
                <a:gd name="connsiteX161" fmla="*/ 197573 w 1122602"/>
                <a:gd name="connsiteY161" fmla="*/ 465160 h 585900"/>
                <a:gd name="connsiteX162" fmla="*/ 209310 w 1122602"/>
                <a:gd name="connsiteY162" fmla="*/ 449016 h 585900"/>
                <a:gd name="connsiteX163" fmla="*/ 233161 w 1122602"/>
                <a:gd name="connsiteY163" fmla="*/ 409728 h 585900"/>
                <a:gd name="connsiteX164" fmla="*/ 364907 w 1122602"/>
                <a:gd name="connsiteY164" fmla="*/ 300371 h 585900"/>
                <a:gd name="connsiteX165" fmla="*/ 496701 w 1122602"/>
                <a:gd name="connsiteY165" fmla="*/ 290095 h 585900"/>
                <a:gd name="connsiteX166" fmla="*/ 537828 w 1122602"/>
                <a:gd name="connsiteY166" fmla="*/ 293348 h 585900"/>
                <a:gd name="connsiteX167" fmla="*/ 551992 w 1122602"/>
                <a:gd name="connsiteY167" fmla="*/ 287974 h 585900"/>
                <a:gd name="connsiteX168" fmla="*/ 551191 w 1122602"/>
                <a:gd name="connsiteY168" fmla="*/ 275318 h 585900"/>
                <a:gd name="connsiteX169" fmla="*/ 545063 w 1122602"/>
                <a:gd name="connsiteY169" fmla="*/ 272820 h 585900"/>
                <a:gd name="connsiteX170" fmla="*/ 492364 w 1122602"/>
                <a:gd name="connsiteY170" fmla="*/ 265844 h 585900"/>
                <a:gd name="connsiteX171" fmla="*/ 404997 w 1122602"/>
                <a:gd name="connsiteY171" fmla="*/ 270274 h 585900"/>
                <a:gd name="connsiteX172" fmla="*/ 324158 w 1122602"/>
                <a:gd name="connsiteY172" fmla="*/ 298792 h 585900"/>
                <a:gd name="connsiteX173" fmla="*/ 212232 w 1122602"/>
                <a:gd name="connsiteY173" fmla="*/ 402539 h 585900"/>
                <a:gd name="connsiteX174" fmla="*/ 184209 w 1122602"/>
                <a:gd name="connsiteY174" fmla="*/ 454531 h 585900"/>
                <a:gd name="connsiteX175" fmla="*/ 182842 w 1122602"/>
                <a:gd name="connsiteY175" fmla="*/ 457948 h 585900"/>
                <a:gd name="connsiteX176" fmla="*/ 163234 w 1122602"/>
                <a:gd name="connsiteY176" fmla="*/ 464170 h 585900"/>
                <a:gd name="connsiteX177" fmla="*/ 161325 w 1122602"/>
                <a:gd name="connsiteY177" fmla="*/ 449087 h 585900"/>
                <a:gd name="connsiteX178" fmla="*/ 212892 w 1122602"/>
                <a:gd name="connsiteY178" fmla="*/ 368813 h 585900"/>
                <a:gd name="connsiteX179" fmla="*/ 287839 w 1122602"/>
                <a:gd name="connsiteY179" fmla="*/ 294715 h 585900"/>
                <a:gd name="connsiteX180" fmla="*/ 385577 w 1122602"/>
                <a:gd name="connsiteY180" fmla="*/ 251868 h 585900"/>
                <a:gd name="connsiteX181" fmla="*/ 396842 w 1122602"/>
                <a:gd name="connsiteY181" fmla="*/ 248332 h 585900"/>
                <a:gd name="connsiteX182" fmla="*/ 400519 w 1122602"/>
                <a:gd name="connsiteY182" fmla="*/ 234804 h 585900"/>
                <a:gd name="connsiteX183" fmla="*/ 354773 w 1122602"/>
                <a:gd name="connsiteY183" fmla="*/ 208832 h 585900"/>
                <a:gd name="connsiteX184" fmla="*/ 348645 w 1122602"/>
                <a:gd name="connsiteY184" fmla="*/ 207371 h 585900"/>
                <a:gd name="connsiteX185" fmla="*/ 388475 w 1122602"/>
                <a:gd name="connsiteY185" fmla="*/ 194974 h 585900"/>
                <a:gd name="connsiteX186" fmla="*/ 417794 w 1122602"/>
                <a:gd name="connsiteY186" fmla="*/ 216256 h 585900"/>
                <a:gd name="connsiteX187" fmla="*/ 426915 w 1122602"/>
                <a:gd name="connsiteY187" fmla="*/ 222643 h 585900"/>
                <a:gd name="connsiteX188" fmla="*/ 428518 w 1122602"/>
                <a:gd name="connsiteY188" fmla="*/ 221323 h 585900"/>
                <a:gd name="connsiteX189" fmla="*/ 425077 w 1122602"/>
                <a:gd name="connsiteY189" fmla="*/ 209539 h 585900"/>
                <a:gd name="connsiteX190" fmla="*/ 421990 w 1122602"/>
                <a:gd name="connsiteY190" fmla="*/ 190001 h 585900"/>
                <a:gd name="connsiteX191" fmla="*/ 433915 w 1122602"/>
                <a:gd name="connsiteY191" fmla="*/ 183850 h 585900"/>
                <a:gd name="connsiteX192" fmla="*/ 440679 w 1122602"/>
                <a:gd name="connsiteY192" fmla="*/ 192099 h 585900"/>
                <a:gd name="connsiteX193" fmla="*/ 452840 w 1122602"/>
                <a:gd name="connsiteY193" fmla="*/ 204213 h 585900"/>
                <a:gd name="connsiteX194" fmla="*/ 484210 w 1122602"/>
                <a:gd name="connsiteY194" fmla="*/ 208903 h 585900"/>
                <a:gd name="connsiteX195" fmla="*/ 548551 w 1122602"/>
                <a:gd name="connsiteY195" fmla="*/ 218212 h 585900"/>
                <a:gd name="connsiteX196" fmla="*/ 582183 w 1122602"/>
                <a:gd name="connsiteY196" fmla="*/ 231481 h 585900"/>
                <a:gd name="connsiteX197" fmla="*/ 600873 w 1122602"/>
                <a:gd name="connsiteY197" fmla="*/ 223609 h 585900"/>
                <a:gd name="connsiteX198" fmla="*/ 618077 w 1122602"/>
                <a:gd name="connsiteY198" fmla="*/ 209704 h 585900"/>
                <a:gd name="connsiteX199" fmla="*/ 625336 w 1122602"/>
                <a:gd name="connsiteY199" fmla="*/ 211401 h 585900"/>
                <a:gd name="connsiteX200" fmla="*/ 624606 w 1122602"/>
                <a:gd name="connsiteY200" fmla="*/ 218542 h 585900"/>
                <a:gd name="connsiteX201" fmla="*/ 575136 w 1122602"/>
                <a:gd name="connsiteY201" fmla="*/ 242558 h 585900"/>
                <a:gd name="connsiteX202" fmla="*/ 558544 w 1122602"/>
                <a:gd name="connsiteY202" fmla="*/ 238834 h 585900"/>
                <a:gd name="connsiteX203" fmla="*/ 498374 w 1122602"/>
                <a:gd name="connsiteY203" fmla="*/ 234144 h 585900"/>
                <a:gd name="connsiteX204" fmla="*/ 479284 w 1122602"/>
                <a:gd name="connsiteY204" fmla="*/ 243053 h 585900"/>
                <a:gd name="connsiteX205" fmla="*/ 490903 w 1122602"/>
                <a:gd name="connsiteY205" fmla="*/ 247460 h 585900"/>
                <a:gd name="connsiteX206" fmla="*/ 533161 w 1122602"/>
                <a:gd name="connsiteY206" fmla="*/ 254979 h 585900"/>
                <a:gd name="connsiteX207" fmla="*/ 634222 w 1122602"/>
                <a:gd name="connsiteY207" fmla="*/ 288610 h 585900"/>
                <a:gd name="connsiteX208" fmla="*/ 645582 w 1122602"/>
                <a:gd name="connsiteY208" fmla="*/ 293937 h 585900"/>
                <a:gd name="connsiteX209" fmla="*/ 657507 w 1122602"/>
                <a:gd name="connsiteY209" fmla="*/ 287267 h 585900"/>
                <a:gd name="connsiteX210" fmla="*/ 671130 w 1122602"/>
                <a:gd name="connsiteY210" fmla="*/ 278688 h 585900"/>
                <a:gd name="connsiteX211" fmla="*/ 689183 w 1122602"/>
                <a:gd name="connsiteY211" fmla="*/ 286961 h 585900"/>
                <a:gd name="connsiteX212" fmla="*/ 757059 w 1122602"/>
                <a:gd name="connsiteY212" fmla="*/ 338599 h 585900"/>
                <a:gd name="connsiteX213" fmla="*/ 788146 w 1122602"/>
                <a:gd name="connsiteY213" fmla="*/ 370345 h 585900"/>
                <a:gd name="connsiteX214" fmla="*/ 790220 w 1122602"/>
                <a:gd name="connsiteY214" fmla="*/ 378429 h 585900"/>
                <a:gd name="connsiteX215" fmla="*/ 781900 w 1122602"/>
                <a:gd name="connsiteY215" fmla="*/ 379254 h 585900"/>
                <a:gd name="connsiteX216" fmla="*/ 767759 w 1122602"/>
                <a:gd name="connsiteY216" fmla="*/ 374941 h 585900"/>
                <a:gd name="connsiteX217" fmla="*/ 757931 w 1122602"/>
                <a:gd name="connsiteY217" fmla="*/ 383779 h 585900"/>
                <a:gd name="connsiteX218" fmla="*/ 764083 w 1122602"/>
                <a:gd name="connsiteY218" fmla="*/ 403553 h 585900"/>
                <a:gd name="connsiteX219" fmla="*/ 765473 w 1122602"/>
                <a:gd name="connsiteY219" fmla="*/ 412839 h 585900"/>
                <a:gd name="connsiteX220" fmla="*/ 753972 w 1122602"/>
                <a:gd name="connsiteY220" fmla="*/ 405061 h 585900"/>
                <a:gd name="connsiteX221" fmla="*/ 730404 w 1122602"/>
                <a:gd name="connsiteY221" fmla="*/ 388304 h 585900"/>
                <a:gd name="connsiteX222" fmla="*/ 717653 w 1122602"/>
                <a:gd name="connsiteY222" fmla="*/ 384628 h 585900"/>
                <a:gd name="connsiteX223" fmla="*/ 721872 w 1122602"/>
                <a:gd name="connsiteY223" fmla="*/ 397967 h 585900"/>
                <a:gd name="connsiteX224" fmla="*/ 735659 w 1122602"/>
                <a:gd name="connsiteY224" fmla="*/ 419909 h 585900"/>
                <a:gd name="connsiteX225" fmla="*/ 781028 w 1122602"/>
                <a:gd name="connsiteY225" fmla="*/ 464147 h 585900"/>
                <a:gd name="connsiteX226" fmla="*/ 808839 w 1122602"/>
                <a:gd name="connsiteY226" fmla="*/ 466244 h 585900"/>
                <a:gd name="connsiteX227" fmla="*/ 814778 w 1122602"/>
                <a:gd name="connsiteY227" fmla="*/ 438882 h 585900"/>
                <a:gd name="connsiteX228" fmla="*/ 803536 w 1122602"/>
                <a:gd name="connsiteY228" fmla="*/ 383991 h 585900"/>
                <a:gd name="connsiteX229" fmla="*/ 788523 w 1122602"/>
                <a:gd name="connsiteY229" fmla="*/ 350689 h 585900"/>
                <a:gd name="connsiteX230" fmla="*/ 698445 w 1122602"/>
                <a:gd name="connsiteY230" fmla="*/ 273715 h 585900"/>
                <a:gd name="connsiteX231" fmla="*/ 656635 w 1122602"/>
                <a:gd name="connsiteY231" fmla="*/ 261201 h 585900"/>
                <a:gd name="connsiteX232" fmla="*/ 633656 w 1122602"/>
                <a:gd name="connsiteY232" fmla="*/ 262379 h 585900"/>
                <a:gd name="connsiteX233" fmla="*/ 623427 w 1122602"/>
                <a:gd name="connsiteY233" fmla="*/ 251420 h 585900"/>
                <a:gd name="connsiteX234" fmla="*/ 650130 w 1122602"/>
                <a:gd name="connsiteY234" fmla="*/ 227781 h 585900"/>
                <a:gd name="connsiteX235" fmla="*/ 664554 w 1122602"/>
                <a:gd name="connsiteY235" fmla="*/ 230585 h 585900"/>
                <a:gd name="connsiteX236" fmla="*/ 711973 w 1122602"/>
                <a:gd name="connsiteY236" fmla="*/ 256133 h 585900"/>
                <a:gd name="connsiteX237" fmla="*/ 835235 w 1122602"/>
                <a:gd name="connsiteY237" fmla="*/ 370746 h 585900"/>
                <a:gd name="connsiteX238" fmla="*/ 896513 w 1122602"/>
                <a:gd name="connsiteY238" fmla="*/ 428983 h 585900"/>
                <a:gd name="connsiteX239" fmla="*/ 907660 w 1122602"/>
                <a:gd name="connsiteY239" fmla="*/ 435511 h 585900"/>
                <a:gd name="connsiteX240" fmla="*/ 910064 w 1122602"/>
                <a:gd name="connsiteY240" fmla="*/ 434215 h 585900"/>
                <a:gd name="connsiteX241" fmla="*/ 907778 w 1122602"/>
                <a:gd name="connsiteY241" fmla="*/ 422077 h 585900"/>
                <a:gd name="connsiteX242" fmla="*/ 883786 w 1122602"/>
                <a:gd name="connsiteY242" fmla="*/ 386631 h 585900"/>
                <a:gd name="connsiteX243" fmla="*/ 857248 w 1122602"/>
                <a:gd name="connsiteY243" fmla="*/ 356228 h 585900"/>
                <a:gd name="connsiteX244" fmla="*/ 867594 w 1122602"/>
                <a:gd name="connsiteY244" fmla="*/ 363204 h 585900"/>
                <a:gd name="connsiteX245" fmla="*/ 994769 w 1122602"/>
                <a:gd name="connsiteY245" fmla="*/ 489671 h 585900"/>
                <a:gd name="connsiteX246" fmla="*/ 1056777 w 1122602"/>
                <a:gd name="connsiteY246" fmla="*/ 568413 h 585900"/>
                <a:gd name="connsiteX247" fmla="*/ 1073534 w 1122602"/>
                <a:gd name="connsiteY247" fmla="*/ 584086 h 585900"/>
                <a:gd name="connsiteX248" fmla="*/ 1083692 w 1122602"/>
                <a:gd name="connsiteY248" fmla="*/ 585900 h 585900"/>
                <a:gd name="connsiteX249" fmla="*/ 1082160 w 1122602"/>
                <a:gd name="connsiteY249" fmla="*/ 577157 h 585900"/>
                <a:gd name="connsiteX250" fmla="*/ 1056353 w 1122602"/>
                <a:gd name="connsiteY250" fmla="*/ 538245 h 585900"/>
                <a:gd name="connsiteX251" fmla="*/ 1011361 w 1122602"/>
                <a:gd name="connsiteY251" fmla="*/ 473810 h 585900"/>
                <a:gd name="connsiteX252" fmla="*/ 1004597 w 1122602"/>
                <a:gd name="connsiteY252" fmla="*/ 455238 h 585900"/>
                <a:gd name="connsiteX253" fmla="*/ 1015132 w 1122602"/>
                <a:gd name="connsiteY253" fmla="*/ 447248 h 585900"/>
                <a:gd name="connsiteX254" fmla="*/ 1034528 w 1122602"/>
                <a:gd name="connsiteY254" fmla="*/ 464052 h 585900"/>
                <a:gd name="connsiteX255" fmla="*/ 1061985 w 1122602"/>
                <a:gd name="connsiteY255" fmla="*/ 500937 h 585900"/>
                <a:gd name="connsiteX256" fmla="*/ 1112445 w 1122602"/>
                <a:gd name="connsiteY256" fmla="*/ 555214 h 585900"/>
                <a:gd name="connsiteX257" fmla="*/ 1122603 w 1122602"/>
                <a:gd name="connsiteY257" fmla="*/ 561201 h 585900"/>
                <a:gd name="connsiteX258" fmla="*/ 1121542 w 1122602"/>
                <a:gd name="connsiteY258" fmla="*/ 554743 h 585900"/>
                <a:gd name="connsiteX259" fmla="*/ 1115226 w 1122602"/>
                <a:gd name="connsiteY259" fmla="*/ 542205 h 585900"/>
                <a:gd name="connsiteX260" fmla="*/ 1062245 w 1122602"/>
                <a:gd name="connsiteY260" fmla="*/ 467069 h 585900"/>
                <a:gd name="connsiteX261" fmla="*/ 1037851 w 1122602"/>
                <a:gd name="connsiteY261" fmla="*/ 440319 h 585900"/>
                <a:gd name="connsiteX262" fmla="*/ 503418 w 1122602"/>
                <a:gd name="connsiteY262" fmla="*/ 55780 h 585900"/>
                <a:gd name="connsiteX263" fmla="*/ 460736 w 1122602"/>
                <a:gd name="connsiteY263" fmla="*/ 55945 h 585900"/>
                <a:gd name="connsiteX264" fmla="*/ 503418 w 1122602"/>
                <a:gd name="connsiteY264" fmla="*/ 55780 h 585900"/>
                <a:gd name="connsiteX265" fmla="*/ 341999 w 1122602"/>
                <a:gd name="connsiteY265" fmla="*/ 187126 h 585900"/>
                <a:gd name="connsiteX266" fmla="*/ 251214 w 1122602"/>
                <a:gd name="connsiteY266" fmla="*/ 249699 h 585900"/>
                <a:gd name="connsiteX267" fmla="*/ 225006 w 1122602"/>
                <a:gd name="connsiteY267" fmla="*/ 261436 h 585900"/>
                <a:gd name="connsiteX268" fmla="*/ 212986 w 1122602"/>
                <a:gd name="connsiteY268" fmla="*/ 249676 h 585900"/>
                <a:gd name="connsiteX269" fmla="*/ 223757 w 1122602"/>
                <a:gd name="connsiteY269" fmla="*/ 236572 h 585900"/>
                <a:gd name="connsiteX270" fmla="*/ 273981 w 1122602"/>
                <a:gd name="connsiteY270" fmla="*/ 213711 h 585900"/>
                <a:gd name="connsiteX271" fmla="*/ 341457 w 1122602"/>
                <a:gd name="connsiteY271" fmla="*/ 175247 h 585900"/>
                <a:gd name="connsiteX272" fmla="*/ 358167 w 1122602"/>
                <a:gd name="connsiteY272" fmla="*/ 168483 h 585900"/>
                <a:gd name="connsiteX273" fmla="*/ 359958 w 1122602"/>
                <a:gd name="connsiteY273" fmla="*/ 171241 h 585900"/>
                <a:gd name="connsiteX274" fmla="*/ 341999 w 1122602"/>
                <a:gd name="connsiteY274" fmla="*/ 187126 h 58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</a:cxnLst>
              <a:rect l="l" t="t" r="r" b="b"/>
              <a:pathLst>
                <a:path w="1122602" h="585900">
                  <a:moveTo>
                    <a:pt x="1037851" y="440319"/>
                  </a:moveTo>
                  <a:cubicBezTo>
                    <a:pt x="1032172" y="434356"/>
                    <a:pt x="1025313" y="429313"/>
                    <a:pt x="1020600" y="422690"/>
                  </a:cubicBezTo>
                  <a:cubicBezTo>
                    <a:pt x="1014896" y="414701"/>
                    <a:pt x="1010984" y="405462"/>
                    <a:pt x="1006105" y="396883"/>
                  </a:cubicBezTo>
                  <a:cubicBezTo>
                    <a:pt x="1003300" y="391957"/>
                    <a:pt x="1000543" y="386890"/>
                    <a:pt x="996913" y="382577"/>
                  </a:cubicBezTo>
                  <a:cubicBezTo>
                    <a:pt x="994981" y="380291"/>
                    <a:pt x="991304" y="379466"/>
                    <a:pt x="988405" y="378005"/>
                  </a:cubicBezTo>
                  <a:cubicBezTo>
                    <a:pt x="986897" y="380951"/>
                    <a:pt x="984422" y="383779"/>
                    <a:pt x="984069" y="386843"/>
                  </a:cubicBezTo>
                  <a:cubicBezTo>
                    <a:pt x="982867" y="397637"/>
                    <a:pt x="986755" y="407088"/>
                    <a:pt x="992600" y="416091"/>
                  </a:cubicBezTo>
                  <a:cubicBezTo>
                    <a:pt x="996183" y="421583"/>
                    <a:pt x="999129" y="427616"/>
                    <a:pt x="1001439" y="433744"/>
                  </a:cubicBezTo>
                  <a:cubicBezTo>
                    <a:pt x="1002287" y="436006"/>
                    <a:pt x="1001439" y="440366"/>
                    <a:pt x="999718" y="441710"/>
                  </a:cubicBezTo>
                  <a:cubicBezTo>
                    <a:pt x="998233" y="442888"/>
                    <a:pt x="994227" y="441663"/>
                    <a:pt x="991752" y="440579"/>
                  </a:cubicBezTo>
                  <a:cubicBezTo>
                    <a:pt x="988641" y="439212"/>
                    <a:pt x="985601" y="437232"/>
                    <a:pt x="983079" y="434922"/>
                  </a:cubicBezTo>
                  <a:cubicBezTo>
                    <a:pt x="965544" y="418896"/>
                    <a:pt x="948316" y="402563"/>
                    <a:pt x="930687" y="386631"/>
                  </a:cubicBezTo>
                  <a:cubicBezTo>
                    <a:pt x="919515" y="376544"/>
                    <a:pt x="908273" y="366409"/>
                    <a:pt x="896277" y="357359"/>
                  </a:cubicBezTo>
                  <a:cubicBezTo>
                    <a:pt x="885318" y="349110"/>
                    <a:pt x="872756" y="346824"/>
                    <a:pt x="859086" y="351090"/>
                  </a:cubicBezTo>
                  <a:cubicBezTo>
                    <a:pt x="853571" y="352810"/>
                    <a:pt x="847279" y="353447"/>
                    <a:pt x="841575" y="352693"/>
                  </a:cubicBezTo>
                  <a:cubicBezTo>
                    <a:pt x="838346" y="352268"/>
                    <a:pt x="834905" y="348497"/>
                    <a:pt x="832808" y="345410"/>
                  </a:cubicBezTo>
                  <a:cubicBezTo>
                    <a:pt x="829697" y="340791"/>
                    <a:pt x="828660" y="334592"/>
                    <a:pt x="825077" y="330538"/>
                  </a:cubicBezTo>
                  <a:cubicBezTo>
                    <a:pt x="812633" y="316468"/>
                    <a:pt x="799341" y="303129"/>
                    <a:pt x="786614" y="289318"/>
                  </a:cubicBezTo>
                  <a:cubicBezTo>
                    <a:pt x="776574" y="278429"/>
                    <a:pt x="766628" y="267399"/>
                    <a:pt x="757106" y="256039"/>
                  </a:cubicBezTo>
                  <a:cubicBezTo>
                    <a:pt x="754349" y="252763"/>
                    <a:pt x="753194" y="248120"/>
                    <a:pt x="751309" y="244114"/>
                  </a:cubicBezTo>
                  <a:cubicBezTo>
                    <a:pt x="752063" y="243407"/>
                    <a:pt x="752841" y="242676"/>
                    <a:pt x="753595" y="241969"/>
                  </a:cubicBezTo>
                  <a:cubicBezTo>
                    <a:pt x="758780" y="244891"/>
                    <a:pt x="764507" y="247154"/>
                    <a:pt x="769032" y="250901"/>
                  </a:cubicBezTo>
                  <a:cubicBezTo>
                    <a:pt x="781995" y="261625"/>
                    <a:pt x="794062" y="273456"/>
                    <a:pt x="807236" y="283897"/>
                  </a:cubicBezTo>
                  <a:cubicBezTo>
                    <a:pt x="818808" y="293065"/>
                    <a:pt x="831087" y="301432"/>
                    <a:pt x="843626" y="309256"/>
                  </a:cubicBezTo>
                  <a:cubicBezTo>
                    <a:pt x="850861" y="313781"/>
                    <a:pt x="859228" y="314088"/>
                    <a:pt x="867948" y="312132"/>
                  </a:cubicBezTo>
                  <a:cubicBezTo>
                    <a:pt x="881759" y="309021"/>
                    <a:pt x="893614" y="312603"/>
                    <a:pt x="903041" y="324057"/>
                  </a:cubicBezTo>
                  <a:cubicBezTo>
                    <a:pt x="919562" y="344137"/>
                    <a:pt x="936343" y="363982"/>
                    <a:pt x="953524" y="383496"/>
                  </a:cubicBezTo>
                  <a:cubicBezTo>
                    <a:pt x="956258" y="386607"/>
                    <a:pt x="961608" y="387409"/>
                    <a:pt x="965733" y="389270"/>
                  </a:cubicBezTo>
                  <a:cubicBezTo>
                    <a:pt x="965591" y="384368"/>
                    <a:pt x="965615" y="379443"/>
                    <a:pt x="965167" y="374540"/>
                  </a:cubicBezTo>
                  <a:cubicBezTo>
                    <a:pt x="965026" y="372985"/>
                    <a:pt x="963682" y="371429"/>
                    <a:pt x="962645" y="370062"/>
                  </a:cubicBezTo>
                  <a:cubicBezTo>
                    <a:pt x="955575" y="360847"/>
                    <a:pt x="948976" y="351208"/>
                    <a:pt x="941245" y="342558"/>
                  </a:cubicBezTo>
                  <a:cubicBezTo>
                    <a:pt x="896371" y="292429"/>
                    <a:pt x="846949" y="247036"/>
                    <a:pt x="795075" y="204330"/>
                  </a:cubicBezTo>
                  <a:cubicBezTo>
                    <a:pt x="770635" y="184203"/>
                    <a:pt x="745817" y="164477"/>
                    <a:pt x="717135" y="150430"/>
                  </a:cubicBezTo>
                  <a:cubicBezTo>
                    <a:pt x="670328" y="127522"/>
                    <a:pt x="620906" y="112249"/>
                    <a:pt x="570352" y="100418"/>
                  </a:cubicBezTo>
                  <a:cubicBezTo>
                    <a:pt x="546548" y="94856"/>
                    <a:pt x="522579" y="89482"/>
                    <a:pt x="497856" y="91415"/>
                  </a:cubicBezTo>
                  <a:cubicBezTo>
                    <a:pt x="494273" y="91698"/>
                    <a:pt x="490927" y="94880"/>
                    <a:pt x="487486" y="96741"/>
                  </a:cubicBezTo>
                  <a:cubicBezTo>
                    <a:pt x="489748" y="99758"/>
                    <a:pt x="491422" y="104425"/>
                    <a:pt x="494415" y="105509"/>
                  </a:cubicBezTo>
                  <a:cubicBezTo>
                    <a:pt x="503818" y="108973"/>
                    <a:pt x="513623" y="112815"/>
                    <a:pt x="523451" y="113404"/>
                  </a:cubicBezTo>
                  <a:cubicBezTo>
                    <a:pt x="557601" y="115455"/>
                    <a:pt x="591327" y="119603"/>
                    <a:pt x="623969" y="130208"/>
                  </a:cubicBezTo>
                  <a:cubicBezTo>
                    <a:pt x="653830" y="139895"/>
                    <a:pt x="683574" y="149746"/>
                    <a:pt x="707566" y="171641"/>
                  </a:cubicBezTo>
                  <a:cubicBezTo>
                    <a:pt x="712822" y="176426"/>
                    <a:pt x="720411" y="178782"/>
                    <a:pt x="727128" y="181823"/>
                  </a:cubicBezTo>
                  <a:cubicBezTo>
                    <a:pt x="733774" y="184840"/>
                    <a:pt x="741363" y="186301"/>
                    <a:pt x="747373" y="190213"/>
                  </a:cubicBezTo>
                  <a:cubicBezTo>
                    <a:pt x="779614" y="211236"/>
                    <a:pt x="808768" y="236195"/>
                    <a:pt x="836626" y="262638"/>
                  </a:cubicBezTo>
                  <a:cubicBezTo>
                    <a:pt x="846289" y="271830"/>
                    <a:pt x="855197" y="281823"/>
                    <a:pt x="864177" y="291722"/>
                  </a:cubicBezTo>
                  <a:cubicBezTo>
                    <a:pt x="866180" y="293937"/>
                    <a:pt x="867029" y="297213"/>
                    <a:pt x="868419" y="299994"/>
                  </a:cubicBezTo>
                  <a:cubicBezTo>
                    <a:pt x="867618" y="300701"/>
                    <a:pt x="866817" y="301432"/>
                    <a:pt x="866015" y="302139"/>
                  </a:cubicBezTo>
                  <a:cubicBezTo>
                    <a:pt x="856847" y="296553"/>
                    <a:pt x="847137" y="291651"/>
                    <a:pt x="838582" y="285217"/>
                  </a:cubicBezTo>
                  <a:cubicBezTo>
                    <a:pt x="807542" y="261837"/>
                    <a:pt x="777139" y="237656"/>
                    <a:pt x="745982" y="214441"/>
                  </a:cubicBezTo>
                  <a:cubicBezTo>
                    <a:pt x="736178" y="207135"/>
                    <a:pt x="724912" y="201762"/>
                    <a:pt x="714118" y="195869"/>
                  </a:cubicBezTo>
                  <a:cubicBezTo>
                    <a:pt x="705162" y="190967"/>
                    <a:pt x="695711" y="186961"/>
                    <a:pt x="686849" y="181870"/>
                  </a:cubicBezTo>
                  <a:cubicBezTo>
                    <a:pt x="680038" y="177958"/>
                    <a:pt x="674240" y="172207"/>
                    <a:pt x="667288" y="168648"/>
                  </a:cubicBezTo>
                  <a:cubicBezTo>
                    <a:pt x="645935" y="157783"/>
                    <a:pt x="622862" y="152551"/>
                    <a:pt x="599270" y="149393"/>
                  </a:cubicBezTo>
                  <a:cubicBezTo>
                    <a:pt x="590502" y="148214"/>
                    <a:pt x="581735" y="147130"/>
                    <a:pt x="572944" y="145999"/>
                  </a:cubicBezTo>
                  <a:cubicBezTo>
                    <a:pt x="572756" y="146848"/>
                    <a:pt x="572543" y="147672"/>
                    <a:pt x="572355" y="148521"/>
                  </a:cubicBezTo>
                  <a:cubicBezTo>
                    <a:pt x="583974" y="153729"/>
                    <a:pt x="595570" y="158962"/>
                    <a:pt x="607189" y="164147"/>
                  </a:cubicBezTo>
                  <a:cubicBezTo>
                    <a:pt x="647349" y="182082"/>
                    <a:pt x="687651" y="199711"/>
                    <a:pt x="724158" y="224670"/>
                  </a:cubicBezTo>
                  <a:cubicBezTo>
                    <a:pt x="728612" y="227710"/>
                    <a:pt x="732690" y="231481"/>
                    <a:pt x="736249" y="235535"/>
                  </a:cubicBezTo>
                  <a:cubicBezTo>
                    <a:pt x="737663" y="237137"/>
                    <a:pt x="737168" y="240390"/>
                    <a:pt x="737568" y="242888"/>
                  </a:cubicBezTo>
                  <a:cubicBezTo>
                    <a:pt x="734882" y="243242"/>
                    <a:pt x="732030" y="244326"/>
                    <a:pt x="729532" y="243784"/>
                  </a:cubicBezTo>
                  <a:cubicBezTo>
                    <a:pt x="727033" y="243242"/>
                    <a:pt x="724889" y="241097"/>
                    <a:pt x="722555" y="239683"/>
                  </a:cubicBezTo>
                  <a:cubicBezTo>
                    <a:pt x="717088" y="236313"/>
                    <a:pt x="711879" y="232400"/>
                    <a:pt x="706105" y="229713"/>
                  </a:cubicBezTo>
                  <a:cubicBezTo>
                    <a:pt x="652770" y="204778"/>
                    <a:pt x="597573" y="185052"/>
                    <a:pt x="540396" y="170981"/>
                  </a:cubicBezTo>
                  <a:cubicBezTo>
                    <a:pt x="533915" y="169379"/>
                    <a:pt x="526727" y="169497"/>
                    <a:pt x="520033" y="170251"/>
                  </a:cubicBezTo>
                  <a:cubicBezTo>
                    <a:pt x="514872" y="170840"/>
                    <a:pt x="512444" y="175318"/>
                    <a:pt x="515037" y="180338"/>
                  </a:cubicBezTo>
                  <a:cubicBezTo>
                    <a:pt x="518831" y="187644"/>
                    <a:pt x="515296" y="191014"/>
                    <a:pt x="508980" y="192947"/>
                  </a:cubicBezTo>
                  <a:cubicBezTo>
                    <a:pt x="495357" y="197142"/>
                    <a:pt x="481641" y="197024"/>
                    <a:pt x="468230" y="192216"/>
                  </a:cubicBezTo>
                  <a:cubicBezTo>
                    <a:pt x="462032" y="190001"/>
                    <a:pt x="458355" y="185806"/>
                    <a:pt x="458025" y="178311"/>
                  </a:cubicBezTo>
                  <a:cubicBezTo>
                    <a:pt x="457884" y="175059"/>
                    <a:pt x="454396" y="170722"/>
                    <a:pt x="451285" y="169143"/>
                  </a:cubicBezTo>
                  <a:cubicBezTo>
                    <a:pt x="446830" y="166904"/>
                    <a:pt x="441363" y="166008"/>
                    <a:pt x="436272" y="165867"/>
                  </a:cubicBezTo>
                  <a:cubicBezTo>
                    <a:pt x="422154" y="165466"/>
                    <a:pt x="408037" y="165844"/>
                    <a:pt x="393920" y="165679"/>
                  </a:cubicBezTo>
                  <a:cubicBezTo>
                    <a:pt x="389937" y="165631"/>
                    <a:pt x="385954" y="164712"/>
                    <a:pt x="381146" y="164076"/>
                  </a:cubicBezTo>
                  <a:cubicBezTo>
                    <a:pt x="396701" y="148662"/>
                    <a:pt x="396041" y="148969"/>
                    <a:pt x="387509" y="129431"/>
                  </a:cubicBezTo>
                  <a:cubicBezTo>
                    <a:pt x="383173" y="119485"/>
                    <a:pt x="381004" y="108384"/>
                    <a:pt x="379213" y="97566"/>
                  </a:cubicBezTo>
                  <a:cubicBezTo>
                    <a:pt x="378270" y="91910"/>
                    <a:pt x="380816" y="86395"/>
                    <a:pt x="388263" y="85429"/>
                  </a:cubicBezTo>
                  <a:cubicBezTo>
                    <a:pt x="406859" y="83001"/>
                    <a:pt x="425383" y="79796"/>
                    <a:pt x="444026" y="77887"/>
                  </a:cubicBezTo>
                  <a:cubicBezTo>
                    <a:pt x="489442" y="73244"/>
                    <a:pt x="534740" y="71783"/>
                    <a:pt x="579638" y="83425"/>
                  </a:cubicBezTo>
                  <a:cubicBezTo>
                    <a:pt x="595193" y="87456"/>
                    <a:pt x="610135" y="86206"/>
                    <a:pt x="620246" y="70369"/>
                  </a:cubicBezTo>
                  <a:cubicBezTo>
                    <a:pt x="623993" y="64500"/>
                    <a:pt x="631087" y="62945"/>
                    <a:pt x="637568" y="64288"/>
                  </a:cubicBezTo>
                  <a:cubicBezTo>
                    <a:pt x="650554" y="66998"/>
                    <a:pt x="663328" y="70675"/>
                    <a:pt x="676197" y="73951"/>
                  </a:cubicBezTo>
                  <a:cubicBezTo>
                    <a:pt x="683574" y="75836"/>
                    <a:pt x="690903" y="78028"/>
                    <a:pt x="698351" y="79560"/>
                  </a:cubicBezTo>
                  <a:cubicBezTo>
                    <a:pt x="702876" y="80503"/>
                    <a:pt x="704973" y="77651"/>
                    <a:pt x="704031" y="73385"/>
                  </a:cubicBezTo>
                  <a:cubicBezTo>
                    <a:pt x="701344" y="61177"/>
                    <a:pt x="697361" y="49676"/>
                    <a:pt x="687156" y="41262"/>
                  </a:cubicBezTo>
                  <a:cubicBezTo>
                    <a:pt x="672968" y="29548"/>
                    <a:pt x="656659" y="22030"/>
                    <a:pt x="639194" y="17151"/>
                  </a:cubicBezTo>
                  <a:cubicBezTo>
                    <a:pt x="619727" y="11707"/>
                    <a:pt x="600048" y="8243"/>
                    <a:pt x="580792" y="18424"/>
                  </a:cubicBezTo>
                  <a:cubicBezTo>
                    <a:pt x="580156" y="18754"/>
                    <a:pt x="579048" y="18165"/>
                    <a:pt x="577894" y="17953"/>
                  </a:cubicBezTo>
                  <a:cubicBezTo>
                    <a:pt x="578223" y="16609"/>
                    <a:pt x="578365" y="15643"/>
                    <a:pt x="578718" y="14747"/>
                  </a:cubicBezTo>
                  <a:cubicBezTo>
                    <a:pt x="582419" y="5650"/>
                    <a:pt x="581287" y="2115"/>
                    <a:pt x="571813" y="677"/>
                  </a:cubicBezTo>
                  <a:cubicBezTo>
                    <a:pt x="563682" y="-548"/>
                    <a:pt x="555150" y="112"/>
                    <a:pt x="546901" y="913"/>
                  </a:cubicBezTo>
                  <a:cubicBezTo>
                    <a:pt x="543743" y="1219"/>
                    <a:pt x="538629" y="3977"/>
                    <a:pt x="538393" y="6098"/>
                  </a:cubicBezTo>
                  <a:cubicBezTo>
                    <a:pt x="538016" y="9185"/>
                    <a:pt x="540373" y="13923"/>
                    <a:pt x="543060" y="15808"/>
                  </a:cubicBezTo>
                  <a:cubicBezTo>
                    <a:pt x="551544" y="21724"/>
                    <a:pt x="560736" y="26555"/>
                    <a:pt x="569597" y="31929"/>
                  </a:cubicBezTo>
                  <a:cubicBezTo>
                    <a:pt x="572261" y="33555"/>
                    <a:pt x="574688" y="35582"/>
                    <a:pt x="577210" y="37420"/>
                  </a:cubicBezTo>
                  <a:cubicBezTo>
                    <a:pt x="576904" y="38104"/>
                    <a:pt x="576597" y="38764"/>
                    <a:pt x="576291" y="39447"/>
                  </a:cubicBezTo>
                  <a:cubicBezTo>
                    <a:pt x="571153" y="39801"/>
                    <a:pt x="565992" y="40720"/>
                    <a:pt x="560901" y="40413"/>
                  </a:cubicBezTo>
                  <a:cubicBezTo>
                    <a:pt x="537945" y="39070"/>
                    <a:pt x="515013" y="36855"/>
                    <a:pt x="492034" y="35959"/>
                  </a:cubicBezTo>
                  <a:cubicBezTo>
                    <a:pt x="475277" y="35299"/>
                    <a:pt x="458450" y="35770"/>
                    <a:pt x="441693" y="36595"/>
                  </a:cubicBezTo>
                  <a:cubicBezTo>
                    <a:pt x="434669" y="36949"/>
                    <a:pt x="428188" y="39636"/>
                    <a:pt x="427740" y="48921"/>
                  </a:cubicBezTo>
                  <a:cubicBezTo>
                    <a:pt x="427481" y="54342"/>
                    <a:pt x="423569" y="57524"/>
                    <a:pt x="418148" y="57123"/>
                  </a:cubicBezTo>
                  <a:cubicBezTo>
                    <a:pt x="413057" y="56723"/>
                    <a:pt x="408037" y="55285"/>
                    <a:pt x="403017" y="54177"/>
                  </a:cubicBezTo>
                  <a:cubicBezTo>
                    <a:pt x="398893" y="53258"/>
                    <a:pt x="394839" y="52174"/>
                    <a:pt x="390738" y="51160"/>
                  </a:cubicBezTo>
                  <a:cubicBezTo>
                    <a:pt x="395805" y="60022"/>
                    <a:pt x="391751" y="65608"/>
                    <a:pt x="385836" y="69308"/>
                  </a:cubicBezTo>
                  <a:cubicBezTo>
                    <a:pt x="374782" y="76213"/>
                    <a:pt x="363116" y="82106"/>
                    <a:pt x="351709" y="88493"/>
                  </a:cubicBezTo>
                  <a:cubicBezTo>
                    <a:pt x="347372" y="90920"/>
                    <a:pt x="343130" y="93489"/>
                    <a:pt x="338864" y="95987"/>
                  </a:cubicBezTo>
                  <a:cubicBezTo>
                    <a:pt x="339053" y="96789"/>
                    <a:pt x="339241" y="97590"/>
                    <a:pt x="339430" y="98391"/>
                  </a:cubicBezTo>
                  <a:cubicBezTo>
                    <a:pt x="350248" y="99829"/>
                    <a:pt x="361042" y="101267"/>
                    <a:pt x="371860" y="102704"/>
                  </a:cubicBezTo>
                  <a:cubicBezTo>
                    <a:pt x="372001" y="103671"/>
                    <a:pt x="372166" y="104660"/>
                    <a:pt x="372308" y="105627"/>
                  </a:cubicBezTo>
                  <a:cubicBezTo>
                    <a:pt x="363870" y="112179"/>
                    <a:pt x="355433" y="118731"/>
                    <a:pt x="345699" y="126272"/>
                  </a:cubicBezTo>
                  <a:cubicBezTo>
                    <a:pt x="352982" y="127309"/>
                    <a:pt x="357719" y="127993"/>
                    <a:pt x="364954" y="129030"/>
                  </a:cubicBezTo>
                  <a:cubicBezTo>
                    <a:pt x="358591" y="134804"/>
                    <a:pt x="354419" y="139824"/>
                    <a:pt x="349187" y="143100"/>
                  </a:cubicBezTo>
                  <a:cubicBezTo>
                    <a:pt x="317818" y="162827"/>
                    <a:pt x="286566" y="182789"/>
                    <a:pt x="254537" y="201384"/>
                  </a:cubicBezTo>
                  <a:cubicBezTo>
                    <a:pt x="239053" y="210388"/>
                    <a:pt x="222013" y="216704"/>
                    <a:pt x="205539" y="223963"/>
                  </a:cubicBezTo>
                  <a:cubicBezTo>
                    <a:pt x="203300" y="224953"/>
                    <a:pt x="200377" y="224387"/>
                    <a:pt x="197761" y="224528"/>
                  </a:cubicBezTo>
                  <a:cubicBezTo>
                    <a:pt x="197525" y="223798"/>
                    <a:pt x="197266" y="223067"/>
                    <a:pt x="197031" y="222360"/>
                  </a:cubicBezTo>
                  <a:cubicBezTo>
                    <a:pt x="209592" y="203859"/>
                    <a:pt x="229131" y="192405"/>
                    <a:pt x="244426" y="176473"/>
                  </a:cubicBezTo>
                  <a:cubicBezTo>
                    <a:pt x="241221" y="177604"/>
                    <a:pt x="238251" y="179183"/>
                    <a:pt x="235400" y="180904"/>
                  </a:cubicBezTo>
                  <a:cubicBezTo>
                    <a:pt x="219279" y="190567"/>
                    <a:pt x="203323" y="200489"/>
                    <a:pt x="187038" y="209893"/>
                  </a:cubicBezTo>
                  <a:cubicBezTo>
                    <a:pt x="168419" y="220640"/>
                    <a:pt x="149446" y="230774"/>
                    <a:pt x="130780" y="241403"/>
                  </a:cubicBezTo>
                  <a:cubicBezTo>
                    <a:pt x="119915" y="247602"/>
                    <a:pt x="108485" y="254696"/>
                    <a:pt x="105586" y="267328"/>
                  </a:cubicBezTo>
                  <a:cubicBezTo>
                    <a:pt x="101202" y="286395"/>
                    <a:pt x="91233" y="302068"/>
                    <a:pt x="79496" y="316633"/>
                  </a:cubicBezTo>
                  <a:cubicBezTo>
                    <a:pt x="57672" y="343689"/>
                    <a:pt x="37615" y="371429"/>
                    <a:pt x="26090" y="404849"/>
                  </a:cubicBezTo>
                  <a:cubicBezTo>
                    <a:pt x="19679" y="423421"/>
                    <a:pt x="10181" y="440932"/>
                    <a:pt x="2616" y="459150"/>
                  </a:cubicBezTo>
                  <a:cubicBezTo>
                    <a:pt x="683" y="463817"/>
                    <a:pt x="825" y="469332"/>
                    <a:pt x="0" y="474470"/>
                  </a:cubicBezTo>
                  <a:cubicBezTo>
                    <a:pt x="1084" y="474965"/>
                    <a:pt x="2145" y="475460"/>
                    <a:pt x="3229" y="475954"/>
                  </a:cubicBezTo>
                  <a:cubicBezTo>
                    <a:pt x="5586" y="473668"/>
                    <a:pt x="8485" y="471712"/>
                    <a:pt x="10229" y="469025"/>
                  </a:cubicBezTo>
                  <a:cubicBezTo>
                    <a:pt x="14942" y="461790"/>
                    <a:pt x="19844" y="454578"/>
                    <a:pt x="23450" y="446777"/>
                  </a:cubicBezTo>
                  <a:cubicBezTo>
                    <a:pt x="45510" y="398981"/>
                    <a:pt x="73038" y="354460"/>
                    <a:pt x="104572" y="312438"/>
                  </a:cubicBezTo>
                  <a:cubicBezTo>
                    <a:pt x="122249" y="288870"/>
                    <a:pt x="140231" y="265467"/>
                    <a:pt x="163281" y="246635"/>
                  </a:cubicBezTo>
                  <a:cubicBezTo>
                    <a:pt x="169927" y="241215"/>
                    <a:pt x="177163" y="237114"/>
                    <a:pt x="186071" y="237161"/>
                  </a:cubicBezTo>
                  <a:cubicBezTo>
                    <a:pt x="191233" y="237185"/>
                    <a:pt x="193236" y="239589"/>
                    <a:pt x="190054" y="244114"/>
                  </a:cubicBezTo>
                  <a:cubicBezTo>
                    <a:pt x="186071" y="249770"/>
                    <a:pt x="181947" y="255356"/>
                    <a:pt x="177280" y="260446"/>
                  </a:cubicBezTo>
                  <a:cubicBezTo>
                    <a:pt x="160900" y="278358"/>
                    <a:pt x="143578" y="295469"/>
                    <a:pt x="127952" y="313994"/>
                  </a:cubicBezTo>
                  <a:cubicBezTo>
                    <a:pt x="117346" y="326555"/>
                    <a:pt x="108579" y="340743"/>
                    <a:pt x="99906" y="354790"/>
                  </a:cubicBezTo>
                  <a:cubicBezTo>
                    <a:pt x="97950" y="357972"/>
                    <a:pt x="98185" y="365961"/>
                    <a:pt x="100330" y="367423"/>
                  </a:cubicBezTo>
                  <a:cubicBezTo>
                    <a:pt x="104148" y="370015"/>
                    <a:pt x="110464" y="370557"/>
                    <a:pt x="115272" y="369638"/>
                  </a:cubicBezTo>
                  <a:cubicBezTo>
                    <a:pt x="119491" y="368837"/>
                    <a:pt x="123993" y="365584"/>
                    <a:pt x="126774" y="362120"/>
                  </a:cubicBezTo>
                  <a:cubicBezTo>
                    <a:pt x="131204" y="356652"/>
                    <a:pt x="134410" y="350171"/>
                    <a:pt x="137992" y="344019"/>
                  </a:cubicBezTo>
                  <a:cubicBezTo>
                    <a:pt x="145652" y="330868"/>
                    <a:pt x="152298" y="316963"/>
                    <a:pt x="161136" y="304660"/>
                  </a:cubicBezTo>
                  <a:cubicBezTo>
                    <a:pt x="169644" y="292782"/>
                    <a:pt x="180910" y="283096"/>
                    <a:pt x="195074" y="277887"/>
                  </a:cubicBezTo>
                  <a:cubicBezTo>
                    <a:pt x="203040" y="274965"/>
                    <a:pt x="208202" y="276756"/>
                    <a:pt x="210818" y="282671"/>
                  </a:cubicBezTo>
                  <a:cubicBezTo>
                    <a:pt x="214165" y="290190"/>
                    <a:pt x="211973" y="297213"/>
                    <a:pt x="204337" y="300654"/>
                  </a:cubicBezTo>
                  <a:cubicBezTo>
                    <a:pt x="200165" y="302539"/>
                    <a:pt x="195263" y="302657"/>
                    <a:pt x="190832" y="304048"/>
                  </a:cubicBezTo>
                  <a:cubicBezTo>
                    <a:pt x="185553" y="305721"/>
                    <a:pt x="179944" y="307135"/>
                    <a:pt x="175395" y="310058"/>
                  </a:cubicBezTo>
                  <a:cubicBezTo>
                    <a:pt x="171035" y="312862"/>
                    <a:pt x="170634" y="323185"/>
                    <a:pt x="173981" y="327050"/>
                  </a:cubicBezTo>
                  <a:cubicBezTo>
                    <a:pt x="178176" y="331858"/>
                    <a:pt x="183125" y="329666"/>
                    <a:pt x="187485" y="327380"/>
                  </a:cubicBezTo>
                  <a:cubicBezTo>
                    <a:pt x="191610" y="325212"/>
                    <a:pt x="195711" y="322667"/>
                    <a:pt x="199175" y="319556"/>
                  </a:cubicBezTo>
                  <a:cubicBezTo>
                    <a:pt x="210370" y="309445"/>
                    <a:pt x="221117" y="298792"/>
                    <a:pt x="232336" y="288705"/>
                  </a:cubicBezTo>
                  <a:cubicBezTo>
                    <a:pt x="244285" y="277958"/>
                    <a:pt x="256022" y="266881"/>
                    <a:pt x="268867" y="257265"/>
                  </a:cubicBezTo>
                  <a:cubicBezTo>
                    <a:pt x="295923" y="236972"/>
                    <a:pt x="326467" y="226037"/>
                    <a:pt x="360641" y="226602"/>
                  </a:cubicBezTo>
                  <a:cubicBezTo>
                    <a:pt x="363305" y="226650"/>
                    <a:pt x="365944" y="227451"/>
                    <a:pt x="368607" y="227899"/>
                  </a:cubicBezTo>
                  <a:cubicBezTo>
                    <a:pt x="368796" y="228676"/>
                    <a:pt x="369008" y="229431"/>
                    <a:pt x="369197" y="230208"/>
                  </a:cubicBezTo>
                  <a:cubicBezTo>
                    <a:pt x="366133" y="232400"/>
                    <a:pt x="363328" y="235087"/>
                    <a:pt x="359958" y="236666"/>
                  </a:cubicBezTo>
                  <a:cubicBezTo>
                    <a:pt x="352581" y="240083"/>
                    <a:pt x="345110" y="243454"/>
                    <a:pt x="337403" y="245928"/>
                  </a:cubicBezTo>
                  <a:cubicBezTo>
                    <a:pt x="314448" y="253258"/>
                    <a:pt x="294155" y="265184"/>
                    <a:pt x="275466" y="280149"/>
                  </a:cubicBezTo>
                  <a:cubicBezTo>
                    <a:pt x="239618" y="308856"/>
                    <a:pt x="209640" y="343053"/>
                    <a:pt x="183149" y="380338"/>
                  </a:cubicBezTo>
                  <a:cubicBezTo>
                    <a:pt x="145840" y="432848"/>
                    <a:pt x="114919" y="488540"/>
                    <a:pt x="100283" y="552033"/>
                  </a:cubicBezTo>
                  <a:cubicBezTo>
                    <a:pt x="98256" y="560824"/>
                    <a:pt x="97101" y="569827"/>
                    <a:pt x="95546" y="578736"/>
                  </a:cubicBezTo>
                  <a:cubicBezTo>
                    <a:pt x="96253" y="578901"/>
                    <a:pt x="96960" y="579042"/>
                    <a:pt x="97667" y="579207"/>
                  </a:cubicBezTo>
                  <a:cubicBezTo>
                    <a:pt x="99104" y="576685"/>
                    <a:pt x="100778" y="574258"/>
                    <a:pt x="101909" y="571618"/>
                  </a:cubicBezTo>
                  <a:cubicBezTo>
                    <a:pt x="110040" y="552551"/>
                    <a:pt x="118030" y="533437"/>
                    <a:pt x="126137" y="514371"/>
                  </a:cubicBezTo>
                  <a:cubicBezTo>
                    <a:pt x="129885" y="505533"/>
                    <a:pt x="133161" y="496412"/>
                    <a:pt x="137709" y="487998"/>
                  </a:cubicBezTo>
                  <a:cubicBezTo>
                    <a:pt x="144756" y="474941"/>
                    <a:pt x="153476" y="471382"/>
                    <a:pt x="167994" y="474399"/>
                  </a:cubicBezTo>
                  <a:cubicBezTo>
                    <a:pt x="179614" y="476827"/>
                    <a:pt x="189724" y="474069"/>
                    <a:pt x="197573" y="465160"/>
                  </a:cubicBezTo>
                  <a:cubicBezTo>
                    <a:pt x="201956" y="460187"/>
                    <a:pt x="205798" y="454649"/>
                    <a:pt x="209310" y="449016"/>
                  </a:cubicBezTo>
                  <a:cubicBezTo>
                    <a:pt x="217417" y="436006"/>
                    <a:pt x="224511" y="422360"/>
                    <a:pt x="233161" y="409728"/>
                  </a:cubicBezTo>
                  <a:cubicBezTo>
                    <a:pt x="266675" y="360847"/>
                    <a:pt x="309828" y="323256"/>
                    <a:pt x="364907" y="300371"/>
                  </a:cubicBezTo>
                  <a:cubicBezTo>
                    <a:pt x="407636" y="282601"/>
                    <a:pt x="451261" y="277581"/>
                    <a:pt x="496701" y="290095"/>
                  </a:cubicBezTo>
                  <a:cubicBezTo>
                    <a:pt x="509734" y="293701"/>
                    <a:pt x="524087" y="293136"/>
                    <a:pt x="537828" y="293348"/>
                  </a:cubicBezTo>
                  <a:cubicBezTo>
                    <a:pt x="542565" y="293418"/>
                    <a:pt x="547844" y="290732"/>
                    <a:pt x="551992" y="287974"/>
                  </a:cubicBezTo>
                  <a:cubicBezTo>
                    <a:pt x="558120" y="283873"/>
                    <a:pt x="557507" y="278995"/>
                    <a:pt x="551191" y="275318"/>
                  </a:cubicBezTo>
                  <a:cubicBezTo>
                    <a:pt x="549305" y="274210"/>
                    <a:pt x="547184" y="273150"/>
                    <a:pt x="545063" y="272820"/>
                  </a:cubicBezTo>
                  <a:cubicBezTo>
                    <a:pt x="527505" y="270251"/>
                    <a:pt x="509946" y="265914"/>
                    <a:pt x="492364" y="265844"/>
                  </a:cubicBezTo>
                  <a:cubicBezTo>
                    <a:pt x="463234" y="265749"/>
                    <a:pt x="433986" y="267258"/>
                    <a:pt x="404997" y="270274"/>
                  </a:cubicBezTo>
                  <a:cubicBezTo>
                    <a:pt x="376079" y="273268"/>
                    <a:pt x="348504" y="281469"/>
                    <a:pt x="324158" y="298792"/>
                  </a:cubicBezTo>
                  <a:cubicBezTo>
                    <a:pt x="282324" y="328535"/>
                    <a:pt x="244992" y="363110"/>
                    <a:pt x="212232" y="402539"/>
                  </a:cubicBezTo>
                  <a:cubicBezTo>
                    <a:pt x="199505" y="417859"/>
                    <a:pt x="186189" y="433225"/>
                    <a:pt x="184209" y="454531"/>
                  </a:cubicBezTo>
                  <a:cubicBezTo>
                    <a:pt x="184092" y="455709"/>
                    <a:pt x="183408" y="456864"/>
                    <a:pt x="182842" y="457948"/>
                  </a:cubicBezTo>
                  <a:cubicBezTo>
                    <a:pt x="178883" y="465490"/>
                    <a:pt x="171247" y="468012"/>
                    <a:pt x="163234" y="464170"/>
                  </a:cubicBezTo>
                  <a:cubicBezTo>
                    <a:pt x="155056" y="460234"/>
                    <a:pt x="158921" y="454319"/>
                    <a:pt x="161325" y="449087"/>
                  </a:cubicBezTo>
                  <a:cubicBezTo>
                    <a:pt x="174688" y="419886"/>
                    <a:pt x="192883" y="393890"/>
                    <a:pt x="212892" y="368813"/>
                  </a:cubicBezTo>
                  <a:cubicBezTo>
                    <a:pt x="235023" y="341073"/>
                    <a:pt x="256635" y="313381"/>
                    <a:pt x="287839" y="294715"/>
                  </a:cubicBezTo>
                  <a:cubicBezTo>
                    <a:pt x="318690" y="276261"/>
                    <a:pt x="349564" y="258349"/>
                    <a:pt x="385577" y="251868"/>
                  </a:cubicBezTo>
                  <a:cubicBezTo>
                    <a:pt x="389418" y="251184"/>
                    <a:pt x="393236" y="249864"/>
                    <a:pt x="396842" y="248332"/>
                  </a:cubicBezTo>
                  <a:cubicBezTo>
                    <a:pt x="404620" y="245009"/>
                    <a:pt x="405892" y="241238"/>
                    <a:pt x="400519" y="234804"/>
                  </a:cubicBezTo>
                  <a:cubicBezTo>
                    <a:pt x="388570" y="220522"/>
                    <a:pt x="374099" y="210340"/>
                    <a:pt x="354773" y="208832"/>
                  </a:cubicBezTo>
                  <a:cubicBezTo>
                    <a:pt x="352817" y="208691"/>
                    <a:pt x="350884" y="207913"/>
                    <a:pt x="348645" y="207371"/>
                  </a:cubicBezTo>
                  <a:cubicBezTo>
                    <a:pt x="357035" y="193301"/>
                    <a:pt x="374735" y="187338"/>
                    <a:pt x="388475" y="194974"/>
                  </a:cubicBezTo>
                  <a:cubicBezTo>
                    <a:pt x="398963" y="200795"/>
                    <a:pt x="408037" y="209091"/>
                    <a:pt x="417794" y="216256"/>
                  </a:cubicBezTo>
                  <a:cubicBezTo>
                    <a:pt x="420788" y="218448"/>
                    <a:pt x="423875" y="220522"/>
                    <a:pt x="426915" y="222643"/>
                  </a:cubicBezTo>
                  <a:cubicBezTo>
                    <a:pt x="427457" y="222195"/>
                    <a:pt x="427999" y="221771"/>
                    <a:pt x="428518" y="221323"/>
                  </a:cubicBezTo>
                  <a:cubicBezTo>
                    <a:pt x="427339" y="217411"/>
                    <a:pt x="425878" y="213546"/>
                    <a:pt x="425077" y="209539"/>
                  </a:cubicBezTo>
                  <a:cubicBezTo>
                    <a:pt x="423757" y="203058"/>
                    <a:pt x="421990" y="196506"/>
                    <a:pt x="421990" y="190001"/>
                  </a:cubicBezTo>
                  <a:cubicBezTo>
                    <a:pt x="421990" y="182860"/>
                    <a:pt x="427882" y="179961"/>
                    <a:pt x="433915" y="183850"/>
                  </a:cubicBezTo>
                  <a:cubicBezTo>
                    <a:pt x="436838" y="185735"/>
                    <a:pt x="440302" y="189058"/>
                    <a:pt x="440679" y="192099"/>
                  </a:cubicBezTo>
                  <a:cubicBezTo>
                    <a:pt x="441645" y="199852"/>
                    <a:pt x="446713" y="202963"/>
                    <a:pt x="452840" y="204213"/>
                  </a:cubicBezTo>
                  <a:cubicBezTo>
                    <a:pt x="463187" y="206334"/>
                    <a:pt x="473745" y="207441"/>
                    <a:pt x="484210" y="208903"/>
                  </a:cubicBezTo>
                  <a:cubicBezTo>
                    <a:pt x="505680" y="211896"/>
                    <a:pt x="527363" y="213852"/>
                    <a:pt x="548551" y="218212"/>
                  </a:cubicBezTo>
                  <a:cubicBezTo>
                    <a:pt x="560170" y="220593"/>
                    <a:pt x="570823" y="227357"/>
                    <a:pt x="582183" y="231481"/>
                  </a:cubicBezTo>
                  <a:cubicBezTo>
                    <a:pt x="592718" y="235299"/>
                    <a:pt x="596088" y="233579"/>
                    <a:pt x="600873" y="223609"/>
                  </a:cubicBezTo>
                  <a:cubicBezTo>
                    <a:pt x="604431" y="216209"/>
                    <a:pt x="610158" y="211401"/>
                    <a:pt x="618077" y="209704"/>
                  </a:cubicBezTo>
                  <a:cubicBezTo>
                    <a:pt x="620387" y="209209"/>
                    <a:pt x="624040" y="209845"/>
                    <a:pt x="625336" y="211401"/>
                  </a:cubicBezTo>
                  <a:cubicBezTo>
                    <a:pt x="626444" y="212697"/>
                    <a:pt x="625713" y="216492"/>
                    <a:pt x="624606" y="218542"/>
                  </a:cubicBezTo>
                  <a:cubicBezTo>
                    <a:pt x="615155" y="236100"/>
                    <a:pt x="594674" y="245999"/>
                    <a:pt x="575136" y="242558"/>
                  </a:cubicBezTo>
                  <a:cubicBezTo>
                    <a:pt x="569550" y="241568"/>
                    <a:pt x="564059" y="240178"/>
                    <a:pt x="558544" y="238834"/>
                  </a:cubicBezTo>
                  <a:cubicBezTo>
                    <a:pt x="538747" y="233979"/>
                    <a:pt x="518808" y="230821"/>
                    <a:pt x="498374" y="234144"/>
                  </a:cubicBezTo>
                  <a:cubicBezTo>
                    <a:pt x="491681" y="235228"/>
                    <a:pt x="484846" y="236195"/>
                    <a:pt x="479284" y="243053"/>
                  </a:cubicBezTo>
                  <a:cubicBezTo>
                    <a:pt x="483715" y="244774"/>
                    <a:pt x="487179" y="246730"/>
                    <a:pt x="490903" y="247460"/>
                  </a:cubicBezTo>
                  <a:cubicBezTo>
                    <a:pt x="504950" y="250194"/>
                    <a:pt x="519067" y="252551"/>
                    <a:pt x="533161" y="254979"/>
                  </a:cubicBezTo>
                  <a:cubicBezTo>
                    <a:pt x="568560" y="261036"/>
                    <a:pt x="603465" y="268507"/>
                    <a:pt x="634222" y="288610"/>
                  </a:cubicBezTo>
                  <a:cubicBezTo>
                    <a:pt x="637686" y="290873"/>
                    <a:pt x="641669" y="292523"/>
                    <a:pt x="645582" y="293937"/>
                  </a:cubicBezTo>
                  <a:cubicBezTo>
                    <a:pt x="654113" y="296977"/>
                    <a:pt x="655739" y="295964"/>
                    <a:pt x="657507" y="287267"/>
                  </a:cubicBezTo>
                  <a:cubicBezTo>
                    <a:pt x="659228" y="278783"/>
                    <a:pt x="662833" y="276119"/>
                    <a:pt x="671130" y="278688"/>
                  </a:cubicBezTo>
                  <a:cubicBezTo>
                    <a:pt x="677422" y="280644"/>
                    <a:pt x="683951" y="283119"/>
                    <a:pt x="689183" y="286961"/>
                  </a:cubicBezTo>
                  <a:cubicBezTo>
                    <a:pt x="712115" y="303788"/>
                    <a:pt x="735047" y="320640"/>
                    <a:pt x="757059" y="338599"/>
                  </a:cubicBezTo>
                  <a:cubicBezTo>
                    <a:pt x="768466" y="347908"/>
                    <a:pt x="778082" y="359457"/>
                    <a:pt x="788146" y="370345"/>
                  </a:cubicBezTo>
                  <a:cubicBezTo>
                    <a:pt x="789819" y="372136"/>
                    <a:pt x="789583" y="375695"/>
                    <a:pt x="790220" y="378429"/>
                  </a:cubicBezTo>
                  <a:cubicBezTo>
                    <a:pt x="787439" y="378759"/>
                    <a:pt x="784516" y="379772"/>
                    <a:pt x="781900" y="379254"/>
                  </a:cubicBezTo>
                  <a:cubicBezTo>
                    <a:pt x="777092" y="378288"/>
                    <a:pt x="772497" y="376355"/>
                    <a:pt x="767759" y="374941"/>
                  </a:cubicBezTo>
                  <a:cubicBezTo>
                    <a:pt x="758898" y="372278"/>
                    <a:pt x="755905" y="374729"/>
                    <a:pt x="757931" y="383779"/>
                  </a:cubicBezTo>
                  <a:cubicBezTo>
                    <a:pt x="759416" y="390496"/>
                    <a:pt x="762126" y="396930"/>
                    <a:pt x="764083" y="403553"/>
                  </a:cubicBezTo>
                  <a:cubicBezTo>
                    <a:pt x="764766" y="405886"/>
                    <a:pt x="764837" y="408384"/>
                    <a:pt x="765473" y="412839"/>
                  </a:cubicBezTo>
                  <a:cubicBezTo>
                    <a:pt x="760406" y="409421"/>
                    <a:pt x="757130" y="407324"/>
                    <a:pt x="753972" y="405061"/>
                  </a:cubicBezTo>
                  <a:cubicBezTo>
                    <a:pt x="746124" y="399476"/>
                    <a:pt x="738488" y="393513"/>
                    <a:pt x="730404" y="388304"/>
                  </a:cubicBezTo>
                  <a:cubicBezTo>
                    <a:pt x="727458" y="386419"/>
                    <a:pt x="723427" y="386230"/>
                    <a:pt x="717653" y="384628"/>
                  </a:cubicBezTo>
                  <a:cubicBezTo>
                    <a:pt x="719515" y="390732"/>
                    <a:pt x="720034" y="394715"/>
                    <a:pt x="721872" y="397967"/>
                  </a:cubicBezTo>
                  <a:cubicBezTo>
                    <a:pt x="726114" y="405485"/>
                    <a:pt x="730498" y="413004"/>
                    <a:pt x="735659" y="419909"/>
                  </a:cubicBezTo>
                  <a:cubicBezTo>
                    <a:pt x="748457" y="436973"/>
                    <a:pt x="761844" y="453659"/>
                    <a:pt x="781028" y="464147"/>
                  </a:cubicBezTo>
                  <a:cubicBezTo>
                    <a:pt x="789819" y="468955"/>
                    <a:pt x="799529" y="473221"/>
                    <a:pt x="808839" y="466244"/>
                  </a:cubicBezTo>
                  <a:cubicBezTo>
                    <a:pt x="818125" y="459268"/>
                    <a:pt x="816711" y="448615"/>
                    <a:pt x="814778" y="438882"/>
                  </a:cubicBezTo>
                  <a:cubicBezTo>
                    <a:pt x="811172" y="420522"/>
                    <a:pt x="804620" y="402445"/>
                    <a:pt x="803536" y="383991"/>
                  </a:cubicBezTo>
                  <a:cubicBezTo>
                    <a:pt x="802711" y="369850"/>
                    <a:pt x="796913" y="360069"/>
                    <a:pt x="788523" y="350689"/>
                  </a:cubicBezTo>
                  <a:cubicBezTo>
                    <a:pt x="761961" y="320993"/>
                    <a:pt x="731629" y="295681"/>
                    <a:pt x="698445" y="273715"/>
                  </a:cubicBezTo>
                  <a:cubicBezTo>
                    <a:pt x="685718" y="265278"/>
                    <a:pt x="672143" y="260164"/>
                    <a:pt x="656635" y="261201"/>
                  </a:cubicBezTo>
                  <a:cubicBezTo>
                    <a:pt x="648975" y="261719"/>
                    <a:pt x="641316" y="262238"/>
                    <a:pt x="633656" y="262379"/>
                  </a:cubicBezTo>
                  <a:cubicBezTo>
                    <a:pt x="625855" y="262520"/>
                    <a:pt x="622909" y="259174"/>
                    <a:pt x="623427" y="251420"/>
                  </a:cubicBezTo>
                  <a:cubicBezTo>
                    <a:pt x="624394" y="236454"/>
                    <a:pt x="635306" y="226650"/>
                    <a:pt x="650130" y="227781"/>
                  </a:cubicBezTo>
                  <a:cubicBezTo>
                    <a:pt x="655009" y="228158"/>
                    <a:pt x="660312" y="228488"/>
                    <a:pt x="664554" y="230585"/>
                  </a:cubicBezTo>
                  <a:cubicBezTo>
                    <a:pt x="680604" y="238622"/>
                    <a:pt x="697290" y="245976"/>
                    <a:pt x="711973" y="256133"/>
                  </a:cubicBezTo>
                  <a:cubicBezTo>
                    <a:pt x="758521" y="288351"/>
                    <a:pt x="796560" y="329855"/>
                    <a:pt x="835235" y="370746"/>
                  </a:cubicBezTo>
                  <a:cubicBezTo>
                    <a:pt x="854585" y="391203"/>
                    <a:pt x="875890" y="409798"/>
                    <a:pt x="896513" y="428983"/>
                  </a:cubicBezTo>
                  <a:cubicBezTo>
                    <a:pt x="899600" y="431835"/>
                    <a:pt x="903913" y="433367"/>
                    <a:pt x="907660" y="435511"/>
                  </a:cubicBezTo>
                  <a:cubicBezTo>
                    <a:pt x="908462" y="435087"/>
                    <a:pt x="909263" y="434663"/>
                    <a:pt x="910064" y="434215"/>
                  </a:cubicBezTo>
                  <a:cubicBezTo>
                    <a:pt x="909381" y="430114"/>
                    <a:pt x="909805" y="425330"/>
                    <a:pt x="907778" y="422077"/>
                  </a:cubicBezTo>
                  <a:cubicBezTo>
                    <a:pt x="900260" y="409940"/>
                    <a:pt x="892482" y="397920"/>
                    <a:pt x="883786" y="386631"/>
                  </a:cubicBezTo>
                  <a:cubicBezTo>
                    <a:pt x="875608" y="376002"/>
                    <a:pt x="866157" y="366339"/>
                    <a:pt x="857248" y="356228"/>
                  </a:cubicBezTo>
                  <a:cubicBezTo>
                    <a:pt x="861255" y="358019"/>
                    <a:pt x="864366" y="360682"/>
                    <a:pt x="867594" y="363204"/>
                  </a:cubicBezTo>
                  <a:cubicBezTo>
                    <a:pt x="915037" y="400277"/>
                    <a:pt x="957602" y="442252"/>
                    <a:pt x="994769" y="489671"/>
                  </a:cubicBezTo>
                  <a:cubicBezTo>
                    <a:pt x="1015367" y="515973"/>
                    <a:pt x="1035872" y="542346"/>
                    <a:pt x="1056777" y="568413"/>
                  </a:cubicBezTo>
                  <a:cubicBezTo>
                    <a:pt x="1061538" y="574328"/>
                    <a:pt x="1067453" y="579490"/>
                    <a:pt x="1073534" y="584086"/>
                  </a:cubicBezTo>
                  <a:cubicBezTo>
                    <a:pt x="1075985" y="585947"/>
                    <a:pt x="1080251" y="585382"/>
                    <a:pt x="1083692" y="585900"/>
                  </a:cubicBezTo>
                  <a:cubicBezTo>
                    <a:pt x="1083220" y="582954"/>
                    <a:pt x="1083645" y="579466"/>
                    <a:pt x="1082160" y="577157"/>
                  </a:cubicBezTo>
                  <a:cubicBezTo>
                    <a:pt x="1073817" y="564029"/>
                    <a:pt x="1065214" y="551019"/>
                    <a:pt x="1056353" y="538245"/>
                  </a:cubicBezTo>
                  <a:cubicBezTo>
                    <a:pt x="1041434" y="516704"/>
                    <a:pt x="1025949" y="495563"/>
                    <a:pt x="1011361" y="473810"/>
                  </a:cubicBezTo>
                  <a:cubicBezTo>
                    <a:pt x="1007778" y="468483"/>
                    <a:pt x="1005775" y="461672"/>
                    <a:pt x="1004597" y="455238"/>
                  </a:cubicBezTo>
                  <a:cubicBezTo>
                    <a:pt x="1002994" y="446447"/>
                    <a:pt x="1007802" y="442700"/>
                    <a:pt x="1015132" y="447248"/>
                  </a:cubicBezTo>
                  <a:cubicBezTo>
                    <a:pt x="1022344" y="451703"/>
                    <a:pt x="1029155" y="457501"/>
                    <a:pt x="1034528" y="464052"/>
                  </a:cubicBezTo>
                  <a:cubicBezTo>
                    <a:pt x="1044262" y="475884"/>
                    <a:pt x="1051969" y="489388"/>
                    <a:pt x="1061985" y="500937"/>
                  </a:cubicBezTo>
                  <a:cubicBezTo>
                    <a:pt x="1078153" y="519603"/>
                    <a:pt x="1095429" y="537326"/>
                    <a:pt x="1112445" y="555214"/>
                  </a:cubicBezTo>
                  <a:cubicBezTo>
                    <a:pt x="1114708" y="557595"/>
                    <a:pt x="1118290" y="558726"/>
                    <a:pt x="1122603" y="561201"/>
                  </a:cubicBezTo>
                  <a:cubicBezTo>
                    <a:pt x="1122037" y="557595"/>
                    <a:pt x="1122108" y="556016"/>
                    <a:pt x="1121542" y="554743"/>
                  </a:cubicBezTo>
                  <a:cubicBezTo>
                    <a:pt x="1119586" y="550477"/>
                    <a:pt x="1117866" y="545999"/>
                    <a:pt x="1115226" y="542205"/>
                  </a:cubicBezTo>
                  <a:cubicBezTo>
                    <a:pt x="1097738" y="517034"/>
                    <a:pt x="1080416" y="491745"/>
                    <a:pt x="1062245" y="467069"/>
                  </a:cubicBezTo>
                  <a:cubicBezTo>
                    <a:pt x="1055316" y="457312"/>
                    <a:pt x="1046218" y="449063"/>
                    <a:pt x="1037851" y="440319"/>
                  </a:cubicBezTo>
                  <a:close/>
                  <a:moveTo>
                    <a:pt x="503418" y="55780"/>
                  </a:moveTo>
                  <a:cubicBezTo>
                    <a:pt x="488617" y="59999"/>
                    <a:pt x="475254" y="59598"/>
                    <a:pt x="460736" y="55945"/>
                  </a:cubicBezTo>
                  <a:cubicBezTo>
                    <a:pt x="470187" y="47390"/>
                    <a:pt x="493331" y="47272"/>
                    <a:pt x="503418" y="55780"/>
                  </a:cubicBezTo>
                  <a:close/>
                  <a:moveTo>
                    <a:pt x="341999" y="187126"/>
                  </a:moveTo>
                  <a:cubicBezTo>
                    <a:pt x="311926" y="208266"/>
                    <a:pt x="281782" y="229313"/>
                    <a:pt x="251214" y="249699"/>
                  </a:cubicBezTo>
                  <a:cubicBezTo>
                    <a:pt x="243342" y="254955"/>
                    <a:pt x="234056" y="258372"/>
                    <a:pt x="225006" y="261436"/>
                  </a:cubicBezTo>
                  <a:cubicBezTo>
                    <a:pt x="214801" y="264877"/>
                    <a:pt x="210040" y="259951"/>
                    <a:pt x="212986" y="249676"/>
                  </a:cubicBezTo>
                  <a:cubicBezTo>
                    <a:pt x="214636" y="243949"/>
                    <a:pt x="217417" y="239235"/>
                    <a:pt x="223757" y="236572"/>
                  </a:cubicBezTo>
                  <a:cubicBezTo>
                    <a:pt x="240703" y="229454"/>
                    <a:pt x="257766" y="222337"/>
                    <a:pt x="273981" y="213711"/>
                  </a:cubicBezTo>
                  <a:cubicBezTo>
                    <a:pt x="296842" y="201573"/>
                    <a:pt x="318878" y="187927"/>
                    <a:pt x="341457" y="175247"/>
                  </a:cubicBezTo>
                  <a:cubicBezTo>
                    <a:pt x="346642" y="172325"/>
                    <a:pt x="352581" y="170699"/>
                    <a:pt x="358167" y="168483"/>
                  </a:cubicBezTo>
                  <a:cubicBezTo>
                    <a:pt x="358756" y="169402"/>
                    <a:pt x="359369" y="170321"/>
                    <a:pt x="359958" y="171241"/>
                  </a:cubicBezTo>
                  <a:cubicBezTo>
                    <a:pt x="353972" y="176567"/>
                    <a:pt x="348480" y="182553"/>
                    <a:pt x="341999" y="187126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7">
              <a:extLst>
                <a:ext uri="{FF2B5EF4-FFF2-40B4-BE49-F238E27FC236}">
                  <a16:creationId xmlns:a16="http://schemas.microsoft.com/office/drawing/2014/main" xmlns="" id="{19A254F3-0C9F-4ED4-89C1-DA4500C951FF}"/>
                </a:ext>
              </a:extLst>
            </p:cNvPr>
            <p:cNvSpPr/>
            <p:nvPr/>
          </p:nvSpPr>
          <p:spPr>
            <a:xfrm>
              <a:off x="190581" y="2180046"/>
              <a:ext cx="1006655" cy="452263"/>
            </a:xfrm>
            <a:custGeom>
              <a:avLst/>
              <a:gdLst>
                <a:gd name="connsiteX0" fmla="*/ 12020 w 1006655"/>
                <a:gd name="connsiteY0" fmla="*/ 446890 h 452263"/>
                <a:gd name="connsiteX1" fmla="*/ 40726 w 1006655"/>
                <a:gd name="connsiteY1" fmla="*/ 422238 h 452263"/>
                <a:gd name="connsiteX2" fmla="*/ 125077 w 1006655"/>
                <a:gd name="connsiteY2" fmla="*/ 337368 h 452263"/>
                <a:gd name="connsiteX3" fmla="*/ 176668 w 1006655"/>
                <a:gd name="connsiteY3" fmla="*/ 292777 h 452263"/>
                <a:gd name="connsiteX4" fmla="*/ 204313 w 1006655"/>
                <a:gd name="connsiteY4" fmla="*/ 297986 h 452263"/>
                <a:gd name="connsiteX5" fmla="*/ 226114 w 1006655"/>
                <a:gd name="connsiteY5" fmla="*/ 302252 h 452263"/>
                <a:gd name="connsiteX6" fmla="*/ 252416 w 1006655"/>
                <a:gd name="connsiteY6" fmla="*/ 280545 h 452263"/>
                <a:gd name="connsiteX7" fmla="*/ 293590 w 1006655"/>
                <a:gd name="connsiteY7" fmla="*/ 257661 h 452263"/>
                <a:gd name="connsiteX8" fmla="*/ 324888 w 1006655"/>
                <a:gd name="connsiteY8" fmla="*/ 258061 h 452263"/>
                <a:gd name="connsiteX9" fmla="*/ 288499 w 1006655"/>
                <a:gd name="connsiteY9" fmla="*/ 294828 h 452263"/>
                <a:gd name="connsiteX10" fmla="*/ 293165 w 1006655"/>
                <a:gd name="connsiteY10" fmla="*/ 295488 h 452263"/>
                <a:gd name="connsiteX11" fmla="*/ 296111 w 1006655"/>
                <a:gd name="connsiteY11" fmla="*/ 295346 h 452263"/>
                <a:gd name="connsiteX12" fmla="*/ 332972 w 1006655"/>
                <a:gd name="connsiteY12" fmla="*/ 260937 h 452263"/>
                <a:gd name="connsiteX13" fmla="*/ 331700 w 1006655"/>
                <a:gd name="connsiteY13" fmla="*/ 255940 h 452263"/>
                <a:gd name="connsiteX14" fmla="*/ 330050 w 1006655"/>
                <a:gd name="connsiteY14" fmla="*/ 247031 h 452263"/>
                <a:gd name="connsiteX15" fmla="*/ 342753 w 1006655"/>
                <a:gd name="connsiteY15" fmla="*/ 227917 h 452263"/>
                <a:gd name="connsiteX16" fmla="*/ 348598 w 1006655"/>
                <a:gd name="connsiteY16" fmla="*/ 215827 h 452263"/>
                <a:gd name="connsiteX17" fmla="*/ 335659 w 1006655"/>
                <a:gd name="connsiteY17" fmla="*/ 217948 h 452263"/>
                <a:gd name="connsiteX18" fmla="*/ 289984 w 1006655"/>
                <a:gd name="connsiteY18" fmla="*/ 240668 h 452263"/>
                <a:gd name="connsiteX19" fmla="*/ 227198 w 1006655"/>
                <a:gd name="connsiteY19" fmla="*/ 275620 h 452263"/>
                <a:gd name="connsiteX20" fmla="*/ 208178 w 1006655"/>
                <a:gd name="connsiteY20" fmla="*/ 281724 h 452263"/>
                <a:gd name="connsiteX21" fmla="*/ 206764 w 1006655"/>
                <a:gd name="connsiteY21" fmla="*/ 279626 h 452263"/>
                <a:gd name="connsiteX22" fmla="*/ 208980 w 1006655"/>
                <a:gd name="connsiteY22" fmla="*/ 272273 h 452263"/>
                <a:gd name="connsiteX23" fmla="*/ 252062 w 1006655"/>
                <a:gd name="connsiteY23" fmla="*/ 241563 h 452263"/>
                <a:gd name="connsiteX24" fmla="*/ 261820 w 1006655"/>
                <a:gd name="connsiteY24" fmla="*/ 238264 h 452263"/>
                <a:gd name="connsiteX25" fmla="*/ 299270 w 1006655"/>
                <a:gd name="connsiteY25" fmla="*/ 215874 h 452263"/>
                <a:gd name="connsiteX26" fmla="*/ 329673 w 1006655"/>
                <a:gd name="connsiteY26" fmla="*/ 197561 h 452263"/>
                <a:gd name="connsiteX27" fmla="*/ 353759 w 1006655"/>
                <a:gd name="connsiteY27" fmla="*/ 195582 h 452263"/>
                <a:gd name="connsiteX28" fmla="*/ 364672 w 1006655"/>
                <a:gd name="connsiteY28" fmla="*/ 188888 h 452263"/>
                <a:gd name="connsiteX29" fmla="*/ 378836 w 1006655"/>
                <a:gd name="connsiteY29" fmla="*/ 175054 h 452263"/>
                <a:gd name="connsiteX30" fmla="*/ 389866 w 1006655"/>
                <a:gd name="connsiteY30" fmla="*/ 173545 h 452263"/>
                <a:gd name="connsiteX31" fmla="*/ 411949 w 1006655"/>
                <a:gd name="connsiteY31" fmla="*/ 160064 h 452263"/>
                <a:gd name="connsiteX32" fmla="*/ 412586 w 1006655"/>
                <a:gd name="connsiteY32" fmla="*/ 152711 h 452263"/>
                <a:gd name="connsiteX33" fmla="*/ 405492 w 1006655"/>
                <a:gd name="connsiteY33" fmla="*/ 150142 h 452263"/>
                <a:gd name="connsiteX34" fmla="*/ 388570 w 1006655"/>
                <a:gd name="connsiteY34" fmla="*/ 134069 h 452263"/>
                <a:gd name="connsiteX35" fmla="*/ 378553 w 1006655"/>
                <a:gd name="connsiteY35" fmla="*/ 127045 h 452263"/>
                <a:gd name="connsiteX36" fmla="*/ 365614 w 1006655"/>
                <a:gd name="connsiteY36" fmla="*/ 125584 h 452263"/>
                <a:gd name="connsiteX37" fmla="*/ 371200 w 1006655"/>
                <a:gd name="connsiteY37" fmla="*/ 112150 h 452263"/>
                <a:gd name="connsiteX38" fmla="*/ 407660 w 1006655"/>
                <a:gd name="connsiteY38" fmla="*/ 109628 h 452263"/>
                <a:gd name="connsiteX39" fmla="*/ 413246 w 1006655"/>
                <a:gd name="connsiteY39" fmla="*/ 116722 h 452263"/>
                <a:gd name="connsiteX40" fmla="*/ 420269 w 1006655"/>
                <a:gd name="connsiteY40" fmla="*/ 124524 h 452263"/>
                <a:gd name="connsiteX41" fmla="*/ 450531 w 1006655"/>
                <a:gd name="connsiteY41" fmla="*/ 122261 h 452263"/>
                <a:gd name="connsiteX42" fmla="*/ 469645 w 1006655"/>
                <a:gd name="connsiteY42" fmla="*/ 119928 h 452263"/>
                <a:gd name="connsiteX43" fmla="*/ 471836 w 1006655"/>
                <a:gd name="connsiteY43" fmla="*/ 123699 h 452263"/>
                <a:gd name="connsiteX44" fmla="*/ 463870 w 1006655"/>
                <a:gd name="connsiteY44" fmla="*/ 128837 h 452263"/>
                <a:gd name="connsiteX45" fmla="*/ 446736 w 1006655"/>
                <a:gd name="connsiteY45" fmla="*/ 143072 h 452263"/>
                <a:gd name="connsiteX46" fmla="*/ 443955 w 1006655"/>
                <a:gd name="connsiteY46" fmla="*/ 149152 h 452263"/>
                <a:gd name="connsiteX47" fmla="*/ 449847 w 1006655"/>
                <a:gd name="connsiteY47" fmla="*/ 152523 h 452263"/>
                <a:gd name="connsiteX48" fmla="*/ 471294 w 1006655"/>
                <a:gd name="connsiteY48" fmla="*/ 153960 h 452263"/>
                <a:gd name="connsiteX49" fmla="*/ 575937 w 1006655"/>
                <a:gd name="connsiteY49" fmla="*/ 149907 h 452263"/>
                <a:gd name="connsiteX50" fmla="*/ 750649 w 1006655"/>
                <a:gd name="connsiteY50" fmla="*/ 159923 h 452263"/>
                <a:gd name="connsiteX51" fmla="*/ 909169 w 1006655"/>
                <a:gd name="connsiteY51" fmla="*/ 192683 h 452263"/>
                <a:gd name="connsiteX52" fmla="*/ 929909 w 1006655"/>
                <a:gd name="connsiteY52" fmla="*/ 198056 h 452263"/>
                <a:gd name="connsiteX53" fmla="*/ 940326 w 1006655"/>
                <a:gd name="connsiteY53" fmla="*/ 197019 h 452263"/>
                <a:gd name="connsiteX54" fmla="*/ 936343 w 1006655"/>
                <a:gd name="connsiteY54" fmla="*/ 186767 h 452263"/>
                <a:gd name="connsiteX55" fmla="*/ 923616 w 1006655"/>
                <a:gd name="connsiteY55" fmla="*/ 178283 h 452263"/>
                <a:gd name="connsiteX56" fmla="*/ 901226 w 1006655"/>
                <a:gd name="connsiteY56" fmla="*/ 173993 h 452263"/>
                <a:gd name="connsiteX57" fmla="*/ 897055 w 1006655"/>
                <a:gd name="connsiteY57" fmla="*/ 162893 h 452263"/>
                <a:gd name="connsiteX58" fmla="*/ 929178 w 1006655"/>
                <a:gd name="connsiteY58" fmla="*/ 155327 h 452263"/>
                <a:gd name="connsiteX59" fmla="*/ 970682 w 1006655"/>
                <a:gd name="connsiteY59" fmla="*/ 172956 h 452263"/>
                <a:gd name="connsiteX60" fmla="*/ 997173 w 1006655"/>
                <a:gd name="connsiteY60" fmla="*/ 178236 h 452263"/>
                <a:gd name="connsiteX61" fmla="*/ 1006647 w 1006655"/>
                <a:gd name="connsiteY61" fmla="*/ 169892 h 452263"/>
                <a:gd name="connsiteX62" fmla="*/ 997149 w 1006655"/>
                <a:gd name="connsiteY62" fmla="*/ 161596 h 452263"/>
                <a:gd name="connsiteX63" fmla="*/ 934010 w 1006655"/>
                <a:gd name="connsiteY63" fmla="*/ 141375 h 452263"/>
                <a:gd name="connsiteX64" fmla="*/ 823380 w 1006655"/>
                <a:gd name="connsiteY64" fmla="*/ 99800 h 452263"/>
                <a:gd name="connsiteX65" fmla="*/ 663305 w 1006655"/>
                <a:gd name="connsiteY65" fmla="*/ 78306 h 452263"/>
                <a:gd name="connsiteX66" fmla="*/ 656046 w 1006655"/>
                <a:gd name="connsiteY66" fmla="*/ 77741 h 452263"/>
                <a:gd name="connsiteX67" fmla="*/ 675796 w 1006655"/>
                <a:gd name="connsiteY67" fmla="*/ 69586 h 452263"/>
                <a:gd name="connsiteX68" fmla="*/ 765544 w 1006655"/>
                <a:gd name="connsiteY68" fmla="*/ 60300 h 452263"/>
                <a:gd name="connsiteX69" fmla="*/ 865025 w 1006655"/>
                <a:gd name="connsiteY69" fmla="*/ 91080 h 452263"/>
                <a:gd name="connsiteX70" fmla="*/ 969951 w 1006655"/>
                <a:gd name="connsiteY70" fmla="*/ 126668 h 452263"/>
                <a:gd name="connsiteX71" fmla="*/ 994934 w 1006655"/>
                <a:gd name="connsiteY71" fmla="*/ 126975 h 452263"/>
                <a:gd name="connsiteX72" fmla="*/ 988429 w 1006655"/>
                <a:gd name="connsiteY72" fmla="*/ 120022 h 452263"/>
                <a:gd name="connsiteX73" fmla="*/ 972025 w 1006655"/>
                <a:gd name="connsiteY73" fmla="*/ 109982 h 452263"/>
                <a:gd name="connsiteX74" fmla="*/ 823687 w 1006655"/>
                <a:gd name="connsiteY74" fmla="*/ 53371 h 452263"/>
                <a:gd name="connsiteX75" fmla="*/ 678153 w 1006655"/>
                <a:gd name="connsiteY75" fmla="*/ 19810 h 452263"/>
                <a:gd name="connsiteX76" fmla="*/ 656117 w 1006655"/>
                <a:gd name="connsiteY76" fmla="*/ 18372 h 452263"/>
                <a:gd name="connsiteX77" fmla="*/ 655692 w 1006655"/>
                <a:gd name="connsiteY77" fmla="*/ 20800 h 452263"/>
                <a:gd name="connsiteX78" fmla="*/ 665120 w 1006655"/>
                <a:gd name="connsiteY78" fmla="*/ 28860 h 452263"/>
                <a:gd name="connsiteX79" fmla="*/ 667971 w 1006655"/>
                <a:gd name="connsiteY79" fmla="*/ 40573 h 452263"/>
                <a:gd name="connsiteX80" fmla="*/ 653783 w 1006655"/>
                <a:gd name="connsiteY80" fmla="*/ 44627 h 452263"/>
                <a:gd name="connsiteX81" fmla="*/ 643060 w 1006655"/>
                <a:gd name="connsiteY81" fmla="*/ 32914 h 452263"/>
                <a:gd name="connsiteX82" fmla="*/ 632218 w 1006655"/>
                <a:gd name="connsiteY82" fmla="*/ 18136 h 452263"/>
                <a:gd name="connsiteX83" fmla="*/ 614778 w 1006655"/>
                <a:gd name="connsiteY83" fmla="*/ 14153 h 452263"/>
                <a:gd name="connsiteX84" fmla="*/ 611596 w 1006655"/>
                <a:gd name="connsiteY84" fmla="*/ 30934 h 452263"/>
                <a:gd name="connsiteX85" fmla="*/ 613128 w 1006655"/>
                <a:gd name="connsiteY85" fmla="*/ 39607 h 452263"/>
                <a:gd name="connsiteX86" fmla="*/ 610300 w 1006655"/>
                <a:gd name="connsiteY86" fmla="*/ 46065 h 452263"/>
                <a:gd name="connsiteX87" fmla="*/ 577139 w 1006655"/>
                <a:gd name="connsiteY87" fmla="*/ 40243 h 452263"/>
                <a:gd name="connsiteX88" fmla="*/ 576032 w 1006655"/>
                <a:gd name="connsiteY88" fmla="*/ 31688 h 452263"/>
                <a:gd name="connsiteX89" fmla="*/ 565025 w 1006655"/>
                <a:gd name="connsiteY89" fmla="*/ 17524 h 452263"/>
                <a:gd name="connsiteX90" fmla="*/ 539242 w 1006655"/>
                <a:gd name="connsiteY90" fmla="*/ 19173 h 452263"/>
                <a:gd name="connsiteX91" fmla="*/ 494674 w 1006655"/>
                <a:gd name="connsiteY91" fmla="*/ 39348 h 452263"/>
                <a:gd name="connsiteX92" fmla="*/ 488263 w 1006655"/>
                <a:gd name="connsiteY92" fmla="*/ 48280 h 452263"/>
                <a:gd name="connsiteX93" fmla="*/ 489701 w 1006655"/>
                <a:gd name="connsiteY93" fmla="*/ 50967 h 452263"/>
                <a:gd name="connsiteX94" fmla="*/ 531299 w 1006655"/>
                <a:gd name="connsiteY94" fmla="*/ 47031 h 452263"/>
                <a:gd name="connsiteX95" fmla="*/ 515697 w 1006655"/>
                <a:gd name="connsiteY95" fmla="*/ 55799 h 452263"/>
                <a:gd name="connsiteX96" fmla="*/ 516592 w 1006655"/>
                <a:gd name="connsiteY96" fmla="*/ 66475 h 452263"/>
                <a:gd name="connsiteX97" fmla="*/ 535989 w 1006655"/>
                <a:gd name="connsiteY97" fmla="*/ 70694 h 452263"/>
                <a:gd name="connsiteX98" fmla="*/ 607165 w 1006655"/>
                <a:gd name="connsiteY98" fmla="*/ 69680 h 452263"/>
                <a:gd name="connsiteX99" fmla="*/ 646854 w 1006655"/>
                <a:gd name="connsiteY99" fmla="*/ 67583 h 452263"/>
                <a:gd name="connsiteX100" fmla="*/ 612350 w 1006655"/>
                <a:gd name="connsiteY100" fmla="*/ 77835 h 452263"/>
                <a:gd name="connsiteX101" fmla="*/ 509875 w 1006655"/>
                <a:gd name="connsiteY101" fmla="*/ 85895 h 452263"/>
                <a:gd name="connsiteX102" fmla="*/ 495145 w 1006655"/>
                <a:gd name="connsiteY102" fmla="*/ 86060 h 452263"/>
                <a:gd name="connsiteX103" fmla="*/ 486614 w 1006655"/>
                <a:gd name="connsiteY103" fmla="*/ 92589 h 452263"/>
                <a:gd name="connsiteX104" fmla="*/ 472921 w 1006655"/>
                <a:gd name="connsiteY104" fmla="*/ 104773 h 452263"/>
                <a:gd name="connsiteX105" fmla="*/ 452345 w 1006655"/>
                <a:gd name="connsiteY105" fmla="*/ 106494 h 452263"/>
                <a:gd name="connsiteX106" fmla="*/ 440019 w 1006655"/>
                <a:gd name="connsiteY106" fmla="*/ 90467 h 452263"/>
                <a:gd name="connsiteX107" fmla="*/ 487981 w 1006655"/>
                <a:gd name="connsiteY107" fmla="*/ 13022 h 452263"/>
                <a:gd name="connsiteX108" fmla="*/ 497431 w 1006655"/>
                <a:gd name="connsiteY108" fmla="*/ 2039 h 452263"/>
                <a:gd name="connsiteX109" fmla="*/ 489654 w 1006655"/>
                <a:gd name="connsiteY109" fmla="*/ 12 h 452263"/>
                <a:gd name="connsiteX110" fmla="*/ 434999 w 1006655"/>
                <a:gd name="connsiteY110" fmla="*/ 13941 h 452263"/>
                <a:gd name="connsiteX111" fmla="*/ 427599 w 1006655"/>
                <a:gd name="connsiteY111" fmla="*/ 33856 h 452263"/>
                <a:gd name="connsiteX112" fmla="*/ 429296 w 1006655"/>
                <a:gd name="connsiteY112" fmla="*/ 43260 h 452263"/>
                <a:gd name="connsiteX113" fmla="*/ 416192 w 1006655"/>
                <a:gd name="connsiteY113" fmla="*/ 51462 h 452263"/>
                <a:gd name="connsiteX114" fmla="*/ 402852 w 1006655"/>
                <a:gd name="connsiteY114" fmla="*/ 38429 h 452263"/>
                <a:gd name="connsiteX115" fmla="*/ 390667 w 1006655"/>
                <a:gd name="connsiteY115" fmla="*/ 28789 h 452263"/>
                <a:gd name="connsiteX116" fmla="*/ 334834 w 1006655"/>
                <a:gd name="connsiteY116" fmla="*/ 42860 h 452263"/>
                <a:gd name="connsiteX117" fmla="*/ 331652 w 1006655"/>
                <a:gd name="connsiteY117" fmla="*/ 53654 h 452263"/>
                <a:gd name="connsiteX118" fmla="*/ 325619 w 1006655"/>
                <a:gd name="connsiteY118" fmla="*/ 64519 h 452263"/>
                <a:gd name="connsiteX119" fmla="*/ 315461 w 1006655"/>
                <a:gd name="connsiteY119" fmla="*/ 66357 h 452263"/>
                <a:gd name="connsiteX120" fmla="*/ 295687 w 1006655"/>
                <a:gd name="connsiteY120" fmla="*/ 68973 h 452263"/>
                <a:gd name="connsiteX121" fmla="*/ 175018 w 1006655"/>
                <a:gd name="connsiteY121" fmla="*/ 115026 h 452263"/>
                <a:gd name="connsiteX122" fmla="*/ 143154 w 1006655"/>
                <a:gd name="connsiteY122" fmla="*/ 141021 h 452263"/>
                <a:gd name="connsiteX123" fmla="*/ 122885 w 1006655"/>
                <a:gd name="connsiteY123" fmla="*/ 150873 h 452263"/>
                <a:gd name="connsiteX124" fmla="*/ 109804 w 1006655"/>
                <a:gd name="connsiteY124" fmla="*/ 163505 h 452263"/>
                <a:gd name="connsiteX125" fmla="*/ 128824 w 1006655"/>
                <a:gd name="connsiteY125" fmla="*/ 159122 h 452263"/>
                <a:gd name="connsiteX126" fmla="*/ 221070 w 1006655"/>
                <a:gd name="connsiteY126" fmla="*/ 120776 h 452263"/>
                <a:gd name="connsiteX127" fmla="*/ 313717 w 1006655"/>
                <a:gd name="connsiteY127" fmla="*/ 88040 h 452263"/>
                <a:gd name="connsiteX128" fmla="*/ 355739 w 1006655"/>
                <a:gd name="connsiteY128" fmla="*/ 59970 h 452263"/>
                <a:gd name="connsiteX129" fmla="*/ 361113 w 1006655"/>
                <a:gd name="connsiteY129" fmla="*/ 53984 h 452263"/>
                <a:gd name="connsiteX130" fmla="*/ 339053 w 1006655"/>
                <a:gd name="connsiteY130" fmla="*/ 102110 h 452263"/>
                <a:gd name="connsiteX131" fmla="*/ 253995 w 1006655"/>
                <a:gd name="connsiteY131" fmla="*/ 132254 h 452263"/>
                <a:gd name="connsiteX132" fmla="*/ 149635 w 1006655"/>
                <a:gd name="connsiteY132" fmla="*/ 178000 h 452263"/>
                <a:gd name="connsiteX133" fmla="*/ 133561 w 1006655"/>
                <a:gd name="connsiteY133" fmla="*/ 192471 h 452263"/>
                <a:gd name="connsiteX134" fmla="*/ 124747 w 1006655"/>
                <a:gd name="connsiteY134" fmla="*/ 198528 h 452263"/>
                <a:gd name="connsiteX135" fmla="*/ 105869 w 1006655"/>
                <a:gd name="connsiteY135" fmla="*/ 201827 h 452263"/>
                <a:gd name="connsiteX136" fmla="*/ 78412 w 1006655"/>
                <a:gd name="connsiteY136" fmla="*/ 211679 h 452263"/>
                <a:gd name="connsiteX137" fmla="*/ 70493 w 1006655"/>
                <a:gd name="connsiteY137" fmla="*/ 226598 h 452263"/>
                <a:gd name="connsiteX138" fmla="*/ 80816 w 1006655"/>
                <a:gd name="connsiteY138" fmla="*/ 222120 h 452263"/>
                <a:gd name="connsiteX139" fmla="*/ 92458 w 1006655"/>
                <a:gd name="connsiteY139" fmla="*/ 221578 h 452263"/>
                <a:gd name="connsiteX140" fmla="*/ 91916 w 1006655"/>
                <a:gd name="connsiteY140" fmla="*/ 234634 h 452263"/>
                <a:gd name="connsiteX141" fmla="*/ 85930 w 1006655"/>
                <a:gd name="connsiteY141" fmla="*/ 241964 h 452263"/>
                <a:gd name="connsiteX142" fmla="*/ 60947 w 1006655"/>
                <a:gd name="connsiteY142" fmla="*/ 257590 h 452263"/>
                <a:gd name="connsiteX143" fmla="*/ 30827 w 1006655"/>
                <a:gd name="connsiteY143" fmla="*/ 255964 h 452263"/>
                <a:gd name="connsiteX144" fmla="*/ 47372 w 1006655"/>
                <a:gd name="connsiteY144" fmla="*/ 296100 h 452263"/>
                <a:gd name="connsiteX145" fmla="*/ 56776 w 1006655"/>
                <a:gd name="connsiteY145" fmla="*/ 288983 h 452263"/>
                <a:gd name="connsiteX146" fmla="*/ 114353 w 1006655"/>
                <a:gd name="connsiteY146" fmla="*/ 237463 h 452263"/>
                <a:gd name="connsiteX147" fmla="*/ 318973 w 1006655"/>
                <a:gd name="connsiteY147" fmla="*/ 126433 h 452263"/>
                <a:gd name="connsiteX148" fmla="*/ 331440 w 1006655"/>
                <a:gd name="connsiteY148" fmla="*/ 124241 h 452263"/>
                <a:gd name="connsiteX149" fmla="*/ 332454 w 1006655"/>
                <a:gd name="connsiteY149" fmla="*/ 126527 h 452263"/>
                <a:gd name="connsiteX150" fmla="*/ 322555 w 1006655"/>
                <a:gd name="connsiteY150" fmla="*/ 134658 h 452263"/>
                <a:gd name="connsiteX151" fmla="*/ 263894 w 1006655"/>
                <a:gd name="connsiteY151" fmla="*/ 166286 h 452263"/>
                <a:gd name="connsiteX152" fmla="*/ 200778 w 1006655"/>
                <a:gd name="connsiteY152" fmla="*/ 189053 h 452263"/>
                <a:gd name="connsiteX153" fmla="*/ 189394 w 1006655"/>
                <a:gd name="connsiteY153" fmla="*/ 199164 h 452263"/>
                <a:gd name="connsiteX154" fmla="*/ 179731 w 1006655"/>
                <a:gd name="connsiteY154" fmla="*/ 212268 h 452263"/>
                <a:gd name="connsiteX155" fmla="*/ 159416 w 1006655"/>
                <a:gd name="connsiteY155" fmla="*/ 222638 h 452263"/>
                <a:gd name="connsiteX156" fmla="*/ 144827 w 1006655"/>
                <a:gd name="connsiteY156" fmla="*/ 232372 h 452263"/>
                <a:gd name="connsiteX157" fmla="*/ 142611 w 1006655"/>
                <a:gd name="connsiteY157" fmla="*/ 242294 h 452263"/>
                <a:gd name="connsiteX158" fmla="*/ 134693 w 1006655"/>
                <a:gd name="connsiteY158" fmla="*/ 255304 h 452263"/>
                <a:gd name="connsiteX159" fmla="*/ 118501 w 1006655"/>
                <a:gd name="connsiteY159" fmla="*/ 261714 h 452263"/>
                <a:gd name="connsiteX160" fmla="*/ 23757 w 1006655"/>
                <a:gd name="connsiteY160" fmla="*/ 356482 h 452263"/>
                <a:gd name="connsiteX161" fmla="*/ 16333 w 1006655"/>
                <a:gd name="connsiteY161" fmla="*/ 370128 h 452263"/>
                <a:gd name="connsiteX162" fmla="*/ 18478 w 1006655"/>
                <a:gd name="connsiteY162" fmla="*/ 371990 h 452263"/>
                <a:gd name="connsiteX163" fmla="*/ 29696 w 1006655"/>
                <a:gd name="connsiteY163" fmla="*/ 364542 h 452263"/>
                <a:gd name="connsiteX164" fmla="*/ 115367 w 1006655"/>
                <a:gd name="connsiteY164" fmla="*/ 291057 h 452263"/>
                <a:gd name="connsiteX165" fmla="*/ 184775 w 1006655"/>
                <a:gd name="connsiteY165" fmla="*/ 232843 h 452263"/>
                <a:gd name="connsiteX166" fmla="*/ 201273 w 1006655"/>
                <a:gd name="connsiteY166" fmla="*/ 231288 h 452263"/>
                <a:gd name="connsiteX167" fmla="*/ 198185 w 1006655"/>
                <a:gd name="connsiteY167" fmla="*/ 246560 h 452263"/>
                <a:gd name="connsiteX168" fmla="*/ 167688 w 1006655"/>
                <a:gd name="connsiteY168" fmla="*/ 277788 h 452263"/>
                <a:gd name="connsiteX169" fmla="*/ 55503 w 1006655"/>
                <a:gd name="connsiteY169" fmla="*/ 379508 h 452263"/>
                <a:gd name="connsiteX170" fmla="*/ 6599 w 1006655"/>
                <a:gd name="connsiteY170" fmla="*/ 437251 h 452263"/>
                <a:gd name="connsiteX171" fmla="*/ 0 w 1006655"/>
                <a:gd name="connsiteY171" fmla="*/ 450472 h 452263"/>
                <a:gd name="connsiteX172" fmla="*/ 2003 w 1006655"/>
                <a:gd name="connsiteY172" fmla="*/ 452263 h 452263"/>
                <a:gd name="connsiteX173" fmla="*/ 12020 w 1006655"/>
                <a:gd name="connsiteY173" fmla="*/ 446890 h 452263"/>
                <a:gd name="connsiteX174" fmla="*/ 522508 w 1006655"/>
                <a:gd name="connsiteY174" fmla="*/ 114248 h 452263"/>
                <a:gd name="connsiteX175" fmla="*/ 669103 w 1006655"/>
                <a:gd name="connsiteY175" fmla="*/ 105905 h 452263"/>
                <a:gd name="connsiteX176" fmla="*/ 769197 w 1006655"/>
                <a:gd name="connsiteY176" fmla="*/ 108662 h 452263"/>
                <a:gd name="connsiteX177" fmla="*/ 826232 w 1006655"/>
                <a:gd name="connsiteY177" fmla="*/ 120988 h 452263"/>
                <a:gd name="connsiteX178" fmla="*/ 874406 w 1006655"/>
                <a:gd name="connsiteY178" fmla="*/ 135035 h 452263"/>
                <a:gd name="connsiteX179" fmla="*/ 882325 w 1006655"/>
                <a:gd name="connsiteY179" fmla="*/ 138994 h 452263"/>
                <a:gd name="connsiteX180" fmla="*/ 886166 w 1006655"/>
                <a:gd name="connsiteY180" fmla="*/ 160088 h 452263"/>
                <a:gd name="connsiteX181" fmla="*/ 856918 w 1006655"/>
                <a:gd name="connsiteY181" fmla="*/ 161879 h 452263"/>
                <a:gd name="connsiteX182" fmla="*/ 823145 w 1006655"/>
                <a:gd name="connsiteY182" fmla="*/ 148540 h 452263"/>
                <a:gd name="connsiteX183" fmla="*/ 712963 w 1006655"/>
                <a:gd name="connsiteY183" fmla="*/ 135294 h 452263"/>
                <a:gd name="connsiteX184" fmla="*/ 543790 w 1006655"/>
                <a:gd name="connsiteY184" fmla="*/ 130251 h 452263"/>
                <a:gd name="connsiteX185" fmla="*/ 508344 w 1006655"/>
                <a:gd name="connsiteY185" fmla="*/ 127281 h 452263"/>
                <a:gd name="connsiteX186" fmla="*/ 497243 w 1006655"/>
                <a:gd name="connsiteY186" fmla="*/ 123840 h 452263"/>
                <a:gd name="connsiteX187" fmla="*/ 522508 w 1006655"/>
                <a:gd name="connsiteY187" fmla="*/ 114248 h 452263"/>
                <a:gd name="connsiteX188" fmla="*/ 214188 w 1006655"/>
                <a:gd name="connsiteY188" fmla="*/ 222379 h 452263"/>
                <a:gd name="connsiteX189" fmla="*/ 241150 w 1006655"/>
                <a:gd name="connsiteY189" fmla="*/ 202959 h 452263"/>
                <a:gd name="connsiteX190" fmla="*/ 349847 w 1006655"/>
                <a:gd name="connsiteY190" fmla="*/ 153489 h 452263"/>
                <a:gd name="connsiteX191" fmla="*/ 369927 w 1006655"/>
                <a:gd name="connsiteY191" fmla="*/ 150449 h 452263"/>
                <a:gd name="connsiteX192" fmla="*/ 371365 w 1006655"/>
                <a:gd name="connsiteY192" fmla="*/ 153112 h 452263"/>
                <a:gd name="connsiteX193" fmla="*/ 360571 w 1006655"/>
                <a:gd name="connsiteY193" fmla="*/ 162963 h 452263"/>
                <a:gd name="connsiteX194" fmla="*/ 312751 w 1006655"/>
                <a:gd name="connsiteY194" fmla="*/ 191033 h 452263"/>
                <a:gd name="connsiteX195" fmla="*/ 222036 w 1006655"/>
                <a:gd name="connsiteY195" fmla="*/ 230345 h 452263"/>
                <a:gd name="connsiteX196" fmla="*/ 210747 w 1006655"/>
                <a:gd name="connsiteY196" fmla="*/ 232207 h 452263"/>
                <a:gd name="connsiteX197" fmla="*/ 209098 w 1006655"/>
                <a:gd name="connsiteY197" fmla="*/ 229756 h 452263"/>
                <a:gd name="connsiteX198" fmla="*/ 214188 w 1006655"/>
                <a:gd name="connsiteY198" fmla="*/ 222379 h 452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</a:cxnLst>
              <a:rect l="l" t="t" r="r" b="b"/>
              <a:pathLst>
                <a:path w="1006655" h="452263">
                  <a:moveTo>
                    <a:pt x="12020" y="446890"/>
                  </a:moveTo>
                  <a:cubicBezTo>
                    <a:pt x="21777" y="438900"/>
                    <a:pt x="31794" y="431099"/>
                    <a:pt x="40726" y="422238"/>
                  </a:cubicBezTo>
                  <a:cubicBezTo>
                    <a:pt x="69031" y="394144"/>
                    <a:pt x="96465" y="365155"/>
                    <a:pt x="125077" y="337368"/>
                  </a:cubicBezTo>
                  <a:cubicBezTo>
                    <a:pt x="141362" y="321554"/>
                    <a:pt x="158709" y="306659"/>
                    <a:pt x="176668" y="292777"/>
                  </a:cubicBezTo>
                  <a:cubicBezTo>
                    <a:pt x="188900" y="283326"/>
                    <a:pt x="195334" y="285518"/>
                    <a:pt x="204313" y="297986"/>
                  </a:cubicBezTo>
                  <a:cubicBezTo>
                    <a:pt x="211172" y="307507"/>
                    <a:pt x="216734" y="309039"/>
                    <a:pt x="226114" y="302252"/>
                  </a:cubicBezTo>
                  <a:cubicBezTo>
                    <a:pt x="235305" y="295605"/>
                    <a:pt x="243649" y="287781"/>
                    <a:pt x="252416" y="280545"/>
                  </a:cubicBezTo>
                  <a:cubicBezTo>
                    <a:pt x="264719" y="270364"/>
                    <a:pt x="278223" y="262303"/>
                    <a:pt x="293590" y="257661"/>
                  </a:cubicBezTo>
                  <a:cubicBezTo>
                    <a:pt x="303677" y="254620"/>
                    <a:pt x="313717" y="254997"/>
                    <a:pt x="324888" y="258061"/>
                  </a:cubicBezTo>
                  <a:cubicBezTo>
                    <a:pt x="314330" y="272344"/>
                    <a:pt x="296088" y="277811"/>
                    <a:pt x="288499" y="294828"/>
                  </a:cubicBezTo>
                  <a:cubicBezTo>
                    <a:pt x="291280" y="295228"/>
                    <a:pt x="292223" y="295440"/>
                    <a:pt x="293165" y="295488"/>
                  </a:cubicBezTo>
                  <a:cubicBezTo>
                    <a:pt x="294155" y="295535"/>
                    <a:pt x="295239" y="295676"/>
                    <a:pt x="296111" y="295346"/>
                  </a:cubicBezTo>
                  <a:cubicBezTo>
                    <a:pt x="313246" y="289077"/>
                    <a:pt x="325407" y="277387"/>
                    <a:pt x="332972" y="260937"/>
                  </a:cubicBezTo>
                  <a:cubicBezTo>
                    <a:pt x="333561" y="259664"/>
                    <a:pt x="332666" y="256317"/>
                    <a:pt x="331700" y="255940"/>
                  </a:cubicBezTo>
                  <a:cubicBezTo>
                    <a:pt x="325878" y="253725"/>
                    <a:pt x="328259" y="249977"/>
                    <a:pt x="330050" y="247031"/>
                  </a:cubicBezTo>
                  <a:cubicBezTo>
                    <a:pt x="334033" y="240503"/>
                    <a:pt x="338676" y="234399"/>
                    <a:pt x="342753" y="227917"/>
                  </a:cubicBezTo>
                  <a:cubicBezTo>
                    <a:pt x="344709" y="224806"/>
                    <a:pt x="346005" y="221248"/>
                    <a:pt x="348598" y="215827"/>
                  </a:cubicBezTo>
                  <a:cubicBezTo>
                    <a:pt x="342659" y="216746"/>
                    <a:pt x="338746" y="216487"/>
                    <a:pt x="335659" y="217948"/>
                  </a:cubicBezTo>
                  <a:cubicBezTo>
                    <a:pt x="320293" y="225231"/>
                    <a:pt x="304950" y="232584"/>
                    <a:pt x="289984" y="240668"/>
                  </a:cubicBezTo>
                  <a:cubicBezTo>
                    <a:pt x="268914" y="252028"/>
                    <a:pt x="248315" y="264307"/>
                    <a:pt x="227198" y="275620"/>
                  </a:cubicBezTo>
                  <a:cubicBezTo>
                    <a:pt x="221424" y="278707"/>
                    <a:pt x="214542" y="279744"/>
                    <a:pt x="208178" y="281724"/>
                  </a:cubicBezTo>
                  <a:cubicBezTo>
                    <a:pt x="207707" y="281017"/>
                    <a:pt x="207236" y="280333"/>
                    <a:pt x="206764" y="279626"/>
                  </a:cubicBezTo>
                  <a:cubicBezTo>
                    <a:pt x="207471" y="277151"/>
                    <a:pt x="207636" y="274347"/>
                    <a:pt x="208980" y="272273"/>
                  </a:cubicBezTo>
                  <a:cubicBezTo>
                    <a:pt x="219303" y="256459"/>
                    <a:pt x="232029" y="243920"/>
                    <a:pt x="252062" y="241563"/>
                  </a:cubicBezTo>
                  <a:cubicBezTo>
                    <a:pt x="255409" y="241163"/>
                    <a:pt x="258897" y="239961"/>
                    <a:pt x="261820" y="238264"/>
                  </a:cubicBezTo>
                  <a:cubicBezTo>
                    <a:pt x="274405" y="230981"/>
                    <a:pt x="286826" y="223392"/>
                    <a:pt x="299270" y="215874"/>
                  </a:cubicBezTo>
                  <a:cubicBezTo>
                    <a:pt x="309404" y="209746"/>
                    <a:pt x="319208" y="203006"/>
                    <a:pt x="329673" y="197561"/>
                  </a:cubicBezTo>
                  <a:cubicBezTo>
                    <a:pt x="337050" y="193720"/>
                    <a:pt x="344992" y="191410"/>
                    <a:pt x="353759" y="195582"/>
                  </a:cubicBezTo>
                  <a:cubicBezTo>
                    <a:pt x="359864" y="198504"/>
                    <a:pt x="363446" y="195700"/>
                    <a:pt x="364672" y="188888"/>
                  </a:cubicBezTo>
                  <a:cubicBezTo>
                    <a:pt x="366086" y="181087"/>
                    <a:pt x="370870" y="176350"/>
                    <a:pt x="378836" y="175054"/>
                  </a:cubicBezTo>
                  <a:cubicBezTo>
                    <a:pt x="382489" y="174465"/>
                    <a:pt x="386260" y="174323"/>
                    <a:pt x="389866" y="173545"/>
                  </a:cubicBezTo>
                  <a:cubicBezTo>
                    <a:pt x="398751" y="171636"/>
                    <a:pt x="406953" y="168195"/>
                    <a:pt x="411949" y="160064"/>
                  </a:cubicBezTo>
                  <a:cubicBezTo>
                    <a:pt x="413151" y="158108"/>
                    <a:pt x="413693" y="154337"/>
                    <a:pt x="412586" y="152711"/>
                  </a:cubicBezTo>
                  <a:cubicBezTo>
                    <a:pt x="411431" y="150991"/>
                    <a:pt x="407896" y="150001"/>
                    <a:pt x="405492" y="150142"/>
                  </a:cubicBezTo>
                  <a:cubicBezTo>
                    <a:pt x="390290" y="151038"/>
                    <a:pt x="388334" y="149317"/>
                    <a:pt x="388570" y="134069"/>
                  </a:cubicBezTo>
                  <a:cubicBezTo>
                    <a:pt x="388711" y="125231"/>
                    <a:pt x="386378" y="123581"/>
                    <a:pt x="378553" y="127045"/>
                  </a:cubicBezTo>
                  <a:cubicBezTo>
                    <a:pt x="373887" y="129096"/>
                    <a:pt x="368749" y="131618"/>
                    <a:pt x="365614" y="125584"/>
                  </a:cubicBezTo>
                  <a:cubicBezTo>
                    <a:pt x="362503" y="119598"/>
                    <a:pt x="365897" y="115026"/>
                    <a:pt x="371200" y="112150"/>
                  </a:cubicBezTo>
                  <a:cubicBezTo>
                    <a:pt x="382913" y="105787"/>
                    <a:pt x="395263" y="104844"/>
                    <a:pt x="407660" y="109628"/>
                  </a:cubicBezTo>
                  <a:cubicBezTo>
                    <a:pt x="410182" y="110618"/>
                    <a:pt x="413741" y="114955"/>
                    <a:pt x="413246" y="116722"/>
                  </a:cubicBezTo>
                  <a:cubicBezTo>
                    <a:pt x="411195" y="123958"/>
                    <a:pt x="415603" y="124712"/>
                    <a:pt x="420269" y="124524"/>
                  </a:cubicBezTo>
                  <a:cubicBezTo>
                    <a:pt x="430356" y="124123"/>
                    <a:pt x="440443" y="123180"/>
                    <a:pt x="450531" y="122261"/>
                  </a:cubicBezTo>
                  <a:cubicBezTo>
                    <a:pt x="456918" y="121672"/>
                    <a:pt x="463281" y="120729"/>
                    <a:pt x="469645" y="119928"/>
                  </a:cubicBezTo>
                  <a:cubicBezTo>
                    <a:pt x="470375" y="121177"/>
                    <a:pt x="471106" y="122450"/>
                    <a:pt x="471836" y="123699"/>
                  </a:cubicBezTo>
                  <a:cubicBezTo>
                    <a:pt x="469173" y="125396"/>
                    <a:pt x="466345" y="126880"/>
                    <a:pt x="463870" y="128837"/>
                  </a:cubicBezTo>
                  <a:cubicBezTo>
                    <a:pt x="458049" y="133432"/>
                    <a:pt x="452228" y="138099"/>
                    <a:pt x="446736" y="143072"/>
                  </a:cubicBezTo>
                  <a:cubicBezTo>
                    <a:pt x="445134" y="144533"/>
                    <a:pt x="443389" y="147620"/>
                    <a:pt x="443955" y="149152"/>
                  </a:cubicBezTo>
                  <a:cubicBezTo>
                    <a:pt x="444544" y="150802"/>
                    <a:pt x="447679" y="152263"/>
                    <a:pt x="449847" y="152523"/>
                  </a:cubicBezTo>
                  <a:cubicBezTo>
                    <a:pt x="456965" y="153347"/>
                    <a:pt x="464177" y="154196"/>
                    <a:pt x="471294" y="153960"/>
                  </a:cubicBezTo>
                  <a:cubicBezTo>
                    <a:pt x="506175" y="152758"/>
                    <a:pt x="541033" y="150708"/>
                    <a:pt x="575937" y="149907"/>
                  </a:cubicBezTo>
                  <a:cubicBezTo>
                    <a:pt x="634410" y="148563"/>
                    <a:pt x="692647" y="152051"/>
                    <a:pt x="750649" y="159923"/>
                  </a:cubicBezTo>
                  <a:cubicBezTo>
                    <a:pt x="804267" y="167206"/>
                    <a:pt x="857177" y="177576"/>
                    <a:pt x="909169" y="192683"/>
                  </a:cubicBezTo>
                  <a:cubicBezTo>
                    <a:pt x="916027" y="194686"/>
                    <a:pt x="922909" y="196784"/>
                    <a:pt x="929909" y="198056"/>
                  </a:cubicBezTo>
                  <a:cubicBezTo>
                    <a:pt x="933208" y="198669"/>
                    <a:pt x="936838" y="197420"/>
                    <a:pt x="940326" y="197019"/>
                  </a:cubicBezTo>
                  <a:cubicBezTo>
                    <a:pt x="939053" y="193531"/>
                    <a:pt x="938676" y="189218"/>
                    <a:pt x="936343" y="186767"/>
                  </a:cubicBezTo>
                  <a:cubicBezTo>
                    <a:pt x="932855" y="183138"/>
                    <a:pt x="928330" y="179791"/>
                    <a:pt x="923616" y="178283"/>
                  </a:cubicBezTo>
                  <a:cubicBezTo>
                    <a:pt x="916428" y="175973"/>
                    <a:pt x="908721" y="175360"/>
                    <a:pt x="901226" y="173993"/>
                  </a:cubicBezTo>
                  <a:cubicBezTo>
                    <a:pt x="892577" y="172438"/>
                    <a:pt x="891563" y="169704"/>
                    <a:pt x="897055" y="162893"/>
                  </a:cubicBezTo>
                  <a:cubicBezTo>
                    <a:pt x="905799" y="151981"/>
                    <a:pt x="917253" y="150849"/>
                    <a:pt x="929178" y="155327"/>
                  </a:cubicBezTo>
                  <a:cubicBezTo>
                    <a:pt x="943225" y="160630"/>
                    <a:pt x="956565" y="167818"/>
                    <a:pt x="970682" y="172956"/>
                  </a:cubicBezTo>
                  <a:cubicBezTo>
                    <a:pt x="979049" y="175997"/>
                    <a:pt x="988240" y="177175"/>
                    <a:pt x="997173" y="178236"/>
                  </a:cubicBezTo>
                  <a:cubicBezTo>
                    <a:pt x="1002405" y="178848"/>
                    <a:pt x="1006435" y="175384"/>
                    <a:pt x="1006647" y="169892"/>
                  </a:cubicBezTo>
                  <a:cubicBezTo>
                    <a:pt x="1006883" y="163906"/>
                    <a:pt x="1002051" y="162068"/>
                    <a:pt x="997149" y="161596"/>
                  </a:cubicBezTo>
                  <a:cubicBezTo>
                    <a:pt x="974618" y="159428"/>
                    <a:pt x="953972" y="151108"/>
                    <a:pt x="934010" y="141375"/>
                  </a:cubicBezTo>
                  <a:cubicBezTo>
                    <a:pt x="898398" y="123981"/>
                    <a:pt x="861632" y="109958"/>
                    <a:pt x="823380" y="99800"/>
                  </a:cubicBezTo>
                  <a:cubicBezTo>
                    <a:pt x="770941" y="85872"/>
                    <a:pt x="718101" y="74842"/>
                    <a:pt x="663305" y="78306"/>
                  </a:cubicBezTo>
                  <a:cubicBezTo>
                    <a:pt x="661584" y="78424"/>
                    <a:pt x="659840" y="78047"/>
                    <a:pt x="656046" y="77741"/>
                  </a:cubicBezTo>
                  <a:cubicBezTo>
                    <a:pt x="664035" y="74465"/>
                    <a:pt x="670045" y="72296"/>
                    <a:pt x="675796" y="69586"/>
                  </a:cubicBezTo>
                  <a:cubicBezTo>
                    <a:pt x="704644" y="55963"/>
                    <a:pt x="734599" y="54219"/>
                    <a:pt x="765544" y="60300"/>
                  </a:cubicBezTo>
                  <a:cubicBezTo>
                    <a:pt x="799812" y="67041"/>
                    <a:pt x="832548" y="78613"/>
                    <a:pt x="865025" y="91080"/>
                  </a:cubicBezTo>
                  <a:cubicBezTo>
                    <a:pt x="899529" y="104326"/>
                    <a:pt x="933585" y="118938"/>
                    <a:pt x="969951" y="126668"/>
                  </a:cubicBezTo>
                  <a:cubicBezTo>
                    <a:pt x="977635" y="128294"/>
                    <a:pt x="985601" y="130793"/>
                    <a:pt x="994934" y="126975"/>
                  </a:cubicBezTo>
                  <a:cubicBezTo>
                    <a:pt x="992270" y="124076"/>
                    <a:pt x="990691" y="121577"/>
                    <a:pt x="988429" y="120022"/>
                  </a:cubicBezTo>
                  <a:cubicBezTo>
                    <a:pt x="983126" y="116416"/>
                    <a:pt x="977729" y="112857"/>
                    <a:pt x="972025" y="109982"/>
                  </a:cubicBezTo>
                  <a:cubicBezTo>
                    <a:pt x="924559" y="85919"/>
                    <a:pt x="875466" y="65980"/>
                    <a:pt x="823687" y="53371"/>
                  </a:cubicBezTo>
                  <a:cubicBezTo>
                    <a:pt x="775325" y="41587"/>
                    <a:pt x="726727" y="30698"/>
                    <a:pt x="678153" y="19810"/>
                  </a:cubicBezTo>
                  <a:cubicBezTo>
                    <a:pt x="671059" y="18207"/>
                    <a:pt x="663470" y="18796"/>
                    <a:pt x="656117" y="18372"/>
                  </a:cubicBezTo>
                  <a:cubicBezTo>
                    <a:pt x="655975" y="19173"/>
                    <a:pt x="655834" y="19998"/>
                    <a:pt x="655692" y="20800"/>
                  </a:cubicBezTo>
                  <a:cubicBezTo>
                    <a:pt x="658850" y="23463"/>
                    <a:pt x="662244" y="25914"/>
                    <a:pt x="665120" y="28860"/>
                  </a:cubicBezTo>
                  <a:cubicBezTo>
                    <a:pt x="668254" y="32065"/>
                    <a:pt x="671365" y="35742"/>
                    <a:pt x="667971" y="40573"/>
                  </a:cubicBezTo>
                  <a:cubicBezTo>
                    <a:pt x="664389" y="45688"/>
                    <a:pt x="658945" y="47856"/>
                    <a:pt x="653783" y="44627"/>
                  </a:cubicBezTo>
                  <a:cubicBezTo>
                    <a:pt x="649447" y="41917"/>
                    <a:pt x="646359" y="37085"/>
                    <a:pt x="643060" y="32914"/>
                  </a:cubicBezTo>
                  <a:cubicBezTo>
                    <a:pt x="639289" y="28106"/>
                    <a:pt x="636390" y="22544"/>
                    <a:pt x="632218" y="18136"/>
                  </a:cubicBezTo>
                  <a:cubicBezTo>
                    <a:pt x="627575" y="13234"/>
                    <a:pt x="621118" y="10359"/>
                    <a:pt x="614778" y="14153"/>
                  </a:cubicBezTo>
                  <a:cubicBezTo>
                    <a:pt x="608297" y="18042"/>
                    <a:pt x="609970" y="24759"/>
                    <a:pt x="611596" y="30934"/>
                  </a:cubicBezTo>
                  <a:cubicBezTo>
                    <a:pt x="612350" y="33786"/>
                    <a:pt x="613269" y="36755"/>
                    <a:pt x="613128" y="39607"/>
                  </a:cubicBezTo>
                  <a:cubicBezTo>
                    <a:pt x="613010" y="41823"/>
                    <a:pt x="611902" y="44556"/>
                    <a:pt x="610300" y="46065"/>
                  </a:cubicBezTo>
                  <a:cubicBezTo>
                    <a:pt x="603041" y="52923"/>
                    <a:pt x="581523" y="49176"/>
                    <a:pt x="577139" y="40243"/>
                  </a:cubicBezTo>
                  <a:cubicBezTo>
                    <a:pt x="575937" y="37792"/>
                    <a:pt x="575631" y="34469"/>
                    <a:pt x="576032" y="31688"/>
                  </a:cubicBezTo>
                  <a:cubicBezTo>
                    <a:pt x="577493" y="21625"/>
                    <a:pt x="575160" y="17807"/>
                    <a:pt x="565025" y="17524"/>
                  </a:cubicBezTo>
                  <a:cubicBezTo>
                    <a:pt x="556446" y="17288"/>
                    <a:pt x="547679" y="17665"/>
                    <a:pt x="539242" y="19173"/>
                  </a:cubicBezTo>
                  <a:cubicBezTo>
                    <a:pt x="522791" y="22096"/>
                    <a:pt x="507189" y="27587"/>
                    <a:pt x="494674" y="39348"/>
                  </a:cubicBezTo>
                  <a:cubicBezTo>
                    <a:pt x="492058" y="41799"/>
                    <a:pt x="490361" y="45264"/>
                    <a:pt x="488263" y="48280"/>
                  </a:cubicBezTo>
                  <a:cubicBezTo>
                    <a:pt x="488735" y="49176"/>
                    <a:pt x="489230" y="50071"/>
                    <a:pt x="489701" y="50967"/>
                  </a:cubicBezTo>
                  <a:cubicBezTo>
                    <a:pt x="503559" y="49647"/>
                    <a:pt x="517441" y="48351"/>
                    <a:pt x="531299" y="47031"/>
                  </a:cubicBezTo>
                  <a:cubicBezTo>
                    <a:pt x="526114" y="50519"/>
                    <a:pt x="520646" y="52711"/>
                    <a:pt x="515697" y="55799"/>
                  </a:cubicBezTo>
                  <a:cubicBezTo>
                    <a:pt x="509734" y="59522"/>
                    <a:pt x="510017" y="64118"/>
                    <a:pt x="516592" y="66475"/>
                  </a:cubicBezTo>
                  <a:cubicBezTo>
                    <a:pt x="522791" y="68690"/>
                    <a:pt x="529508" y="70647"/>
                    <a:pt x="535989" y="70694"/>
                  </a:cubicBezTo>
                  <a:cubicBezTo>
                    <a:pt x="559699" y="70835"/>
                    <a:pt x="583432" y="70317"/>
                    <a:pt x="607165" y="69680"/>
                  </a:cubicBezTo>
                  <a:cubicBezTo>
                    <a:pt x="620411" y="69327"/>
                    <a:pt x="633632" y="68313"/>
                    <a:pt x="646854" y="67583"/>
                  </a:cubicBezTo>
                  <a:cubicBezTo>
                    <a:pt x="635494" y="71872"/>
                    <a:pt x="623946" y="74959"/>
                    <a:pt x="612350" y="77835"/>
                  </a:cubicBezTo>
                  <a:cubicBezTo>
                    <a:pt x="578648" y="86154"/>
                    <a:pt x="544851" y="92942"/>
                    <a:pt x="509875" y="85895"/>
                  </a:cubicBezTo>
                  <a:cubicBezTo>
                    <a:pt x="505115" y="84929"/>
                    <a:pt x="499812" y="84952"/>
                    <a:pt x="495145" y="86060"/>
                  </a:cubicBezTo>
                  <a:cubicBezTo>
                    <a:pt x="491869" y="86838"/>
                    <a:pt x="487580" y="89690"/>
                    <a:pt x="486614" y="92589"/>
                  </a:cubicBezTo>
                  <a:cubicBezTo>
                    <a:pt x="484233" y="99683"/>
                    <a:pt x="479331" y="103430"/>
                    <a:pt x="472921" y="104773"/>
                  </a:cubicBezTo>
                  <a:cubicBezTo>
                    <a:pt x="466227" y="106187"/>
                    <a:pt x="459227" y="106541"/>
                    <a:pt x="452345" y="106494"/>
                  </a:cubicBezTo>
                  <a:cubicBezTo>
                    <a:pt x="440656" y="106447"/>
                    <a:pt x="437050" y="101686"/>
                    <a:pt x="440019" y="90467"/>
                  </a:cubicBezTo>
                  <a:cubicBezTo>
                    <a:pt x="448150" y="59829"/>
                    <a:pt x="463022" y="33338"/>
                    <a:pt x="487981" y="13022"/>
                  </a:cubicBezTo>
                  <a:cubicBezTo>
                    <a:pt x="491327" y="10288"/>
                    <a:pt x="493731" y="6399"/>
                    <a:pt x="497431" y="2039"/>
                  </a:cubicBezTo>
                  <a:cubicBezTo>
                    <a:pt x="493401" y="955"/>
                    <a:pt x="491469" y="-129"/>
                    <a:pt x="489654" y="12"/>
                  </a:cubicBezTo>
                  <a:cubicBezTo>
                    <a:pt x="470658" y="1544"/>
                    <a:pt x="451780" y="4090"/>
                    <a:pt x="434999" y="13941"/>
                  </a:cubicBezTo>
                  <a:cubicBezTo>
                    <a:pt x="427316" y="18466"/>
                    <a:pt x="425454" y="25136"/>
                    <a:pt x="427599" y="33856"/>
                  </a:cubicBezTo>
                  <a:cubicBezTo>
                    <a:pt x="428353" y="36944"/>
                    <a:pt x="429366" y="40149"/>
                    <a:pt x="429296" y="43260"/>
                  </a:cubicBezTo>
                  <a:cubicBezTo>
                    <a:pt x="429107" y="51179"/>
                    <a:pt x="422862" y="55469"/>
                    <a:pt x="416192" y="51462"/>
                  </a:cubicBezTo>
                  <a:cubicBezTo>
                    <a:pt x="410960" y="48351"/>
                    <a:pt x="406293" y="43519"/>
                    <a:pt x="402852" y="38429"/>
                  </a:cubicBezTo>
                  <a:cubicBezTo>
                    <a:pt x="399623" y="33644"/>
                    <a:pt x="396677" y="29520"/>
                    <a:pt x="390667" y="28789"/>
                  </a:cubicBezTo>
                  <a:cubicBezTo>
                    <a:pt x="370257" y="26291"/>
                    <a:pt x="351355" y="30510"/>
                    <a:pt x="334834" y="42860"/>
                  </a:cubicBezTo>
                  <a:cubicBezTo>
                    <a:pt x="332359" y="44721"/>
                    <a:pt x="330969" y="50307"/>
                    <a:pt x="331652" y="53654"/>
                  </a:cubicBezTo>
                  <a:cubicBezTo>
                    <a:pt x="332878" y="59734"/>
                    <a:pt x="330545" y="62775"/>
                    <a:pt x="325619" y="64519"/>
                  </a:cubicBezTo>
                  <a:cubicBezTo>
                    <a:pt x="322414" y="65650"/>
                    <a:pt x="318878" y="65886"/>
                    <a:pt x="315461" y="66357"/>
                  </a:cubicBezTo>
                  <a:cubicBezTo>
                    <a:pt x="308862" y="67253"/>
                    <a:pt x="302145" y="67535"/>
                    <a:pt x="295687" y="68973"/>
                  </a:cubicBezTo>
                  <a:cubicBezTo>
                    <a:pt x="253264" y="78495"/>
                    <a:pt x="213411" y="94851"/>
                    <a:pt x="175018" y="115026"/>
                  </a:cubicBezTo>
                  <a:cubicBezTo>
                    <a:pt x="162668" y="121507"/>
                    <a:pt x="151473" y="129284"/>
                    <a:pt x="143154" y="141021"/>
                  </a:cubicBezTo>
                  <a:cubicBezTo>
                    <a:pt x="138534" y="147526"/>
                    <a:pt x="132100" y="151863"/>
                    <a:pt x="122885" y="150873"/>
                  </a:cubicBezTo>
                  <a:cubicBezTo>
                    <a:pt x="116074" y="150142"/>
                    <a:pt x="112633" y="155233"/>
                    <a:pt x="109804" y="163505"/>
                  </a:cubicBezTo>
                  <a:cubicBezTo>
                    <a:pt x="117276" y="161832"/>
                    <a:pt x="123380" y="161337"/>
                    <a:pt x="128824" y="159122"/>
                  </a:cubicBezTo>
                  <a:cubicBezTo>
                    <a:pt x="159651" y="146560"/>
                    <a:pt x="190290" y="133527"/>
                    <a:pt x="221070" y="120776"/>
                  </a:cubicBezTo>
                  <a:cubicBezTo>
                    <a:pt x="251355" y="108238"/>
                    <a:pt x="281381" y="95040"/>
                    <a:pt x="313717" y="88040"/>
                  </a:cubicBezTo>
                  <a:cubicBezTo>
                    <a:pt x="331016" y="84293"/>
                    <a:pt x="346053" y="75855"/>
                    <a:pt x="355739" y="59970"/>
                  </a:cubicBezTo>
                  <a:cubicBezTo>
                    <a:pt x="357035" y="57825"/>
                    <a:pt x="359133" y="56176"/>
                    <a:pt x="361113" y="53984"/>
                  </a:cubicBezTo>
                  <a:cubicBezTo>
                    <a:pt x="370328" y="73098"/>
                    <a:pt x="359793" y="94922"/>
                    <a:pt x="339053" y="102110"/>
                  </a:cubicBezTo>
                  <a:cubicBezTo>
                    <a:pt x="310630" y="111962"/>
                    <a:pt x="281853" y="120988"/>
                    <a:pt x="253995" y="132254"/>
                  </a:cubicBezTo>
                  <a:cubicBezTo>
                    <a:pt x="218784" y="146466"/>
                    <a:pt x="184280" y="162421"/>
                    <a:pt x="149635" y="178000"/>
                  </a:cubicBezTo>
                  <a:cubicBezTo>
                    <a:pt x="143012" y="180969"/>
                    <a:pt x="136625" y="184623"/>
                    <a:pt x="133561" y="192471"/>
                  </a:cubicBezTo>
                  <a:cubicBezTo>
                    <a:pt x="132477" y="195275"/>
                    <a:pt x="128093" y="197609"/>
                    <a:pt x="124747" y="198528"/>
                  </a:cubicBezTo>
                  <a:cubicBezTo>
                    <a:pt x="118619" y="200225"/>
                    <a:pt x="111973" y="200060"/>
                    <a:pt x="105869" y="201827"/>
                  </a:cubicBezTo>
                  <a:cubicBezTo>
                    <a:pt x="96536" y="204514"/>
                    <a:pt x="87203" y="207578"/>
                    <a:pt x="78412" y="211679"/>
                  </a:cubicBezTo>
                  <a:cubicBezTo>
                    <a:pt x="73392" y="214012"/>
                    <a:pt x="70846" y="219409"/>
                    <a:pt x="70493" y="226598"/>
                  </a:cubicBezTo>
                  <a:cubicBezTo>
                    <a:pt x="74617" y="224759"/>
                    <a:pt x="77587" y="222803"/>
                    <a:pt x="80816" y="222120"/>
                  </a:cubicBezTo>
                  <a:cubicBezTo>
                    <a:pt x="84586" y="221342"/>
                    <a:pt x="88569" y="221719"/>
                    <a:pt x="92458" y="221578"/>
                  </a:cubicBezTo>
                  <a:cubicBezTo>
                    <a:pt x="92364" y="225961"/>
                    <a:pt x="93000" y="230510"/>
                    <a:pt x="91916" y="234634"/>
                  </a:cubicBezTo>
                  <a:cubicBezTo>
                    <a:pt x="91186" y="237439"/>
                    <a:pt x="88475" y="240220"/>
                    <a:pt x="85930" y="241964"/>
                  </a:cubicBezTo>
                  <a:cubicBezTo>
                    <a:pt x="77822" y="247526"/>
                    <a:pt x="69762" y="253418"/>
                    <a:pt x="60947" y="257590"/>
                  </a:cubicBezTo>
                  <a:cubicBezTo>
                    <a:pt x="51756" y="261950"/>
                    <a:pt x="41692" y="264425"/>
                    <a:pt x="30827" y="255964"/>
                  </a:cubicBezTo>
                  <a:cubicBezTo>
                    <a:pt x="33231" y="271754"/>
                    <a:pt x="38605" y="284246"/>
                    <a:pt x="47372" y="296100"/>
                  </a:cubicBezTo>
                  <a:cubicBezTo>
                    <a:pt x="50931" y="293437"/>
                    <a:pt x="54042" y="291410"/>
                    <a:pt x="56776" y="288983"/>
                  </a:cubicBezTo>
                  <a:cubicBezTo>
                    <a:pt x="76008" y="271849"/>
                    <a:pt x="94980" y="254432"/>
                    <a:pt x="114353" y="237463"/>
                  </a:cubicBezTo>
                  <a:cubicBezTo>
                    <a:pt x="174193" y="185070"/>
                    <a:pt x="241740" y="146772"/>
                    <a:pt x="318973" y="126433"/>
                  </a:cubicBezTo>
                  <a:cubicBezTo>
                    <a:pt x="323026" y="125372"/>
                    <a:pt x="327269" y="124948"/>
                    <a:pt x="331440" y="124241"/>
                  </a:cubicBezTo>
                  <a:cubicBezTo>
                    <a:pt x="331770" y="124995"/>
                    <a:pt x="332124" y="125749"/>
                    <a:pt x="332454" y="126527"/>
                  </a:cubicBezTo>
                  <a:cubicBezTo>
                    <a:pt x="329178" y="129261"/>
                    <a:pt x="326232" y="132607"/>
                    <a:pt x="322555" y="134658"/>
                  </a:cubicBezTo>
                  <a:cubicBezTo>
                    <a:pt x="303135" y="145452"/>
                    <a:pt x="283903" y="156671"/>
                    <a:pt x="263894" y="166286"/>
                  </a:cubicBezTo>
                  <a:cubicBezTo>
                    <a:pt x="243743" y="175973"/>
                    <a:pt x="223568" y="185966"/>
                    <a:pt x="200778" y="189053"/>
                  </a:cubicBezTo>
                  <a:cubicBezTo>
                    <a:pt x="196583" y="189619"/>
                    <a:pt x="192741" y="195275"/>
                    <a:pt x="189394" y="199164"/>
                  </a:cubicBezTo>
                  <a:cubicBezTo>
                    <a:pt x="185836" y="203265"/>
                    <a:pt x="183903" y="209228"/>
                    <a:pt x="179731" y="212268"/>
                  </a:cubicBezTo>
                  <a:cubicBezTo>
                    <a:pt x="173674" y="216699"/>
                    <a:pt x="166085" y="218985"/>
                    <a:pt x="159416" y="222638"/>
                  </a:cubicBezTo>
                  <a:cubicBezTo>
                    <a:pt x="154278" y="225443"/>
                    <a:pt x="148975" y="228365"/>
                    <a:pt x="144827" y="232372"/>
                  </a:cubicBezTo>
                  <a:cubicBezTo>
                    <a:pt x="142753" y="234399"/>
                    <a:pt x="141928" y="239207"/>
                    <a:pt x="142611" y="242294"/>
                  </a:cubicBezTo>
                  <a:cubicBezTo>
                    <a:pt x="144379" y="250519"/>
                    <a:pt x="142682" y="253371"/>
                    <a:pt x="134693" y="255304"/>
                  </a:cubicBezTo>
                  <a:cubicBezTo>
                    <a:pt x="129083" y="256671"/>
                    <a:pt x="123026" y="258344"/>
                    <a:pt x="118501" y="261714"/>
                  </a:cubicBezTo>
                  <a:cubicBezTo>
                    <a:pt x="82347" y="288676"/>
                    <a:pt x="51143" y="320706"/>
                    <a:pt x="23757" y="356482"/>
                  </a:cubicBezTo>
                  <a:cubicBezTo>
                    <a:pt x="20646" y="360536"/>
                    <a:pt x="18784" y="365556"/>
                    <a:pt x="16333" y="370128"/>
                  </a:cubicBezTo>
                  <a:cubicBezTo>
                    <a:pt x="17040" y="370741"/>
                    <a:pt x="17770" y="371377"/>
                    <a:pt x="18478" y="371990"/>
                  </a:cubicBezTo>
                  <a:cubicBezTo>
                    <a:pt x="22225" y="369515"/>
                    <a:pt x="26302" y="367418"/>
                    <a:pt x="29696" y="364542"/>
                  </a:cubicBezTo>
                  <a:cubicBezTo>
                    <a:pt x="58308" y="340126"/>
                    <a:pt x="86731" y="315450"/>
                    <a:pt x="115367" y="291057"/>
                  </a:cubicBezTo>
                  <a:cubicBezTo>
                    <a:pt x="138346" y="271495"/>
                    <a:pt x="161537" y="252122"/>
                    <a:pt x="184775" y="232843"/>
                  </a:cubicBezTo>
                  <a:cubicBezTo>
                    <a:pt x="189701" y="228742"/>
                    <a:pt x="196041" y="225348"/>
                    <a:pt x="201273" y="231288"/>
                  </a:cubicBezTo>
                  <a:cubicBezTo>
                    <a:pt x="205892" y="236520"/>
                    <a:pt x="201815" y="242506"/>
                    <a:pt x="198185" y="246560"/>
                  </a:cubicBezTo>
                  <a:cubicBezTo>
                    <a:pt x="188452" y="257378"/>
                    <a:pt x="178977" y="268761"/>
                    <a:pt x="167688" y="277788"/>
                  </a:cubicBezTo>
                  <a:cubicBezTo>
                    <a:pt x="128188" y="309416"/>
                    <a:pt x="89984" y="342459"/>
                    <a:pt x="55503" y="379508"/>
                  </a:cubicBezTo>
                  <a:cubicBezTo>
                    <a:pt x="38346" y="397962"/>
                    <a:pt x="22626" y="417760"/>
                    <a:pt x="6599" y="437251"/>
                  </a:cubicBezTo>
                  <a:cubicBezTo>
                    <a:pt x="3559" y="440951"/>
                    <a:pt x="2168" y="446018"/>
                    <a:pt x="0" y="450472"/>
                  </a:cubicBezTo>
                  <a:cubicBezTo>
                    <a:pt x="660" y="451062"/>
                    <a:pt x="1343" y="451674"/>
                    <a:pt x="2003" y="452263"/>
                  </a:cubicBezTo>
                  <a:cubicBezTo>
                    <a:pt x="5468" y="450590"/>
                    <a:pt x="9144" y="449247"/>
                    <a:pt x="12020" y="446890"/>
                  </a:cubicBezTo>
                  <a:close/>
                  <a:moveTo>
                    <a:pt x="522508" y="114248"/>
                  </a:moveTo>
                  <a:cubicBezTo>
                    <a:pt x="571342" y="111042"/>
                    <a:pt x="620198" y="107366"/>
                    <a:pt x="669103" y="105905"/>
                  </a:cubicBezTo>
                  <a:cubicBezTo>
                    <a:pt x="702428" y="104915"/>
                    <a:pt x="735966" y="106022"/>
                    <a:pt x="769197" y="108662"/>
                  </a:cubicBezTo>
                  <a:cubicBezTo>
                    <a:pt x="788429" y="110194"/>
                    <a:pt x="807354" y="116204"/>
                    <a:pt x="826232" y="120988"/>
                  </a:cubicBezTo>
                  <a:cubicBezTo>
                    <a:pt x="842447" y="125089"/>
                    <a:pt x="858403" y="130180"/>
                    <a:pt x="874406" y="135035"/>
                  </a:cubicBezTo>
                  <a:cubicBezTo>
                    <a:pt x="877187" y="135883"/>
                    <a:pt x="879803" y="137486"/>
                    <a:pt x="882325" y="138994"/>
                  </a:cubicBezTo>
                  <a:cubicBezTo>
                    <a:pt x="892435" y="145004"/>
                    <a:pt x="893449" y="150944"/>
                    <a:pt x="886166" y="160088"/>
                  </a:cubicBezTo>
                  <a:cubicBezTo>
                    <a:pt x="879190" y="168879"/>
                    <a:pt x="865733" y="172343"/>
                    <a:pt x="856918" y="161879"/>
                  </a:cubicBezTo>
                  <a:cubicBezTo>
                    <a:pt x="848622" y="152051"/>
                    <a:pt x="835165" y="150236"/>
                    <a:pt x="823145" y="148540"/>
                  </a:cubicBezTo>
                  <a:cubicBezTo>
                    <a:pt x="786520" y="143355"/>
                    <a:pt x="749824" y="137392"/>
                    <a:pt x="712963" y="135294"/>
                  </a:cubicBezTo>
                  <a:cubicBezTo>
                    <a:pt x="656659" y="132089"/>
                    <a:pt x="600189" y="131971"/>
                    <a:pt x="543790" y="130251"/>
                  </a:cubicBezTo>
                  <a:cubicBezTo>
                    <a:pt x="531959" y="129897"/>
                    <a:pt x="520128" y="128530"/>
                    <a:pt x="508344" y="127281"/>
                  </a:cubicBezTo>
                  <a:cubicBezTo>
                    <a:pt x="505091" y="126927"/>
                    <a:pt x="501980" y="125348"/>
                    <a:pt x="497243" y="123840"/>
                  </a:cubicBezTo>
                  <a:cubicBezTo>
                    <a:pt x="505233" y="115450"/>
                    <a:pt x="514212" y="114790"/>
                    <a:pt x="522508" y="114248"/>
                  </a:cubicBezTo>
                  <a:close/>
                  <a:moveTo>
                    <a:pt x="214188" y="222379"/>
                  </a:moveTo>
                  <a:cubicBezTo>
                    <a:pt x="222956" y="215615"/>
                    <a:pt x="231652" y="208544"/>
                    <a:pt x="241150" y="202959"/>
                  </a:cubicBezTo>
                  <a:cubicBezTo>
                    <a:pt x="275631" y="182690"/>
                    <a:pt x="311242" y="164707"/>
                    <a:pt x="349847" y="153489"/>
                  </a:cubicBezTo>
                  <a:cubicBezTo>
                    <a:pt x="356281" y="151627"/>
                    <a:pt x="363210" y="151415"/>
                    <a:pt x="369927" y="150449"/>
                  </a:cubicBezTo>
                  <a:cubicBezTo>
                    <a:pt x="370399" y="151344"/>
                    <a:pt x="370870" y="152216"/>
                    <a:pt x="371365" y="153112"/>
                  </a:cubicBezTo>
                  <a:cubicBezTo>
                    <a:pt x="367806" y="156435"/>
                    <a:pt x="364648" y="160465"/>
                    <a:pt x="360571" y="162963"/>
                  </a:cubicBezTo>
                  <a:cubicBezTo>
                    <a:pt x="344803" y="172626"/>
                    <a:pt x="329083" y="182431"/>
                    <a:pt x="312751" y="191033"/>
                  </a:cubicBezTo>
                  <a:cubicBezTo>
                    <a:pt x="283550" y="206447"/>
                    <a:pt x="253854" y="220894"/>
                    <a:pt x="222036" y="230345"/>
                  </a:cubicBezTo>
                  <a:cubicBezTo>
                    <a:pt x="218407" y="231429"/>
                    <a:pt x="214518" y="231618"/>
                    <a:pt x="210747" y="232207"/>
                  </a:cubicBezTo>
                  <a:cubicBezTo>
                    <a:pt x="210205" y="231382"/>
                    <a:pt x="209640" y="230581"/>
                    <a:pt x="209098" y="229756"/>
                  </a:cubicBezTo>
                  <a:cubicBezTo>
                    <a:pt x="210771" y="227234"/>
                    <a:pt x="211949" y="224123"/>
                    <a:pt x="214188" y="222379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8">
              <a:extLst>
                <a:ext uri="{FF2B5EF4-FFF2-40B4-BE49-F238E27FC236}">
                  <a16:creationId xmlns:a16="http://schemas.microsoft.com/office/drawing/2014/main" xmlns="" id="{BD5BA476-51D0-4350-B8AD-0FEE39E1C5BC}"/>
                </a:ext>
              </a:extLst>
            </p:cNvPr>
            <p:cNvSpPr/>
            <p:nvPr/>
          </p:nvSpPr>
          <p:spPr>
            <a:xfrm>
              <a:off x="169229" y="2355877"/>
              <a:ext cx="1154991" cy="545553"/>
            </a:xfrm>
            <a:custGeom>
              <a:avLst/>
              <a:gdLst>
                <a:gd name="connsiteX0" fmla="*/ 21541 w 1154991"/>
                <a:gd name="connsiteY0" fmla="*/ 418383 h 545553"/>
                <a:gd name="connsiteX1" fmla="*/ 33584 w 1154991"/>
                <a:gd name="connsiteY1" fmla="*/ 405138 h 545553"/>
                <a:gd name="connsiteX2" fmla="*/ 45227 w 1154991"/>
                <a:gd name="connsiteY2" fmla="*/ 403488 h 545553"/>
                <a:gd name="connsiteX3" fmla="*/ 59415 w 1154991"/>
                <a:gd name="connsiteY3" fmla="*/ 387627 h 545553"/>
                <a:gd name="connsiteX4" fmla="*/ 64906 w 1154991"/>
                <a:gd name="connsiteY4" fmla="*/ 368890 h 545553"/>
                <a:gd name="connsiteX5" fmla="*/ 108625 w 1154991"/>
                <a:gd name="connsiteY5" fmla="*/ 320999 h 545553"/>
                <a:gd name="connsiteX6" fmla="*/ 119090 w 1154991"/>
                <a:gd name="connsiteY6" fmla="*/ 315697 h 545553"/>
                <a:gd name="connsiteX7" fmla="*/ 127456 w 1154991"/>
                <a:gd name="connsiteY7" fmla="*/ 316851 h 545553"/>
                <a:gd name="connsiteX8" fmla="*/ 126796 w 1154991"/>
                <a:gd name="connsiteY8" fmla="*/ 325289 h 545553"/>
                <a:gd name="connsiteX9" fmla="*/ 111713 w 1154991"/>
                <a:gd name="connsiteY9" fmla="*/ 338204 h 545553"/>
                <a:gd name="connsiteX10" fmla="*/ 89441 w 1154991"/>
                <a:gd name="connsiteY10" fmla="*/ 368254 h 545553"/>
                <a:gd name="connsiteX11" fmla="*/ 71387 w 1154991"/>
                <a:gd name="connsiteY11" fmla="*/ 407259 h 545553"/>
                <a:gd name="connsiteX12" fmla="*/ 11147 w 1154991"/>
                <a:gd name="connsiteY12" fmla="*/ 516993 h 545553"/>
                <a:gd name="connsiteX13" fmla="*/ 8884 w 1154991"/>
                <a:gd name="connsiteY13" fmla="*/ 534410 h 545553"/>
                <a:gd name="connsiteX14" fmla="*/ 15036 w 1154991"/>
                <a:gd name="connsiteY14" fmla="*/ 545487 h 545553"/>
                <a:gd name="connsiteX15" fmla="*/ 27008 w 1154991"/>
                <a:gd name="connsiteY15" fmla="*/ 539548 h 545553"/>
                <a:gd name="connsiteX16" fmla="*/ 34668 w 1154991"/>
                <a:gd name="connsiteY16" fmla="*/ 521447 h 545553"/>
                <a:gd name="connsiteX17" fmla="*/ 47395 w 1154991"/>
                <a:gd name="connsiteY17" fmla="*/ 483055 h 545553"/>
                <a:gd name="connsiteX18" fmla="*/ 130827 w 1154991"/>
                <a:gd name="connsiteY18" fmla="*/ 357931 h 545553"/>
                <a:gd name="connsiteX19" fmla="*/ 210723 w 1154991"/>
                <a:gd name="connsiteY19" fmla="*/ 271223 h 545553"/>
                <a:gd name="connsiteX20" fmla="*/ 401296 w 1154991"/>
                <a:gd name="connsiteY20" fmla="*/ 148668 h 545553"/>
                <a:gd name="connsiteX21" fmla="*/ 440631 w 1154991"/>
                <a:gd name="connsiteY21" fmla="*/ 133797 h 545553"/>
                <a:gd name="connsiteX22" fmla="*/ 451614 w 1154991"/>
                <a:gd name="connsiteY22" fmla="*/ 137332 h 545553"/>
                <a:gd name="connsiteX23" fmla="*/ 451850 w 1154991"/>
                <a:gd name="connsiteY23" fmla="*/ 148810 h 545553"/>
                <a:gd name="connsiteX24" fmla="*/ 437355 w 1154991"/>
                <a:gd name="connsiteY24" fmla="*/ 160170 h 545553"/>
                <a:gd name="connsiteX25" fmla="*/ 405986 w 1154991"/>
                <a:gd name="connsiteY25" fmla="*/ 170752 h 545553"/>
                <a:gd name="connsiteX26" fmla="*/ 377893 w 1154991"/>
                <a:gd name="connsiteY26" fmla="*/ 185671 h 545553"/>
                <a:gd name="connsiteX27" fmla="*/ 293188 w 1154991"/>
                <a:gd name="connsiteY27" fmla="*/ 243059 h 545553"/>
                <a:gd name="connsiteX28" fmla="*/ 281145 w 1154991"/>
                <a:gd name="connsiteY28" fmla="*/ 249140 h 545553"/>
                <a:gd name="connsiteX29" fmla="*/ 268654 w 1154991"/>
                <a:gd name="connsiteY29" fmla="*/ 253618 h 545553"/>
                <a:gd name="connsiteX30" fmla="*/ 112679 w 1154991"/>
                <a:gd name="connsiteY30" fmla="*/ 412751 h 545553"/>
                <a:gd name="connsiteX31" fmla="*/ 85882 w 1154991"/>
                <a:gd name="connsiteY31" fmla="*/ 448197 h 545553"/>
                <a:gd name="connsiteX32" fmla="*/ 83714 w 1154991"/>
                <a:gd name="connsiteY32" fmla="*/ 456965 h 545553"/>
                <a:gd name="connsiteX33" fmla="*/ 83478 w 1154991"/>
                <a:gd name="connsiteY33" fmla="*/ 465873 h 545553"/>
                <a:gd name="connsiteX34" fmla="*/ 73674 w 1154991"/>
                <a:gd name="connsiteY34" fmla="*/ 480674 h 545553"/>
                <a:gd name="connsiteX35" fmla="*/ 65778 w 1154991"/>
                <a:gd name="connsiteY35" fmla="*/ 498798 h 545553"/>
                <a:gd name="connsiteX36" fmla="*/ 69125 w 1154991"/>
                <a:gd name="connsiteY36" fmla="*/ 508438 h 545553"/>
                <a:gd name="connsiteX37" fmla="*/ 78576 w 1154991"/>
                <a:gd name="connsiteY37" fmla="*/ 508155 h 545553"/>
                <a:gd name="connsiteX38" fmla="*/ 90548 w 1154991"/>
                <a:gd name="connsiteY38" fmla="*/ 496347 h 545553"/>
                <a:gd name="connsiteX39" fmla="*/ 114635 w 1154991"/>
                <a:gd name="connsiteY39" fmla="*/ 496017 h 545553"/>
                <a:gd name="connsiteX40" fmla="*/ 115554 w 1154991"/>
                <a:gd name="connsiteY40" fmla="*/ 497196 h 545553"/>
                <a:gd name="connsiteX41" fmla="*/ 129035 w 1154991"/>
                <a:gd name="connsiteY41" fmla="*/ 497573 h 545553"/>
                <a:gd name="connsiteX42" fmla="*/ 134503 w 1154991"/>
                <a:gd name="connsiteY42" fmla="*/ 489677 h 545553"/>
                <a:gd name="connsiteX43" fmla="*/ 153829 w 1154991"/>
                <a:gd name="connsiteY43" fmla="*/ 444049 h 545553"/>
                <a:gd name="connsiteX44" fmla="*/ 155620 w 1154991"/>
                <a:gd name="connsiteY44" fmla="*/ 433844 h 545553"/>
                <a:gd name="connsiteX45" fmla="*/ 118335 w 1154991"/>
                <a:gd name="connsiteY45" fmla="*/ 477398 h 545553"/>
                <a:gd name="connsiteX46" fmla="*/ 117275 w 1154991"/>
                <a:gd name="connsiteY46" fmla="*/ 466533 h 545553"/>
                <a:gd name="connsiteX47" fmla="*/ 133160 w 1154991"/>
                <a:gd name="connsiteY47" fmla="*/ 418266 h 545553"/>
                <a:gd name="connsiteX48" fmla="*/ 181357 w 1154991"/>
                <a:gd name="connsiteY48" fmla="*/ 358355 h 545553"/>
                <a:gd name="connsiteX49" fmla="*/ 372920 w 1154991"/>
                <a:gd name="connsiteY49" fmla="*/ 208815 h 545553"/>
                <a:gd name="connsiteX50" fmla="*/ 460523 w 1154991"/>
                <a:gd name="connsiteY50" fmla="*/ 167759 h 545553"/>
                <a:gd name="connsiteX51" fmla="*/ 482300 w 1154991"/>
                <a:gd name="connsiteY51" fmla="*/ 160759 h 545553"/>
                <a:gd name="connsiteX52" fmla="*/ 483290 w 1154991"/>
                <a:gd name="connsiteY52" fmla="*/ 149234 h 545553"/>
                <a:gd name="connsiteX53" fmla="*/ 472166 w 1154991"/>
                <a:gd name="connsiteY53" fmla="*/ 140608 h 545553"/>
                <a:gd name="connsiteX54" fmla="*/ 469927 w 1154991"/>
                <a:gd name="connsiteY54" fmla="*/ 126585 h 545553"/>
                <a:gd name="connsiteX55" fmla="*/ 502451 w 1154991"/>
                <a:gd name="connsiteY55" fmla="*/ 121306 h 545553"/>
                <a:gd name="connsiteX56" fmla="*/ 513104 w 1154991"/>
                <a:gd name="connsiteY56" fmla="*/ 132689 h 545553"/>
                <a:gd name="connsiteX57" fmla="*/ 528494 w 1154991"/>
                <a:gd name="connsiteY57" fmla="*/ 144096 h 545553"/>
                <a:gd name="connsiteX58" fmla="*/ 546641 w 1154991"/>
                <a:gd name="connsiteY58" fmla="*/ 133962 h 545553"/>
                <a:gd name="connsiteX59" fmla="*/ 567146 w 1154991"/>
                <a:gd name="connsiteY59" fmla="*/ 110582 h 545553"/>
                <a:gd name="connsiteX60" fmla="*/ 610181 w 1154991"/>
                <a:gd name="connsiteY60" fmla="*/ 103912 h 545553"/>
                <a:gd name="connsiteX61" fmla="*/ 669503 w 1154991"/>
                <a:gd name="connsiteY61" fmla="*/ 105374 h 545553"/>
                <a:gd name="connsiteX62" fmla="*/ 695970 w 1154991"/>
                <a:gd name="connsiteY62" fmla="*/ 95051 h 545553"/>
                <a:gd name="connsiteX63" fmla="*/ 700919 w 1154991"/>
                <a:gd name="connsiteY63" fmla="*/ 79496 h 545553"/>
                <a:gd name="connsiteX64" fmla="*/ 687179 w 1154991"/>
                <a:gd name="connsiteY64" fmla="*/ 76290 h 545553"/>
                <a:gd name="connsiteX65" fmla="*/ 639594 w 1154991"/>
                <a:gd name="connsiteY65" fmla="*/ 83219 h 545553"/>
                <a:gd name="connsiteX66" fmla="*/ 586943 w 1154991"/>
                <a:gd name="connsiteY66" fmla="*/ 91327 h 545553"/>
                <a:gd name="connsiteX67" fmla="*/ 575489 w 1154991"/>
                <a:gd name="connsiteY67" fmla="*/ 85741 h 545553"/>
                <a:gd name="connsiteX68" fmla="*/ 580886 w 1154991"/>
                <a:gd name="connsiteY68" fmla="*/ 70280 h 545553"/>
                <a:gd name="connsiteX69" fmla="*/ 594838 w 1154991"/>
                <a:gd name="connsiteY69" fmla="*/ 66227 h 545553"/>
                <a:gd name="connsiteX70" fmla="*/ 615413 w 1154991"/>
                <a:gd name="connsiteY70" fmla="*/ 49540 h 545553"/>
                <a:gd name="connsiteX71" fmla="*/ 626490 w 1154991"/>
                <a:gd name="connsiteY71" fmla="*/ 44497 h 545553"/>
                <a:gd name="connsiteX72" fmla="*/ 671553 w 1154991"/>
                <a:gd name="connsiteY72" fmla="*/ 55527 h 545553"/>
                <a:gd name="connsiteX73" fmla="*/ 744261 w 1154991"/>
                <a:gd name="connsiteY73" fmla="*/ 65284 h 545553"/>
                <a:gd name="connsiteX74" fmla="*/ 903417 w 1154991"/>
                <a:gd name="connsiteY74" fmla="*/ 107801 h 545553"/>
                <a:gd name="connsiteX75" fmla="*/ 1090361 w 1154991"/>
                <a:gd name="connsiteY75" fmla="*/ 202875 h 545553"/>
                <a:gd name="connsiteX76" fmla="*/ 1115626 w 1154991"/>
                <a:gd name="connsiteY76" fmla="*/ 216592 h 545553"/>
                <a:gd name="connsiteX77" fmla="*/ 1139171 w 1154991"/>
                <a:gd name="connsiteY77" fmla="*/ 211124 h 545553"/>
                <a:gd name="connsiteX78" fmla="*/ 1152793 w 1154991"/>
                <a:gd name="connsiteY78" fmla="*/ 190950 h 545553"/>
                <a:gd name="connsiteX79" fmla="*/ 1151379 w 1154991"/>
                <a:gd name="connsiteY79" fmla="*/ 174287 h 545553"/>
                <a:gd name="connsiteX80" fmla="*/ 1121070 w 1154991"/>
                <a:gd name="connsiteY80" fmla="*/ 141881 h 545553"/>
                <a:gd name="connsiteX81" fmla="*/ 1085341 w 1154991"/>
                <a:gd name="connsiteY81" fmla="*/ 120151 h 545553"/>
                <a:gd name="connsiteX82" fmla="*/ 1079732 w 1154991"/>
                <a:gd name="connsiteY82" fmla="*/ 109074 h 545553"/>
                <a:gd name="connsiteX83" fmla="*/ 1102357 w 1154991"/>
                <a:gd name="connsiteY83" fmla="*/ 100306 h 545553"/>
                <a:gd name="connsiteX84" fmla="*/ 1112751 w 1154991"/>
                <a:gd name="connsiteY84" fmla="*/ 99269 h 545553"/>
                <a:gd name="connsiteX85" fmla="*/ 1110771 w 1154991"/>
                <a:gd name="connsiteY85" fmla="*/ 88381 h 545553"/>
                <a:gd name="connsiteX86" fmla="*/ 1101862 w 1154991"/>
                <a:gd name="connsiteY86" fmla="*/ 80556 h 545553"/>
                <a:gd name="connsiteX87" fmla="*/ 992670 w 1154991"/>
                <a:gd name="connsiteY87" fmla="*/ 26774 h 545553"/>
                <a:gd name="connsiteX88" fmla="*/ 980603 w 1154991"/>
                <a:gd name="connsiteY88" fmla="*/ 25171 h 545553"/>
                <a:gd name="connsiteX89" fmla="*/ 979307 w 1154991"/>
                <a:gd name="connsiteY89" fmla="*/ 27433 h 545553"/>
                <a:gd name="connsiteX90" fmla="*/ 989159 w 1154991"/>
                <a:gd name="connsiteY90" fmla="*/ 36413 h 545553"/>
                <a:gd name="connsiteX91" fmla="*/ 1041197 w 1154991"/>
                <a:gd name="connsiteY91" fmla="*/ 64695 h 545553"/>
                <a:gd name="connsiteX92" fmla="*/ 1072143 w 1154991"/>
                <a:gd name="connsiteY92" fmla="*/ 84822 h 545553"/>
                <a:gd name="connsiteX93" fmla="*/ 1077163 w 1154991"/>
                <a:gd name="connsiteY93" fmla="*/ 94839 h 545553"/>
                <a:gd name="connsiteX94" fmla="*/ 1066604 w 1154991"/>
                <a:gd name="connsiteY94" fmla="*/ 98562 h 545553"/>
                <a:gd name="connsiteX95" fmla="*/ 1029837 w 1154991"/>
                <a:gd name="connsiteY95" fmla="*/ 88428 h 545553"/>
                <a:gd name="connsiteX96" fmla="*/ 964577 w 1154991"/>
                <a:gd name="connsiteY96" fmla="*/ 65402 h 545553"/>
                <a:gd name="connsiteX97" fmla="*/ 952793 w 1154991"/>
                <a:gd name="connsiteY97" fmla="*/ 55715 h 545553"/>
                <a:gd name="connsiteX98" fmla="*/ 938746 w 1154991"/>
                <a:gd name="connsiteY98" fmla="*/ 42517 h 545553"/>
                <a:gd name="connsiteX99" fmla="*/ 919821 w 1154991"/>
                <a:gd name="connsiteY99" fmla="*/ 39005 h 545553"/>
                <a:gd name="connsiteX100" fmla="*/ 736955 w 1154991"/>
                <a:gd name="connsiteY100" fmla="*/ 2852 h 545553"/>
                <a:gd name="connsiteX101" fmla="*/ 697572 w 1154991"/>
                <a:gd name="connsiteY101" fmla="*/ 0 h 545553"/>
                <a:gd name="connsiteX102" fmla="*/ 696865 w 1154991"/>
                <a:gd name="connsiteY102" fmla="*/ 3040 h 545553"/>
                <a:gd name="connsiteX103" fmla="*/ 713339 w 1154991"/>
                <a:gd name="connsiteY103" fmla="*/ 9427 h 545553"/>
                <a:gd name="connsiteX104" fmla="*/ 806599 w 1154991"/>
                <a:gd name="connsiteY104" fmla="*/ 32736 h 545553"/>
                <a:gd name="connsiteX105" fmla="*/ 1068112 w 1154991"/>
                <a:gd name="connsiteY105" fmla="*/ 133161 h 545553"/>
                <a:gd name="connsiteX106" fmla="*/ 1126232 w 1154991"/>
                <a:gd name="connsiteY106" fmla="*/ 167170 h 545553"/>
                <a:gd name="connsiteX107" fmla="*/ 1140820 w 1154991"/>
                <a:gd name="connsiteY107" fmla="*/ 186095 h 545553"/>
                <a:gd name="connsiteX108" fmla="*/ 1133773 w 1154991"/>
                <a:gd name="connsiteY108" fmla="*/ 195569 h 545553"/>
                <a:gd name="connsiteX109" fmla="*/ 1122343 w 1154991"/>
                <a:gd name="connsiteY109" fmla="*/ 192906 h 545553"/>
                <a:gd name="connsiteX110" fmla="*/ 1066250 w 1154991"/>
                <a:gd name="connsiteY110" fmla="*/ 162880 h 545553"/>
                <a:gd name="connsiteX111" fmla="*/ 954348 w 1154991"/>
                <a:gd name="connsiteY111" fmla="*/ 100495 h 545553"/>
                <a:gd name="connsiteX112" fmla="*/ 804902 w 1154991"/>
                <a:gd name="connsiteY112" fmla="*/ 58873 h 545553"/>
                <a:gd name="connsiteX113" fmla="*/ 672142 w 1154991"/>
                <a:gd name="connsiteY113" fmla="*/ 36248 h 545553"/>
                <a:gd name="connsiteX114" fmla="*/ 558237 w 1154991"/>
                <a:gd name="connsiteY114" fmla="*/ 29060 h 545553"/>
                <a:gd name="connsiteX115" fmla="*/ 535753 w 1154991"/>
                <a:gd name="connsiteY115" fmla="*/ 33019 h 545553"/>
                <a:gd name="connsiteX116" fmla="*/ 527433 w 1154991"/>
                <a:gd name="connsiteY116" fmla="*/ 42069 h 545553"/>
                <a:gd name="connsiteX117" fmla="*/ 537874 w 1154991"/>
                <a:gd name="connsiteY117" fmla="*/ 46477 h 545553"/>
                <a:gd name="connsiteX118" fmla="*/ 576785 w 1154991"/>
                <a:gd name="connsiteY118" fmla="*/ 41716 h 545553"/>
                <a:gd name="connsiteX119" fmla="*/ 600330 w 1154991"/>
                <a:gd name="connsiteY119" fmla="*/ 41574 h 545553"/>
                <a:gd name="connsiteX120" fmla="*/ 596040 w 1154991"/>
                <a:gd name="connsiteY120" fmla="*/ 47301 h 545553"/>
                <a:gd name="connsiteX121" fmla="*/ 568984 w 1154991"/>
                <a:gd name="connsiteY121" fmla="*/ 57059 h 545553"/>
                <a:gd name="connsiteX122" fmla="*/ 491256 w 1154991"/>
                <a:gd name="connsiteY122" fmla="*/ 75348 h 545553"/>
                <a:gd name="connsiteX123" fmla="*/ 430662 w 1154991"/>
                <a:gd name="connsiteY123" fmla="*/ 96701 h 545553"/>
                <a:gd name="connsiteX124" fmla="*/ 420150 w 1154991"/>
                <a:gd name="connsiteY124" fmla="*/ 110724 h 545553"/>
                <a:gd name="connsiteX125" fmla="*/ 414824 w 1154991"/>
                <a:gd name="connsiteY125" fmla="*/ 119090 h 545553"/>
                <a:gd name="connsiteX126" fmla="*/ 397336 w 1154991"/>
                <a:gd name="connsiteY126" fmla="*/ 131511 h 545553"/>
                <a:gd name="connsiteX127" fmla="*/ 301414 w 1154991"/>
                <a:gd name="connsiteY127" fmla="*/ 161513 h 545553"/>
                <a:gd name="connsiteX128" fmla="*/ 277845 w 1154991"/>
                <a:gd name="connsiteY128" fmla="*/ 175536 h 545553"/>
                <a:gd name="connsiteX129" fmla="*/ 268842 w 1154991"/>
                <a:gd name="connsiteY129" fmla="*/ 193047 h 545553"/>
                <a:gd name="connsiteX130" fmla="*/ 178081 w 1154991"/>
                <a:gd name="connsiteY130" fmla="*/ 278270 h 545553"/>
                <a:gd name="connsiteX131" fmla="*/ 144001 w 1154991"/>
                <a:gd name="connsiteY131" fmla="*/ 300589 h 545553"/>
                <a:gd name="connsiteX132" fmla="*/ 132429 w 1154991"/>
                <a:gd name="connsiteY132" fmla="*/ 302239 h 545553"/>
                <a:gd name="connsiteX133" fmla="*/ 134904 w 1154991"/>
                <a:gd name="connsiteY133" fmla="*/ 290172 h 545553"/>
                <a:gd name="connsiteX134" fmla="*/ 153099 w 1154991"/>
                <a:gd name="connsiteY134" fmla="*/ 269833 h 545553"/>
                <a:gd name="connsiteX135" fmla="*/ 220645 w 1154991"/>
                <a:gd name="connsiteY135" fmla="*/ 210559 h 545553"/>
                <a:gd name="connsiteX136" fmla="*/ 285599 w 1154991"/>
                <a:gd name="connsiteY136" fmla="*/ 142258 h 545553"/>
                <a:gd name="connsiteX137" fmla="*/ 290949 w 1154991"/>
                <a:gd name="connsiteY137" fmla="*/ 130521 h 545553"/>
                <a:gd name="connsiteX138" fmla="*/ 288263 w 1154991"/>
                <a:gd name="connsiteY138" fmla="*/ 122060 h 545553"/>
                <a:gd name="connsiteX139" fmla="*/ 279613 w 1154991"/>
                <a:gd name="connsiteY139" fmla="*/ 123757 h 545553"/>
                <a:gd name="connsiteX140" fmla="*/ 261913 w 1154991"/>
                <a:gd name="connsiteY140" fmla="*/ 138393 h 545553"/>
                <a:gd name="connsiteX141" fmla="*/ 244166 w 1154991"/>
                <a:gd name="connsiteY141" fmla="*/ 152934 h 545553"/>
                <a:gd name="connsiteX142" fmla="*/ 226160 w 1154991"/>
                <a:gd name="connsiteY142" fmla="*/ 153194 h 545553"/>
                <a:gd name="connsiteX143" fmla="*/ 198161 w 1154991"/>
                <a:gd name="connsiteY143" fmla="*/ 153759 h 545553"/>
                <a:gd name="connsiteX144" fmla="*/ 137921 w 1154991"/>
                <a:gd name="connsiteY144" fmla="*/ 205350 h 545553"/>
                <a:gd name="connsiteX145" fmla="*/ 29860 w 1154991"/>
                <a:gd name="connsiteY145" fmla="*/ 307353 h 545553"/>
                <a:gd name="connsiteX146" fmla="*/ 4642 w 1154991"/>
                <a:gd name="connsiteY146" fmla="*/ 325548 h 545553"/>
                <a:gd name="connsiteX147" fmla="*/ 5231 w 1154991"/>
                <a:gd name="connsiteY147" fmla="*/ 336790 h 545553"/>
                <a:gd name="connsiteX148" fmla="*/ 24157 w 1154991"/>
                <a:gd name="connsiteY148" fmla="*/ 336932 h 545553"/>
                <a:gd name="connsiteX149" fmla="*/ 49021 w 1154991"/>
                <a:gd name="connsiteY149" fmla="*/ 319585 h 545553"/>
                <a:gd name="connsiteX150" fmla="*/ 120598 w 1154991"/>
                <a:gd name="connsiteY150" fmla="*/ 248339 h 545553"/>
                <a:gd name="connsiteX151" fmla="*/ 185929 w 1154991"/>
                <a:gd name="connsiteY151" fmla="*/ 189017 h 545553"/>
                <a:gd name="connsiteX152" fmla="*/ 207070 w 1154991"/>
                <a:gd name="connsiteY152" fmla="*/ 185765 h 545553"/>
                <a:gd name="connsiteX153" fmla="*/ 208531 w 1154991"/>
                <a:gd name="connsiteY153" fmla="*/ 184021 h 545553"/>
                <a:gd name="connsiteX154" fmla="*/ 203134 w 1154991"/>
                <a:gd name="connsiteY154" fmla="*/ 171530 h 545553"/>
                <a:gd name="connsiteX155" fmla="*/ 206151 w 1154991"/>
                <a:gd name="connsiteY155" fmla="*/ 161702 h 545553"/>
                <a:gd name="connsiteX156" fmla="*/ 220739 w 1154991"/>
                <a:gd name="connsiteY156" fmla="*/ 163705 h 545553"/>
                <a:gd name="connsiteX157" fmla="*/ 219726 w 1154991"/>
                <a:gd name="connsiteY157" fmla="*/ 174664 h 545553"/>
                <a:gd name="connsiteX158" fmla="*/ 214777 w 1154991"/>
                <a:gd name="connsiteY158" fmla="*/ 181970 h 545553"/>
                <a:gd name="connsiteX159" fmla="*/ 167923 w 1154991"/>
                <a:gd name="connsiteY159" fmla="*/ 231699 h 545553"/>
                <a:gd name="connsiteX160" fmla="*/ 39028 w 1154991"/>
                <a:gd name="connsiteY160" fmla="*/ 368372 h 545553"/>
                <a:gd name="connsiteX161" fmla="*/ 5420 w 1154991"/>
                <a:gd name="connsiteY161" fmla="*/ 417983 h 545553"/>
                <a:gd name="connsiteX162" fmla="*/ 4736 w 1154991"/>
                <a:gd name="connsiteY162" fmla="*/ 429932 h 545553"/>
                <a:gd name="connsiteX163" fmla="*/ 18571 w 1154991"/>
                <a:gd name="connsiteY163" fmla="*/ 424841 h 545553"/>
                <a:gd name="connsiteX164" fmla="*/ 21541 w 1154991"/>
                <a:gd name="connsiteY164" fmla="*/ 418383 h 545553"/>
                <a:gd name="connsiteX165" fmla="*/ 498161 w 1154991"/>
                <a:gd name="connsiteY165" fmla="*/ 87203 h 545553"/>
                <a:gd name="connsiteX166" fmla="*/ 557954 w 1154991"/>
                <a:gd name="connsiteY166" fmla="*/ 84304 h 545553"/>
                <a:gd name="connsiteX167" fmla="*/ 518831 w 1154991"/>
                <a:gd name="connsiteY167" fmla="*/ 104784 h 545553"/>
                <a:gd name="connsiteX168" fmla="*/ 502144 w 1154991"/>
                <a:gd name="connsiteY168" fmla="*/ 104101 h 545553"/>
                <a:gd name="connsiteX169" fmla="*/ 494650 w 1154991"/>
                <a:gd name="connsiteY169" fmla="*/ 95192 h 545553"/>
                <a:gd name="connsiteX170" fmla="*/ 498161 w 1154991"/>
                <a:gd name="connsiteY170" fmla="*/ 87203 h 545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</a:cxnLst>
              <a:rect l="l" t="t" r="r" b="b"/>
              <a:pathLst>
                <a:path w="1154991" h="545553">
                  <a:moveTo>
                    <a:pt x="21541" y="418383"/>
                  </a:moveTo>
                  <a:cubicBezTo>
                    <a:pt x="22083" y="410606"/>
                    <a:pt x="27032" y="407024"/>
                    <a:pt x="33584" y="405138"/>
                  </a:cubicBezTo>
                  <a:cubicBezTo>
                    <a:pt x="37331" y="404077"/>
                    <a:pt x="41338" y="403960"/>
                    <a:pt x="45227" y="403488"/>
                  </a:cubicBezTo>
                  <a:cubicBezTo>
                    <a:pt x="55832" y="402192"/>
                    <a:pt x="58778" y="397950"/>
                    <a:pt x="59415" y="387627"/>
                  </a:cubicBezTo>
                  <a:cubicBezTo>
                    <a:pt x="59792" y="381263"/>
                    <a:pt x="61748" y="374429"/>
                    <a:pt x="64906" y="368890"/>
                  </a:cubicBezTo>
                  <a:cubicBezTo>
                    <a:pt x="75818" y="349729"/>
                    <a:pt x="90831" y="333986"/>
                    <a:pt x="108625" y="320999"/>
                  </a:cubicBezTo>
                  <a:cubicBezTo>
                    <a:pt x="111760" y="318713"/>
                    <a:pt x="115389" y="316686"/>
                    <a:pt x="119090" y="315697"/>
                  </a:cubicBezTo>
                  <a:cubicBezTo>
                    <a:pt x="121729" y="314990"/>
                    <a:pt x="126207" y="315202"/>
                    <a:pt x="127456" y="316851"/>
                  </a:cubicBezTo>
                  <a:cubicBezTo>
                    <a:pt x="128776" y="318619"/>
                    <a:pt x="128399" y="323545"/>
                    <a:pt x="126796" y="325289"/>
                  </a:cubicBezTo>
                  <a:cubicBezTo>
                    <a:pt x="122342" y="330120"/>
                    <a:pt x="117133" y="334433"/>
                    <a:pt x="111713" y="338204"/>
                  </a:cubicBezTo>
                  <a:cubicBezTo>
                    <a:pt x="100824" y="345793"/>
                    <a:pt x="91043" y="354513"/>
                    <a:pt x="89441" y="368254"/>
                  </a:cubicBezTo>
                  <a:cubicBezTo>
                    <a:pt x="87673" y="383502"/>
                    <a:pt x="80791" y="395781"/>
                    <a:pt x="71387" y="407259"/>
                  </a:cubicBezTo>
                  <a:cubicBezTo>
                    <a:pt x="44496" y="440090"/>
                    <a:pt x="23921" y="476456"/>
                    <a:pt x="11147" y="516993"/>
                  </a:cubicBezTo>
                  <a:cubicBezTo>
                    <a:pt x="9403" y="522532"/>
                    <a:pt x="8366" y="528706"/>
                    <a:pt x="8884" y="534410"/>
                  </a:cubicBezTo>
                  <a:cubicBezTo>
                    <a:pt x="9262" y="538487"/>
                    <a:pt x="12373" y="545086"/>
                    <a:pt x="15036" y="545487"/>
                  </a:cubicBezTo>
                  <a:cubicBezTo>
                    <a:pt x="18760" y="546053"/>
                    <a:pt x="24581" y="542918"/>
                    <a:pt x="27008" y="539548"/>
                  </a:cubicBezTo>
                  <a:cubicBezTo>
                    <a:pt x="30779" y="534316"/>
                    <a:pt x="34150" y="527717"/>
                    <a:pt x="34668" y="521447"/>
                  </a:cubicBezTo>
                  <a:cubicBezTo>
                    <a:pt x="35823" y="507424"/>
                    <a:pt x="41149" y="495098"/>
                    <a:pt x="47395" y="483055"/>
                  </a:cubicBezTo>
                  <a:cubicBezTo>
                    <a:pt x="70586" y="438275"/>
                    <a:pt x="99881" y="397526"/>
                    <a:pt x="130827" y="357931"/>
                  </a:cubicBezTo>
                  <a:cubicBezTo>
                    <a:pt x="155102" y="326868"/>
                    <a:pt x="180037" y="296253"/>
                    <a:pt x="210723" y="271223"/>
                  </a:cubicBezTo>
                  <a:cubicBezTo>
                    <a:pt x="269596" y="223215"/>
                    <a:pt x="333773" y="183267"/>
                    <a:pt x="401296" y="148668"/>
                  </a:cubicBezTo>
                  <a:cubicBezTo>
                    <a:pt x="413716" y="142305"/>
                    <a:pt x="427268" y="138039"/>
                    <a:pt x="440631" y="133797"/>
                  </a:cubicBezTo>
                  <a:cubicBezTo>
                    <a:pt x="443766" y="132807"/>
                    <a:pt x="449634" y="134740"/>
                    <a:pt x="451614" y="137332"/>
                  </a:cubicBezTo>
                  <a:cubicBezTo>
                    <a:pt x="453523" y="139830"/>
                    <a:pt x="453122" y="145322"/>
                    <a:pt x="451850" y="148810"/>
                  </a:cubicBezTo>
                  <a:cubicBezTo>
                    <a:pt x="449516" y="155173"/>
                    <a:pt x="444049" y="158308"/>
                    <a:pt x="437355" y="160170"/>
                  </a:cubicBezTo>
                  <a:cubicBezTo>
                    <a:pt x="426726" y="163116"/>
                    <a:pt x="416120" y="166439"/>
                    <a:pt x="405986" y="170752"/>
                  </a:cubicBezTo>
                  <a:cubicBezTo>
                    <a:pt x="396252" y="174900"/>
                    <a:pt x="386684" y="179826"/>
                    <a:pt x="377893" y="185671"/>
                  </a:cubicBezTo>
                  <a:cubicBezTo>
                    <a:pt x="349469" y="204502"/>
                    <a:pt x="321447" y="223969"/>
                    <a:pt x="293188" y="243059"/>
                  </a:cubicBezTo>
                  <a:cubicBezTo>
                    <a:pt x="289370" y="245652"/>
                    <a:pt x="284115" y="250177"/>
                    <a:pt x="281145" y="249140"/>
                  </a:cubicBezTo>
                  <a:cubicBezTo>
                    <a:pt x="274758" y="246948"/>
                    <a:pt x="272024" y="250554"/>
                    <a:pt x="268654" y="253618"/>
                  </a:cubicBezTo>
                  <a:cubicBezTo>
                    <a:pt x="213410" y="303488"/>
                    <a:pt x="161913" y="357035"/>
                    <a:pt x="112679" y="412751"/>
                  </a:cubicBezTo>
                  <a:cubicBezTo>
                    <a:pt x="102898" y="423828"/>
                    <a:pt x="94531" y="436177"/>
                    <a:pt x="85882" y="448197"/>
                  </a:cubicBezTo>
                  <a:cubicBezTo>
                    <a:pt x="84232" y="450483"/>
                    <a:pt x="84044" y="453971"/>
                    <a:pt x="83714" y="456965"/>
                  </a:cubicBezTo>
                  <a:cubicBezTo>
                    <a:pt x="83360" y="459934"/>
                    <a:pt x="84704" y="463493"/>
                    <a:pt x="83478" y="465873"/>
                  </a:cubicBezTo>
                  <a:cubicBezTo>
                    <a:pt x="80768" y="471106"/>
                    <a:pt x="76525" y="475513"/>
                    <a:pt x="73674" y="480674"/>
                  </a:cubicBezTo>
                  <a:cubicBezTo>
                    <a:pt x="70492" y="486449"/>
                    <a:pt x="67452" y="492482"/>
                    <a:pt x="65778" y="498798"/>
                  </a:cubicBezTo>
                  <a:cubicBezTo>
                    <a:pt x="65024" y="501650"/>
                    <a:pt x="66815" y="506529"/>
                    <a:pt x="69125" y="508438"/>
                  </a:cubicBezTo>
                  <a:cubicBezTo>
                    <a:pt x="71034" y="509993"/>
                    <a:pt x="76266" y="509734"/>
                    <a:pt x="78576" y="508155"/>
                  </a:cubicBezTo>
                  <a:cubicBezTo>
                    <a:pt x="83124" y="505020"/>
                    <a:pt x="87225" y="500825"/>
                    <a:pt x="90548" y="496347"/>
                  </a:cubicBezTo>
                  <a:cubicBezTo>
                    <a:pt x="101296" y="481876"/>
                    <a:pt x="103393" y="481711"/>
                    <a:pt x="114635" y="496017"/>
                  </a:cubicBezTo>
                  <a:cubicBezTo>
                    <a:pt x="114942" y="496418"/>
                    <a:pt x="115224" y="496819"/>
                    <a:pt x="115554" y="497196"/>
                  </a:cubicBezTo>
                  <a:cubicBezTo>
                    <a:pt x="120386" y="502781"/>
                    <a:pt x="124227" y="502993"/>
                    <a:pt x="129035" y="497573"/>
                  </a:cubicBezTo>
                  <a:cubicBezTo>
                    <a:pt x="131157" y="495192"/>
                    <a:pt x="133231" y="492553"/>
                    <a:pt x="134503" y="489677"/>
                  </a:cubicBezTo>
                  <a:cubicBezTo>
                    <a:pt x="141126" y="474547"/>
                    <a:pt x="147607" y="459345"/>
                    <a:pt x="153829" y="444049"/>
                  </a:cubicBezTo>
                  <a:cubicBezTo>
                    <a:pt x="155102" y="440938"/>
                    <a:pt x="155055" y="437262"/>
                    <a:pt x="155620" y="433844"/>
                  </a:cubicBezTo>
                  <a:cubicBezTo>
                    <a:pt x="139570" y="445652"/>
                    <a:pt x="135658" y="466651"/>
                    <a:pt x="118335" y="477398"/>
                  </a:cubicBezTo>
                  <a:cubicBezTo>
                    <a:pt x="117133" y="473533"/>
                    <a:pt x="116285" y="469762"/>
                    <a:pt x="117275" y="466533"/>
                  </a:cubicBezTo>
                  <a:cubicBezTo>
                    <a:pt x="122177" y="450295"/>
                    <a:pt x="125830" y="433373"/>
                    <a:pt x="133160" y="418266"/>
                  </a:cubicBezTo>
                  <a:cubicBezTo>
                    <a:pt x="144496" y="394909"/>
                    <a:pt x="163092" y="376479"/>
                    <a:pt x="181357" y="358355"/>
                  </a:cubicBezTo>
                  <a:cubicBezTo>
                    <a:pt x="239288" y="300943"/>
                    <a:pt x="303464" y="251402"/>
                    <a:pt x="372920" y="208815"/>
                  </a:cubicBezTo>
                  <a:cubicBezTo>
                    <a:pt x="400518" y="191893"/>
                    <a:pt x="428989" y="176479"/>
                    <a:pt x="460523" y="167759"/>
                  </a:cubicBezTo>
                  <a:cubicBezTo>
                    <a:pt x="467876" y="165732"/>
                    <a:pt x="475300" y="163729"/>
                    <a:pt x="482300" y="160759"/>
                  </a:cubicBezTo>
                  <a:cubicBezTo>
                    <a:pt x="489182" y="157860"/>
                    <a:pt x="489253" y="153971"/>
                    <a:pt x="483290" y="149234"/>
                  </a:cubicBezTo>
                  <a:cubicBezTo>
                    <a:pt x="479613" y="146312"/>
                    <a:pt x="475607" y="143766"/>
                    <a:pt x="472166" y="140608"/>
                  </a:cubicBezTo>
                  <a:cubicBezTo>
                    <a:pt x="467923" y="136696"/>
                    <a:pt x="466509" y="131652"/>
                    <a:pt x="469927" y="126585"/>
                  </a:cubicBezTo>
                  <a:cubicBezTo>
                    <a:pt x="478411" y="114000"/>
                    <a:pt x="488828" y="107306"/>
                    <a:pt x="502451" y="121306"/>
                  </a:cubicBezTo>
                  <a:cubicBezTo>
                    <a:pt x="506080" y="125030"/>
                    <a:pt x="509191" y="129295"/>
                    <a:pt x="513104" y="132689"/>
                  </a:cubicBezTo>
                  <a:cubicBezTo>
                    <a:pt x="517912" y="136884"/>
                    <a:pt x="522908" y="141150"/>
                    <a:pt x="528494" y="144096"/>
                  </a:cubicBezTo>
                  <a:cubicBezTo>
                    <a:pt x="538180" y="149234"/>
                    <a:pt x="546052" y="145063"/>
                    <a:pt x="546641" y="133962"/>
                  </a:cubicBezTo>
                  <a:cubicBezTo>
                    <a:pt x="547348" y="120222"/>
                    <a:pt x="554914" y="113128"/>
                    <a:pt x="567146" y="110582"/>
                  </a:cubicBezTo>
                  <a:cubicBezTo>
                    <a:pt x="581357" y="107636"/>
                    <a:pt x="595757" y="104478"/>
                    <a:pt x="610181" y="103912"/>
                  </a:cubicBezTo>
                  <a:cubicBezTo>
                    <a:pt x="629908" y="103135"/>
                    <a:pt x="649729" y="104502"/>
                    <a:pt x="669503" y="105374"/>
                  </a:cubicBezTo>
                  <a:cubicBezTo>
                    <a:pt x="680038" y="105845"/>
                    <a:pt x="689583" y="103465"/>
                    <a:pt x="695970" y="95051"/>
                  </a:cubicBezTo>
                  <a:cubicBezTo>
                    <a:pt x="699057" y="90950"/>
                    <a:pt x="699363" y="84751"/>
                    <a:pt x="700919" y="79496"/>
                  </a:cubicBezTo>
                  <a:cubicBezTo>
                    <a:pt x="696323" y="78341"/>
                    <a:pt x="691586" y="75795"/>
                    <a:pt x="687179" y="76290"/>
                  </a:cubicBezTo>
                  <a:cubicBezTo>
                    <a:pt x="671247" y="78058"/>
                    <a:pt x="655432" y="80792"/>
                    <a:pt x="639594" y="83219"/>
                  </a:cubicBezTo>
                  <a:cubicBezTo>
                    <a:pt x="622036" y="85906"/>
                    <a:pt x="604525" y="88805"/>
                    <a:pt x="586943" y="91327"/>
                  </a:cubicBezTo>
                  <a:cubicBezTo>
                    <a:pt x="582182" y="92010"/>
                    <a:pt x="577115" y="91657"/>
                    <a:pt x="575489" y="85741"/>
                  </a:cubicBezTo>
                  <a:cubicBezTo>
                    <a:pt x="573768" y="79496"/>
                    <a:pt x="574758" y="73486"/>
                    <a:pt x="580886" y="70280"/>
                  </a:cubicBezTo>
                  <a:cubicBezTo>
                    <a:pt x="585128" y="68089"/>
                    <a:pt x="590078" y="66627"/>
                    <a:pt x="594838" y="66227"/>
                  </a:cubicBezTo>
                  <a:cubicBezTo>
                    <a:pt x="607565" y="65119"/>
                    <a:pt x="611713" y="62055"/>
                    <a:pt x="615413" y="49540"/>
                  </a:cubicBezTo>
                  <a:cubicBezTo>
                    <a:pt x="617134" y="43719"/>
                    <a:pt x="621093" y="43059"/>
                    <a:pt x="626490" y="44497"/>
                  </a:cubicBezTo>
                  <a:cubicBezTo>
                    <a:pt x="641456" y="48433"/>
                    <a:pt x="656328" y="53029"/>
                    <a:pt x="671553" y="55527"/>
                  </a:cubicBezTo>
                  <a:cubicBezTo>
                    <a:pt x="695663" y="59510"/>
                    <a:pt x="720127" y="61348"/>
                    <a:pt x="744261" y="65284"/>
                  </a:cubicBezTo>
                  <a:cubicBezTo>
                    <a:pt x="798680" y="74146"/>
                    <a:pt x="851614" y="88970"/>
                    <a:pt x="903417" y="107801"/>
                  </a:cubicBezTo>
                  <a:cubicBezTo>
                    <a:pt x="969597" y="131841"/>
                    <a:pt x="1033161" y="161018"/>
                    <a:pt x="1090361" y="202875"/>
                  </a:cubicBezTo>
                  <a:cubicBezTo>
                    <a:pt x="1098044" y="208485"/>
                    <a:pt x="1106859" y="212774"/>
                    <a:pt x="1115626" y="216592"/>
                  </a:cubicBezTo>
                  <a:cubicBezTo>
                    <a:pt x="1124323" y="220363"/>
                    <a:pt x="1132996" y="218501"/>
                    <a:pt x="1139171" y="211124"/>
                  </a:cubicBezTo>
                  <a:cubicBezTo>
                    <a:pt x="1144356" y="204926"/>
                    <a:pt x="1148645" y="197926"/>
                    <a:pt x="1152793" y="190950"/>
                  </a:cubicBezTo>
                  <a:cubicBezTo>
                    <a:pt x="1156116" y="185341"/>
                    <a:pt x="1155692" y="179142"/>
                    <a:pt x="1151379" y="174287"/>
                  </a:cubicBezTo>
                  <a:cubicBezTo>
                    <a:pt x="1141575" y="163210"/>
                    <a:pt x="1131817" y="151992"/>
                    <a:pt x="1121070" y="141881"/>
                  </a:cubicBezTo>
                  <a:cubicBezTo>
                    <a:pt x="1110818" y="132241"/>
                    <a:pt x="1099529" y="123615"/>
                    <a:pt x="1085341" y="120151"/>
                  </a:cubicBezTo>
                  <a:cubicBezTo>
                    <a:pt x="1078459" y="118454"/>
                    <a:pt x="1077021" y="115673"/>
                    <a:pt x="1079732" y="109074"/>
                  </a:cubicBezTo>
                  <a:cubicBezTo>
                    <a:pt x="1083691" y="99505"/>
                    <a:pt x="1091893" y="96701"/>
                    <a:pt x="1102357" y="100306"/>
                  </a:cubicBezTo>
                  <a:cubicBezTo>
                    <a:pt x="1105444" y="101367"/>
                    <a:pt x="1110629" y="101202"/>
                    <a:pt x="1112751" y="99269"/>
                  </a:cubicBezTo>
                  <a:cubicBezTo>
                    <a:pt x="1116498" y="95852"/>
                    <a:pt x="1114188" y="91539"/>
                    <a:pt x="1110771" y="88381"/>
                  </a:cubicBezTo>
                  <a:cubicBezTo>
                    <a:pt x="1107872" y="85694"/>
                    <a:pt x="1105067" y="82842"/>
                    <a:pt x="1101862" y="80556"/>
                  </a:cubicBezTo>
                  <a:cubicBezTo>
                    <a:pt x="1068489" y="56469"/>
                    <a:pt x="1031582" y="39524"/>
                    <a:pt x="992670" y="26774"/>
                  </a:cubicBezTo>
                  <a:cubicBezTo>
                    <a:pt x="988876" y="25524"/>
                    <a:pt x="984634" y="25666"/>
                    <a:pt x="980603" y="25171"/>
                  </a:cubicBezTo>
                  <a:cubicBezTo>
                    <a:pt x="980179" y="25925"/>
                    <a:pt x="979731" y="26679"/>
                    <a:pt x="979307" y="27433"/>
                  </a:cubicBezTo>
                  <a:cubicBezTo>
                    <a:pt x="982560" y="30474"/>
                    <a:pt x="985388" y="34292"/>
                    <a:pt x="989159" y="36413"/>
                  </a:cubicBezTo>
                  <a:cubicBezTo>
                    <a:pt x="1006387" y="46076"/>
                    <a:pt x="1024040" y="54938"/>
                    <a:pt x="1041197" y="64695"/>
                  </a:cubicBezTo>
                  <a:cubicBezTo>
                    <a:pt x="1051874" y="70775"/>
                    <a:pt x="1062197" y="77610"/>
                    <a:pt x="1072143" y="84822"/>
                  </a:cubicBezTo>
                  <a:cubicBezTo>
                    <a:pt x="1074829" y="86778"/>
                    <a:pt x="1075536" y="91421"/>
                    <a:pt x="1077163" y="94839"/>
                  </a:cubicBezTo>
                  <a:cubicBezTo>
                    <a:pt x="1073627" y="96182"/>
                    <a:pt x="1069715" y="99246"/>
                    <a:pt x="1066604" y="98562"/>
                  </a:cubicBezTo>
                  <a:cubicBezTo>
                    <a:pt x="1054184" y="95899"/>
                    <a:pt x="1041504" y="93283"/>
                    <a:pt x="1029837" y="88428"/>
                  </a:cubicBezTo>
                  <a:cubicBezTo>
                    <a:pt x="1008461" y="79566"/>
                    <a:pt x="988216" y="67947"/>
                    <a:pt x="964577" y="65402"/>
                  </a:cubicBezTo>
                  <a:cubicBezTo>
                    <a:pt x="959086" y="64813"/>
                    <a:pt x="953665" y="62008"/>
                    <a:pt x="952793" y="55715"/>
                  </a:cubicBezTo>
                  <a:cubicBezTo>
                    <a:pt x="951614" y="47207"/>
                    <a:pt x="945652" y="44285"/>
                    <a:pt x="938746" y="42517"/>
                  </a:cubicBezTo>
                  <a:cubicBezTo>
                    <a:pt x="932548" y="40938"/>
                    <a:pt x="926114" y="40302"/>
                    <a:pt x="919821" y="39005"/>
                  </a:cubicBezTo>
                  <a:cubicBezTo>
                    <a:pt x="858944" y="26467"/>
                    <a:pt x="798822" y="10181"/>
                    <a:pt x="736955" y="2852"/>
                  </a:cubicBezTo>
                  <a:cubicBezTo>
                    <a:pt x="723898" y="1320"/>
                    <a:pt x="710700" y="919"/>
                    <a:pt x="697572" y="0"/>
                  </a:cubicBezTo>
                  <a:cubicBezTo>
                    <a:pt x="697337" y="1013"/>
                    <a:pt x="697101" y="2027"/>
                    <a:pt x="696865" y="3040"/>
                  </a:cubicBezTo>
                  <a:cubicBezTo>
                    <a:pt x="702357" y="5209"/>
                    <a:pt x="707683" y="7990"/>
                    <a:pt x="713339" y="9427"/>
                  </a:cubicBezTo>
                  <a:cubicBezTo>
                    <a:pt x="744402" y="17323"/>
                    <a:pt x="775725" y="24205"/>
                    <a:pt x="806599" y="32736"/>
                  </a:cubicBezTo>
                  <a:cubicBezTo>
                    <a:pt x="897007" y="57719"/>
                    <a:pt x="983927" y="92010"/>
                    <a:pt x="1068112" y="133161"/>
                  </a:cubicBezTo>
                  <a:cubicBezTo>
                    <a:pt x="1088240" y="142989"/>
                    <a:pt x="1107471" y="154891"/>
                    <a:pt x="1126232" y="167170"/>
                  </a:cubicBezTo>
                  <a:cubicBezTo>
                    <a:pt x="1132571" y="171318"/>
                    <a:pt x="1137144" y="179095"/>
                    <a:pt x="1140820" y="186095"/>
                  </a:cubicBezTo>
                  <a:cubicBezTo>
                    <a:pt x="1144143" y="192411"/>
                    <a:pt x="1140891" y="196111"/>
                    <a:pt x="1133773" y="195569"/>
                  </a:cubicBezTo>
                  <a:cubicBezTo>
                    <a:pt x="1129908" y="195263"/>
                    <a:pt x="1125737" y="194650"/>
                    <a:pt x="1122343" y="192906"/>
                  </a:cubicBezTo>
                  <a:cubicBezTo>
                    <a:pt x="1103512" y="183172"/>
                    <a:pt x="1084351" y="173886"/>
                    <a:pt x="1066250" y="162880"/>
                  </a:cubicBezTo>
                  <a:cubicBezTo>
                    <a:pt x="1029696" y="140702"/>
                    <a:pt x="993967" y="116804"/>
                    <a:pt x="954348" y="100495"/>
                  </a:cubicBezTo>
                  <a:cubicBezTo>
                    <a:pt x="906316" y="80698"/>
                    <a:pt x="855739" y="68843"/>
                    <a:pt x="804902" y="58873"/>
                  </a:cubicBezTo>
                  <a:cubicBezTo>
                    <a:pt x="760853" y="50224"/>
                    <a:pt x="716498" y="43153"/>
                    <a:pt x="672142" y="36248"/>
                  </a:cubicBezTo>
                  <a:cubicBezTo>
                    <a:pt x="634457" y="30379"/>
                    <a:pt x="596465" y="27292"/>
                    <a:pt x="558237" y="29060"/>
                  </a:cubicBezTo>
                  <a:cubicBezTo>
                    <a:pt x="550671" y="29413"/>
                    <a:pt x="542917" y="30639"/>
                    <a:pt x="535753" y="33019"/>
                  </a:cubicBezTo>
                  <a:cubicBezTo>
                    <a:pt x="532359" y="34150"/>
                    <a:pt x="530167" y="38935"/>
                    <a:pt x="527433" y="42069"/>
                  </a:cubicBezTo>
                  <a:cubicBezTo>
                    <a:pt x="530921" y="43625"/>
                    <a:pt x="534527" y="46759"/>
                    <a:pt x="537874" y="46477"/>
                  </a:cubicBezTo>
                  <a:cubicBezTo>
                    <a:pt x="550884" y="45416"/>
                    <a:pt x="563775" y="42941"/>
                    <a:pt x="576785" y="41716"/>
                  </a:cubicBezTo>
                  <a:cubicBezTo>
                    <a:pt x="584563" y="40985"/>
                    <a:pt x="592481" y="41574"/>
                    <a:pt x="600330" y="41574"/>
                  </a:cubicBezTo>
                  <a:cubicBezTo>
                    <a:pt x="599269" y="44709"/>
                    <a:pt x="597879" y="46594"/>
                    <a:pt x="596040" y="47301"/>
                  </a:cubicBezTo>
                  <a:cubicBezTo>
                    <a:pt x="587108" y="50766"/>
                    <a:pt x="578246" y="54773"/>
                    <a:pt x="568984" y="57059"/>
                  </a:cubicBezTo>
                  <a:cubicBezTo>
                    <a:pt x="543153" y="63469"/>
                    <a:pt x="516875" y="68207"/>
                    <a:pt x="491256" y="75348"/>
                  </a:cubicBezTo>
                  <a:cubicBezTo>
                    <a:pt x="470681" y="81098"/>
                    <a:pt x="450718" y="89182"/>
                    <a:pt x="430662" y="96701"/>
                  </a:cubicBezTo>
                  <a:cubicBezTo>
                    <a:pt x="424676" y="98939"/>
                    <a:pt x="419231" y="102215"/>
                    <a:pt x="420150" y="110724"/>
                  </a:cubicBezTo>
                  <a:cubicBezTo>
                    <a:pt x="420433" y="113340"/>
                    <a:pt x="417322" y="117016"/>
                    <a:pt x="414824" y="119090"/>
                  </a:cubicBezTo>
                  <a:cubicBezTo>
                    <a:pt x="409333" y="123639"/>
                    <a:pt x="403535" y="128023"/>
                    <a:pt x="397336" y="131511"/>
                  </a:cubicBezTo>
                  <a:cubicBezTo>
                    <a:pt x="367499" y="148244"/>
                    <a:pt x="336130" y="159911"/>
                    <a:pt x="301414" y="161513"/>
                  </a:cubicBezTo>
                  <a:cubicBezTo>
                    <a:pt x="291774" y="161961"/>
                    <a:pt x="282465" y="165261"/>
                    <a:pt x="277845" y="175536"/>
                  </a:cubicBezTo>
                  <a:cubicBezTo>
                    <a:pt x="275159" y="181523"/>
                    <a:pt x="272825" y="187980"/>
                    <a:pt x="268842" y="193047"/>
                  </a:cubicBezTo>
                  <a:cubicBezTo>
                    <a:pt x="242870" y="225949"/>
                    <a:pt x="210912" y="252628"/>
                    <a:pt x="178081" y="278270"/>
                  </a:cubicBezTo>
                  <a:cubicBezTo>
                    <a:pt x="167405" y="286613"/>
                    <a:pt x="155668" y="293637"/>
                    <a:pt x="144001" y="300589"/>
                  </a:cubicBezTo>
                  <a:cubicBezTo>
                    <a:pt x="140914" y="302428"/>
                    <a:pt x="136342" y="301744"/>
                    <a:pt x="132429" y="302239"/>
                  </a:cubicBezTo>
                  <a:cubicBezTo>
                    <a:pt x="133160" y="298162"/>
                    <a:pt x="132688" y="293165"/>
                    <a:pt x="134904" y="290172"/>
                  </a:cubicBezTo>
                  <a:cubicBezTo>
                    <a:pt x="140277" y="282866"/>
                    <a:pt x="146335" y="275843"/>
                    <a:pt x="153099" y="269833"/>
                  </a:cubicBezTo>
                  <a:cubicBezTo>
                    <a:pt x="175465" y="249894"/>
                    <a:pt x="199057" y="231299"/>
                    <a:pt x="220645" y="210559"/>
                  </a:cubicBezTo>
                  <a:cubicBezTo>
                    <a:pt x="243271" y="188805"/>
                    <a:pt x="264223" y="165284"/>
                    <a:pt x="285599" y="142258"/>
                  </a:cubicBezTo>
                  <a:cubicBezTo>
                    <a:pt x="288404" y="139241"/>
                    <a:pt x="290148" y="134645"/>
                    <a:pt x="290949" y="130521"/>
                  </a:cubicBezTo>
                  <a:cubicBezTo>
                    <a:pt x="291468" y="127834"/>
                    <a:pt x="290266" y="123285"/>
                    <a:pt x="288263" y="122060"/>
                  </a:cubicBezTo>
                  <a:cubicBezTo>
                    <a:pt x="286377" y="120882"/>
                    <a:pt x="281899" y="122107"/>
                    <a:pt x="279613" y="123757"/>
                  </a:cubicBezTo>
                  <a:cubicBezTo>
                    <a:pt x="273415" y="128211"/>
                    <a:pt x="267782" y="133491"/>
                    <a:pt x="261913" y="138393"/>
                  </a:cubicBezTo>
                  <a:cubicBezTo>
                    <a:pt x="256045" y="143295"/>
                    <a:pt x="250435" y="148598"/>
                    <a:pt x="244166" y="152934"/>
                  </a:cubicBezTo>
                  <a:cubicBezTo>
                    <a:pt x="238557" y="156823"/>
                    <a:pt x="231439" y="157978"/>
                    <a:pt x="226160" y="153194"/>
                  </a:cubicBezTo>
                  <a:cubicBezTo>
                    <a:pt x="216214" y="144190"/>
                    <a:pt x="206740" y="146736"/>
                    <a:pt x="198161" y="153759"/>
                  </a:cubicBezTo>
                  <a:cubicBezTo>
                    <a:pt x="177727" y="170516"/>
                    <a:pt x="157317" y="187415"/>
                    <a:pt x="137921" y="205350"/>
                  </a:cubicBezTo>
                  <a:cubicBezTo>
                    <a:pt x="101555" y="238982"/>
                    <a:pt x="66108" y="273580"/>
                    <a:pt x="29860" y="307353"/>
                  </a:cubicBezTo>
                  <a:cubicBezTo>
                    <a:pt x="22342" y="314377"/>
                    <a:pt x="13056" y="319491"/>
                    <a:pt x="4642" y="325548"/>
                  </a:cubicBezTo>
                  <a:cubicBezTo>
                    <a:pt x="-1768" y="330168"/>
                    <a:pt x="-1509" y="332901"/>
                    <a:pt x="5231" y="336790"/>
                  </a:cubicBezTo>
                  <a:cubicBezTo>
                    <a:pt x="11595" y="340443"/>
                    <a:pt x="17982" y="340962"/>
                    <a:pt x="24157" y="336932"/>
                  </a:cubicBezTo>
                  <a:cubicBezTo>
                    <a:pt x="32641" y="331417"/>
                    <a:pt x="41833" y="326514"/>
                    <a:pt x="49021" y="319585"/>
                  </a:cubicBezTo>
                  <a:cubicBezTo>
                    <a:pt x="73249" y="296206"/>
                    <a:pt x="96323" y="271648"/>
                    <a:pt x="120598" y="248339"/>
                  </a:cubicBezTo>
                  <a:cubicBezTo>
                    <a:pt x="141809" y="227976"/>
                    <a:pt x="163893" y="208508"/>
                    <a:pt x="185929" y="189017"/>
                  </a:cubicBezTo>
                  <a:cubicBezTo>
                    <a:pt x="191727" y="183879"/>
                    <a:pt x="198727" y="180226"/>
                    <a:pt x="207070" y="185765"/>
                  </a:cubicBezTo>
                  <a:cubicBezTo>
                    <a:pt x="207565" y="185176"/>
                    <a:pt x="208036" y="184610"/>
                    <a:pt x="208531" y="184021"/>
                  </a:cubicBezTo>
                  <a:cubicBezTo>
                    <a:pt x="206740" y="179849"/>
                    <a:pt x="204949" y="175678"/>
                    <a:pt x="203134" y="171530"/>
                  </a:cubicBezTo>
                  <a:cubicBezTo>
                    <a:pt x="201249" y="167287"/>
                    <a:pt x="201696" y="162597"/>
                    <a:pt x="206151" y="161702"/>
                  </a:cubicBezTo>
                  <a:cubicBezTo>
                    <a:pt x="210794" y="160783"/>
                    <a:pt x="216238" y="161914"/>
                    <a:pt x="220739" y="163705"/>
                  </a:cubicBezTo>
                  <a:cubicBezTo>
                    <a:pt x="221753" y="164106"/>
                    <a:pt x="220787" y="171035"/>
                    <a:pt x="219726" y="174664"/>
                  </a:cubicBezTo>
                  <a:cubicBezTo>
                    <a:pt x="218925" y="177351"/>
                    <a:pt x="216780" y="179826"/>
                    <a:pt x="214777" y="181970"/>
                  </a:cubicBezTo>
                  <a:cubicBezTo>
                    <a:pt x="199269" y="198633"/>
                    <a:pt x="184232" y="215814"/>
                    <a:pt x="167923" y="231699"/>
                  </a:cubicBezTo>
                  <a:cubicBezTo>
                    <a:pt x="123002" y="275442"/>
                    <a:pt x="77916" y="318996"/>
                    <a:pt x="39028" y="368372"/>
                  </a:cubicBezTo>
                  <a:cubicBezTo>
                    <a:pt x="26702" y="384021"/>
                    <a:pt x="16143" y="401131"/>
                    <a:pt x="5420" y="417983"/>
                  </a:cubicBezTo>
                  <a:cubicBezTo>
                    <a:pt x="3558" y="420929"/>
                    <a:pt x="4878" y="425902"/>
                    <a:pt x="4736" y="429932"/>
                  </a:cubicBezTo>
                  <a:cubicBezTo>
                    <a:pt x="9379" y="428306"/>
                    <a:pt x="14258" y="427127"/>
                    <a:pt x="18571" y="424841"/>
                  </a:cubicBezTo>
                  <a:cubicBezTo>
                    <a:pt x="20197" y="423946"/>
                    <a:pt x="21376" y="420670"/>
                    <a:pt x="21541" y="418383"/>
                  </a:cubicBezTo>
                  <a:close/>
                  <a:moveTo>
                    <a:pt x="498161" y="87203"/>
                  </a:moveTo>
                  <a:cubicBezTo>
                    <a:pt x="508319" y="78694"/>
                    <a:pt x="545015" y="76691"/>
                    <a:pt x="557954" y="84304"/>
                  </a:cubicBezTo>
                  <a:cubicBezTo>
                    <a:pt x="546712" y="95828"/>
                    <a:pt x="533632" y="102192"/>
                    <a:pt x="518831" y="104784"/>
                  </a:cubicBezTo>
                  <a:cubicBezTo>
                    <a:pt x="513410" y="105727"/>
                    <a:pt x="507329" y="105680"/>
                    <a:pt x="502144" y="104101"/>
                  </a:cubicBezTo>
                  <a:cubicBezTo>
                    <a:pt x="498916" y="103111"/>
                    <a:pt x="495922" y="98704"/>
                    <a:pt x="494650" y="95192"/>
                  </a:cubicBezTo>
                  <a:cubicBezTo>
                    <a:pt x="493895" y="93142"/>
                    <a:pt x="496064" y="88947"/>
                    <a:pt x="498161" y="87203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9">
              <a:extLst>
                <a:ext uri="{FF2B5EF4-FFF2-40B4-BE49-F238E27FC236}">
                  <a16:creationId xmlns:a16="http://schemas.microsoft.com/office/drawing/2014/main" xmlns="" id="{EB6E4515-069E-4E28-9E05-D986D776FEBD}"/>
                </a:ext>
              </a:extLst>
            </p:cNvPr>
            <p:cNvSpPr/>
            <p:nvPr/>
          </p:nvSpPr>
          <p:spPr>
            <a:xfrm>
              <a:off x="437812" y="2880888"/>
              <a:ext cx="459214" cy="631201"/>
            </a:xfrm>
            <a:custGeom>
              <a:avLst/>
              <a:gdLst>
                <a:gd name="connsiteX0" fmla="*/ 119444 w 459214"/>
                <a:gd name="connsiteY0" fmla="*/ 78172 h 631201"/>
                <a:gd name="connsiteX1" fmla="*/ 147066 w 459214"/>
                <a:gd name="connsiteY1" fmla="*/ 30776 h 631201"/>
                <a:gd name="connsiteX2" fmla="*/ 156706 w 459214"/>
                <a:gd name="connsiteY2" fmla="*/ 12888 h 631201"/>
                <a:gd name="connsiteX3" fmla="*/ 152322 w 459214"/>
                <a:gd name="connsiteY3" fmla="*/ 1787 h 631201"/>
                <a:gd name="connsiteX4" fmla="*/ 140231 w 459214"/>
                <a:gd name="connsiteY4" fmla="*/ 4615 h 631201"/>
                <a:gd name="connsiteX5" fmla="*/ 132972 w 459214"/>
                <a:gd name="connsiteY5" fmla="*/ 14915 h 631201"/>
                <a:gd name="connsiteX6" fmla="*/ 92388 w 459214"/>
                <a:gd name="connsiteY6" fmla="*/ 98016 h 631201"/>
                <a:gd name="connsiteX7" fmla="*/ 72190 w 459214"/>
                <a:gd name="connsiteY7" fmla="*/ 161274 h 631201"/>
                <a:gd name="connsiteX8" fmla="*/ 62880 w 459214"/>
                <a:gd name="connsiteY8" fmla="*/ 171196 h 631201"/>
                <a:gd name="connsiteX9" fmla="*/ 49164 w 459214"/>
                <a:gd name="connsiteY9" fmla="*/ 171408 h 631201"/>
                <a:gd name="connsiteX10" fmla="*/ 23639 w 459214"/>
                <a:gd name="connsiteY10" fmla="*/ 187081 h 631201"/>
                <a:gd name="connsiteX11" fmla="*/ 9192 w 459214"/>
                <a:gd name="connsiteY11" fmla="*/ 244422 h 631201"/>
                <a:gd name="connsiteX12" fmla="*/ 283 w 459214"/>
                <a:gd name="connsiteY12" fmla="*/ 293939 h 631201"/>
                <a:gd name="connsiteX13" fmla="*/ 7990 w 459214"/>
                <a:gd name="connsiteY13" fmla="*/ 309777 h 631201"/>
                <a:gd name="connsiteX14" fmla="*/ 20505 w 459214"/>
                <a:gd name="connsiteY14" fmla="*/ 296862 h 631201"/>
                <a:gd name="connsiteX15" fmla="*/ 23969 w 459214"/>
                <a:gd name="connsiteY15" fmla="*/ 264502 h 631201"/>
                <a:gd name="connsiteX16" fmla="*/ 33538 w 459214"/>
                <a:gd name="connsiteY16" fmla="*/ 216046 h 631201"/>
                <a:gd name="connsiteX17" fmla="*/ 46878 w 459214"/>
                <a:gd name="connsiteY17" fmla="*/ 194222 h 631201"/>
                <a:gd name="connsiteX18" fmla="*/ 73816 w 459214"/>
                <a:gd name="connsiteY18" fmla="*/ 195660 h 631201"/>
                <a:gd name="connsiteX19" fmla="*/ 66204 w 459214"/>
                <a:gd name="connsiteY19" fmla="*/ 218002 h 631201"/>
                <a:gd name="connsiteX20" fmla="*/ 60712 w 459214"/>
                <a:gd name="connsiteY20" fmla="*/ 222834 h 631201"/>
                <a:gd name="connsiteX21" fmla="*/ 41858 w 459214"/>
                <a:gd name="connsiteY21" fmla="*/ 285054 h 631201"/>
                <a:gd name="connsiteX22" fmla="*/ 52251 w 459214"/>
                <a:gd name="connsiteY22" fmla="*/ 296320 h 631201"/>
                <a:gd name="connsiteX23" fmla="*/ 79779 w 459214"/>
                <a:gd name="connsiteY23" fmla="*/ 312700 h 631201"/>
                <a:gd name="connsiteX24" fmla="*/ 95546 w 459214"/>
                <a:gd name="connsiteY24" fmla="*/ 345931 h 631201"/>
                <a:gd name="connsiteX25" fmla="*/ 102664 w 459214"/>
                <a:gd name="connsiteY25" fmla="*/ 391677 h 631201"/>
                <a:gd name="connsiteX26" fmla="*/ 92529 w 459214"/>
                <a:gd name="connsiteY26" fmla="*/ 404733 h 631201"/>
                <a:gd name="connsiteX27" fmla="*/ 79095 w 459214"/>
                <a:gd name="connsiteY27" fmla="*/ 395424 h 631201"/>
                <a:gd name="connsiteX28" fmla="*/ 77210 w 459214"/>
                <a:gd name="connsiteY28" fmla="*/ 387576 h 631201"/>
                <a:gd name="connsiteX29" fmla="*/ 72968 w 459214"/>
                <a:gd name="connsiteY29" fmla="*/ 370536 h 631201"/>
                <a:gd name="connsiteX30" fmla="*/ 65237 w 459214"/>
                <a:gd name="connsiteY30" fmla="*/ 365375 h 631201"/>
                <a:gd name="connsiteX31" fmla="*/ 59722 w 459214"/>
                <a:gd name="connsiteY31" fmla="*/ 372610 h 631201"/>
                <a:gd name="connsiteX32" fmla="*/ 65237 w 459214"/>
                <a:gd name="connsiteY32" fmla="*/ 415339 h 631201"/>
                <a:gd name="connsiteX33" fmla="*/ 95617 w 459214"/>
                <a:gd name="connsiteY33" fmla="*/ 420218 h 631201"/>
                <a:gd name="connsiteX34" fmla="*/ 107047 w 459214"/>
                <a:gd name="connsiteY34" fmla="*/ 418615 h 631201"/>
                <a:gd name="connsiteX35" fmla="*/ 124936 w 459214"/>
                <a:gd name="connsiteY35" fmla="*/ 439237 h 631201"/>
                <a:gd name="connsiteX36" fmla="*/ 158520 w 459214"/>
                <a:gd name="connsiteY36" fmla="*/ 495165 h 631201"/>
                <a:gd name="connsiteX37" fmla="*/ 252558 w 459214"/>
                <a:gd name="connsiteY37" fmla="*/ 586280 h 631201"/>
                <a:gd name="connsiteX38" fmla="*/ 359746 w 459214"/>
                <a:gd name="connsiteY38" fmla="*/ 628867 h 631201"/>
                <a:gd name="connsiteX39" fmla="*/ 412704 w 459214"/>
                <a:gd name="connsiteY39" fmla="*/ 609070 h 631201"/>
                <a:gd name="connsiteX40" fmla="*/ 411384 w 459214"/>
                <a:gd name="connsiteY40" fmla="*/ 599101 h 631201"/>
                <a:gd name="connsiteX41" fmla="*/ 437969 w 459214"/>
                <a:gd name="connsiteY41" fmla="*/ 565327 h 631201"/>
                <a:gd name="connsiteX42" fmla="*/ 458709 w 459214"/>
                <a:gd name="connsiteY42" fmla="*/ 531366 h 631201"/>
                <a:gd name="connsiteX43" fmla="*/ 458261 w 459214"/>
                <a:gd name="connsiteY43" fmla="*/ 522245 h 631201"/>
                <a:gd name="connsiteX44" fmla="*/ 449518 w 459214"/>
                <a:gd name="connsiteY44" fmla="*/ 523965 h 631201"/>
                <a:gd name="connsiteX45" fmla="*/ 423263 w 459214"/>
                <a:gd name="connsiteY45" fmla="*/ 545624 h 631201"/>
                <a:gd name="connsiteX46" fmla="*/ 389159 w 459214"/>
                <a:gd name="connsiteY46" fmla="*/ 590946 h 631201"/>
                <a:gd name="connsiteX47" fmla="*/ 378436 w 459214"/>
                <a:gd name="connsiteY47" fmla="*/ 598417 h 631201"/>
                <a:gd name="connsiteX48" fmla="*/ 271082 w 459214"/>
                <a:gd name="connsiteY48" fmla="*/ 571597 h 631201"/>
                <a:gd name="connsiteX49" fmla="*/ 159982 w 459214"/>
                <a:gd name="connsiteY49" fmla="*/ 461651 h 631201"/>
                <a:gd name="connsiteX50" fmla="*/ 101108 w 459214"/>
                <a:gd name="connsiteY50" fmla="*/ 274213 h 631201"/>
                <a:gd name="connsiteX51" fmla="*/ 99435 w 459214"/>
                <a:gd name="connsiteY51" fmla="*/ 217837 h 631201"/>
                <a:gd name="connsiteX52" fmla="*/ 78412 w 459214"/>
                <a:gd name="connsiteY52" fmla="*/ 186986 h 631201"/>
                <a:gd name="connsiteX53" fmla="*/ 86378 w 459214"/>
                <a:gd name="connsiteY53" fmla="*/ 178785 h 631201"/>
                <a:gd name="connsiteX54" fmla="*/ 102074 w 459214"/>
                <a:gd name="connsiteY54" fmla="*/ 166388 h 631201"/>
                <a:gd name="connsiteX55" fmla="*/ 105138 w 459214"/>
                <a:gd name="connsiteY55" fmla="*/ 158115 h 631201"/>
                <a:gd name="connsiteX56" fmla="*/ 104031 w 459214"/>
                <a:gd name="connsiteY56" fmla="*/ 144304 h 631201"/>
                <a:gd name="connsiteX57" fmla="*/ 119444 w 459214"/>
                <a:gd name="connsiteY57" fmla="*/ 78172 h 631201"/>
                <a:gd name="connsiteX58" fmla="*/ 68631 w 459214"/>
                <a:gd name="connsiteY58" fmla="*/ 277583 h 631201"/>
                <a:gd name="connsiteX59" fmla="*/ 68230 w 459214"/>
                <a:gd name="connsiteY59" fmla="*/ 235113 h 631201"/>
                <a:gd name="connsiteX60" fmla="*/ 68631 w 459214"/>
                <a:gd name="connsiteY60" fmla="*/ 277583 h 631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459214" h="631201">
                  <a:moveTo>
                    <a:pt x="119444" y="78172"/>
                  </a:moveTo>
                  <a:cubicBezTo>
                    <a:pt x="124488" y="60284"/>
                    <a:pt x="132595" y="43762"/>
                    <a:pt x="147066" y="30776"/>
                  </a:cubicBezTo>
                  <a:cubicBezTo>
                    <a:pt x="151874" y="26463"/>
                    <a:pt x="154844" y="19298"/>
                    <a:pt x="156706" y="12888"/>
                  </a:cubicBezTo>
                  <a:cubicBezTo>
                    <a:pt x="157625" y="9753"/>
                    <a:pt x="155103" y="4144"/>
                    <a:pt x="152322" y="1787"/>
                  </a:cubicBezTo>
                  <a:cubicBezTo>
                    <a:pt x="148339" y="-1583"/>
                    <a:pt x="143460" y="67"/>
                    <a:pt x="140231" y="4615"/>
                  </a:cubicBezTo>
                  <a:cubicBezTo>
                    <a:pt x="137804" y="8033"/>
                    <a:pt x="134811" y="11191"/>
                    <a:pt x="132972" y="14915"/>
                  </a:cubicBezTo>
                  <a:cubicBezTo>
                    <a:pt x="119256" y="42513"/>
                    <a:pt x="105068" y="69947"/>
                    <a:pt x="92388" y="98016"/>
                  </a:cubicBezTo>
                  <a:cubicBezTo>
                    <a:pt x="83267" y="118191"/>
                    <a:pt x="75183" y="138907"/>
                    <a:pt x="72190" y="161274"/>
                  </a:cubicBezTo>
                  <a:cubicBezTo>
                    <a:pt x="71695" y="165044"/>
                    <a:pt x="66793" y="169499"/>
                    <a:pt x="62880" y="171196"/>
                  </a:cubicBezTo>
                  <a:cubicBezTo>
                    <a:pt x="58992" y="172893"/>
                    <a:pt x="53689" y="172068"/>
                    <a:pt x="49164" y="171408"/>
                  </a:cubicBezTo>
                  <a:cubicBezTo>
                    <a:pt x="33255" y="169004"/>
                    <a:pt x="28282" y="171266"/>
                    <a:pt x="23639" y="187081"/>
                  </a:cubicBezTo>
                  <a:cubicBezTo>
                    <a:pt x="18077" y="205982"/>
                    <a:pt x="13434" y="225167"/>
                    <a:pt x="9192" y="244422"/>
                  </a:cubicBezTo>
                  <a:cubicBezTo>
                    <a:pt x="5586" y="260779"/>
                    <a:pt x="2758" y="277347"/>
                    <a:pt x="283" y="293939"/>
                  </a:cubicBezTo>
                  <a:cubicBezTo>
                    <a:pt x="-660" y="300350"/>
                    <a:pt x="472" y="307279"/>
                    <a:pt x="7990" y="309777"/>
                  </a:cubicBezTo>
                  <a:cubicBezTo>
                    <a:pt x="13151" y="311497"/>
                    <a:pt x="18737" y="306383"/>
                    <a:pt x="20505" y="296862"/>
                  </a:cubicBezTo>
                  <a:cubicBezTo>
                    <a:pt x="22461" y="286232"/>
                    <a:pt x="22249" y="275202"/>
                    <a:pt x="23969" y="264502"/>
                  </a:cubicBezTo>
                  <a:cubicBezTo>
                    <a:pt x="26585" y="248240"/>
                    <a:pt x="29084" y="231860"/>
                    <a:pt x="33538" y="216046"/>
                  </a:cubicBezTo>
                  <a:cubicBezTo>
                    <a:pt x="35777" y="208104"/>
                    <a:pt x="41245" y="200538"/>
                    <a:pt x="46878" y="194222"/>
                  </a:cubicBezTo>
                  <a:cubicBezTo>
                    <a:pt x="53948" y="186303"/>
                    <a:pt x="67830" y="187741"/>
                    <a:pt x="73816" y="195660"/>
                  </a:cubicBezTo>
                  <a:cubicBezTo>
                    <a:pt x="79590" y="203319"/>
                    <a:pt x="76809" y="211332"/>
                    <a:pt x="66204" y="218002"/>
                  </a:cubicBezTo>
                  <a:cubicBezTo>
                    <a:pt x="64153" y="219299"/>
                    <a:pt x="61985" y="220854"/>
                    <a:pt x="60712" y="222834"/>
                  </a:cubicBezTo>
                  <a:cubicBezTo>
                    <a:pt x="48692" y="241806"/>
                    <a:pt x="42235" y="262570"/>
                    <a:pt x="41858" y="285054"/>
                  </a:cubicBezTo>
                  <a:cubicBezTo>
                    <a:pt x="41740" y="291653"/>
                    <a:pt x="45628" y="296107"/>
                    <a:pt x="52251" y="296320"/>
                  </a:cubicBezTo>
                  <a:cubicBezTo>
                    <a:pt x="64624" y="296744"/>
                    <a:pt x="73840" y="302919"/>
                    <a:pt x="79779" y="312700"/>
                  </a:cubicBezTo>
                  <a:cubicBezTo>
                    <a:pt x="86119" y="323117"/>
                    <a:pt x="91280" y="334477"/>
                    <a:pt x="95546" y="345931"/>
                  </a:cubicBezTo>
                  <a:cubicBezTo>
                    <a:pt x="100990" y="360543"/>
                    <a:pt x="104384" y="375815"/>
                    <a:pt x="102664" y="391677"/>
                  </a:cubicBezTo>
                  <a:cubicBezTo>
                    <a:pt x="101980" y="398064"/>
                    <a:pt x="99270" y="403437"/>
                    <a:pt x="92529" y="404733"/>
                  </a:cubicBezTo>
                  <a:cubicBezTo>
                    <a:pt x="85412" y="406100"/>
                    <a:pt x="81664" y="401128"/>
                    <a:pt x="79095" y="395424"/>
                  </a:cubicBezTo>
                  <a:cubicBezTo>
                    <a:pt x="78011" y="393020"/>
                    <a:pt x="77799" y="390192"/>
                    <a:pt x="77210" y="387576"/>
                  </a:cubicBezTo>
                  <a:cubicBezTo>
                    <a:pt x="75890" y="381849"/>
                    <a:pt x="75207" y="375862"/>
                    <a:pt x="72968" y="370536"/>
                  </a:cubicBezTo>
                  <a:cubicBezTo>
                    <a:pt x="71907" y="368014"/>
                    <a:pt x="67735" y="365139"/>
                    <a:pt x="65237" y="365375"/>
                  </a:cubicBezTo>
                  <a:cubicBezTo>
                    <a:pt x="63116" y="365563"/>
                    <a:pt x="60288" y="369782"/>
                    <a:pt x="59722" y="372610"/>
                  </a:cubicBezTo>
                  <a:cubicBezTo>
                    <a:pt x="56753" y="387387"/>
                    <a:pt x="60170" y="401528"/>
                    <a:pt x="65237" y="415339"/>
                  </a:cubicBezTo>
                  <a:cubicBezTo>
                    <a:pt x="72614" y="435396"/>
                    <a:pt x="85624" y="436268"/>
                    <a:pt x="95617" y="420218"/>
                  </a:cubicBezTo>
                  <a:cubicBezTo>
                    <a:pt x="98963" y="414868"/>
                    <a:pt x="103064" y="414467"/>
                    <a:pt x="107047" y="418615"/>
                  </a:cubicBezTo>
                  <a:cubicBezTo>
                    <a:pt x="113364" y="425167"/>
                    <a:pt x="120081" y="431648"/>
                    <a:pt x="124936" y="439237"/>
                  </a:cubicBezTo>
                  <a:cubicBezTo>
                    <a:pt x="136649" y="457550"/>
                    <a:pt x="147160" y="476617"/>
                    <a:pt x="158520" y="495165"/>
                  </a:cubicBezTo>
                  <a:cubicBezTo>
                    <a:pt x="182041" y="533581"/>
                    <a:pt x="210795" y="567331"/>
                    <a:pt x="252558" y="586280"/>
                  </a:cubicBezTo>
                  <a:cubicBezTo>
                    <a:pt x="287533" y="602141"/>
                    <a:pt x="323616" y="615716"/>
                    <a:pt x="359746" y="628867"/>
                  </a:cubicBezTo>
                  <a:cubicBezTo>
                    <a:pt x="379237" y="635962"/>
                    <a:pt x="402263" y="626181"/>
                    <a:pt x="412704" y="609070"/>
                  </a:cubicBezTo>
                  <a:cubicBezTo>
                    <a:pt x="406741" y="606548"/>
                    <a:pt x="408650" y="602612"/>
                    <a:pt x="411384" y="599101"/>
                  </a:cubicBezTo>
                  <a:cubicBezTo>
                    <a:pt x="420175" y="587788"/>
                    <a:pt x="429720" y="577017"/>
                    <a:pt x="437969" y="565327"/>
                  </a:cubicBezTo>
                  <a:cubicBezTo>
                    <a:pt x="445605" y="554510"/>
                    <a:pt x="452228" y="542938"/>
                    <a:pt x="458709" y="531366"/>
                  </a:cubicBezTo>
                  <a:cubicBezTo>
                    <a:pt x="459982" y="529103"/>
                    <a:pt x="458473" y="525309"/>
                    <a:pt x="458261" y="522245"/>
                  </a:cubicBezTo>
                  <a:cubicBezTo>
                    <a:pt x="455315" y="522763"/>
                    <a:pt x="451639" y="522363"/>
                    <a:pt x="449518" y="523965"/>
                  </a:cubicBezTo>
                  <a:cubicBezTo>
                    <a:pt x="440467" y="530824"/>
                    <a:pt x="431299" y="537682"/>
                    <a:pt x="423263" y="545624"/>
                  </a:cubicBezTo>
                  <a:cubicBezTo>
                    <a:pt x="409734" y="559011"/>
                    <a:pt x="396277" y="572846"/>
                    <a:pt x="389159" y="590946"/>
                  </a:cubicBezTo>
                  <a:cubicBezTo>
                    <a:pt x="386873" y="596791"/>
                    <a:pt x="383998" y="598464"/>
                    <a:pt x="378436" y="598417"/>
                  </a:cubicBezTo>
                  <a:cubicBezTo>
                    <a:pt x="340491" y="598111"/>
                    <a:pt x="304502" y="589956"/>
                    <a:pt x="271082" y="571597"/>
                  </a:cubicBezTo>
                  <a:cubicBezTo>
                    <a:pt x="223592" y="545530"/>
                    <a:pt x="187934" y="507373"/>
                    <a:pt x="159982" y="461651"/>
                  </a:cubicBezTo>
                  <a:cubicBezTo>
                    <a:pt x="124818" y="404121"/>
                    <a:pt x="105280" y="341500"/>
                    <a:pt x="101108" y="274213"/>
                  </a:cubicBezTo>
                  <a:cubicBezTo>
                    <a:pt x="99953" y="255452"/>
                    <a:pt x="100802" y="236574"/>
                    <a:pt x="99435" y="217837"/>
                  </a:cubicBezTo>
                  <a:cubicBezTo>
                    <a:pt x="98492" y="204828"/>
                    <a:pt x="98327" y="190145"/>
                    <a:pt x="78412" y="186986"/>
                  </a:cubicBezTo>
                  <a:cubicBezTo>
                    <a:pt x="81829" y="183428"/>
                    <a:pt x="83880" y="180835"/>
                    <a:pt x="86378" y="178785"/>
                  </a:cubicBezTo>
                  <a:cubicBezTo>
                    <a:pt x="91539" y="174542"/>
                    <a:pt x="97243" y="170937"/>
                    <a:pt x="102074" y="166388"/>
                  </a:cubicBezTo>
                  <a:cubicBezTo>
                    <a:pt x="104031" y="164549"/>
                    <a:pt x="105044" y="160944"/>
                    <a:pt x="105138" y="158115"/>
                  </a:cubicBezTo>
                  <a:cubicBezTo>
                    <a:pt x="105280" y="153520"/>
                    <a:pt x="103111" y="148641"/>
                    <a:pt x="104031" y="144304"/>
                  </a:cubicBezTo>
                  <a:cubicBezTo>
                    <a:pt x="108744" y="122150"/>
                    <a:pt x="113293" y="99949"/>
                    <a:pt x="119444" y="78172"/>
                  </a:cubicBezTo>
                  <a:close/>
                  <a:moveTo>
                    <a:pt x="68631" y="277583"/>
                  </a:moveTo>
                  <a:cubicBezTo>
                    <a:pt x="63917" y="263253"/>
                    <a:pt x="64719" y="249678"/>
                    <a:pt x="68230" y="235113"/>
                  </a:cubicBezTo>
                  <a:cubicBezTo>
                    <a:pt x="77116" y="244422"/>
                    <a:pt x="77210" y="267873"/>
                    <a:pt x="68631" y="277583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0">
              <a:extLst>
                <a:ext uri="{FF2B5EF4-FFF2-40B4-BE49-F238E27FC236}">
                  <a16:creationId xmlns:a16="http://schemas.microsoft.com/office/drawing/2014/main" xmlns="" id="{2401226C-DD1D-4B6C-B183-07C36458AD63}"/>
                </a:ext>
              </a:extLst>
            </p:cNvPr>
            <p:cNvSpPr/>
            <p:nvPr/>
          </p:nvSpPr>
          <p:spPr>
            <a:xfrm>
              <a:off x="406776" y="3394388"/>
              <a:ext cx="471525" cy="358476"/>
            </a:xfrm>
            <a:custGeom>
              <a:avLst/>
              <a:gdLst>
                <a:gd name="connsiteX0" fmla="*/ 200798 w 471525"/>
                <a:gd name="connsiteY0" fmla="*/ 236672 h 358476"/>
                <a:gd name="connsiteX1" fmla="*/ 187458 w 471525"/>
                <a:gd name="connsiteY1" fmla="*/ 235329 h 358476"/>
                <a:gd name="connsiteX2" fmla="*/ 158234 w 471525"/>
                <a:gd name="connsiteY2" fmla="*/ 213010 h 358476"/>
                <a:gd name="connsiteX3" fmla="*/ 148877 w 471525"/>
                <a:gd name="connsiteY3" fmla="*/ 198138 h 358476"/>
                <a:gd name="connsiteX4" fmla="*/ 141995 w 471525"/>
                <a:gd name="connsiteY4" fmla="*/ 180415 h 358476"/>
                <a:gd name="connsiteX5" fmla="*/ 121067 w 471525"/>
                <a:gd name="connsiteY5" fmla="*/ 147184 h 358476"/>
                <a:gd name="connsiteX6" fmla="*/ 93138 w 471525"/>
                <a:gd name="connsiteY6" fmla="*/ 97667 h 358476"/>
                <a:gd name="connsiteX7" fmla="*/ 74284 w 471525"/>
                <a:gd name="connsiteY7" fmla="*/ 49517 h 358476"/>
                <a:gd name="connsiteX8" fmla="*/ 51281 w 471525"/>
                <a:gd name="connsiteY8" fmla="*/ 3959 h 358476"/>
                <a:gd name="connsiteX9" fmla="*/ 45742 w 471525"/>
                <a:gd name="connsiteY9" fmla="*/ 0 h 358476"/>
                <a:gd name="connsiteX10" fmla="*/ 41830 w 471525"/>
                <a:gd name="connsiteY10" fmla="*/ 6411 h 358476"/>
                <a:gd name="connsiteX11" fmla="*/ 42514 w 471525"/>
                <a:gd name="connsiteY11" fmla="*/ 17417 h 358476"/>
                <a:gd name="connsiteX12" fmla="*/ 70819 w 471525"/>
                <a:gd name="connsiteY12" fmla="*/ 91115 h 358476"/>
                <a:gd name="connsiteX13" fmla="*/ 135349 w 471525"/>
                <a:gd name="connsiteY13" fmla="*/ 201838 h 358476"/>
                <a:gd name="connsiteX14" fmla="*/ 156584 w 471525"/>
                <a:gd name="connsiteY14" fmla="*/ 244898 h 358476"/>
                <a:gd name="connsiteX15" fmla="*/ 152247 w 471525"/>
                <a:gd name="connsiteY15" fmla="*/ 255810 h 358476"/>
                <a:gd name="connsiteX16" fmla="*/ 143716 w 471525"/>
                <a:gd name="connsiteY16" fmla="*/ 252934 h 358476"/>
                <a:gd name="connsiteX17" fmla="*/ 139308 w 471525"/>
                <a:gd name="connsiteY17" fmla="*/ 248009 h 358476"/>
                <a:gd name="connsiteX18" fmla="*/ 98912 w 471525"/>
                <a:gd name="connsiteY18" fmla="*/ 190243 h 358476"/>
                <a:gd name="connsiteX19" fmla="*/ 31154 w 471525"/>
                <a:gd name="connsiteY19" fmla="*/ 63257 h 358476"/>
                <a:gd name="connsiteX20" fmla="*/ 19699 w 471525"/>
                <a:gd name="connsiteY20" fmla="*/ 43625 h 358476"/>
                <a:gd name="connsiteX21" fmla="*/ 3343 w 471525"/>
                <a:gd name="connsiteY21" fmla="*/ 41975 h 358476"/>
                <a:gd name="connsiteX22" fmla="*/ 1811 w 471525"/>
                <a:gd name="connsiteY22" fmla="*/ 53641 h 358476"/>
                <a:gd name="connsiteX23" fmla="*/ 3744 w 471525"/>
                <a:gd name="connsiteY23" fmla="*/ 59227 h 358476"/>
                <a:gd name="connsiteX24" fmla="*/ 54486 w 471525"/>
                <a:gd name="connsiteY24" fmla="*/ 159510 h 358476"/>
                <a:gd name="connsiteX25" fmla="*/ 84041 w 471525"/>
                <a:gd name="connsiteY25" fmla="*/ 203088 h 358476"/>
                <a:gd name="connsiteX26" fmla="*/ 87623 w 471525"/>
                <a:gd name="connsiteY26" fmla="*/ 212397 h 358476"/>
                <a:gd name="connsiteX27" fmla="*/ 93845 w 471525"/>
                <a:gd name="connsiteY27" fmla="*/ 228659 h 358476"/>
                <a:gd name="connsiteX28" fmla="*/ 120289 w 471525"/>
                <a:gd name="connsiteY28" fmla="*/ 255763 h 358476"/>
                <a:gd name="connsiteX29" fmla="*/ 137541 w 471525"/>
                <a:gd name="connsiteY29" fmla="*/ 276078 h 358476"/>
                <a:gd name="connsiteX30" fmla="*/ 133911 w 471525"/>
                <a:gd name="connsiteY30" fmla="*/ 297290 h 358476"/>
                <a:gd name="connsiteX31" fmla="*/ 131932 w 471525"/>
                <a:gd name="connsiteY31" fmla="*/ 313599 h 358476"/>
                <a:gd name="connsiteX32" fmla="*/ 150315 w 471525"/>
                <a:gd name="connsiteY32" fmla="*/ 329625 h 358476"/>
                <a:gd name="connsiteX33" fmla="*/ 161934 w 471525"/>
                <a:gd name="connsiteY33" fmla="*/ 324676 h 358476"/>
                <a:gd name="connsiteX34" fmla="*/ 162994 w 471525"/>
                <a:gd name="connsiteY34" fmla="*/ 275041 h 358476"/>
                <a:gd name="connsiteX35" fmla="*/ 163725 w 471525"/>
                <a:gd name="connsiteY35" fmla="*/ 266557 h 358476"/>
                <a:gd name="connsiteX36" fmla="*/ 173506 w 471525"/>
                <a:gd name="connsiteY36" fmla="*/ 267924 h 358476"/>
                <a:gd name="connsiteX37" fmla="*/ 200421 w 471525"/>
                <a:gd name="connsiteY37" fmla="*/ 286236 h 358476"/>
                <a:gd name="connsiteX38" fmla="*/ 279752 w 471525"/>
                <a:gd name="connsiteY38" fmla="*/ 339501 h 358476"/>
                <a:gd name="connsiteX39" fmla="*/ 333487 w 471525"/>
                <a:gd name="connsiteY39" fmla="*/ 354301 h 358476"/>
                <a:gd name="connsiteX40" fmla="*/ 347275 w 471525"/>
                <a:gd name="connsiteY40" fmla="*/ 349446 h 358476"/>
                <a:gd name="connsiteX41" fmla="*/ 338884 w 471525"/>
                <a:gd name="connsiteY41" fmla="*/ 338086 h 358476"/>
                <a:gd name="connsiteX42" fmla="*/ 326535 w 471525"/>
                <a:gd name="connsiteY42" fmla="*/ 328376 h 358476"/>
                <a:gd name="connsiteX43" fmla="*/ 327312 w 471525"/>
                <a:gd name="connsiteY43" fmla="*/ 325548 h 358476"/>
                <a:gd name="connsiteX44" fmla="*/ 344352 w 471525"/>
                <a:gd name="connsiteY44" fmla="*/ 323898 h 358476"/>
                <a:gd name="connsiteX45" fmla="*/ 382957 w 471525"/>
                <a:gd name="connsiteY45" fmla="*/ 338935 h 358476"/>
                <a:gd name="connsiteX46" fmla="*/ 391960 w 471525"/>
                <a:gd name="connsiteY46" fmla="*/ 345204 h 358476"/>
                <a:gd name="connsiteX47" fmla="*/ 443268 w 471525"/>
                <a:gd name="connsiteY47" fmla="*/ 358284 h 358476"/>
                <a:gd name="connsiteX48" fmla="*/ 465351 w 471525"/>
                <a:gd name="connsiteY48" fmla="*/ 357177 h 358476"/>
                <a:gd name="connsiteX49" fmla="*/ 471503 w 471525"/>
                <a:gd name="connsiteY49" fmla="*/ 352039 h 358476"/>
                <a:gd name="connsiteX50" fmla="*/ 467166 w 471525"/>
                <a:gd name="connsiteY50" fmla="*/ 345133 h 358476"/>
                <a:gd name="connsiteX51" fmla="*/ 452931 w 471525"/>
                <a:gd name="connsiteY51" fmla="*/ 339312 h 358476"/>
                <a:gd name="connsiteX52" fmla="*/ 405771 w 471525"/>
                <a:gd name="connsiteY52" fmla="*/ 334645 h 358476"/>
                <a:gd name="connsiteX53" fmla="*/ 397192 w 471525"/>
                <a:gd name="connsiteY53" fmla="*/ 332854 h 358476"/>
                <a:gd name="connsiteX54" fmla="*/ 397027 w 471525"/>
                <a:gd name="connsiteY54" fmla="*/ 330733 h 358476"/>
                <a:gd name="connsiteX55" fmla="*/ 427030 w 471525"/>
                <a:gd name="connsiteY55" fmla="*/ 315320 h 358476"/>
                <a:gd name="connsiteX56" fmla="*/ 426417 w 471525"/>
                <a:gd name="connsiteY56" fmla="*/ 313081 h 358476"/>
                <a:gd name="connsiteX57" fmla="*/ 418074 w 471525"/>
                <a:gd name="connsiteY57" fmla="*/ 310959 h 358476"/>
                <a:gd name="connsiteX58" fmla="*/ 375179 w 471525"/>
                <a:gd name="connsiteY58" fmla="*/ 307707 h 358476"/>
                <a:gd name="connsiteX59" fmla="*/ 343574 w 471525"/>
                <a:gd name="connsiteY59" fmla="*/ 303889 h 358476"/>
                <a:gd name="connsiteX60" fmla="*/ 330188 w 471525"/>
                <a:gd name="connsiteY60" fmla="*/ 290691 h 358476"/>
                <a:gd name="connsiteX61" fmla="*/ 344729 w 471525"/>
                <a:gd name="connsiteY61" fmla="*/ 280839 h 358476"/>
                <a:gd name="connsiteX62" fmla="*/ 365446 w 471525"/>
                <a:gd name="connsiteY62" fmla="*/ 281405 h 358476"/>
                <a:gd name="connsiteX63" fmla="*/ 376476 w 471525"/>
                <a:gd name="connsiteY63" fmla="*/ 280250 h 358476"/>
                <a:gd name="connsiteX64" fmla="*/ 375203 w 471525"/>
                <a:gd name="connsiteY64" fmla="*/ 276738 h 358476"/>
                <a:gd name="connsiteX65" fmla="*/ 316141 w 471525"/>
                <a:gd name="connsiteY65" fmla="*/ 262645 h 358476"/>
                <a:gd name="connsiteX66" fmla="*/ 310697 w 471525"/>
                <a:gd name="connsiteY66" fmla="*/ 269691 h 358476"/>
                <a:gd name="connsiteX67" fmla="*/ 292337 w 471525"/>
                <a:gd name="connsiteY67" fmla="*/ 281476 h 358476"/>
                <a:gd name="connsiteX68" fmla="*/ 250197 w 471525"/>
                <a:gd name="connsiteY68" fmla="*/ 258803 h 358476"/>
                <a:gd name="connsiteX69" fmla="*/ 215929 w 471525"/>
                <a:gd name="connsiteY69" fmla="*/ 238440 h 358476"/>
                <a:gd name="connsiteX70" fmla="*/ 200798 w 471525"/>
                <a:gd name="connsiteY70" fmla="*/ 236672 h 358476"/>
                <a:gd name="connsiteX71" fmla="*/ 306831 w 471525"/>
                <a:gd name="connsiteY71" fmla="*/ 306717 h 358476"/>
                <a:gd name="connsiteX72" fmla="*/ 309777 w 471525"/>
                <a:gd name="connsiteY72" fmla="*/ 308980 h 358476"/>
                <a:gd name="connsiteX73" fmla="*/ 307374 w 471525"/>
                <a:gd name="connsiteY73" fmla="*/ 334551 h 358476"/>
                <a:gd name="connsiteX74" fmla="*/ 298347 w 471525"/>
                <a:gd name="connsiteY74" fmla="*/ 333279 h 358476"/>
                <a:gd name="connsiteX75" fmla="*/ 289014 w 471525"/>
                <a:gd name="connsiteY75" fmla="*/ 321919 h 358476"/>
                <a:gd name="connsiteX76" fmla="*/ 274496 w 471525"/>
                <a:gd name="connsiteY76" fmla="*/ 315272 h 358476"/>
                <a:gd name="connsiteX77" fmla="*/ 254109 w 471525"/>
                <a:gd name="connsiteY77" fmla="*/ 310158 h 358476"/>
                <a:gd name="connsiteX78" fmla="*/ 213218 w 471525"/>
                <a:gd name="connsiteY78" fmla="*/ 269621 h 358476"/>
                <a:gd name="connsiteX79" fmla="*/ 206030 w 471525"/>
                <a:gd name="connsiteY79" fmla="*/ 258991 h 358476"/>
                <a:gd name="connsiteX80" fmla="*/ 207845 w 471525"/>
                <a:gd name="connsiteY80" fmla="*/ 257389 h 358476"/>
                <a:gd name="connsiteX81" fmla="*/ 306831 w 471525"/>
                <a:gd name="connsiteY81" fmla="*/ 306717 h 35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471525" h="358476">
                  <a:moveTo>
                    <a:pt x="200798" y="236672"/>
                  </a:moveTo>
                  <a:cubicBezTo>
                    <a:pt x="196296" y="236272"/>
                    <a:pt x="190781" y="237497"/>
                    <a:pt x="187458" y="235329"/>
                  </a:cubicBezTo>
                  <a:cubicBezTo>
                    <a:pt x="177206" y="228659"/>
                    <a:pt x="167355" y="221164"/>
                    <a:pt x="158234" y="213010"/>
                  </a:cubicBezTo>
                  <a:cubicBezTo>
                    <a:pt x="154015" y="209239"/>
                    <a:pt x="151399" y="203418"/>
                    <a:pt x="148877" y="198138"/>
                  </a:cubicBezTo>
                  <a:cubicBezTo>
                    <a:pt x="146143" y="192435"/>
                    <a:pt x="145106" y="185836"/>
                    <a:pt x="141995" y="180415"/>
                  </a:cubicBezTo>
                  <a:cubicBezTo>
                    <a:pt x="135467" y="169079"/>
                    <a:pt x="127736" y="158449"/>
                    <a:pt x="121067" y="147184"/>
                  </a:cubicBezTo>
                  <a:cubicBezTo>
                    <a:pt x="111404" y="130875"/>
                    <a:pt x="101316" y="114707"/>
                    <a:pt x="93138" y="97667"/>
                  </a:cubicBezTo>
                  <a:cubicBezTo>
                    <a:pt x="85714" y="82159"/>
                    <a:pt x="81236" y="65284"/>
                    <a:pt x="74284" y="49517"/>
                  </a:cubicBezTo>
                  <a:cubicBezTo>
                    <a:pt x="67425" y="33985"/>
                    <a:pt x="59200" y="19020"/>
                    <a:pt x="51281" y="3959"/>
                  </a:cubicBezTo>
                  <a:cubicBezTo>
                    <a:pt x="50338" y="2168"/>
                    <a:pt x="47628" y="1296"/>
                    <a:pt x="45742" y="0"/>
                  </a:cubicBezTo>
                  <a:cubicBezTo>
                    <a:pt x="44375" y="2121"/>
                    <a:pt x="42136" y="4148"/>
                    <a:pt x="41830" y="6411"/>
                  </a:cubicBezTo>
                  <a:cubicBezTo>
                    <a:pt x="41359" y="9993"/>
                    <a:pt x="41806" y="13835"/>
                    <a:pt x="42514" y="17417"/>
                  </a:cubicBezTo>
                  <a:cubicBezTo>
                    <a:pt x="47604" y="43625"/>
                    <a:pt x="58116" y="68018"/>
                    <a:pt x="70819" y="91115"/>
                  </a:cubicBezTo>
                  <a:cubicBezTo>
                    <a:pt x="91394" y="128541"/>
                    <a:pt x="114114" y="164766"/>
                    <a:pt x="135349" y="201838"/>
                  </a:cubicBezTo>
                  <a:cubicBezTo>
                    <a:pt x="143291" y="215697"/>
                    <a:pt x="149608" y="230497"/>
                    <a:pt x="156584" y="244898"/>
                  </a:cubicBezTo>
                  <a:cubicBezTo>
                    <a:pt x="159035" y="249965"/>
                    <a:pt x="156702" y="254136"/>
                    <a:pt x="152247" y="255810"/>
                  </a:cubicBezTo>
                  <a:cubicBezTo>
                    <a:pt x="150032" y="256635"/>
                    <a:pt x="146355" y="254443"/>
                    <a:pt x="143716" y="252934"/>
                  </a:cubicBezTo>
                  <a:cubicBezTo>
                    <a:pt x="141901" y="251897"/>
                    <a:pt x="140581" y="249800"/>
                    <a:pt x="139308" y="248009"/>
                  </a:cubicBezTo>
                  <a:cubicBezTo>
                    <a:pt x="125780" y="228801"/>
                    <a:pt x="111946" y="209781"/>
                    <a:pt x="98912" y="190243"/>
                  </a:cubicBezTo>
                  <a:cubicBezTo>
                    <a:pt x="72186" y="150153"/>
                    <a:pt x="45625" y="109970"/>
                    <a:pt x="31154" y="63257"/>
                  </a:cubicBezTo>
                  <a:cubicBezTo>
                    <a:pt x="28962" y="56187"/>
                    <a:pt x="24295" y="49611"/>
                    <a:pt x="19699" y="43625"/>
                  </a:cubicBezTo>
                  <a:cubicBezTo>
                    <a:pt x="15410" y="38039"/>
                    <a:pt x="8952" y="39453"/>
                    <a:pt x="3343" y="41975"/>
                  </a:cubicBezTo>
                  <a:cubicBezTo>
                    <a:pt x="-2973" y="44803"/>
                    <a:pt x="1552" y="49682"/>
                    <a:pt x="1811" y="53641"/>
                  </a:cubicBezTo>
                  <a:cubicBezTo>
                    <a:pt x="1929" y="55527"/>
                    <a:pt x="3060" y="57365"/>
                    <a:pt x="3744" y="59227"/>
                  </a:cubicBezTo>
                  <a:cubicBezTo>
                    <a:pt x="16848" y="94579"/>
                    <a:pt x="34430" y="127716"/>
                    <a:pt x="54486" y="159510"/>
                  </a:cubicBezTo>
                  <a:cubicBezTo>
                    <a:pt x="63843" y="174334"/>
                    <a:pt x="74307" y="188475"/>
                    <a:pt x="84041" y="203088"/>
                  </a:cubicBezTo>
                  <a:cubicBezTo>
                    <a:pt x="85903" y="205869"/>
                    <a:pt x="88566" y="210182"/>
                    <a:pt x="87623" y="212397"/>
                  </a:cubicBezTo>
                  <a:cubicBezTo>
                    <a:pt x="84182" y="220410"/>
                    <a:pt x="89791" y="224299"/>
                    <a:pt x="93845" y="228659"/>
                  </a:cubicBezTo>
                  <a:cubicBezTo>
                    <a:pt x="102448" y="237898"/>
                    <a:pt x="111663" y="246547"/>
                    <a:pt x="120289" y="255763"/>
                  </a:cubicBezTo>
                  <a:cubicBezTo>
                    <a:pt x="126369" y="262244"/>
                    <a:pt x="132497" y="268819"/>
                    <a:pt x="137541" y="276078"/>
                  </a:cubicBezTo>
                  <a:cubicBezTo>
                    <a:pt x="144093" y="285459"/>
                    <a:pt x="142867" y="290125"/>
                    <a:pt x="133911" y="297290"/>
                  </a:cubicBezTo>
                  <a:cubicBezTo>
                    <a:pt x="127289" y="302593"/>
                    <a:pt x="126228" y="307448"/>
                    <a:pt x="131932" y="313599"/>
                  </a:cubicBezTo>
                  <a:cubicBezTo>
                    <a:pt x="137423" y="319538"/>
                    <a:pt x="143763" y="324865"/>
                    <a:pt x="150315" y="329625"/>
                  </a:cubicBezTo>
                  <a:cubicBezTo>
                    <a:pt x="156937" y="334433"/>
                    <a:pt x="161415" y="332760"/>
                    <a:pt x="161934" y="324676"/>
                  </a:cubicBezTo>
                  <a:cubicBezTo>
                    <a:pt x="162994" y="308178"/>
                    <a:pt x="162664" y="291586"/>
                    <a:pt x="162994" y="275041"/>
                  </a:cubicBezTo>
                  <a:cubicBezTo>
                    <a:pt x="163042" y="272213"/>
                    <a:pt x="163489" y="269385"/>
                    <a:pt x="163725" y="266557"/>
                  </a:cubicBezTo>
                  <a:cubicBezTo>
                    <a:pt x="167025" y="266958"/>
                    <a:pt x="170937" y="266345"/>
                    <a:pt x="173506" y="267924"/>
                  </a:cubicBezTo>
                  <a:cubicBezTo>
                    <a:pt x="182745" y="273604"/>
                    <a:pt x="191960" y="279496"/>
                    <a:pt x="200421" y="286236"/>
                  </a:cubicBezTo>
                  <a:cubicBezTo>
                    <a:pt x="225403" y="306199"/>
                    <a:pt x="251281" y="324818"/>
                    <a:pt x="279752" y="339501"/>
                  </a:cubicBezTo>
                  <a:cubicBezTo>
                    <a:pt x="296579" y="348174"/>
                    <a:pt x="314326" y="354325"/>
                    <a:pt x="333487" y="354301"/>
                  </a:cubicBezTo>
                  <a:cubicBezTo>
                    <a:pt x="338083" y="354301"/>
                    <a:pt x="342679" y="351167"/>
                    <a:pt x="347275" y="349446"/>
                  </a:cubicBezTo>
                  <a:cubicBezTo>
                    <a:pt x="344517" y="345628"/>
                    <a:pt x="342184" y="341386"/>
                    <a:pt x="338884" y="338086"/>
                  </a:cubicBezTo>
                  <a:cubicBezTo>
                    <a:pt x="335208" y="334410"/>
                    <a:pt x="330706" y="331582"/>
                    <a:pt x="326535" y="328376"/>
                  </a:cubicBezTo>
                  <a:cubicBezTo>
                    <a:pt x="326794" y="327434"/>
                    <a:pt x="327053" y="326491"/>
                    <a:pt x="327312" y="325548"/>
                  </a:cubicBezTo>
                  <a:cubicBezTo>
                    <a:pt x="332992" y="324959"/>
                    <a:pt x="338672" y="323781"/>
                    <a:pt x="344352" y="323898"/>
                  </a:cubicBezTo>
                  <a:cubicBezTo>
                    <a:pt x="358941" y="324181"/>
                    <a:pt x="373742" y="324087"/>
                    <a:pt x="382957" y="338935"/>
                  </a:cubicBezTo>
                  <a:cubicBezTo>
                    <a:pt x="384748" y="341810"/>
                    <a:pt x="388684" y="343625"/>
                    <a:pt x="391960" y="345204"/>
                  </a:cubicBezTo>
                  <a:cubicBezTo>
                    <a:pt x="408151" y="353052"/>
                    <a:pt x="425474" y="356941"/>
                    <a:pt x="443268" y="358284"/>
                  </a:cubicBezTo>
                  <a:cubicBezTo>
                    <a:pt x="450574" y="358827"/>
                    <a:pt x="458069" y="358143"/>
                    <a:pt x="465351" y="357177"/>
                  </a:cubicBezTo>
                  <a:cubicBezTo>
                    <a:pt x="467732" y="356870"/>
                    <a:pt x="471244" y="354066"/>
                    <a:pt x="471503" y="352039"/>
                  </a:cubicBezTo>
                  <a:cubicBezTo>
                    <a:pt x="471786" y="349894"/>
                    <a:pt x="469358" y="346406"/>
                    <a:pt x="467166" y="345133"/>
                  </a:cubicBezTo>
                  <a:cubicBezTo>
                    <a:pt x="462783" y="342541"/>
                    <a:pt x="457880" y="339948"/>
                    <a:pt x="452931" y="339312"/>
                  </a:cubicBezTo>
                  <a:cubicBezTo>
                    <a:pt x="437282" y="337285"/>
                    <a:pt x="421491" y="336225"/>
                    <a:pt x="405771" y="334645"/>
                  </a:cubicBezTo>
                  <a:cubicBezTo>
                    <a:pt x="402872" y="334363"/>
                    <a:pt x="400044" y="333467"/>
                    <a:pt x="397192" y="332854"/>
                  </a:cubicBezTo>
                  <a:cubicBezTo>
                    <a:pt x="397145" y="332147"/>
                    <a:pt x="397098" y="331440"/>
                    <a:pt x="397027" y="330733"/>
                  </a:cubicBezTo>
                  <a:cubicBezTo>
                    <a:pt x="407020" y="325595"/>
                    <a:pt x="417037" y="320457"/>
                    <a:pt x="427030" y="315320"/>
                  </a:cubicBezTo>
                  <a:cubicBezTo>
                    <a:pt x="426817" y="314565"/>
                    <a:pt x="426629" y="313835"/>
                    <a:pt x="426417" y="313081"/>
                  </a:cubicBezTo>
                  <a:cubicBezTo>
                    <a:pt x="423636" y="312350"/>
                    <a:pt x="420878" y="311195"/>
                    <a:pt x="418074" y="310959"/>
                  </a:cubicBezTo>
                  <a:cubicBezTo>
                    <a:pt x="403791" y="309757"/>
                    <a:pt x="389462" y="308980"/>
                    <a:pt x="375179" y="307707"/>
                  </a:cubicBezTo>
                  <a:cubicBezTo>
                    <a:pt x="364621" y="306764"/>
                    <a:pt x="353992" y="305751"/>
                    <a:pt x="343574" y="303889"/>
                  </a:cubicBezTo>
                  <a:cubicBezTo>
                    <a:pt x="333959" y="302169"/>
                    <a:pt x="329976" y="297549"/>
                    <a:pt x="330188" y="290691"/>
                  </a:cubicBezTo>
                  <a:cubicBezTo>
                    <a:pt x="330353" y="285199"/>
                    <a:pt x="335349" y="281381"/>
                    <a:pt x="344729" y="280839"/>
                  </a:cubicBezTo>
                  <a:cubicBezTo>
                    <a:pt x="351611" y="280439"/>
                    <a:pt x="358540" y="281381"/>
                    <a:pt x="365446" y="281405"/>
                  </a:cubicBezTo>
                  <a:cubicBezTo>
                    <a:pt x="368887" y="281428"/>
                    <a:pt x="372328" y="280721"/>
                    <a:pt x="376476" y="280250"/>
                  </a:cubicBezTo>
                  <a:cubicBezTo>
                    <a:pt x="375533" y="277634"/>
                    <a:pt x="375486" y="277092"/>
                    <a:pt x="375203" y="276738"/>
                  </a:cubicBezTo>
                  <a:cubicBezTo>
                    <a:pt x="364857" y="263823"/>
                    <a:pt x="330989" y="255503"/>
                    <a:pt x="316141" y="262645"/>
                  </a:cubicBezTo>
                  <a:cubicBezTo>
                    <a:pt x="313713" y="263823"/>
                    <a:pt x="311286" y="267028"/>
                    <a:pt x="310697" y="269691"/>
                  </a:cubicBezTo>
                  <a:cubicBezTo>
                    <a:pt x="308175" y="281098"/>
                    <a:pt x="303603" y="284280"/>
                    <a:pt x="292337" y="281476"/>
                  </a:cubicBezTo>
                  <a:cubicBezTo>
                    <a:pt x="276334" y="277516"/>
                    <a:pt x="263513" y="267830"/>
                    <a:pt x="250197" y="258803"/>
                  </a:cubicBezTo>
                  <a:cubicBezTo>
                    <a:pt x="239214" y="251355"/>
                    <a:pt x="227736" y="244521"/>
                    <a:pt x="215929" y="238440"/>
                  </a:cubicBezTo>
                  <a:cubicBezTo>
                    <a:pt x="211710" y="236295"/>
                    <a:pt x="205912" y="237144"/>
                    <a:pt x="200798" y="236672"/>
                  </a:cubicBezTo>
                  <a:close/>
                  <a:moveTo>
                    <a:pt x="306831" y="306717"/>
                  </a:moveTo>
                  <a:cubicBezTo>
                    <a:pt x="307868" y="307401"/>
                    <a:pt x="308811" y="308202"/>
                    <a:pt x="309777" y="308980"/>
                  </a:cubicBezTo>
                  <a:cubicBezTo>
                    <a:pt x="320454" y="317488"/>
                    <a:pt x="319676" y="328070"/>
                    <a:pt x="307374" y="334551"/>
                  </a:cubicBezTo>
                  <a:cubicBezTo>
                    <a:pt x="305111" y="335753"/>
                    <a:pt x="300421" y="334975"/>
                    <a:pt x="298347" y="333279"/>
                  </a:cubicBezTo>
                  <a:cubicBezTo>
                    <a:pt x="294623" y="330238"/>
                    <a:pt x="292031" y="325807"/>
                    <a:pt x="289014" y="321919"/>
                  </a:cubicBezTo>
                  <a:cubicBezTo>
                    <a:pt x="285314" y="317134"/>
                    <a:pt x="280529" y="313269"/>
                    <a:pt x="274496" y="315272"/>
                  </a:cubicBezTo>
                  <a:cubicBezTo>
                    <a:pt x="266200" y="318030"/>
                    <a:pt x="259436" y="315107"/>
                    <a:pt x="254109" y="310158"/>
                  </a:cubicBezTo>
                  <a:cubicBezTo>
                    <a:pt x="240039" y="297125"/>
                    <a:pt x="226629" y="283361"/>
                    <a:pt x="213218" y="269621"/>
                  </a:cubicBezTo>
                  <a:cubicBezTo>
                    <a:pt x="210272" y="266604"/>
                    <a:pt x="208387" y="262550"/>
                    <a:pt x="206030" y="258991"/>
                  </a:cubicBezTo>
                  <a:cubicBezTo>
                    <a:pt x="206643" y="258449"/>
                    <a:pt x="207232" y="257907"/>
                    <a:pt x="207845" y="257389"/>
                  </a:cubicBezTo>
                  <a:cubicBezTo>
                    <a:pt x="241241" y="272991"/>
                    <a:pt x="275721" y="286425"/>
                    <a:pt x="306831" y="306717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">
              <a:extLst>
                <a:ext uri="{FF2B5EF4-FFF2-40B4-BE49-F238E27FC236}">
                  <a16:creationId xmlns:a16="http://schemas.microsoft.com/office/drawing/2014/main" xmlns="" id="{348E73A0-B36B-44D8-92C2-0564E6AA8C0D}"/>
                </a:ext>
              </a:extLst>
            </p:cNvPr>
            <p:cNvSpPr/>
            <p:nvPr/>
          </p:nvSpPr>
          <p:spPr>
            <a:xfrm>
              <a:off x="425960" y="3624014"/>
              <a:ext cx="499682" cy="282108"/>
            </a:xfrm>
            <a:custGeom>
              <a:avLst/>
              <a:gdLst>
                <a:gd name="connsiteX0" fmla="*/ 481968 w 499682"/>
                <a:gd name="connsiteY0" fmla="*/ 218619 h 282108"/>
                <a:gd name="connsiteX1" fmla="*/ 486658 w 499682"/>
                <a:gd name="connsiteY1" fmla="*/ 230168 h 282108"/>
                <a:gd name="connsiteX2" fmla="*/ 477466 w 499682"/>
                <a:gd name="connsiteY2" fmla="*/ 250201 h 282108"/>
                <a:gd name="connsiteX3" fmla="*/ 456561 w 499682"/>
                <a:gd name="connsiteY3" fmla="*/ 248975 h 282108"/>
                <a:gd name="connsiteX4" fmla="*/ 384113 w 499682"/>
                <a:gd name="connsiteY4" fmla="*/ 206128 h 282108"/>
                <a:gd name="connsiteX5" fmla="*/ 273743 w 499682"/>
                <a:gd name="connsiteY5" fmla="*/ 185411 h 282108"/>
                <a:gd name="connsiteX6" fmla="*/ 226441 w 499682"/>
                <a:gd name="connsiteY6" fmla="*/ 169668 h 282108"/>
                <a:gd name="connsiteX7" fmla="*/ 149019 w 499682"/>
                <a:gd name="connsiteY7" fmla="*/ 121494 h 282108"/>
                <a:gd name="connsiteX8" fmla="*/ 40511 w 499682"/>
                <a:gd name="connsiteY8" fmla="*/ 28235 h 282108"/>
                <a:gd name="connsiteX9" fmla="*/ 10909 w 499682"/>
                <a:gd name="connsiteY9" fmla="*/ 1556 h 282108"/>
                <a:gd name="connsiteX10" fmla="*/ 563 w 499682"/>
                <a:gd name="connsiteY10" fmla="*/ 0 h 282108"/>
                <a:gd name="connsiteX11" fmla="*/ 610 w 499682"/>
                <a:gd name="connsiteY11" fmla="*/ 9969 h 282108"/>
                <a:gd name="connsiteX12" fmla="*/ 16448 w 499682"/>
                <a:gd name="connsiteY12" fmla="*/ 38322 h 282108"/>
                <a:gd name="connsiteX13" fmla="*/ 92738 w 499682"/>
                <a:gd name="connsiteY13" fmla="*/ 111549 h 282108"/>
                <a:gd name="connsiteX14" fmla="*/ 110297 w 499682"/>
                <a:gd name="connsiteY14" fmla="*/ 127363 h 282108"/>
                <a:gd name="connsiteX15" fmla="*/ 114162 w 499682"/>
                <a:gd name="connsiteY15" fmla="*/ 140019 h 282108"/>
                <a:gd name="connsiteX16" fmla="*/ 101836 w 499682"/>
                <a:gd name="connsiteY16" fmla="*/ 138463 h 282108"/>
                <a:gd name="connsiteX17" fmla="*/ 62689 w 499682"/>
                <a:gd name="connsiteY17" fmla="*/ 111831 h 282108"/>
                <a:gd name="connsiteX18" fmla="*/ 20030 w 499682"/>
                <a:gd name="connsiteY18" fmla="*/ 79802 h 282108"/>
                <a:gd name="connsiteX19" fmla="*/ 8859 w 499682"/>
                <a:gd name="connsiteY19" fmla="*/ 75772 h 282108"/>
                <a:gd name="connsiteX20" fmla="*/ 7327 w 499682"/>
                <a:gd name="connsiteY20" fmla="*/ 77728 h 282108"/>
                <a:gd name="connsiteX21" fmla="*/ 13738 w 499682"/>
                <a:gd name="connsiteY21" fmla="*/ 88805 h 282108"/>
                <a:gd name="connsiteX22" fmla="*/ 33370 w 499682"/>
                <a:gd name="connsiteY22" fmla="*/ 109027 h 282108"/>
                <a:gd name="connsiteX23" fmla="*/ 144966 w 499682"/>
                <a:gd name="connsiteY23" fmla="*/ 198845 h 282108"/>
                <a:gd name="connsiteX24" fmla="*/ 188590 w 499682"/>
                <a:gd name="connsiteY24" fmla="*/ 215390 h 282108"/>
                <a:gd name="connsiteX25" fmla="*/ 218711 w 499682"/>
                <a:gd name="connsiteY25" fmla="*/ 230568 h 282108"/>
                <a:gd name="connsiteX26" fmla="*/ 237942 w 499682"/>
                <a:gd name="connsiteY26" fmla="*/ 241645 h 282108"/>
                <a:gd name="connsiteX27" fmla="*/ 247346 w 499682"/>
                <a:gd name="connsiteY27" fmla="*/ 238911 h 282108"/>
                <a:gd name="connsiteX28" fmla="*/ 243811 w 499682"/>
                <a:gd name="connsiteY28" fmla="*/ 229979 h 282108"/>
                <a:gd name="connsiteX29" fmla="*/ 211923 w 499682"/>
                <a:gd name="connsiteY29" fmla="*/ 204832 h 282108"/>
                <a:gd name="connsiteX30" fmla="*/ 148147 w 499682"/>
                <a:gd name="connsiteY30" fmla="*/ 167146 h 282108"/>
                <a:gd name="connsiteX31" fmla="*/ 131320 w 499682"/>
                <a:gd name="connsiteY31" fmla="*/ 152722 h 282108"/>
                <a:gd name="connsiteX32" fmla="*/ 130070 w 499682"/>
                <a:gd name="connsiteY32" fmla="*/ 147584 h 282108"/>
                <a:gd name="connsiteX33" fmla="*/ 135185 w 499682"/>
                <a:gd name="connsiteY33" fmla="*/ 145817 h 282108"/>
                <a:gd name="connsiteX34" fmla="*/ 148029 w 499682"/>
                <a:gd name="connsiteY34" fmla="*/ 149069 h 282108"/>
                <a:gd name="connsiteX35" fmla="*/ 247982 w 499682"/>
                <a:gd name="connsiteY35" fmla="*/ 205020 h 282108"/>
                <a:gd name="connsiteX36" fmla="*/ 273672 w 499682"/>
                <a:gd name="connsiteY36" fmla="*/ 233208 h 282108"/>
                <a:gd name="connsiteX37" fmla="*/ 284843 w 499682"/>
                <a:gd name="connsiteY37" fmla="*/ 243696 h 282108"/>
                <a:gd name="connsiteX38" fmla="*/ 328374 w 499682"/>
                <a:gd name="connsiteY38" fmla="*/ 251921 h 282108"/>
                <a:gd name="connsiteX39" fmla="*/ 345084 w 499682"/>
                <a:gd name="connsiteY39" fmla="*/ 234528 h 282108"/>
                <a:gd name="connsiteX40" fmla="*/ 353898 w 499682"/>
                <a:gd name="connsiteY40" fmla="*/ 223969 h 282108"/>
                <a:gd name="connsiteX41" fmla="*/ 396510 w 499682"/>
                <a:gd name="connsiteY41" fmla="*/ 232359 h 282108"/>
                <a:gd name="connsiteX42" fmla="*/ 397004 w 499682"/>
                <a:gd name="connsiteY42" fmla="*/ 234952 h 282108"/>
                <a:gd name="connsiteX43" fmla="*/ 367238 w 499682"/>
                <a:gd name="connsiteY43" fmla="*/ 250318 h 282108"/>
                <a:gd name="connsiteX44" fmla="*/ 367898 w 499682"/>
                <a:gd name="connsiteY44" fmla="*/ 252487 h 282108"/>
                <a:gd name="connsiteX45" fmla="*/ 377914 w 499682"/>
                <a:gd name="connsiteY45" fmla="*/ 252463 h 282108"/>
                <a:gd name="connsiteX46" fmla="*/ 411970 w 499682"/>
                <a:gd name="connsiteY46" fmla="*/ 250601 h 282108"/>
                <a:gd name="connsiteX47" fmla="*/ 453450 w 499682"/>
                <a:gd name="connsiteY47" fmla="*/ 272826 h 282108"/>
                <a:gd name="connsiteX48" fmla="*/ 473059 w 499682"/>
                <a:gd name="connsiteY48" fmla="*/ 279708 h 282108"/>
                <a:gd name="connsiteX49" fmla="*/ 499621 w 499682"/>
                <a:gd name="connsiteY49" fmla="*/ 234645 h 282108"/>
                <a:gd name="connsiteX50" fmla="*/ 481968 w 499682"/>
                <a:gd name="connsiteY50" fmla="*/ 218619 h 282108"/>
                <a:gd name="connsiteX51" fmla="*/ 327879 w 499682"/>
                <a:gd name="connsiteY51" fmla="*/ 234645 h 282108"/>
                <a:gd name="connsiteX52" fmla="*/ 323283 w 499682"/>
                <a:gd name="connsiteY52" fmla="*/ 234033 h 282108"/>
                <a:gd name="connsiteX53" fmla="*/ 286163 w 499682"/>
                <a:gd name="connsiteY53" fmla="*/ 209333 h 282108"/>
                <a:gd name="connsiteX54" fmla="*/ 284442 w 499682"/>
                <a:gd name="connsiteY54" fmla="*/ 203465 h 282108"/>
                <a:gd name="connsiteX55" fmla="*/ 289863 w 499682"/>
                <a:gd name="connsiteY55" fmla="*/ 202310 h 282108"/>
                <a:gd name="connsiteX56" fmla="*/ 329458 w 499682"/>
                <a:gd name="connsiteY56" fmla="*/ 225312 h 282108"/>
                <a:gd name="connsiteX57" fmla="*/ 331202 w 499682"/>
                <a:gd name="connsiteY57" fmla="*/ 232689 h 282108"/>
                <a:gd name="connsiteX58" fmla="*/ 327879 w 499682"/>
                <a:gd name="connsiteY58" fmla="*/ 234645 h 28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499682" h="282108">
                  <a:moveTo>
                    <a:pt x="481968" y="218619"/>
                  </a:moveTo>
                  <a:cubicBezTo>
                    <a:pt x="483618" y="222602"/>
                    <a:pt x="485362" y="226302"/>
                    <a:pt x="486658" y="230168"/>
                  </a:cubicBezTo>
                  <a:cubicBezTo>
                    <a:pt x="488921" y="236932"/>
                    <a:pt x="484843" y="245558"/>
                    <a:pt x="477466" y="250201"/>
                  </a:cubicBezTo>
                  <a:cubicBezTo>
                    <a:pt x="469571" y="255173"/>
                    <a:pt x="461888" y="255221"/>
                    <a:pt x="456561" y="248975"/>
                  </a:cubicBezTo>
                  <a:cubicBezTo>
                    <a:pt x="437259" y="226350"/>
                    <a:pt x="411051" y="215579"/>
                    <a:pt x="384113" y="206128"/>
                  </a:cubicBezTo>
                  <a:cubicBezTo>
                    <a:pt x="348407" y="193613"/>
                    <a:pt x="310839" y="190620"/>
                    <a:pt x="273743" y="185411"/>
                  </a:cubicBezTo>
                  <a:cubicBezTo>
                    <a:pt x="256868" y="183055"/>
                    <a:pt x="240983" y="178907"/>
                    <a:pt x="226441" y="169668"/>
                  </a:cubicBezTo>
                  <a:cubicBezTo>
                    <a:pt x="200775" y="153382"/>
                    <a:pt x="175133" y="137026"/>
                    <a:pt x="149019" y="121494"/>
                  </a:cubicBezTo>
                  <a:cubicBezTo>
                    <a:pt x="107351" y="96724"/>
                    <a:pt x="70325" y="66910"/>
                    <a:pt x="40511" y="28235"/>
                  </a:cubicBezTo>
                  <a:cubicBezTo>
                    <a:pt x="32521" y="17865"/>
                    <a:pt x="21209" y="9969"/>
                    <a:pt x="10909" y="1556"/>
                  </a:cubicBezTo>
                  <a:cubicBezTo>
                    <a:pt x="8576" y="-330"/>
                    <a:pt x="4075" y="448"/>
                    <a:pt x="563" y="0"/>
                  </a:cubicBezTo>
                  <a:cubicBezTo>
                    <a:pt x="516" y="3370"/>
                    <a:pt x="-710" y="7283"/>
                    <a:pt x="610" y="9969"/>
                  </a:cubicBezTo>
                  <a:cubicBezTo>
                    <a:pt x="5371" y="19680"/>
                    <a:pt x="10132" y="29602"/>
                    <a:pt x="16448" y="38322"/>
                  </a:cubicBezTo>
                  <a:cubicBezTo>
                    <a:pt x="37400" y="67311"/>
                    <a:pt x="63914" y="90644"/>
                    <a:pt x="92738" y="111549"/>
                  </a:cubicBezTo>
                  <a:cubicBezTo>
                    <a:pt x="99102" y="116168"/>
                    <a:pt x="105230" y="121400"/>
                    <a:pt x="110297" y="127363"/>
                  </a:cubicBezTo>
                  <a:cubicBezTo>
                    <a:pt x="112913" y="130450"/>
                    <a:pt x="112960" y="135730"/>
                    <a:pt x="114162" y="140019"/>
                  </a:cubicBezTo>
                  <a:cubicBezTo>
                    <a:pt x="110014" y="139571"/>
                    <a:pt x="105017" y="140467"/>
                    <a:pt x="101836" y="138463"/>
                  </a:cubicBezTo>
                  <a:cubicBezTo>
                    <a:pt x="88472" y="130073"/>
                    <a:pt x="75463" y="121094"/>
                    <a:pt x="62689" y="111831"/>
                  </a:cubicBezTo>
                  <a:cubicBezTo>
                    <a:pt x="48289" y="101391"/>
                    <a:pt x="34407" y="90243"/>
                    <a:pt x="20030" y="79802"/>
                  </a:cubicBezTo>
                  <a:cubicBezTo>
                    <a:pt x="16943" y="77563"/>
                    <a:pt x="12630" y="77068"/>
                    <a:pt x="8859" y="75772"/>
                  </a:cubicBezTo>
                  <a:cubicBezTo>
                    <a:pt x="8340" y="76432"/>
                    <a:pt x="7846" y="77068"/>
                    <a:pt x="7327" y="77728"/>
                  </a:cubicBezTo>
                  <a:cubicBezTo>
                    <a:pt x="9425" y="81452"/>
                    <a:pt x="10980" y="85671"/>
                    <a:pt x="13738" y="88805"/>
                  </a:cubicBezTo>
                  <a:cubicBezTo>
                    <a:pt x="19936" y="95876"/>
                    <a:pt x="26134" y="103111"/>
                    <a:pt x="33370" y="109027"/>
                  </a:cubicBezTo>
                  <a:cubicBezTo>
                    <a:pt x="70349" y="139241"/>
                    <a:pt x="107421" y="169362"/>
                    <a:pt x="144966" y="198845"/>
                  </a:cubicBezTo>
                  <a:cubicBezTo>
                    <a:pt x="157480" y="208673"/>
                    <a:pt x="172046" y="214447"/>
                    <a:pt x="188590" y="215390"/>
                  </a:cubicBezTo>
                  <a:cubicBezTo>
                    <a:pt x="200304" y="216050"/>
                    <a:pt x="211145" y="220269"/>
                    <a:pt x="218711" y="230568"/>
                  </a:cubicBezTo>
                  <a:cubicBezTo>
                    <a:pt x="223354" y="236884"/>
                    <a:pt x="229646" y="241598"/>
                    <a:pt x="237942" y="241645"/>
                  </a:cubicBezTo>
                  <a:cubicBezTo>
                    <a:pt x="241077" y="241669"/>
                    <a:pt x="244211" y="239878"/>
                    <a:pt x="247346" y="238911"/>
                  </a:cubicBezTo>
                  <a:cubicBezTo>
                    <a:pt x="246215" y="235871"/>
                    <a:pt x="245979" y="231817"/>
                    <a:pt x="243811" y="229979"/>
                  </a:cubicBezTo>
                  <a:cubicBezTo>
                    <a:pt x="233511" y="221188"/>
                    <a:pt x="223306" y="212020"/>
                    <a:pt x="211923" y="204832"/>
                  </a:cubicBezTo>
                  <a:cubicBezTo>
                    <a:pt x="191065" y="191633"/>
                    <a:pt x="169241" y="179991"/>
                    <a:pt x="148147" y="167146"/>
                  </a:cubicBezTo>
                  <a:cubicBezTo>
                    <a:pt x="141925" y="163351"/>
                    <a:pt x="136717" y="157789"/>
                    <a:pt x="131320" y="152722"/>
                  </a:cubicBezTo>
                  <a:cubicBezTo>
                    <a:pt x="130188" y="151662"/>
                    <a:pt x="129411" y="148692"/>
                    <a:pt x="130070" y="147584"/>
                  </a:cubicBezTo>
                  <a:cubicBezTo>
                    <a:pt x="130825" y="146359"/>
                    <a:pt x="133535" y="145557"/>
                    <a:pt x="135185" y="145817"/>
                  </a:cubicBezTo>
                  <a:cubicBezTo>
                    <a:pt x="139545" y="146524"/>
                    <a:pt x="143929" y="147490"/>
                    <a:pt x="148029" y="149069"/>
                  </a:cubicBezTo>
                  <a:cubicBezTo>
                    <a:pt x="184065" y="162833"/>
                    <a:pt x="216802" y="182583"/>
                    <a:pt x="247982" y="205020"/>
                  </a:cubicBezTo>
                  <a:cubicBezTo>
                    <a:pt x="258447" y="212538"/>
                    <a:pt x="267898" y="221023"/>
                    <a:pt x="273672" y="233208"/>
                  </a:cubicBezTo>
                  <a:cubicBezTo>
                    <a:pt x="275722" y="237521"/>
                    <a:pt x="280530" y="241056"/>
                    <a:pt x="284843" y="243696"/>
                  </a:cubicBezTo>
                  <a:cubicBezTo>
                    <a:pt x="298206" y="251921"/>
                    <a:pt x="313007" y="254113"/>
                    <a:pt x="328374" y="251921"/>
                  </a:cubicBezTo>
                  <a:cubicBezTo>
                    <a:pt x="339168" y="250389"/>
                    <a:pt x="343245" y="245723"/>
                    <a:pt x="345084" y="234528"/>
                  </a:cubicBezTo>
                  <a:cubicBezTo>
                    <a:pt x="345956" y="229296"/>
                    <a:pt x="348147" y="224794"/>
                    <a:pt x="353898" y="223969"/>
                  </a:cubicBezTo>
                  <a:cubicBezTo>
                    <a:pt x="369194" y="221706"/>
                    <a:pt x="382722" y="227669"/>
                    <a:pt x="396510" y="232359"/>
                  </a:cubicBezTo>
                  <a:cubicBezTo>
                    <a:pt x="396674" y="233231"/>
                    <a:pt x="396839" y="234080"/>
                    <a:pt x="397004" y="234952"/>
                  </a:cubicBezTo>
                  <a:cubicBezTo>
                    <a:pt x="387082" y="240066"/>
                    <a:pt x="377160" y="245204"/>
                    <a:pt x="367238" y="250318"/>
                  </a:cubicBezTo>
                  <a:cubicBezTo>
                    <a:pt x="367450" y="251049"/>
                    <a:pt x="367686" y="251780"/>
                    <a:pt x="367898" y="252487"/>
                  </a:cubicBezTo>
                  <a:cubicBezTo>
                    <a:pt x="371244" y="252487"/>
                    <a:pt x="374591" y="252628"/>
                    <a:pt x="377914" y="252463"/>
                  </a:cubicBezTo>
                  <a:cubicBezTo>
                    <a:pt x="389274" y="251874"/>
                    <a:pt x="400610" y="250978"/>
                    <a:pt x="411970" y="250601"/>
                  </a:cubicBezTo>
                  <a:cubicBezTo>
                    <a:pt x="429976" y="249988"/>
                    <a:pt x="445696" y="252958"/>
                    <a:pt x="453450" y="272826"/>
                  </a:cubicBezTo>
                  <a:cubicBezTo>
                    <a:pt x="456986" y="281900"/>
                    <a:pt x="466177" y="284587"/>
                    <a:pt x="473059" y="279708"/>
                  </a:cubicBezTo>
                  <a:cubicBezTo>
                    <a:pt x="488473" y="268796"/>
                    <a:pt x="497877" y="253618"/>
                    <a:pt x="499621" y="234645"/>
                  </a:cubicBezTo>
                  <a:cubicBezTo>
                    <a:pt x="500493" y="225548"/>
                    <a:pt x="492079" y="218430"/>
                    <a:pt x="481968" y="218619"/>
                  </a:cubicBezTo>
                  <a:close/>
                  <a:moveTo>
                    <a:pt x="327879" y="234645"/>
                  </a:moveTo>
                  <a:cubicBezTo>
                    <a:pt x="325711" y="234363"/>
                    <a:pt x="324414" y="234433"/>
                    <a:pt x="323283" y="234033"/>
                  </a:cubicBezTo>
                  <a:cubicBezTo>
                    <a:pt x="308953" y="228730"/>
                    <a:pt x="296274" y="220905"/>
                    <a:pt x="286163" y="209333"/>
                  </a:cubicBezTo>
                  <a:cubicBezTo>
                    <a:pt x="284937" y="207943"/>
                    <a:pt x="284985" y="205444"/>
                    <a:pt x="284442" y="203465"/>
                  </a:cubicBezTo>
                  <a:cubicBezTo>
                    <a:pt x="286257" y="203040"/>
                    <a:pt x="288284" y="201886"/>
                    <a:pt x="289863" y="202310"/>
                  </a:cubicBezTo>
                  <a:cubicBezTo>
                    <a:pt x="305135" y="206364"/>
                    <a:pt x="318946" y="213151"/>
                    <a:pt x="329458" y="225312"/>
                  </a:cubicBezTo>
                  <a:cubicBezTo>
                    <a:pt x="330966" y="227033"/>
                    <a:pt x="331155" y="230191"/>
                    <a:pt x="331202" y="232689"/>
                  </a:cubicBezTo>
                  <a:cubicBezTo>
                    <a:pt x="331225" y="233444"/>
                    <a:pt x="328633" y="234245"/>
                    <a:pt x="327879" y="234645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2">
              <a:extLst>
                <a:ext uri="{FF2B5EF4-FFF2-40B4-BE49-F238E27FC236}">
                  <a16:creationId xmlns:a16="http://schemas.microsoft.com/office/drawing/2014/main" xmlns="" id="{0FD3226A-A545-4FC4-B3E2-E3559A16F0BA}"/>
                </a:ext>
              </a:extLst>
            </p:cNvPr>
            <p:cNvSpPr/>
            <p:nvPr/>
          </p:nvSpPr>
          <p:spPr>
            <a:xfrm>
              <a:off x="1023012" y="2543575"/>
              <a:ext cx="418240" cy="362550"/>
            </a:xfrm>
            <a:custGeom>
              <a:avLst/>
              <a:gdLst>
                <a:gd name="connsiteX0" fmla="*/ 272001 w 418240"/>
                <a:gd name="connsiteY0" fmla="*/ 124794 h 362550"/>
                <a:gd name="connsiteX1" fmla="*/ 216757 w 418240"/>
                <a:gd name="connsiteY1" fmla="*/ 93613 h 362550"/>
                <a:gd name="connsiteX2" fmla="*/ 197502 w 418240"/>
                <a:gd name="connsiteY2" fmla="*/ 97101 h 362550"/>
                <a:gd name="connsiteX3" fmla="*/ 175088 w 418240"/>
                <a:gd name="connsiteY3" fmla="*/ 107377 h 362550"/>
                <a:gd name="connsiteX4" fmla="*/ 168819 w 418240"/>
                <a:gd name="connsiteY4" fmla="*/ 105091 h 362550"/>
                <a:gd name="connsiteX5" fmla="*/ 170422 w 418240"/>
                <a:gd name="connsiteY5" fmla="*/ 99364 h 362550"/>
                <a:gd name="connsiteX6" fmla="*/ 169385 w 418240"/>
                <a:gd name="connsiteY6" fmla="*/ 88310 h 362550"/>
                <a:gd name="connsiteX7" fmla="*/ 163187 w 418240"/>
                <a:gd name="connsiteY7" fmla="*/ 83007 h 362550"/>
                <a:gd name="connsiteX8" fmla="*/ 12915 w 418240"/>
                <a:gd name="connsiteY8" fmla="*/ 3064 h 362550"/>
                <a:gd name="connsiteX9" fmla="*/ 1202 w 418240"/>
                <a:gd name="connsiteY9" fmla="*/ 0 h 362550"/>
                <a:gd name="connsiteX10" fmla="*/ 0 w 418240"/>
                <a:gd name="connsiteY10" fmla="*/ 1956 h 362550"/>
                <a:gd name="connsiteX11" fmla="*/ 8084 w 418240"/>
                <a:gd name="connsiteY11" fmla="*/ 9922 h 362550"/>
                <a:gd name="connsiteX12" fmla="*/ 63163 w 418240"/>
                <a:gd name="connsiteY12" fmla="*/ 47608 h 362550"/>
                <a:gd name="connsiteX13" fmla="*/ 214282 w 418240"/>
                <a:gd name="connsiteY13" fmla="*/ 157459 h 362550"/>
                <a:gd name="connsiteX14" fmla="*/ 324888 w 418240"/>
                <a:gd name="connsiteY14" fmla="*/ 258921 h 362550"/>
                <a:gd name="connsiteX15" fmla="*/ 379779 w 418240"/>
                <a:gd name="connsiteY15" fmla="*/ 319656 h 362550"/>
                <a:gd name="connsiteX16" fmla="*/ 415933 w 418240"/>
                <a:gd name="connsiteY16" fmla="*/ 362550 h 362550"/>
                <a:gd name="connsiteX17" fmla="*/ 418171 w 418240"/>
                <a:gd name="connsiteY17" fmla="*/ 361513 h 362550"/>
                <a:gd name="connsiteX18" fmla="*/ 413858 w 418240"/>
                <a:gd name="connsiteY18" fmla="*/ 311101 h 362550"/>
                <a:gd name="connsiteX19" fmla="*/ 409050 w 418240"/>
                <a:gd name="connsiteY19" fmla="*/ 304313 h 362550"/>
                <a:gd name="connsiteX20" fmla="*/ 393802 w 418240"/>
                <a:gd name="connsiteY20" fmla="*/ 296489 h 362550"/>
                <a:gd name="connsiteX21" fmla="*/ 364200 w 418240"/>
                <a:gd name="connsiteY21" fmla="*/ 269456 h 362550"/>
                <a:gd name="connsiteX22" fmla="*/ 282630 w 418240"/>
                <a:gd name="connsiteY22" fmla="*/ 193330 h 362550"/>
                <a:gd name="connsiteX23" fmla="*/ 210370 w 418240"/>
                <a:gd name="connsiteY23" fmla="*/ 117087 h 362550"/>
                <a:gd name="connsiteX24" fmla="*/ 204949 w 418240"/>
                <a:gd name="connsiteY24" fmla="*/ 102758 h 362550"/>
                <a:gd name="connsiteX25" fmla="*/ 219797 w 418240"/>
                <a:gd name="connsiteY25" fmla="*/ 107424 h 362550"/>
                <a:gd name="connsiteX26" fmla="*/ 260170 w 418240"/>
                <a:gd name="connsiteY26" fmla="*/ 137544 h 362550"/>
                <a:gd name="connsiteX27" fmla="*/ 367075 w 418240"/>
                <a:gd name="connsiteY27" fmla="*/ 235329 h 362550"/>
                <a:gd name="connsiteX28" fmla="*/ 395711 w 418240"/>
                <a:gd name="connsiteY28" fmla="*/ 260995 h 362550"/>
                <a:gd name="connsiteX29" fmla="*/ 395664 w 418240"/>
                <a:gd name="connsiteY29" fmla="*/ 246123 h 362550"/>
                <a:gd name="connsiteX30" fmla="*/ 393118 w 418240"/>
                <a:gd name="connsiteY30" fmla="*/ 215956 h 362550"/>
                <a:gd name="connsiteX31" fmla="*/ 381122 w 418240"/>
                <a:gd name="connsiteY31" fmla="*/ 209451 h 362550"/>
                <a:gd name="connsiteX32" fmla="*/ 367264 w 418240"/>
                <a:gd name="connsiteY32" fmla="*/ 205751 h 362550"/>
                <a:gd name="connsiteX33" fmla="*/ 350884 w 418240"/>
                <a:gd name="connsiteY33" fmla="*/ 187745 h 362550"/>
                <a:gd name="connsiteX34" fmla="*/ 272001 w 418240"/>
                <a:gd name="connsiteY34" fmla="*/ 124794 h 36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18240" h="362550">
                  <a:moveTo>
                    <a:pt x="272001" y="124794"/>
                  </a:moveTo>
                  <a:cubicBezTo>
                    <a:pt x="255103" y="112043"/>
                    <a:pt x="237427" y="100047"/>
                    <a:pt x="216757" y="93613"/>
                  </a:cubicBezTo>
                  <a:cubicBezTo>
                    <a:pt x="209569" y="91374"/>
                    <a:pt x="203865" y="92647"/>
                    <a:pt x="197502" y="97101"/>
                  </a:cubicBezTo>
                  <a:cubicBezTo>
                    <a:pt x="190856" y="101744"/>
                    <a:pt x="182772" y="104431"/>
                    <a:pt x="175088" y="107377"/>
                  </a:cubicBezTo>
                  <a:cubicBezTo>
                    <a:pt x="173415" y="108013"/>
                    <a:pt x="170186" y="106599"/>
                    <a:pt x="168819" y="105091"/>
                  </a:cubicBezTo>
                  <a:cubicBezTo>
                    <a:pt x="168089" y="104289"/>
                    <a:pt x="169173" y="100778"/>
                    <a:pt x="170422" y="99364"/>
                  </a:cubicBezTo>
                  <a:cubicBezTo>
                    <a:pt x="174240" y="95074"/>
                    <a:pt x="172402" y="91610"/>
                    <a:pt x="169385" y="88310"/>
                  </a:cubicBezTo>
                  <a:cubicBezTo>
                    <a:pt x="167570" y="86307"/>
                    <a:pt x="165473" y="84469"/>
                    <a:pt x="163187" y="83007"/>
                  </a:cubicBezTo>
                  <a:cubicBezTo>
                    <a:pt x="115343" y="52156"/>
                    <a:pt x="65072" y="25807"/>
                    <a:pt x="12915" y="3064"/>
                  </a:cubicBezTo>
                  <a:cubicBezTo>
                    <a:pt x="9262" y="1461"/>
                    <a:pt x="5114" y="990"/>
                    <a:pt x="1202" y="0"/>
                  </a:cubicBezTo>
                  <a:cubicBezTo>
                    <a:pt x="801" y="660"/>
                    <a:pt x="401" y="1296"/>
                    <a:pt x="0" y="1956"/>
                  </a:cubicBezTo>
                  <a:cubicBezTo>
                    <a:pt x="2687" y="4643"/>
                    <a:pt x="5020" y="7778"/>
                    <a:pt x="8084" y="9922"/>
                  </a:cubicBezTo>
                  <a:cubicBezTo>
                    <a:pt x="26326" y="22649"/>
                    <a:pt x="44332" y="35777"/>
                    <a:pt x="63163" y="47608"/>
                  </a:cubicBezTo>
                  <a:cubicBezTo>
                    <a:pt x="116026" y="80839"/>
                    <a:pt x="167570" y="115885"/>
                    <a:pt x="214282" y="157459"/>
                  </a:cubicBezTo>
                  <a:cubicBezTo>
                    <a:pt x="251662" y="190714"/>
                    <a:pt x="288593" y="224487"/>
                    <a:pt x="324888" y="258921"/>
                  </a:cubicBezTo>
                  <a:cubicBezTo>
                    <a:pt x="344638" y="277634"/>
                    <a:pt x="366698" y="293849"/>
                    <a:pt x="379779" y="319656"/>
                  </a:cubicBezTo>
                  <a:cubicBezTo>
                    <a:pt x="388004" y="335895"/>
                    <a:pt x="403630" y="348386"/>
                    <a:pt x="415933" y="362550"/>
                  </a:cubicBezTo>
                  <a:cubicBezTo>
                    <a:pt x="416687" y="362197"/>
                    <a:pt x="417417" y="361867"/>
                    <a:pt x="418171" y="361513"/>
                  </a:cubicBezTo>
                  <a:cubicBezTo>
                    <a:pt x="418195" y="344591"/>
                    <a:pt x="419067" y="327599"/>
                    <a:pt x="413858" y="311101"/>
                  </a:cubicBezTo>
                  <a:cubicBezTo>
                    <a:pt x="413057" y="308532"/>
                    <a:pt x="411242" y="305680"/>
                    <a:pt x="409050" y="304313"/>
                  </a:cubicBezTo>
                  <a:cubicBezTo>
                    <a:pt x="404195" y="301296"/>
                    <a:pt x="398091" y="300047"/>
                    <a:pt x="393802" y="296489"/>
                  </a:cubicBezTo>
                  <a:cubicBezTo>
                    <a:pt x="383526" y="287980"/>
                    <a:pt x="373839" y="278718"/>
                    <a:pt x="364200" y="269456"/>
                  </a:cubicBezTo>
                  <a:cubicBezTo>
                    <a:pt x="337427" y="243672"/>
                    <a:pt x="314235" y="214636"/>
                    <a:pt x="282630" y="193330"/>
                  </a:cubicBezTo>
                  <a:cubicBezTo>
                    <a:pt x="253500" y="173698"/>
                    <a:pt x="231157" y="145628"/>
                    <a:pt x="210370" y="117087"/>
                  </a:cubicBezTo>
                  <a:cubicBezTo>
                    <a:pt x="207471" y="113104"/>
                    <a:pt x="206694" y="107565"/>
                    <a:pt x="204949" y="102758"/>
                  </a:cubicBezTo>
                  <a:cubicBezTo>
                    <a:pt x="209946" y="104242"/>
                    <a:pt x="215720" y="104619"/>
                    <a:pt x="219797" y="107424"/>
                  </a:cubicBezTo>
                  <a:cubicBezTo>
                    <a:pt x="233632" y="116946"/>
                    <a:pt x="247679" y="126396"/>
                    <a:pt x="260170" y="137544"/>
                  </a:cubicBezTo>
                  <a:cubicBezTo>
                    <a:pt x="296182" y="169715"/>
                    <a:pt x="331464" y="202710"/>
                    <a:pt x="367075" y="235329"/>
                  </a:cubicBezTo>
                  <a:cubicBezTo>
                    <a:pt x="376102" y="243601"/>
                    <a:pt x="385317" y="251685"/>
                    <a:pt x="395711" y="260995"/>
                  </a:cubicBezTo>
                  <a:cubicBezTo>
                    <a:pt x="395711" y="254843"/>
                    <a:pt x="395947" y="250460"/>
                    <a:pt x="395664" y="246123"/>
                  </a:cubicBezTo>
                  <a:cubicBezTo>
                    <a:pt x="395027" y="236036"/>
                    <a:pt x="394910" y="225831"/>
                    <a:pt x="393118" y="215956"/>
                  </a:cubicBezTo>
                  <a:cubicBezTo>
                    <a:pt x="391657" y="207872"/>
                    <a:pt x="388758" y="207047"/>
                    <a:pt x="381122" y="209451"/>
                  </a:cubicBezTo>
                  <a:cubicBezTo>
                    <a:pt x="375772" y="211124"/>
                    <a:pt x="371223" y="210724"/>
                    <a:pt x="367264" y="205751"/>
                  </a:cubicBezTo>
                  <a:cubicBezTo>
                    <a:pt x="362220" y="199411"/>
                    <a:pt x="357106" y="192835"/>
                    <a:pt x="350884" y="187745"/>
                  </a:cubicBezTo>
                  <a:cubicBezTo>
                    <a:pt x="324888" y="166368"/>
                    <a:pt x="298845" y="145015"/>
                    <a:pt x="272001" y="124794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3">
              <a:extLst>
                <a:ext uri="{FF2B5EF4-FFF2-40B4-BE49-F238E27FC236}">
                  <a16:creationId xmlns:a16="http://schemas.microsoft.com/office/drawing/2014/main" xmlns="" id="{4D57CCFC-D8AD-4C0E-B8B4-82A05EE7EBEC}"/>
                </a:ext>
              </a:extLst>
            </p:cNvPr>
            <p:cNvSpPr/>
            <p:nvPr/>
          </p:nvSpPr>
          <p:spPr>
            <a:xfrm>
              <a:off x="700050" y="3045042"/>
              <a:ext cx="117417" cy="253593"/>
            </a:xfrm>
            <a:custGeom>
              <a:avLst/>
              <a:gdLst>
                <a:gd name="connsiteX0" fmla="*/ 2858 w 117417"/>
                <a:gd name="connsiteY0" fmla="*/ 188210 h 253593"/>
                <a:gd name="connsiteX1" fmla="*/ 194 w 117417"/>
                <a:gd name="connsiteY1" fmla="*/ 201785 h 253593"/>
                <a:gd name="connsiteX2" fmla="*/ 5686 w 117417"/>
                <a:gd name="connsiteY2" fmla="*/ 215384 h 253593"/>
                <a:gd name="connsiteX3" fmla="*/ 42641 w 117417"/>
                <a:gd name="connsiteY3" fmla="*/ 252599 h 253593"/>
                <a:gd name="connsiteX4" fmla="*/ 53859 w 117417"/>
                <a:gd name="connsiteY4" fmla="*/ 251562 h 253593"/>
                <a:gd name="connsiteX5" fmla="*/ 55933 w 117417"/>
                <a:gd name="connsiteY5" fmla="*/ 238033 h 253593"/>
                <a:gd name="connsiteX6" fmla="*/ 49688 w 117417"/>
                <a:gd name="connsiteY6" fmla="*/ 230138 h 253593"/>
                <a:gd name="connsiteX7" fmla="*/ 35099 w 117417"/>
                <a:gd name="connsiteY7" fmla="*/ 221512 h 253593"/>
                <a:gd name="connsiteX8" fmla="*/ 18083 w 117417"/>
                <a:gd name="connsiteY8" fmla="*/ 202822 h 253593"/>
                <a:gd name="connsiteX9" fmla="*/ 29419 w 117417"/>
                <a:gd name="connsiteY9" fmla="*/ 187173 h 253593"/>
                <a:gd name="connsiteX10" fmla="*/ 42641 w 117417"/>
                <a:gd name="connsiteY10" fmla="*/ 191203 h 253593"/>
                <a:gd name="connsiteX11" fmla="*/ 75589 w 117417"/>
                <a:gd name="connsiteY11" fmla="*/ 227404 h 253593"/>
                <a:gd name="connsiteX12" fmla="*/ 76626 w 117417"/>
                <a:gd name="connsiteY12" fmla="*/ 242936 h 253593"/>
                <a:gd name="connsiteX13" fmla="*/ 77545 w 117417"/>
                <a:gd name="connsiteY13" fmla="*/ 252033 h 253593"/>
                <a:gd name="connsiteX14" fmla="*/ 87538 w 117417"/>
                <a:gd name="connsiteY14" fmla="*/ 252622 h 253593"/>
                <a:gd name="connsiteX15" fmla="*/ 100430 w 117417"/>
                <a:gd name="connsiteY15" fmla="*/ 238010 h 253593"/>
                <a:gd name="connsiteX16" fmla="*/ 115255 w 117417"/>
                <a:gd name="connsiteY16" fmla="*/ 177982 h 253593"/>
                <a:gd name="connsiteX17" fmla="*/ 113864 w 117417"/>
                <a:gd name="connsiteY17" fmla="*/ 84698 h 253593"/>
                <a:gd name="connsiteX18" fmla="*/ 83791 w 117417"/>
                <a:gd name="connsiteY18" fmla="*/ 9068 h 253593"/>
                <a:gd name="connsiteX19" fmla="*/ 58054 w 117417"/>
                <a:gd name="connsiteY19" fmla="*/ 9209 h 253593"/>
                <a:gd name="connsiteX20" fmla="*/ 42217 w 117417"/>
                <a:gd name="connsiteY20" fmla="*/ 35912 h 253593"/>
                <a:gd name="connsiteX21" fmla="*/ 37008 w 117417"/>
                <a:gd name="connsiteY21" fmla="*/ 88469 h 253593"/>
                <a:gd name="connsiteX22" fmla="*/ 59445 w 117417"/>
                <a:gd name="connsiteY22" fmla="*/ 97802 h 253593"/>
                <a:gd name="connsiteX23" fmla="*/ 69344 w 117417"/>
                <a:gd name="connsiteY23" fmla="*/ 93866 h 253593"/>
                <a:gd name="connsiteX24" fmla="*/ 50159 w 117417"/>
                <a:gd name="connsiteY24" fmla="*/ 114371 h 253593"/>
                <a:gd name="connsiteX25" fmla="*/ 28193 w 117417"/>
                <a:gd name="connsiteY25" fmla="*/ 115856 h 253593"/>
                <a:gd name="connsiteX26" fmla="*/ 14335 w 117417"/>
                <a:gd name="connsiteY26" fmla="*/ 127569 h 253593"/>
                <a:gd name="connsiteX27" fmla="*/ 14241 w 117417"/>
                <a:gd name="connsiteY27" fmla="*/ 157831 h 253593"/>
                <a:gd name="connsiteX28" fmla="*/ 2858 w 117417"/>
                <a:gd name="connsiteY28" fmla="*/ 188210 h 253593"/>
                <a:gd name="connsiteX29" fmla="*/ 28688 w 117417"/>
                <a:gd name="connsiteY29" fmla="*/ 124552 h 253593"/>
                <a:gd name="connsiteX30" fmla="*/ 44455 w 117417"/>
                <a:gd name="connsiteY30" fmla="*/ 135417 h 253593"/>
                <a:gd name="connsiteX31" fmla="*/ 62579 w 117417"/>
                <a:gd name="connsiteY31" fmla="*/ 149393 h 253593"/>
                <a:gd name="connsiteX32" fmla="*/ 79337 w 117417"/>
                <a:gd name="connsiteY32" fmla="*/ 143265 h 253593"/>
                <a:gd name="connsiteX33" fmla="*/ 82118 w 117417"/>
                <a:gd name="connsiteY33" fmla="*/ 89954 h 253593"/>
                <a:gd name="connsiteX34" fmla="*/ 68990 w 117417"/>
                <a:gd name="connsiteY34" fmla="*/ 82530 h 253593"/>
                <a:gd name="connsiteX35" fmla="*/ 56193 w 117417"/>
                <a:gd name="connsiteY35" fmla="*/ 86113 h 253593"/>
                <a:gd name="connsiteX36" fmla="*/ 47873 w 117417"/>
                <a:gd name="connsiteY36" fmla="*/ 78547 h 253593"/>
                <a:gd name="connsiteX37" fmla="*/ 64913 w 117417"/>
                <a:gd name="connsiteY37" fmla="*/ 29973 h 253593"/>
                <a:gd name="connsiteX38" fmla="*/ 80373 w 117417"/>
                <a:gd name="connsiteY38" fmla="*/ 30869 h 253593"/>
                <a:gd name="connsiteX39" fmla="*/ 89518 w 117417"/>
                <a:gd name="connsiteY39" fmla="*/ 65019 h 253593"/>
                <a:gd name="connsiteX40" fmla="*/ 98521 w 117417"/>
                <a:gd name="connsiteY40" fmla="*/ 140319 h 253593"/>
                <a:gd name="connsiteX41" fmla="*/ 95811 w 117417"/>
                <a:gd name="connsiteY41" fmla="*/ 162144 h 253593"/>
                <a:gd name="connsiteX42" fmla="*/ 85936 w 117417"/>
                <a:gd name="connsiteY42" fmla="*/ 171689 h 253593"/>
                <a:gd name="connsiteX43" fmla="*/ 37856 w 117417"/>
                <a:gd name="connsiteY43" fmla="*/ 165184 h 253593"/>
                <a:gd name="connsiteX44" fmla="*/ 20322 w 117417"/>
                <a:gd name="connsiteY44" fmla="*/ 129667 h 253593"/>
                <a:gd name="connsiteX45" fmla="*/ 28688 w 117417"/>
                <a:gd name="connsiteY45" fmla="*/ 124552 h 25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17417" h="253593">
                  <a:moveTo>
                    <a:pt x="2858" y="188210"/>
                  </a:moveTo>
                  <a:cubicBezTo>
                    <a:pt x="76" y="190920"/>
                    <a:pt x="-324" y="197308"/>
                    <a:pt x="194" y="201785"/>
                  </a:cubicBezTo>
                  <a:cubicBezTo>
                    <a:pt x="736" y="206476"/>
                    <a:pt x="3187" y="211213"/>
                    <a:pt x="5686" y="215384"/>
                  </a:cubicBezTo>
                  <a:cubicBezTo>
                    <a:pt x="14924" y="230822"/>
                    <a:pt x="25412" y="245292"/>
                    <a:pt x="42641" y="252599"/>
                  </a:cubicBezTo>
                  <a:cubicBezTo>
                    <a:pt x="45846" y="253966"/>
                    <a:pt x="52492" y="253612"/>
                    <a:pt x="53859" y="251562"/>
                  </a:cubicBezTo>
                  <a:cubicBezTo>
                    <a:pt x="56193" y="248074"/>
                    <a:pt x="56546" y="242488"/>
                    <a:pt x="55933" y="238033"/>
                  </a:cubicBezTo>
                  <a:cubicBezTo>
                    <a:pt x="55533" y="235135"/>
                    <a:pt x="52374" y="232094"/>
                    <a:pt x="49688" y="230138"/>
                  </a:cubicBezTo>
                  <a:cubicBezTo>
                    <a:pt x="45139" y="226815"/>
                    <a:pt x="40072" y="224199"/>
                    <a:pt x="35099" y="221512"/>
                  </a:cubicBezTo>
                  <a:cubicBezTo>
                    <a:pt x="27227" y="217246"/>
                    <a:pt x="20934" y="211613"/>
                    <a:pt x="18083" y="202822"/>
                  </a:cubicBezTo>
                  <a:cubicBezTo>
                    <a:pt x="15066" y="193489"/>
                    <a:pt x="19803" y="186537"/>
                    <a:pt x="29419" y="187173"/>
                  </a:cubicBezTo>
                  <a:cubicBezTo>
                    <a:pt x="33920" y="187456"/>
                    <a:pt x="38776" y="188894"/>
                    <a:pt x="42641" y="191203"/>
                  </a:cubicBezTo>
                  <a:cubicBezTo>
                    <a:pt x="57206" y="199900"/>
                    <a:pt x="68637" y="211920"/>
                    <a:pt x="75589" y="227404"/>
                  </a:cubicBezTo>
                  <a:cubicBezTo>
                    <a:pt x="77592" y="231835"/>
                    <a:pt x="76343" y="237727"/>
                    <a:pt x="76626" y="242936"/>
                  </a:cubicBezTo>
                  <a:cubicBezTo>
                    <a:pt x="76791" y="246094"/>
                    <a:pt x="75943" y="250972"/>
                    <a:pt x="77545" y="252033"/>
                  </a:cubicBezTo>
                  <a:cubicBezTo>
                    <a:pt x="80067" y="253683"/>
                    <a:pt x="85488" y="254248"/>
                    <a:pt x="87538" y="252622"/>
                  </a:cubicBezTo>
                  <a:cubicBezTo>
                    <a:pt x="92558" y="248592"/>
                    <a:pt x="97555" y="243666"/>
                    <a:pt x="100430" y="238010"/>
                  </a:cubicBezTo>
                  <a:cubicBezTo>
                    <a:pt x="109999" y="219273"/>
                    <a:pt x="113157" y="198651"/>
                    <a:pt x="115255" y="177982"/>
                  </a:cubicBezTo>
                  <a:cubicBezTo>
                    <a:pt x="118413" y="146872"/>
                    <a:pt x="118248" y="115738"/>
                    <a:pt x="113864" y="84698"/>
                  </a:cubicBezTo>
                  <a:cubicBezTo>
                    <a:pt x="109975" y="57053"/>
                    <a:pt x="100006" y="31764"/>
                    <a:pt x="83791" y="9068"/>
                  </a:cubicBezTo>
                  <a:cubicBezTo>
                    <a:pt x="75141" y="-3046"/>
                    <a:pt x="66657" y="-3046"/>
                    <a:pt x="58054" y="9209"/>
                  </a:cubicBezTo>
                  <a:cubicBezTo>
                    <a:pt x="52115" y="17670"/>
                    <a:pt x="46577" y="26579"/>
                    <a:pt x="42217" y="35912"/>
                  </a:cubicBezTo>
                  <a:cubicBezTo>
                    <a:pt x="34392" y="52646"/>
                    <a:pt x="31304" y="70322"/>
                    <a:pt x="37008" y="88469"/>
                  </a:cubicBezTo>
                  <a:cubicBezTo>
                    <a:pt x="40685" y="100183"/>
                    <a:pt x="48415" y="103035"/>
                    <a:pt x="59445" y="97802"/>
                  </a:cubicBezTo>
                  <a:cubicBezTo>
                    <a:pt x="62155" y="96506"/>
                    <a:pt x="65031" y="95563"/>
                    <a:pt x="69344" y="93866"/>
                  </a:cubicBezTo>
                  <a:cubicBezTo>
                    <a:pt x="64983" y="106546"/>
                    <a:pt x="60482" y="111943"/>
                    <a:pt x="50159" y="114371"/>
                  </a:cubicBezTo>
                  <a:cubicBezTo>
                    <a:pt x="43112" y="116044"/>
                    <a:pt x="35547" y="115691"/>
                    <a:pt x="28193" y="115856"/>
                  </a:cubicBezTo>
                  <a:cubicBezTo>
                    <a:pt x="19214" y="116044"/>
                    <a:pt x="15042" y="118613"/>
                    <a:pt x="14335" y="127569"/>
                  </a:cubicBezTo>
                  <a:cubicBezTo>
                    <a:pt x="13510" y="137586"/>
                    <a:pt x="14618" y="147744"/>
                    <a:pt x="14241" y="157831"/>
                  </a:cubicBezTo>
                  <a:cubicBezTo>
                    <a:pt x="13817" y="169096"/>
                    <a:pt x="11648" y="179608"/>
                    <a:pt x="2858" y="188210"/>
                  </a:cubicBezTo>
                  <a:close/>
                  <a:moveTo>
                    <a:pt x="28688" y="124552"/>
                  </a:moveTo>
                  <a:cubicBezTo>
                    <a:pt x="34203" y="127711"/>
                    <a:pt x="39341" y="131599"/>
                    <a:pt x="44455" y="135417"/>
                  </a:cubicBezTo>
                  <a:cubicBezTo>
                    <a:pt x="50560" y="139990"/>
                    <a:pt x="56051" y="145552"/>
                    <a:pt x="62579" y="149393"/>
                  </a:cubicBezTo>
                  <a:cubicBezTo>
                    <a:pt x="69862" y="153683"/>
                    <a:pt x="76414" y="151279"/>
                    <a:pt x="79337" y="143265"/>
                  </a:cubicBezTo>
                  <a:cubicBezTo>
                    <a:pt x="85700" y="125896"/>
                    <a:pt x="86030" y="107890"/>
                    <a:pt x="82118" y="89954"/>
                  </a:cubicBezTo>
                  <a:cubicBezTo>
                    <a:pt x="80751" y="83685"/>
                    <a:pt x="75801" y="80668"/>
                    <a:pt x="68990" y="82530"/>
                  </a:cubicBezTo>
                  <a:cubicBezTo>
                    <a:pt x="64724" y="83685"/>
                    <a:pt x="60529" y="85311"/>
                    <a:pt x="56193" y="86113"/>
                  </a:cubicBezTo>
                  <a:cubicBezTo>
                    <a:pt x="49829" y="87267"/>
                    <a:pt x="46883" y="84793"/>
                    <a:pt x="47873" y="78547"/>
                  </a:cubicBezTo>
                  <a:cubicBezTo>
                    <a:pt x="50583" y="61342"/>
                    <a:pt x="55768" y="44868"/>
                    <a:pt x="64913" y="29973"/>
                  </a:cubicBezTo>
                  <a:cubicBezTo>
                    <a:pt x="70333" y="21158"/>
                    <a:pt x="76791" y="21323"/>
                    <a:pt x="80373" y="30869"/>
                  </a:cubicBezTo>
                  <a:cubicBezTo>
                    <a:pt x="84498" y="41851"/>
                    <a:pt x="87845" y="53400"/>
                    <a:pt x="89518" y="65019"/>
                  </a:cubicBezTo>
                  <a:cubicBezTo>
                    <a:pt x="93289" y="90920"/>
                    <a:pt x="95811" y="116987"/>
                    <a:pt x="98521" y="140319"/>
                  </a:cubicBezTo>
                  <a:cubicBezTo>
                    <a:pt x="97531" y="149558"/>
                    <a:pt x="97932" y="156299"/>
                    <a:pt x="95811" y="162144"/>
                  </a:cubicBezTo>
                  <a:cubicBezTo>
                    <a:pt x="94373" y="166127"/>
                    <a:pt x="89801" y="170958"/>
                    <a:pt x="85936" y="171689"/>
                  </a:cubicBezTo>
                  <a:cubicBezTo>
                    <a:pt x="69414" y="174753"/>
                    <a:pt x="52940" y="174376"/>
                    <a:pt x="37856" y="165184"/>
                  </a:cubicBezTo>
                  <a:cubicBezTo>
                    <a:pt x="24493" y="157029"/>
                    <a:pt x="20769" y="144043"/>
                    <a:pt x="20322" y="129667"/>
                  </a:cubicBezTo>
                  <a:cubicBezTo>
                    <a:pt x="20157" y="124269"/>
                    <a:pt x="23645" y="121653"/>
                    <a:pt x="28688" y="124552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4">
              <a:extLst>
                <a:ext uri="{FF2B5EF4-FFF2-40B4-BE49-F238E27FC236}">
                  <a16:creationId xmlns:a16="http://schemas.microsoft.com/office/drawing/2014/main" xmlns="" id="{19555907-0106-420E-8211-530AED12B2EA}"/>
                </a:ext>
              </a:extLst>
            </p:cNvPr>
            <p:cNvSpPr/>
            <p:nvPr/>
          </p:nvSpPr>
          <p:spPr>
            <a:xfrm>
              <a:off x="858634" y="3448973"/>
              <a:ext cx="234682" cy="295687"/>
            </a:xfrm>
            <a:custGeom>
              <a:avLst/>
              <a:gdLst>
                <a:gd name="connsiteX0" fmla="*/ 136921 w 234682"/>
                <a:gd name="connsiteY0" fmla="*/ 122248 h 295687"/>
                <a:gd name="connsiteX1" fmla="*/ 115686 w 234682"/>
                <a:gd name="connsiteY1" fmla="*/ 137497 h 295687"/>
                <a:gd name="connsiteX2" fmla="*/ 104090 w 234682"/>
                <a:gd name="connsiteY2" fmla="*/ 167287 h 295687"/>
                <a:gd name="connsiteX3" fmla="*/ 21060 w 234682"/>
                <a:gd name="connsiteY3" fmla="*/ 211737 h 295687"/>
                <a:gd name="connsiteX4" fmla="*/ 437 w 234682"/>
                <a:gd name="connsiteY4" fmla="*/ 229484 h 295687"/>
                <a:gd name="connsiteX5" fmla="*/ 1215 w 234682"/>
                <a:gd name="connsiteY5" fmla="*/ 250790 h 295687"/>
                <a:gd name="connsiteX6" fmla="*/ 19810 w 234682"/>
                <a:gd name="connsiteY6" fmla="*/ 269385 h 295687"/>
                <a:gd name="connsiteX7" fmla="*/ 34258 w 234682"/>
                <a:gd name="connsiteY7" fmla="*/ 285129 h 295687"/>
                <a:gd name="connsiteX8" fmla="*/ 38217 w 234682"/>
                <a:gd name="connsiteY8" fmla="*/ 295687 h 295687"/>
                <a:gd name="connsiteX9" fmla="*/ 40433 w 234682"/>
                <a:gd name="connsiteY9" fmla="*/ 295169 h 295687"/>
                <a:gd name="connsiteX10" fmla="*/ 41941 w 234682"/>
                <a:gd name="connsiteY10" fmla="*/ 292105 h 295687"/>
                <a:gd name="connsiteX11" fmla="*/ 37628 w 234682"/>
                <a:gd name="connsiteY11" fmla="*/ 248032 h 295687"/>
                <a:gd name="connsiteX12" fmla="*/ 29945 w 234682"/>
                <a:gd name="connsiteY12" fmla="*/ 241787 h 295687"/>
                <a:gd name="connsiteX13" fmla="*/ 25420 w 234682"/>
                <a:gd name="connsiteY13" fmla="*/ 233538 h 295687"/>
                <a:gd name="connsiteX14" fmla="*/ 36049 w 234682"/>
                <a:gd name="connsiteY14" fmla="*/ 219232 h 295687"/>
                <a:gd name="connsiteX15" fmla="*/ 47150 w 234682"/>
                <a:gd name="connsiteY15" fmla="*/ 227928 h 295687"/>
                <a:gd name="connsiteX16" fmla="*/ 48493 w 234682"/>
                <a:gd name="connsiteY16" fmla="*/ 229696 h 295687"/>
                <a:gd name="connsiteX17" fmla="*/ 65910 w 234682"/>
                <a:gd name="connsiteY17" fmla="*/ 233797 h 295687"/>
                <a:gd name="connsiteX18" fmla="*/ 83398 w 234682"/>
                <a:gd name="connsiteY18" fmla="*/ 221447 h 295687"/>
                <a:gd name="connsiteX19" fmla="*/ 115686 w 234682"/>
                <a:gd name="connsiteY19" fmla="*/ 199458 h 295687"/>
                <a:gd name="connsiteX20" fmla="*/ 132608 w 234682"/>
                <a:gd name="connsiteY20" fmla="*/ 196041 h 295687"/>
                <a:gd name="connsiteX21" fmla="*/ 165038 w 234682"/>
                <a:gd name="connsiteY21" fmla="*/ 183432 h 295687"/>
                <a:gd name="connsiteX22" fmla="*/ 179132 w 234682"/>
                <a:gd name="connsiteY22" fmla="*/ 183149 h 295687"/>
                <a:gd name="connsiteX23" fmla="*/ 190185 w 234682"/>
                <a:gd name="connsiteY23" fmla="*/ 181381 h 295687"/>
                <a:gd name="connsiteX24" fmla="*/ 203525 w 234682"/>
                <a:gd name="connsiteY24" fmla="*/ 139948 h 295687"/>
                <a:gd name="connsiteX25" fmla="*/ 234352 w 234682"/>
                <a:gd name="connsiteY25" fmla="*/ 7448 h 295687"/>
                <a:gd name="connsiteX26" fmla="*/ 234682 w 234682"/>
                <a:gd name="connsiteY26" fmla="*/ 1249 h 295687"/>
                <a:gd name="connsiteX27" fmla="*/ 232373 w 234682"/>
                <a:gd name="connsiteY27" fmla="*/ 0 h 295687"/>
                <a:gd name="connsiteX28" fmla="*/ 219009 w 234682"/>
                <a:gd name="connsiteY28" fmla="*/ 17865 h 295687"/>
                <a:gd name="connsiteX29" fmla="*/ 191835 w 234682"/>
                <a:gd name="connsiteY29" fmla="*/ 94980 h 295687"/>
                <a:gd name="connsiteX30" fmla="*/ 188842 w 234682"/>
                <a:gd name="connsiteY30" fmla="*/ 130827 h 295687"/>
                <a:gd name="connsiteX31" fmla="*/ 193343 w 234682"/>
                <a:gd name="connsiteY31" fmla="*/ 144615 h 295687"/>
                <a:gd name="connsiteX32" fmla="*/ 179391 w 234682"/>
                <a:gd name="connsiteY32" fmla="*/ 139170 h 295687"/>
                <a:gd name="connsiteX33" fmla="*/ 136921 w 234682"/>
                <a:gd name="connsiteY33" fmla="*/ 122248 h 295687"/>
                <a:gd name="connsiteX34" fmla="*/ 135248 w 234682"/>
                <a:gd name="connsiteY34" fmla="*/ 182041 h 295687"/>
                <a:gd name="connsiteX35" fmla="*/ 129120 w 234682"/>
                <a:gd name="connsiteY35" fmla="*/ 177021 h 295687"/>
                <a:gd name="connsiteX36" fmla="*/ 147362 w 234682"/>
                <a:gd name="connsiteY36" fmla="*/ 141669 h 295687"/>
                <a:gd name="connsiteX37" fmla="*/ 156011 w 234682"/>
                <a:gd name="connsiteY37" fmla="*/ 140702 h 295687"/>
                <a:gd name="connsiteX38" fmla="*/ 161880 w 234682"/>
                <a:gd name="connsiteY38" fmla="*/ 148433 h 295687"/>
                <a:gd name="connsiteX39" fmla="*/ 135248 w 234682"/>
                <a:gd name="connsiteY39" fmla="*/ 182041 h 295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34682" h="295687">
                  <a:moveTo>
                    <a:pt x="136921" y="122248"/>
                  </a:moveTo>
                  <a:cubicBezTo>
                    <a:pt x="124524" y="118336"/>
                    <a:pt x="116864" y="124346"/>
                    <a:pt x="115686" y="137497"/>
                  </a:cubicBezTo>
                  <a:cubicBezTo>
                    <a:pt x="114673" y="148692"/>
                    <a:pt x="111373" y="158567"/>
                    <a:pt x="104090" y="167287"/>
                  </a:cubicBezTo>
                  <a:cubicBezTo>
                    <a:pt x="82361" y="193307"/>
                    <a:pt x="55563" y="209545"/>
                    <a:pt x="21060" y="211737"/>
                  </a:cubicBezTo>
                  <a:cubicBezTo>
                    <a:pt x="7555" y="212585"/>
                    <a:pt x="2087" y="217111"/>
                    <a:pt x="437" y="229484"/>
                  </a:cubicBezTo>
                  <a:cubicBezTo>
                    <a:pt x="-482" y="236437"/>
                    <a:pt x="178" y="243790"/>
                    <a:pt x="1215" y="250790"/>
                  </a:cubicBezTo>
                  <a:cubicBezTo>
                    <a:pt x="2771" y="261254"/>
                    <a:pt x="8121" y="268042"/>
                    <a:pt x="19810" y="269385"/>
                  </a:cubicBezTo>
                  <a:cubicBezTo>
                    <a:pt x="29803" y="270540"/>
                    <a:pt x="32891" y="275230"/>
                    <a:pt x="34258" y="285129"/>
                  </a:cubicBezTo>
                  <a:cubicBezTo>
                    <a:pt x="34753" y="288758"/>
                    <a:pt x="36850" y="292175"/>
                    <a:pt x="38217" y="295687"/>
                  </a:cubicBezTo>
                  <a:cubicBezTo>
                    <a:pt x="38948" y="295522"/>
                    <a:pt x="39702" y="295334"/>
                    <a:pt x="40433" y="295169"/>
                  </a:cubicBezTo>
                  <a:cubicBezTo>
                    <a:pt x="40951" y="294155"/>
                    <a:pt x="41705" y="293189"/>
                    <a:pt x="41941" y="292105"/>
                  </a:cubicBezTo>
                  <a:cubicBezTo>
                    <a:pt x="45193" y="276950"/>
                    <a:pt x="44557" y="262079"/>
                    <a:pt x="37628" y="248032"/>
                  </a:cubicBezTo>
                  <a:cubicBezTo>
                    <a:pt x="36261" y="245298"/>
                    <a:pt x="32891" y="242588"/>
                    <a:pt x="29945" y="241787"/>
                  </a:cubicBezTo>
                  <a:cubicBezTo>
                    <a:pt x="24807" y="240443"/>
                    <a:pt x="23676" y="236814"/>
                    <a:pt x="25420" y="233538"/>
                  </a:cubicBezTo>
                  <a:cubicBezTo>
                    <a:pt x="28154" y="228353"/>
                    <a:pt x="32419" y="223969"/>
                    <a:pt x="36049" y="219232"/>
                  </a:cubicBezTo>
                  <a:cubicBezTo>
                    <a:pt x="39749" y="222131"/>
                    <a:pt x="43473" y="224982"/>
                    <a:pt x="47150" y="227928"/>
                  </a:cubicBezTo>
                  <a:cubicBezTo>
                    <a:pt x="47715" y="228376"/>
                    <a:pt x="48045" y="229107"/>
                    <a:pt x="48493" y="229696"/>
                  </a:cubicBezTo>
                  <a:cubicBezTo>
                    <a:pt x="53607" y="236224"/>
                    <a:pt x="58533" y="237851"/>
                    <a:pt x="65910" y="233797"/>
                  </a:cubicBezTo>
                  <a:cubicBezTo>
                    <a:pt x="72108" y="230380"/>
                    <a:pt x="77529" y="225525"/>
                    <a:pt x="83398" y="221447"/>
                  </a:cubicBezTo>
                  <a:cubicBezTo>
                    <a:pt x="94074" y="213976"/>
                    <a:pt x="104468" y="206010"/>
                    <a:pt x="115686" y="199458"/>
                  </a:cubicBezTo>
                  <a:cubicBezTo>
                    <a:pt x="120447" y="196653"/>
                    <a:pt x="127399" y="194886"/>
                    <a:pt x="132608" y="196041"/>
                  </a:cubicBezTo>
                  <a:cubicBezTo>
                    <a:pt x="146773" y="199175"/>
                    <a:pt x="157166" y="195923"/>
                    <a:pt x="165038" y="183432"/>
                  </a:cubicBezTo>
                  <a:cubicBezTo>
                    <a:pt x="169398" y="176502"/>
                    <a:pt x="173805" y="176785"/>
                    <a:pt x="179132" y="183149"/>
                  </a:cubicBezTo>
                  <a:cubicBezTo>
                    <a:pt x="184882" y="190031"/>
                    <a:pt x="186839" y="190172"/>
                    <a:pt x="190185" y="181381"/>
                  </a:cubicBezTo>
                  <a:cubicBezTo>
                    <a:pt x="195347" y="167829"/>
                    <a:pt x="200108" y="154018"/>
                    <a:pt x="203525" y="139948"/>
                  </a:cubicBezTo>
                  <a:cubicBezTo>
                    <a:pt x="214201" y="95876"/>
                    <a:pt x="224171" y="51638"/>
                    <a:pt x="234352" y="7448"/>
                  </a:cubicBezTo>
                  <a:cubicBezTo>
                    <a:pt x="234800" y="5468"/>
                    <a:pt x="234588" y="3323"/>
                    <a:pt x="234682" y="1249"/>
                  </a:cubicBezTo>
                  <a:cubicBezTo>
                    <a:pt x="233904" y="825"/>
                    <a:pt x="233150" y="424"/>
                    <a:pt x="232373" y="0"/>
                  </a:cubicBezTo>
                  <a:cubicBezTo>
                    <a:pt x="227871" y="5916"/>
                    <a:pt x="222545" y="11407"/>
                    <a:pt x="219009" y="17865"/>
                  </a:cubicBezTo>
                  <a:cubicBezTo>
                    <a:pt x="205740" y="42022"/>
                    <a:pt x="197044" y="67994"/>
                    <a:pt x="191835" y="94980"/>
                  </a:cubicBezTo>
                  <a:cubicBezTo>
                    <a:pt x="189573" y="106693"/>
                    <a:pt x="189243" y="118831"/>
                    <a:pt x="188842" y="130827"/>
                  </a:cubicBezTo>
                  <a:cubicBezTo>
                    <a:pt x="188724" y="134575"/>
                    <a:pt x="191222" y="138416"/>
                    <a:pt x="193343" y="144615"/>
                  </a:cubicBezTo>
                  <a:cubicBezTo>
                    <a:pt x="187286" y="142258"/>
                    <a:pt x="183303" y="140773"/>
                    <a:pt x="179391" y="139170"/>
                  </a:cubicBezTo>
                  <a:cubicBezTo>
                    <a:pt x="165227" y="133443"/>
                    <a:pt x="151416" y="126797"/>
                    <a:pt x="136921" y="122248"/>
                  </a:cubicBezTo>
                  <a:close/>
                  <a:moveTo>
                    <a:pt x="135248" y="182041"/>
                  </a:moveTo>
                  <a:cubicBezTo>
                    <a:pt x="131170" y="182677"/>
                    <a:pt x="128601" y="181169"/>
                    <a:pt x="129120" y="177021"/>
                  </a:cubicBezTo>
                  <a:cubicBezTo>
                    <a:pt x="130840" y="163045"/>
                    <a:pt x="137251" y="151237"/>
                    <a:pt x="147362" y="141669"/>
                  </a:cubicBezTo>
                  <a:cubicBezTo>
                    <a:pt x="149129" y="139995"/>
                    <a:pt x="154149" y="139406"/>
                    <a:pt x="156011" y="140702"/>
                  </a:cubicBezTo>
                  <a:cubicBezTo>
                    <a:pt x="159099" y="142847"/>
                    <a:pt x="160819" y="146948"/>
                    <a:pt x="161880" y="148433"/>
                  </a:cubicBezTo>
                  <a:cubicBezTo>
                    <a:pt x="161903" y="162079"/>
                    <a:pt x="146207" y="180297"/>
                    <a:pt x="135248" y="182041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5">
              <a:extLst>
                <a:ext uri="{FF2B5EF4-FFF2-40B4-BE49-F238E27FC236}">
                  <a16:creationId xmlns:a16="http://schemas.microsoft.com/office/drawing/2014/main" xmlns="" id="{511B8AB0-DE2B-499A-B73F-61985AF30970}"/>
                </a:ext>
              </a:extLst>
            </p:cNvPr>
            <p:cNvSpPr/>
            <p:nvPr/>
          </p:nvSpPr>
          <p:spPr>
            <a:xfrm>
              <a:off x="719618" y="2154563"/>
              <a:ext cx="409209" cy="90285"/>
            </a:xfrm>
            <a:custGeom>
              <a:avLst/>
              <a:gdLst>
                <a:gd name="connsiteX0" fmla="*/ 20080 w 409209"/>
                <a:gd name="connsiteY0" fmla="*/ 18990 h 90285"/>
                <a:gd name="connsiteX1" fmla="*/ 95098 w 409209"/>
                <a:gd name="connsiteY1" fmla="*/ 18731 h 90285"/>
                <a:gd name="connsiteX2" fmla="*/ 172944 w 409209"/>
                <a:gd name="connsiteY2" fmla="*/ 27687 h 90285"/>
                <a:gd name="connsiteX3" fmla="*/ 197714 w 409209"/>
                <a:gd name="connsiteY3" fmla="*/ 28653 h 90285"/>
                <a:gd name="connsiteX4" fmla="*/ 225737 w 409209"/>
                <a:gd name="connsiteY4" fmla="*/ 26673 h 90285"/>
                <a:gd name="connsiteX5" fmla="*/ 239878 w 409209"/>
                <a:gd name="connsiteY5" fmla="*/ 34993 h 90285"/>
                <a:gd name="connsiteX6" fmla="*/ 250978 w 409209"/>
                <a:gd name="connsiteY6" fmla="*/ 46754 h 90285"/>
                <a:gd name="connsiteX7" fmla="*/ 274028 w 409209"/>
                <a:gd name="connsiteY7" fmla="*/ 51585 h 90285"/>
                <a:gd name="connsiteX8" fmla="*/ 346430 w 409209"/>
                <a:gd name="connsiteY8" fmla="*/ 70722 h 90285"/>
                <a:gd name="connsiteX9" fmla="*/ 375796 w 409209"/>
                <a:gd name="connsiteY9" fmla="*/ 84769 h 90285"/>
                <a:gd name="connsiteX10" fmla="*/ 399340 w 409209"/>
                <a:gd name="connsiteY10" fmla="*/ 90237 h 90285"/>
                <a:gd name="connsiteX11" fmla="*/ 408509 w 409209"/>
                <a:gd name="connsiteY11" fmla="*/ 77981 h 90285"/>
                <a:gd name="connsiteX12" fmla="*/ 399034 w 409209"/>
                <a:gd name="connsiteY12" fmla="*/ 58985 h 90285"/>
                <a:gd name="connsiteX13" fmla="*/ 391021 w 409209"/>
                <a:gd name="connsiteY13" fmla="*/ 54602 h 90285"/>
                <a:gd name="connsiteX14" fmla="*/ 366015 w 409209"/>
                <a:gd name="connsiteY14" fmla="*/ 51703 h 90285"/>
                <a:gd name="connsiteX15" fmla="*/ 301202 w 409209"/>
                <a:gd name="connsiteY15" fmla="*/ 37043 h 90285"/>
                <a:gd name="connsiteX16" fmla="*/ 294815 w 409209"/>
                <a:gd name="connsiteY16" fmla="*/ 17010 h 90285"/>
                <a:gd name="connsiteX17" fmla="*/ 289795 w 409209"/>
                <a:gd name="connsiteY17" fmla="*/ 4001 h 90285"/>
                <a:gd name="connsiteX18" fmla="*/ 244120 w 409209"/>
                <a:gd name="connsiteY18" fmla="*/ 18 h 90285"/>
                <a:gd name="connsiteX19" fmla="*/ 112656 w 409209"/>
                <a:gd name="connsiteY19" fmla="*/ 1597 h 90285"/>
                <a:gd name="connsiteX20" fmla="*/ 18784 w 409209"/>
                <a:gd name="connsiteY20" fmla="*/ 8950 h 90285"/>
                <a:gd name="connsiteX21" fmla="*/ 0 w 409209"/>
                <a:gd name="connsiteY21" fmla="*/ 13357 h 90285"/>
                <a:gd name="connsiteX22" fmla="*/ 189 w 409209"/>
                <a:gd name="connsiteY22" fmla="*/ 16586 h 90285"/>
                <a:gd name="connsiteX23" fmla="*/ 20080 w 409209"/>
                <a:gd name="connsiteY23" fmla="*/ 18990 h 90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09209" h="90285">
                  <a:moveTo>
                    <a:pt x="20080" y="18990"/>
                  </a:moveTo>
                  <a:cubicBezTo>
                    <a:pt x="45086" y="19108"/>
                    <a:pt x="70116" y="18000"/>
                    <a:pt x="95098" y="18731"/>
                  </a:cubicBezTo>
                  <a:cubicBezTo>
                    <a:pt x="121188" y="19485"/>
                    <a:pt x="147749" y="15502"/>
                    <a:pt x="172944" y="27687"/>
                  </a:cubicBezTo>
                  <a:cubicBezTo>
                    <a:pt x="179779" y="30986"/>
                    <a:pt x="189394" y="28936"/>
                    <a:pt x="197714" y="28653"/>
                  </a:cubicBezTo>
                  <a:cubicBezTo>
                    <a:pt x="207071" y="28347"/>
                    <a:pt x="216404" y="26791"/>
                    <a:pt x="225737" y="26673"/>
                  </a:cubicBezTo>
                  <a:cubicBezTo>
                    <a:pt x="231652" y="26603"/>
                    <a:pt x="238228" y="27899"/>
                    <a:pt x="239878" y="34993"/>
                  </a:cubicBezTo>
                  <a:cubicBezTo>
                    <a:pt x="241362" y="41427"/>
                    <a:pt x="245463" y="45080"/>
                    <a:pt x="250978" y="46754"/>
                  </a:cubicBezTo>
                  <a:cubicBezTo>
                    <a:pt x="258473" y="49016"/>
                    <a:pt x="266274" y="51255"/>
                    <a:pt x="274028" y="51585"/>
                  </a:cubicBezTo>
                  <a:cubicBezTo>
                    <a:pt x="299647" y="52646"/>
                    <a:pt x="323616" y="59292"/>
                    <a:pt x="346430" y="70722"/>
                  </a:cubicBezTo>
                  <a:cubicBezTo>
                    <a:pt x="356140" y="75577"/>
                    <a:pt x="365709" y="80857"/>
                    <a:pt x="375796" y="84769"/>
                  </a:cubicBezTo>
                  <a:cubicBezTo>
                    <a:pt x="383267" y="87668"/>
                    <a:pt x="391374" y="89553"/>
                    <a:pt x="399340" y="90237"/>
                  </a:cubicBezTo>
                  <a:cubicBezTo>
                    <a:pt x="406859" y="90873"/>
                    <a:pt x="410936" y="85240"/>
                    <a:pt x="408509" y="77981"/>
                  </a:cubicBezTo>
                  <a:cubicBezTo>
                    <a:pt x="406293" y="71312"/>
                    <a:pt x="402805" y="64948"/>
                    <a:pt x="399034" y="58985"/>
                  </a:cubicBezTo>
                  <a:cubicBezTo>
                    <a:pt x="397596" y="56699"/>
                    <a:pt x="393920" y="55073"/>
                    <a:pt x="391021" y="54602"/>
                  </a:cubicBezTo>
                  <a:cubicBezTo>
                    <a:pt x="382748" y="53282"/>
                    <a:pt x="374217" y="53376"/>
                    <a:pt x="366015" y="51703"/>
                  </a:cubicBezTo>
                  <a:cubicBezTo>
                    <a:pt x="344309" y="47248"/>
                    <a:pt x="322532" y="42912"/>
                    <a:pt x="301202" y="37043"/>
                  </a:cubicBezTo>
                  <a:cubicBezTo>
                    <a:pt x="288145" y="33461"/>
                    <a:pt x="287179" y="28017"/>
                    <a:pt x="294815" y="17010"/>
                  </a:cubicBezTo>
                  <a:cubicBezTo>
                    <a:pt x="300377" y="8997"/>
                    <a:pt x="299458" y="5344"/>
                    <a:pt x="289795" y="4001"/>
                  </a:cubicBezTo>
                  <a:cubicBezTo>
                    <a:pt x="274664" y="1880"/>
                    <a:pt x="259345" y="65"/>
                    <a:pt x="244120" y="18"/>
                  </a:cubicBezTo>
                  <a:cubicBezTo>
                    <a:pt x="200307" y="-53"/>
                    <a:pt x="156446" y="18"/>
                    <a:pt x="112656" y="1597"/>
                  </a:cubicBezTo>
                  <a:cubicBezTo>
                    <a:pt x="81310" y="2704"/>
                    <a:pt x="50035" y="6145"/>
                    <a:pt x="18784" y="8950"/>
                  </a:cubicBezTo>
                  <a:cubicBezTo>
                    <a:pt x="12444" y="9516"/>
                    <a:pt x="6246" y="11849"/>
                    <a:pt x="0" y="13357"/>
                  </a:cubicBezTo>
                  <a:cubicBezTo>
                    <a:pt x="71" y="14441"/>
                    <a:pt x="118" y="15526"/>
                    <a:pt x="189" y="16586"/>
                  </a:cubicBezTo>
                  <a:cubicBezTo>
                    <a:pt x="6835" y="17411"/>
                    <a:pt x="13457" y="18943"/>
                    <a:pt x="20080" y="18990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6">
              <a:extLst>
                <a:ext uri="{FF2B5EF4-FFF2-40B4-BE49-F238E27FC236}">
                  <a16:creationId xmlns:a16="http://schemas.microsoft.com/office/drawing/2014/main" xmlns="" id="{71271395-562F-499B-BFF3-3A0ECEA9213E}"/>
                </a:ext>
              </a:extLst>
            </p:cNvPr>
            <p:cNvSpPr/>
            <p:nvPr/>
          </p:nvSpPr>
          <p:spPr>
            <a:xfrm>
              <a:off x="288460" y="2544271"/>
              <a:ext cx="355244" cy="424215"/>
            </a:xfrm>
            <a:custGeom>
              <a:avLst/>
              <a:gdLst>
                <a:gd name="connsiteX0" fmla="*/ 64978 w 355244"/>
                <a:gd name="connsiteY0" fmla="*/ 294991 h 424215"/>
                <a:gd name="connsiteX1" fmla="*/ 113151 w 355244"/>
                <a:gd name="connsiteY1" fmla="*/ 204795 h 424215"/>
                <a:gd name="connsiteX2" fmla="*/ 210747 w 355244"/>
                <a:gd name="connsiteY2" fmla="*/ 96004 h 424215"/>
                <a:gd name="connsiteX3" fmla="*/ 305115 w 355244"/>
                <a:gd name="connsiteY3" fmla="*/ 34986 h 424215"/>
                <a:gd name="connsiteX4" fmla="*/ 345039 w 355244"/>
                <a:gd name="connsiteY4" fmla="*/ 10876 h 424215"/>
                <a:gd name="connsiteX5" fmla="*/ 355244 w 355244"/>
                <a:gd name="connsiteY5" fmla="*/ 694 h 424215"/>
                <a:gd name="connsiteX6" fmla="*/ 329932 w 355244"/>
                <a:gd name="connsiteY6" fmla="*/ 6092 h 424215"/>
                <a:gd name="connsiteX7" fmla="*/ 200377 w 355244"/>
                <a:gd name="connsiteY7" fmla="*/ 83937 h 424215"/>
                <a:gd name="connsiteX8" fmla="*/ 62692 w 355244"/>
                <a:gd name="connsiteY8" fmla="*/ 267251 h 424215"/>
                <a:gd name="connsiteX9" fmla="*/ 52345 w 355244"/>
                <a:gd name="connsiteY9" fmla="*/ 283231 h 424215"/>
                <a:gd name="connsiteX10" fmla="*/ 37780 w 355244"/>
                <a:gd name="connsiteY10" fmla="*/ 301826 h 424215"/>
                <a:gd name="connsiteX11" fmla="*/ 6882 w 355244"/>
                <a:gd name="connsiteY11" fmla="*/ 384668 h 424215"/>
                <a:gd name="connsiteX12" fmla="*/ 0 w 355244"/>
                <a:gd name="connsiteY12" fmla="*/ 423697 h 424215"/>
                <a:gd name="connsiteX13" fmla="*/ 2522 w 355244"/>
                <a:gd name="connsiteY13" fmla="*/ 424216 h 424215"/>
                <a:gd name="connsiteX14" fmla="*/ 6882 w 355244"/>
                <a:gd name="connsiteY14" fmla="*/ 415778 h 424215"/>
                <a:gd name="connsiteX15" fmla="*/ 64978 w 355244"/>
                <a:gd name="connsiteY15" fmla="*/ 294991 h 424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55244" h="424215">
                  <a:moveTo>
                    <a:pt x="64978" y="294991"/>
                  </a:moveTo>
                  <a:cubicBezTo>
                    <a:pt x="80226" y="264517"/>
                    <a:pt x="96536" y="234562"/>
                    <a:pt x="113151" y="204795"/>
                  </a:cubicBezTo>
                  <a:cubicBezTo>
                    <a:pt x="137474" y="161265"/>
                    <a:pt x="172496" y="127209"/>
                    <a:pt x="210747" y="96004"/>
                  </a:cubicBezTo>
                  <a:cubicBezTo>
                    <a:pt x="239995" y="72153"/>
                    <a:pt x="270705" y="50918"/>
                    <a:pt x="305115" y="34986"/>
                  </a:cubicBezTo>
                  <a:cubicBezTo>
                    <a:pt x="319138" y="28505"/>
                    <a:pt x="331935" y="19266"/>
                    <a:pt x="345039" y="10876"/>
                  </a:cubicBezTo>
                  <a:cubicBezTo>
                    <a:pt x="348480" y="8684"/>
                    <a:pt x="350978" y="5031"/>
                    <a:pt x="355244" y="694"/>
                  </a:cubicBezTo>
                  <a:cubicBezTo>
                    <a:pt x="344144" y="-1710"/>
                    <a:pt x="336955" y="2627"/>
                    <a:pt x="329932" y="6092"/>
                  </a:cubicBezTo>
                  <a:cubicBezTo>
                    <a:pt x="284563" y="28387"/>
                    <a:pt x="242588" y="56292"/>
                    <a:pt x="200377" y="83937"/>
                  </a:cubicBezTo>
                  <a:cubicBezTo>
                    <a:pt x="132171" y="128623"/>
                    <a:pt x="89253" y="191550"/>
                    <a:pt x="62692" y="267251"/>
                  </a:cubicBezTo>
                  <a:cubicBezTo>
                    <a:pt x="60641" y="273073"/>
                    <a:pt x="56116" y="278116"/>
                    <a:pt x="52345" y="283231"/>
                  </a:cubicBezTo>
                  <a:cubicBezTo>
                    <a:pt x="47655" y="289570"/>
                    <a:pt x="41810" y="295133"/>
                    <a:pt x="37780" y="301826"/>
                  </a:cubicBezTo>
                  <a:cubicBezTo>
                    <a:pt x="22272" y="327445"/>
                    <a:pt x="12915" y="355491"/>
                    <a:pt x="6882" y="384668"/>
                  </a:cubicBezTo>
                  <a:cubicBezTo>
                    <a:pt x="4219" y="397607"/>
                    <a:pt x="2263" y="410688"/>
                    <a:pt x="0" y="423697"/>
                  </a:cubicBezTo>
                  <a:cubicBezTo>
                    <a:pt x="848" y="423862"/>
                    <a:pt x="1673" y="424051"/>
                    <a:pt x="2522" y="424216"/>
                  </a:cubicBezTo>
                  <a:cubicBezTo>
                    <a:pt x="3983" y="421411"/>
                    <a:pt x="5515" y="418630"/>
                    <a:pt x="6882" y="415778"/>
                  </a:cubicBezTo>
                  <a:cubicBezTo>
                    <a:pt x="26184" y="375500"/>
                    <a:pt x="44992" y="334939"/>
                    <a:pt x="64978" y="294991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7">
              <a:extLst>
                <a:ext uri="{FF2B5EF4-FFF2-40B4-BE49-F238E27FC236}">
                  <a16:creationId xmlns:a16="http://schemas.microsoft.com/office/drawing/2014/main" xmlns="" id="{3C51CDB8-B959-4518-9F39-57B4870895C4}"/>
                </a:ext>
              </a:extLst>
            </p:cNvPr>
            <p:cNvSpPr/>
            <p:nvPr/>
          </p:nvSpPr>
          <p:spPr>
            <a:xfrm>
              <a:off x="1133971" y="2516189"/>
              <a:ext cx="242198" cy="173723"/>
            </a:xfrm>
            <a:custGeom>
              <a:avLst/>
              <a:gdLst>
                <a:gd name="connsiteX0" fmla="*/ 186142 w 242198"/>
                <a:gd name="connsiteY0" fmla="*/ 76927 h 173723"/>
                <a:gd name="connsiteX1" fmla="*/ 200778 w 242198"/>
                <a:gd name="connsiteY1" fmla="*/ 89465 h 173723"/>
                <a:gd name="connsiteX2" fmla="*/ 211337 w 242198"/>
                <a:gd name="connsiteY2" fmla="*/ 103441 h 173723"/>
                <a:gd name="connsiteX3" fmla="*/ 203700 w 242198"/>
                <a:gd name="connsiteY3" fmla="*/ 111973 h 173723"/>
                <a:gd name="connsiteX4" fmla="*/ 193896 w 242198"/>
                <a:gd name="connsiteY4" fmla="*/ 108744 h 173723"/>
                <a:gd name="connsiteX5" fmla="*/ 113410 w 242198"/>
                <a:gd name="connsiteY5" fmla="*/ 63139 h 173723"/>
                <a:gd name="connsiteX6" fmla="*/ 20622 w 242198"/>
                <a:gd name="connsiteY6" fmla="*/ 7495 h 173723"/>
                <a:gd name="connsiteX7" fmla="*/ 1791 w 242198"/>
                <a:gd name="connsiteY7" fmla="*/ 0 h 173723"/>
                <a:gd name="connsiteX8" fmla="*/ 0 w 242198"/>
                <a:gd name="connsiteY8" fmla="*/ 2805 h 173723"/>
                <a:gd name="connsiteX9" fmla="*/ 9404 w 242198"/>
                <a:gd name="connsiteY9" fmla="*/ 12750 h 173723"/>
                <a:gd name="connsiteX10" fmla="*/ 49211 w 242198"/>
                <a:gd name="connsiteY10" fmla="*/ 43743 h 173723"/>
                <a:gd name="connsiteX11" fmla="*/ 216710 w 242198"/>
                <a:gd name="connsiteY11" fmla="*/ 161513 h 173723"/>
                <a:gd name="connsiteX12" fmla="*/ 234952 w 242198"/>
                <a:gd name="connsiteY12" fmla="*/ 172849 h 173723"/>
                <a:gd name="connsiteX13" fmla="*/ 241103 w 242198"/>
                <a:gd name="connsiteY13" fmla="*/ 173132 h 173723"/>
                <a:gd name="connsiteX14" fmla="*/ 242022 w 242198"/>
                <a:gd name="connsiteY14" fmla="*/ 167193 h 173723"/>
                <a:gd name="connsiteX15" fmla="*/ 238629 w 242198"/>
                <a:gd name="connsiteY15" fmla="*/ 155126 h 173723"/>
                <a:gd name="connsiteX16" fmla="*/ 218289 w 242198"/>
                <a:gd name="connsiteY16" fmla="*/ 75041 h 173723"/>
                <a:gd name="connsiteX17" fmla="*/ 200377 w 242198"/>
                <a:gd name="connsiteY17" fmla="*/ 62055 h 173723"/>
                <a:gd name="connsiteX18" fmla="*/ 187438 w 242198"/>
                <a:gd name="connsiteY18" fmla="*/ 67382 h 173723"/>
                <a:gd name="connsiteX19" fmla="*/ 186142 w 242198"/>
                <a:gd name="connsiteY19" fmla="*/ 76927 h 173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42198" h="173723">
                  <a:moveTo>
                    <a:pt x="186142" y="76927"/>
                  </a:moveTo>
                  <a:cubicBezTo>
                    <a:pt x="190832" y="81310"/>
                    <a:pt x="196324" y="84869"/>
                    <a:pt x="200778" y="89465"/>
                  </a:cubicBezTo>
                  <a:cubicBezTo>
                    <a:pt x="204832" y="93637"/>
                    <a:pt x="208791" y="98280"/>
                    <a:pt x="211337" y="103441"/>
                  </a:cubicBezTo>
                  <a:cubicBezTo>
                    <a:pt x="213976" y="108791"/>
                    <a:pt x="209569" y="113293"/>
                    <a:pt x="203700" y="111973"/>
                  </a:cubicBezTo>
                  <a:cubicBezTo>
                    <a:pt x="200354" y="111219"/>
                    <a:pt x="196842" y="110394"/>
                    <a:pt x="193896" y="108744"/>
                  </a:cubicBezTo>
                  <a:cubicBezTo>
                    <a:pt x="166981" y="93684"/>
                    <a:pt x="139995" y="78765"/>
                    <a:pt x="113410" y="63139"/>
                  </a:cubicBezTo>
                  <a:cubicBezTo>
                    <a:pt x="82300" y="44874"/>
                    <a:pt x="51685" y="25831"/>
                    <a:pt x="20622" y="7495"/>
                  </a:cubicBezTo>
                  <a:cubicBezTo>
                    <a:pt x="14872" y="4101"/>
                    <a:pt x="8084" y="2451"/>
                    <a:pt x="1791" y="0"/>
                  </a:cubicBezTo>
                  <a:cubicBezTo>
                    <a:pt x="1202" y="943"/>
                    <a:pt x="589" y="1862"/>
                    <a:pt x="0" y="2805"/>
                  </a:cubicBezTo>
                  <a:cubicBezTo>
                    <a:pt x="3111" y="6151"/>
                    <a:pt x="5868" y="9922"/>
                    <a:pt x="9404" y="12750"/>
                  </a:cubicBezTo>
                  <a:cubicBezTo>
                    <a:pt x="22508" y="23285"/>
                    <a:pt x="35517" y="34033"/>
                    <a:pt x="49211" y="43743"/>
                  </a:cubicBezTo>
                  <a:cubicBezTo>
                    <a:pt x="104902" y="83196"/>
                    <a:pt x="160830" y="122343"/>
                    <a:pt x="216710" y="161513"/>
                  </a:cubicBezTo>
                  <a:cubicBezTo>
                    <a:pt x="222555" y="165614"/>
                    <a:pt x="228706" y="169361"/>
                    <a:pt x="234952" y="172849"/>
                  </a:cubicBezTo>
                  <a:cubicBezTo>
                    <a:pt x="236649" y="173792"/>
                    <a:pt x="239760" y="174099"/>
                    <a:pt x="241103" y="173132"/>
                  </a:cubicBezTo>
                  <a:cubicBezTo>
                    <a:pt x="242258" y="172307"/>
                    <a:pt x="242376" y="169149"/>
                    <a:pt x="242022" y="167193"/>
                  </a:cubicBezTo>
                  <a:cubicBezTo>
                    <a:pt x="241245" y="163092"/>
                    <a:pt x="240160" y="158991"/>
                    <a:pt x="238629" y="155126"/>
                  </a:cubicBezTo>
                  <a:cubicBezTo>
                    <a:pt x="228494" y="129272"/>
                    <a:pt x="221306" y="102710"/>
                    <a:pt x="218289" y="75041"/>
                  </a:cubicBezTo>
                  <a:cubicBezTo>
                    <a:pt x="216993" y="63257"/>
                    <a:pt x="211784" y="59510"/>
                    <a:pt x="200377" y="62055"/>
                  </a:cubicBezTo>
                  <a:cubicBezTo>
                    <a:pt x="195899" y="63045"/>
                    <a:pt x="191610" y="65308"/>
                    <a:pt x="187438" y="67382"/>
                  </a:cubicBezTo>
                  <a:cubicBezTo>
                    <a:pt x="182630" y="69786"/>
                    <a:pt x="182489" y="73509"/>
                    <a:pt x="186142" y="76927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8">
              <a:extLst>
                <a:ext uri="{FF2B5EF4-FFF2-40B4-BE49-F238E27FC236}">
                  <a16:creationId xmlns:a16="http://schemas.microsoft.com/office/drawing/2014/main" xmlns="" id="{258309C7-FAF4-47E3-B392-FE410F861346}"/>
                </a:ext>
              </a:extLst>
            </p:cNvPr>
            <p:cNvSpPr/>
            <p:nvPr/>
          </p:nvSpPr>
          <p:spPr>
            <a:xfrm>
              <a:off x="434135" y="2112369"/>
              <a:ext cx="278034" cy="117825"/>
            </a:xfrm>
            <a:custGeom>
              <a:avLst/>
              <a:gdLst>
                <a:gd name="connsiteX0" fmla="*/ 19397 w 278034"/>
                <a:gd name="connsiteY0" fmla="*/ 115391 h 117825"/>
                <a:gd name="connsiteX1" fmla="*/ 212421 w 278034"/>
                <a:gd name="connsiteY1" fmla="*/ 51474 h 117825"/>
                <a:gd name="connsiteX2" fmla="*/ 270116 w 278034"/>
                <a:gd name="connsiteY2" fmla="*/ 28684 h 117825"/>
                <a:gd name="connsiteX3" fmla="*/ 273180 w 278034"/>
                <a:gd name="connsiteY3" fmla="*/ 11479 h 117825"/>
                <a:gd name="connsiteX4" fmla="*/ 265779 w 278034"/>
                <a:gd name="connsiteY4" fmla="*/ 4244 h 117825"/>
                <a:gd name="connsiteX5" fmla="*/ 246288 w 278034"/>
                <a:gd name="connsiteY5" fmla="*/ 6506 h 117825"/>
                <a:gd name="connsiteX6" fmla="*/ 230521 w 278034"/>
                <a:gd name="connsiteY6" fmla="*/ 19351 h 117825"/>
                <a:gd name="connsiteX7" fmla="*/ 169361 w 278034"/>
                <a:gd name="connsiteY7" fmla="*/ 41269 h 117825"/>
                <a:gd name="connsiteX8" fmla="*/ 81664 w 278034"/>
                <a:gd name="connsiteY8" fmla="*/ 58309 h 117825"/>
                <a:gd name="connsiteX9" fmla="*/ 56022 w 278034"/>
                <a:gd name="connsiteY9" fmla="*/ 56471 h 117825"/>
                <a:gd name="connsiteX10" fmla="*/ 56941 w 278034"/>
                <a:gd name="connsiteY10" fmla="*/ 60030 h 117825"/>
                <a:gd name="connsiteX11" fmla="*/ 48951 w 278034"/>
                <a:gd name="connsiteY11" fmla="*/ 85790 h 117825"/>
                <a:gd name="connsiteX12" fmla="*/ 25689 w 278034"/>
                <a:gd name="connsiteY12" fmla="*/ 97079 h 117825"/>
                <a:gd name="connsiteX13" fmla="*/ 2310 w 278034"/>
                <a:gd name="connsiteY13" fmla="*/ 111173 h 117825"/>
                <a:gd name="connsiteX14" fmla="*/ 0 w 278034"/>
                <a:gd name="connsiteY14" fmla="*/ 115509 h 117825"/>
                <a:gd name="connsiteX15" fmla="*/ 4879 w 278034"/>
                <a:gd name="connsiteY15" fmla="*/ 117819 h 117825"/>
                <a:gd name="connsiteX16" fmla="*/ 19397 w 278034"/>
                <a:gd name="connsiteY16" fmla="*/ 115391 h 117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78034" h="117825">
                  <a:moveTo>
                    <a:pt x="19397" y="115391"/>
                  </a:moveTo>
                  <a:cubicBezTo>
                    <a:pt x="83785" y="94251"/>
                    <a:pt x="148197" y="73157"/>
                    <a:pt x="212421" y="51474"/>
                  </a:cubicBezTo>
                  <a:cubicBezTo>
                    <a:pt x="232006" y="44875"/>
                    <a:pt x="251238" y="37051"/>
                    <a:pt x="270116" y="28684"/>
                  </a:cubicBezTo>
                  <a:cubicBezTo>
                    <a:pt x="279991" y="24300"/>
                    <a:pt x="280179" y="19516"/>
                    <a:pt x="273180" y="11479"/>
                  </a:cubicBezTo>
                  <a:cubicBezTo>
                    <a:pt x="270917" y="8887"/>
                    <a:pt x="268466" y="6388"/>
                    <a:pt x="265779" y="4244"/>
                  </a:cubicBezTo>
                  <a:cubicBezTo>
                    <a:pt x="257719" y="-2214"/>
                    <a:pt x="253217" y="-1177"/>
                    <a:pt x="246288" y="6506"/>
                  </a:cubicBezTo>
                  <a:cubicBezTo>
                    <a:pt x="241763" y="11526"/>
                    <a:pt x="236555" y="16923"/>
                    <a:pt x="230521" y="19351"/>
                  </a:cubicBezTo>
                  <a:cubicBezTo>
                    <a:pt x="210417" y="27411"/>
                    <a:pt x="190078" y="35071"/>
                    <a:pt x="169361" y="41269"/>
                  </a:cubicBezTo>
                  <a:cubicBezTo>
                    <a:pt x="140750" y="49825"/>
                    <a:pt x="111643" y="56777"/>
                    <a:pt x="81664" y="58309"/>
                  </a:cubicBezTo>
                  <a:cubicBezTo>
                    <a:pt x="73297" y="58733"/>
                    <a:pt x="64836" y="57154"/>
                    <a:pt x="56022" y="56471"/>
                  </a:cubicBezTo>
                  <a:cubicBezTo>
                    <a:pt x="56257" y="57390"/>
                    <a:pt x="56422" y="58781"/>
                    <a:pt x="56941" y="60030"/>
                  </a:cubicBezTo>
                  <a:cubicBezTo>
                    <a:pt x="62385" y="72945"/>
                    <a:pt x="61065" y="78436"/>
                    <a:pt x="48951" y="85790"/>
                  </a:cubicBezTo>
                  <a:cubicBezTo>
                    <a:pt x="41622" y="90244"/>
                    <a:pt x="33278" y="92978"/>
                    <a:pt x="25689" y="97079"/>
                  </a:cubicBezTo>
                  <a:cubicBezTo>
                    <a:pt x="17676" y="101392"/>
                    <a:pt x="9993" y="106271"/>
                    <a:pt x="2310" y="111173"/>
                  </a:cubicBezTo>
                  <a:cubicBezTo>
                    <a:pt x="1108" y="111950"/>
                    <a:pt x="754" y="114048"/>
                    <a:pt x="0" y="115509"/>
                  </a:cubicBezTo>
                  <a:cubicBezTo>
                    <a:pt x="1626" y="116334"/>
                    <a:pt x="3323" y="117937"/>
                    <a:pt x="4879" y="117819"/>
                  </a:cubicBezTo>
                  <a:cubicBezTo>
                    <a:pt x="9781" y="117371"/>
                    <a:pt x="14777" y="116900"/>
                    <a:pt x="19397" y="115391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9">
              <a:extLst>
                <a:ext uri="{FF2B5EF4-FFF2-40B4-BE49-F238E27FC236}">
                  <a16:creationId xmlns:a16="http://schemas.microsoft.com/office/drawing/2014/main" xmlns="" id="{7D597433-4969-47B3-8B2D-60814E8FC738}"/>
                </a:ext>
              </a:extLst>
            </p:cNvPr>
            <p:cNvSpPr/>
            <p:nvPr/>
          </p:nvSpPr>
          <p:spPr>
            <a:xfrm>
              <a:off x="1170871" y="3380907"/>
              <a:ext cx="64372" cy="255206"/>
            </a:xfrm>
            <a:custGeom>
              <a:avLst/>
              <a:gdLst>
                <a:gd name="connsiteX0" fmla="*/ 38730 w 64372"/>
                <a:gd name="connsiteY0" fmla="*/ 250413 h 255206"/>
                <a:gd name="connsiteX1" fmla="*/ 45753 w 64372"/>
                <a:gd name="connsiteY1" fmla="*/ 228942 h 255206"/>
                <a:gd name="connsiteX2" fmla="*/ 51221 w 64372"/>
                <a:gd name="connsiteY2" fmla="*/ 180344 h 255206"/>
                <a:gd name="connsiteX3" fmla="*/ 64372 w 64372"/>
                <a:gd name="connsiteY3" fmla="*/ 55008 h 255206"/>
                <a:gd name="connsiteX4" fmla="*/ 60601 w 64372"/>
                <a:gd name="connsiteY4" fmla="*/ 8485 h 255206"/>
                <a:gd name="connsiteX5" fmla="*/ 56076 w 64372"/>
                <a:gd name="connsiteY5" fmla="*/ 0 h 255206"/>
                <a:gd name="connsiteX6" fmla="*/ 48888 w 64372"/>
                <a:gd name="connsiteY6" fmla="*/ 7542 h 255206"/>
                <a:gd name="connsiteX7" fmla="*/ 47521 w 64372"/>
                <a:gd name="connsiteY7" fmla="*/ 11713 h 255206"/>
                <a:gd name="connsiteX8" fmla="*/ 44410 w 64372"/>
                <a:gd name="connsiteY8" fmla="*/ 34386 h 255206"/>
                <a:gd name="connsiteX9" fmla="*/ 28690 w 64372"/>
                <a:gd name="connsiteY9" fmla="*/ 53029 h 255206"/>
                <a:gd name="connsiteX10" fmla="*/ 14738 w 64372"/>
                <a:gd name="connsiteY10" fmla="*/ 63799 h 255206"/>
                <a:gd name="connsiteX11" fmla="*/ 1374 w 64372"/>
                <a:gd name="connsiteY11" fmla="*/ 144332 h 255206"/>
                <a:gd name="connsiteX12" fmla="*/ 9529 w 64372"/>
                <a:gd name="connsiteY12" fmla="*/ 155645 h 255206"/>
                <a:gd name="connsiteX13" fmla="*/ 15987 w 64372"/>
                <a:gd name="connsiteY13" fmla="*/ 144709 h 255206"/>
                <a:gd name="connsiteX14" fmla="*/ 19451 w 64372"/>
                <a:gd name="connsiteY14" fmla="*/ 109333 h 255206"/>
                <a:gd name="connsiteX15" fmla="*/ 28549 w 64372"/>
                <a:gd name="connsiteY15" fmla="*/ 78364 h 255206"/>
                <a:gd name="connsiteX16" fmla="*/ 35525 w 64372"/>
                <a:gd name="connsiteY16" fmla="*/ 72661 h 255206"/>
                <a:gd name="connsiteX17" fmla="*/ 39720 w 64372"/>
                <a:gd name="connsiteY17" fmla="*/ 80815 h 255206"/>
                <a:gd name="connsiteX18" fmla="*/ 41370 w 64372"/>
                <a:gd name="connsiteY18" fmla="*/ 102993 h 255206"/>
                <a:gd name="connsiteX19" fmla="*/ 25673 w 64372"/>
                <a:gd name="connsiteY19" fmla="*/ 222508 h 255206"/>
                <a:gd name="connsiteX20" fmla="*/ 22562 w 64372"/>
                <a:gd name="connsiteY20" fmla="*/ 245793 h 255206"/>
                <a:gd name="connsiteX21" fmla="*/ 29279 w 64372"/>
                <a:gd name="connsiteY21" fmla="*/ 255032 h 255206"/>
                <a:gd name="connsiteX22" fmla="*/ 38730 w 64372"/>
                <a:gd name="connsiteY22" fmla="*/ 250413 h 255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4372" h="255206">
                  <a:moveTo>
                    <a:pt x="38730" y="250413"/>
                  </a:moveTo>
                  <a:cubicBezTo>
                    <a:pt x="42030" y="243696"/>
                    <a:pt x="44693" y="236319"/>
                    <a:pt x="45753" y="228942"/>
                  </a:cubicBezTo>
                  <a:cubicBezTo>
                    <a:pt x="48110" y="212821"/>
                    <a:pt x="48110" y="196300"/>
                    <a:pt x="51221" y="180344"/>
                  </a:cubicBezTo>
                  <a:cubicBezTo>
                    <a:pt x="59282" y="138935"/>
                    <a:pt x="62605" y="97148"/>
                    <a:pt x="64372" y="55008"/>
                  </a:cubicBezTo>
                  <a:cubicBezTo>
                    <a:pt x="63170" y="39500"/>
                    <a:pt x="62181" y="23945"/>
                    <a:pt x="60601" y="8485"/>
                  </a:cubicBezTo>
                  <a:cubicBezTo>
                    <a:pt x="60295" y="5538"/>
                    <a:pt x="57655" y="2828"/>
                    <a:pt x="56076" y="0"/>
                  </a:cubicBezTo>
                  <a:cubicBezTo>
                    <a:pt x="53649" y="2498"/>
                    <a:pt x="51103" y="4879"/>
                    <a:pt x="48888" y="7542"/>
                  </a:cubicBezTo>
                  <a:cubicBezTo>
                    <a:pt x="48016" y="8602"/>
                    <a:pt x="47710" y="10276"/>
                    <a:pt x="47521" y="11713"/>
                  </a:cubicBezTo>
                  <a:cubicBezTo>
                    <a:pt x="46461" y="19279"/>
                    <a:pt x="45895" y="26915"/>
                    <a:pt x="44410" y="34386"/>
                  </a:cubicBezTo>
                  <a:cubicBezTo>
                    <a:pt x="42619" y="43318"/>
                    <a:pt x="38377" y="51308"/>
                    <a:pt x="28690" y="53029"/>
                  </a:cubicBezTo>
                  <a:cubicBezTo>
                    <a:pt x="21596" y="54278"/>
                    <a:pt x="17448" y="58143"/>
                    <a:pt x="14738" y="63799"/>
                  </a:cubicBezTo>
                  <a:cubicBezTo>
                    <a:pt x="2529" y="89300"/>
                    <a:pt x="-2726" y="116121"/>
                    <a:pt x="1374" y="144332"/>
                  </a:cubicBezTo>
                  <a:cubicBezTo>
                    <a:pt x="2105" y="149352"/>
                    <a:pt x="3307" y="155951"/>
                    <a:pt x="9529" y="155645"/>
                  </a:cubicBezTo>
                  <a:cubicBezTo>
                    <a:pt x="11933" y="155527"/>
                    <a:pt x="15374" y="148786"/>
                    <a:pt x="15987" y="144709"/>
                  </a:cubicBezTo>
                  <a:cubicBezTo>
                    <a:pt x="17707" y="132996"/>
                    <a:pt x="17377" y="120952"/>
                    <a:pt x="19451" y="109333"/>
                  </a:cubicBezTo>
                  <a:cubicBezTo>
                    <a:pt x="21313" y="98798"/>
                    <a:pt x="24966" y="88522"/>
                    <a:pt x="28549" y="78364"/>
                  </a:cubicBezTo>
                  <a:cubicBezTo>
                    <a:pt x="29397" y="75937"/>
                    <a:pt x="33121" y="74546"/>
                    <a:pt x="35525" y="72661"/>
                  </a:cubicBezTo>
                  <a:cubicBezTo>
                    <a:pt x="36986" y="75371"/>
                    <a:pt x="39319" y="77964"/>
                    <a:pt x="39720" y="80815"/>
                  </a:cubicBezTo>
                  <a:cubicBezTo>
                    <a:pt x="40757" y="88145"/>
                    <a:pt x="41629" y="95616"/>
                    <a:pt x="41370" y="102993"/>
                  </a:cubicBezTo>
                  <a:cubicBezTo>
                    <a:pt x="39956" y="143318"/>
                    <a:pt x="35572" y="183267"/>
                    <a:pt x="25673" y="222508"/>
                  </a:cubicBezTo>
                  <a:cubicBezTo>
                    <a:pt x="23764" y="230073"/>
                    <a:pt x="22515" y="238039"/>
                    <a:pt x="22562" y="245793"/>
                  </a:cubicBezTo>
                  <a:cubicBezTo>
                    <a:pt x="22586" y="249046"/>
                    <a:pt x="26192" y="253853"/>
                    <a:pt x="29279" y="255032"/>
                  </a:cubicBezTo>
                  <a:cubicBezTo>
                    <a:pt x="31613" y="255951"/>
                    <a:pt x="37410" y="253076"/>
                    <a:pt x="38730" y="250413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20">
              <a:extLst>
                <a:ext uri="{FF2B5EF4-FFF2-40B4-BE49-F238E27FC236}">
                  <a16:creationId xmlns:a16="http://schemas.microsoft.com/office/drawing/2014/main" xmlns="" id="{73D185BA-9EB2-4B64-9916-C9315A686953}"/>
                </a:ext>
              </a:extLst>
            </p:cNvPr>
            <p:cNvSpPr/>
            <p:nvPr/>
          </p:nvSpPr>
          <p:spPr>
            <a:xfrm>
              <a:off x="383276" y="2786340"/>
              <a:ext cx="130642" cy="246511"/>
            </a:xfrm>
            <a:custGeom>
              <a:avLst/>
              <a:gdLst>
                <a:gd name="connsiteX0" fmla="*/ 14611 w 130642"/>
                <a:gd name="connsiteY0" fmla="*/ 120233 h 246511"/>
                <a:gd name="connsiteX1" fmla="*/ 29742 w 130642"/>
                <a:gd name="connsiteY1" fmla="*/ 93954 h 246511"/>
                <a:gd name="connsiteX2" fmla="*/ 47630 w 130642"/>
                <a:gd name="connsiteY2" fmla="*/ 70527 h 246511"/>
                <a:gd name="connsiteX3" fmla="*/ 59768 w 130642"/>
                <a:gd name="connsiteY3" fmla="*/ 69349 h 246511"/>
                <a:gd name="connsiteX4" fmla="*/ 62148 w 130642"/>
                <a:gd name="connsiteY4" fmla="*/ 78847 h 246511"/>
                <a:gd name="connsiteX5" fmla="*/ 59131 w 130642"/>
                <a:gd name="connsiteY5" fmla="*/ 88675 h 246511"/>
                <a:gd name="connsiteX6" fmla="*/ 42115 w 130642"/>
                <a:gd name="connsiteY6" fmla="*/ 124027 h 246511"/>
                <a:gd name="connsiteX7" fmla="*/ 20574 w 130642"/>
                <a:gd name="connsiteY7" fmla="*/ 222542 h 246511"/>
                <a:gd name="connsiteX8" fmla="*/ 23897 w 130642"/>
                <a:gd name="connsiteY8" fmla="*/ 246511 h 246511"/>
                <a:gd name="connsiteX9" fmla="*/ 28045 w 130642"/>
                <a:gd name="connsiteY9" fmla="*/ 243612 h 246511"/>
                <a:gd name="connsiteX10" fmla="*/ 38203 w 130642"/>
                <a:gd name="connsiteY10" fmla="*/ 216815 h 246511"/>
                <a:gd name="connsiteX11" fmla="*/ 56610 w 130642"/>
                <a:gd name="connsiteY11" fmla="*/ 140760 h 246511"/>
                <a:gd name="connsiteX12" fmla="*/ 119584 w 130642"/>
                <a:gd name="connsiteY12" fmla="*/ 32347 h 246511"/>
                <a:gd name="connsiteX13" fmla="*/ 130637 w 130642"/>
                <a:gd name="connsiteY13" fmla="*/ 9627 h 246511"/>
                <a:gd name="connsiteX14" fmla="*/ 116779 w 130642"/>
                <a:gd name="connsiteY14" fmla="*/ 1519 h 246511"/>
                <a:gd name="connsiteX15" fmla="*/ 107918 w 130642"/>
                <a:gd name="connsiteY15" fmla="*/ 9273 h 246511"/>
                <a:gd name="connsiteX16" fmla="*/ 88851 w 130642"/>
                <a:gd name="connsiteY16" fmla="*/ 37484 h 246511"/>
                <a:gd name="connsiteX17" fmla="*/ 74309 w 130642"/>
                <a:gd name="connsiteY17" fmla="*/ 54972 h 246511"/>
                <a:gd name="connsiteX18" fmla="*/ 61842 w 130642"/>
                <a:gd name="connsiteY18" fmla="*/ 56103 h 246511"/>
                <a:gd name="connsiteX19" fmla="*/ 40701 w 130642"/>
                <a:gd name="connsiteY19" fmla="*/ 57093 h 246511"/>
                <a:gd name="connsiteX20" fmla="*/ 16096 w 130642"/>
                <a:gd name="connsiteY20" fmla="*/ 81463 h 246511"/>
                <a:gd name="connsiteX21" fmla="*/ 352 w 130642"/>
                <a:gd name="connsiteY21" fmla="*/ 113728 h 246511"/>
                <a:gd name="connsiteX22" fmla="*/ 3275 w 130642"/>
                <a:gd name="connsiteY22" fmla="*/ 127939 h 246511"/>
                <a:gd name="connsiteX23" fmla="*/ 14611 w 130642"/>
                <a:gd name="connsiteY23" fmla="*/ 120233 h 246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30642" h="246511">
                  <a:moveTo>
                    <a:pt x="14611" y="120233"/>
                  </a:moveTo>
                  <a:cubicBezTo>
                    <a:pt x="20291" y="111913"/>
                    <a:pt x="24250" y="102438"/>
                    <a:pt x="29742" y="93954"/>
                  </a:cubicBezTo>
                  <a:cubicBezTo>
                    <a:pt x="35068" y="85705"/>
                    <a:pt x="40866" y="77598"/>
                    <a:pt x="47630" y="70527"/>
                  </a:cubicBezTo>
                  <a:cubicBezTo>
                    <a:pt x="49869" y="68194"/>
                    <a:pt x="55997" y="68288"/>
                    <a:pt x="59768" y="69349"/>
                  </a:cubicBezTo>
                  <a:cubicBezTo>
                    <a:pt x="61394" y="69797"/>
                    <a:pt x="62266" y="75547"/>
                    <a:pt x="62148" y="78847"/>
                  </a:cubicBezTo>
                  <a:cubicBezTo>
                    <a:pt x="62030" y="82170"/>
                    <a:pt x="60569" y="85564"/>
                    <a:pt x="59131" y="88675"/>
                  </a:cubicBezTo>
                  <a:cubicBezTo>
                    <a:pt x="53616" y="100529"/>
                    <a:pt x="48219" y="112479"/>
                    <a:pt x="42115" y="124027"/>
                  </a:cubicBezTo>
                  <a:cubicBezTo>
                    <a:pt x="25782" y="154925"/>
                    <a:pt x="17958" y="187614"/>
                    <a:pt x="20574" y="222542"/>
                  </a:cubicBezTo>
                  <a:cubicBezTo>
                    <a:pt x="21139" y="230178"/>
                    <a:pt x="22648" y="237744"/>
                    <a:pt x="23897" y="246511"/>
                  </a:cubicBezTo>
                  <a:cubicBezTo>
                    <a:pt x="26536" y="244720"/>
                    <a:pt x="27762" y="244343"/>
                    <a:pt x="28045" y="243612"/>
                  </a:cubicBezTo>
                  <a:cubicBezTo>
                    <a:pt x="31556" y="234727"/>
                    <a:pt x="35846" y="226030"/>
                    <a:pt x="38203" y="216815"/>
                  </a:cubicBezTo>
                  <a:cubicBezTo>
                    <a:pt x="44637" y="191527"/>
                    <a:pt x="48313" y="165366"/>
                    <a:pt x="56610" y="140760"/>
                  </a:cubicBezTo>
                  <a:cubicBezTo>
                    <a:pt x="70138" y="100624"/>
                    <a:pt x="87036" y="61854"/>
                    <a:pt x="119584" y="32347"/>
                  </a:cubicBezTo>
                  <a:cubicBezTo>
                    <a:pt x="125971" y="26572"/>
                    <a:pt x="130826" y="19078"/>
                    <a:pt x="130637" y="9627"/>
                  </a:cubicBezTo>
                  <a:cubicBezTo>
                    <a:pt x="130496" y="1849"/>
                    <a:pt x="123402" y="-2487"/>
                    <a:pt x="116779" y="1519"/>
                  </a:cubicBezTo>
                  <a:cubicBezTo>
                    <a:pt x="113456" y="3523"/>
                    <a:pt x="110157" y="6162"/>
                    <a:pt x="107918" y="9273"/>
                  </a:cubicBezTo>
                  <a:cubicBezTo>
                    <a:pt x="101295" y="18488"/>
                    <a:pt x="95426" y="28246"/>
                    <a:pt x="88851" y="37484"/>
                  </a:cubicBezTo>
                  <a:cubicBezTo>
                    <a:pt x="84444" y="43683"/>
                    <a:pt x="80013" y="50141"/>
                    <a:pt x="74309" y="54972"/>
                  </a:cubicBezTo>
                  <a:cubicBezTo>
                    <a:pt x="71599" y="57282"/>
                    <a:pt x="64623" y="57989"/>
                    <a:pt x="61842" y="56103"/>
                  </a:cubicBezTo>
                  <a:cubicBezTo>
                    <a:pt x="53993" y="50824"/>
                    <a:pt x="46829" y="52002"/>
                    <a:pt x="40701" y="57093"/>
                  </a:cubicBezTo>
                  <a:cubicBezTo>
                    <a:pt x="31816" y="64447"/>
                    <a:pt x="22695" y="72177"/>
                    <a:pt x="16096" y="81463"/>
                  </a:cubicBezTo>
                  <a:cubicBezTo>
                    <a:pt x="9214" y="91102"/>
                    <a:pt x="4477" y="102533"/>
                    <a:pt x="352" y="113728"/>
                  </a:cubicBezTo>
                  <a:cubicBezTo>
                    <a:pt x="-1062" y="117593"/>
                    <a:pt x="2167" y="123155"/>
                    <a:pt x="3275" y="127939"/>
                  </a:cubicBezTo>
                  <a:cubicBezTo>
                    <a:pt x="7093" y="125441"/>
                    <a:pt x="12207" y="123744"/>
                    <a:pt x="14611" y="120233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21">
              <a:extLst>
                <a:ext uri="{FF2B5EF4-FFF2-40B4-BE49-F238E27FC236}">
                  <a16:creationId xmlns:a16="http://schemas.microsoft.com/office/drawing/2014/main" xmlns="" id="{BA80C520-9A77-4645-9615-862E74D74570}"/>
                </a:ext>
              </a:extLst>
            </p:cNvPr>
            <p:cNvSpPr/>
            <p:nvPr/>
          </p:nvSpPr>
          <p:spPr>
            <a:xfrm>
              <a:off x="395541" y="3043174"/>
              <a:ext cx="61705" cy="337316"/>
            </a:xfrm>
            <a:custGeom>
              <a:avLst/>
              <a:gdLst>
                <a:gd name="connsiteX0" fmla="*/ 11044 w 61705"/>
                <a:gd name="connsiteY0" fmla="*/ 214848 h 337316"/>
                <a:gd name="connsiteX1" fmla="*/ 20047 w 61705"/>
                <a:gd name="connsiteY1" fmla="*/ 239359 h 337316"/>
                <a:gd name="connsiteX2" fmla="*/ 35719 w 61705"/>
                <a:gd name="connsiteY2" fmla="*/ 327481 h 337316"/>
                <a:gd name="connsiteX3" fmla="*/ 58722 w 61705"/>
                <a:gd name="connsiteY3" fmla="*/ 334905 h 337316"/>
                <a:gd name="connsiteX4" fmla="*/ 61668 w 61705"/>
                <a:gd name="connsiteY4" fmla="*/ 329296 h 337316"/>
                <a:gd name="connsiteX5" fmla="*/ 60419 w 61705"/>
                <a:gd name="connsiteY5" fmla="*/ 317676 h 337316"/>
                <a:gd name="connsiteX6" fmla="*/ 31336 w 61705"/>
                <a:gd name="connsiteY6" fmla="*/ 203960 h 337316"/>
                <a:gd name="connsiteX7" fmla="*/ 21767 w 61705"/>
                <a:gd name="connsiteY7" fmla="*/ 119350 h 337316"/>
                <a:gd name="connsiteX8" fmla="*/ 15357 w 61705"/>
                <a:gd name="connsiteY8" fmla="*/ 26868 h 337316"/>
                <a:gd name="connsiteX9" fmla="*/ 9464 w 61705"/>
                <a:gd name="connsiteY9" fmla="*/ 0 h 337316"/>
                <a:gd name="connsiteX10" fmla="*/ 4892 w 61705"/>
                <a:gd name="connsiteY10" fmla="*/ 189 h 337316"/>
                <a:gd name="connsiteX11" fmla="*/ 956 w 61705"/>
                <a:gd name="connsiteY11" fmla="*/ 29602 h 337316"/>
                <a:gd name="connsiteX12" fmla="*/ 8286 w 61705"/>
                <a:gd name="connsiteY12" fmla="*/ 205845 h 337316"/>
                <a:gd name="connsiteX13" fmla="*/ 11044 w 61705"/>
                <a:gd name="connsiteY13" fmla="*/ 214848 h 337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1705" h="337316">
                  <a:moveTo>
                    <a:pt x="11044" y="214848"/>
                  </a:moveTo>
                  <a:cubicBezTo>
                    <a:pt x="17784" y="221824"/>
                    <a:pt x="18491" y="230733"/>
                    <a:pt x="20047" y="239359"/>
                  </a:cubicBezTo>
                  <a:cubicBezTo>
                    <a:pt x="25326" y="268725"/>
                    <a:pt x="30275" y="298138"/>
                    <a:pt x="35719" y="327481"/>
                  </a:cubicBezTo>
                  <a:cubicBezTo>
                    <a:pt x="37251" y="335800"/>
                    <a:pt x="52217" y="340443"/>
                    <a:pt x="58722" y="334905"/>
                  </a:cubicBezTo>
                  <a:cubicBezTo>
                    <a:pt x="60254" y="333609"/>
                    <a:pt x="61597" y="331205"/>
                    <a:pt x="61668" y="329296"/>
                  </a:cubicBezTo>
                  <a:cubicBezTo>
                    <a:pt x="61786" y="325430"/>
                    <a:pt x="61692" y="321259"/>
                    <a:pt x="60419" y="317676"/>
                  </a:cubicBezTo>
                  <a:cubicBezTo>
                    <a:pt x="47032" y="280698"/>
                    <a:pt x="36945" y="242847"/>
                    <a:pt x="31336" y="203960"/>
                  </a:cubicBezTo>
                  <a:cubicBezTo>
                    <a:pt x="27282" y="175866"/>
                    <a:pt x="24218" y="147608"/>
                    <a:pt x="21767" y="119350"/>
                  </a:cubicBezTo>
                  <a:cubicBezTo>
                    <a:pt x="19080" y="88569"/>
                    <a:pt x="17902" y="57671"/>
                    <a:pt x="15357" y="26868"/>
                  </a:cubicBezTo>
                  <a:cubicBezTo>
                    <a:pt x="14602" y="17818"/>
                    <a:pt x="11491" y="8956"/>
                    <a:pt x="9464" y="0"/>
                  </a:cubicBezTo>
                  <a:cubicBezTo>
                    <a:pt x="7933" y="71"/>
                    <a:pt x="6424" y="141"/>
                    <a:pt x="4892" y="189"/>
                  </a:cubicBezTo>
                  <a:cubicBezTo>
                    <a:pt x="3549" y="9993"/>
                    <a:pt x="1381" y="19750"/>
                    <a:pt x="956" y="29602"/>
                  </a:cubicBezTo>
                  <a:cubicBezTo>
                    <a:pt x="-1542" y="88546"/>
                    <a:pt x="838" y="147302"/>
                    <a:pt x="8286" y="205845"/>
                  </a:cubicBezTo>
                  <a:cubicBezTo>
                    <a:pt x="8663" y="208956"/>
                    <a:pt x="9087" y="212821"/>
                    <a:pt x="11044" y="214848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22">
              <a:extLst>
                <a:ext uri="{FF2B5EF4-FFF2-40B4-BE49-F238E27FC236}">
                  <a16:creationId xmlns:a16="http://schemas.microsoft.com/office/drawing/2014/main" xmlns="" id="{39207EB7-7FC0-4938-A594-0921EBCC9F85}"/>
                </a:ext>
              </a:extLst>
            </p:cNvPr>
            <p:cNvSpPr/>
            <p:nvPr/>
          </p:nvSpPr>
          <p:spPr>
            <a:xfrm>
              <a:off x="946077" y="3590547"/>
              <a:ext cx="147414" cy="163626"/>
            </a:xfrm>
            <a:custGeom>
              <a:avLst/>
              <a:gdLst>
                <a:gd name="connsiteX0" fmla="*/ 6230 w 147414"/>
                <a:gd name="connsiteY0" fmla="*/ 163516 h 163626"/>
                <a:gd name="connsiteX1" fmla="*/ 16788 w 147414"/>
                <a:gd name="connsiteY1" fmla="*/ 160335 h 163626"/>
                <a:gd name="connsiteX2" fmla="*/ 43255 w 147414"/>
                <a:gd name="connsiteY2" fmla="*/ 147184 h 163626"/>
                <a:gd name="connsiteX3" fmla="*/ 53908 w 147414"/>
                <a:gd name="connsiteY3" fmla="*/ 153005 h 163626"/>
                <a:gd name="connsiteX4" fmla="*/ 66494 w 147414"/>
                <a:gd name="connsiteY4" fmla="*/ 158426 h 163626"/>
                <a:gd name="connsiteX5" fmla="*/ 73211 w 147414"/>
                <a:gd name="connsiteY5" fmla="*/ 153830 h 163626"/>
                <a:gd name="connsiteX6" fmla="*/ 141983 w 147414"/>
                <a:gd name="connsiteY6" fmla="*/ 51473 h 163626"/>
                <a:gd name="connsiteX7" fmla="*/ 145235 w 147414"/>
                <a:gd name="connsiteY7" fmla="*/ 707 h 163626"/>
                <a:gd name="connsiteX8" fmla="*/ 143067 w 147414"/>
                <a:gd name="connsiteY8" fmla="*/ 0 h 163626"/>
                <a:gd name="connsiteX9" fmla="*/ 136963 w 147414"/>
                <a:gd name="connsiteY9" fmla="*/ 14754 h 163626"/>
                <a:gd name="connsiteX10" fmla="*/ 121361 w 147414"/>
                <a:gd name="connsiteY10" fmla="*/ 54608 h 163626"/>
                <a:gd name="connsiteX11" fmla="*/ 94304 w 147414"/>
                <a:gd name="connsiteY11" fmla="*/ 66227 h 163626"/>
                <a:gd name="connsiteX12" fmla="*/ 79739 w 147414"/>
                <a:gd name="connsiteY12" fmla="*/ 64082 h 163626"/>
                <a:gd name="connsiteX13" fmla="*/ 68238 w 147414"/>
                <a:gd name="connsiteY13" fmla="*/ 74098 h 163626"/>
                <a:gd name="connsiteX14" fmla="*/ 59070 w 147414"/>
                <a:gd name="connsiteY14" fmla="*/ 96182 h 163626"/>
                <a:gd name="connsiteX15" fmla="*/ 15822 w 147414"/>
                <a:gd name="connsiteY15" fmla="*/ 139760 h 163626"/>
                <a:gd name="connsiteX16" fmla="*/ 1375 w 147414"/>
                <a:gd name="connsiteY16" fmla="*/ 156493 h 163626"/>
                <a:gd name="connsiteX17" fmla="*/ 6230 w 147414"/>
                <a:gd name="connsiteY17" fmla="*/ 163516 h 163626"/>
                <a:gd name="connsiteX18" fmla="*/ 69935 w 147414"/>
                <a:gd name="connsiteY18" fmla="*/ 124440 h 163626"/>
                <a:gd name="connsiteX19" fmla="*/ 106654 w 147414"/>
                <a:gd name="connsiteY19" fmla="*/ 87250 h 163626"/>
                <a:gd name="connsiteX20" fmla="*/ 108374 w 147414"/>
                <a:gd name="connsiteY20" fmla="*/ 88664 h 163626"/>
                <a:gd name="connsiteX21" fmla="*/ 70972 w 147414"/>
                <a:gd name="connsiteY21" fmla="*/ 140537 h 163626"/>
                <a:gd name="connsiteX22" fmla="*/ 68002 w 147414"/>
                <a:gd name="connsiteY22" fmla="*/ 139571 h 163626"/>
                <a:gd name="connsiteX23" fmla="*/ 69935 w 147414"/>
                <a:gd name="connsiteY23" fmla="*/ 124440 h 163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47414" h="163626">
                  <a:moveTo>
                    <a:pt x="6230" y="163516"/>
                  </a:moveTo>
                  <a:cubicBezTo>
                    <a:pt x="9836" y="163022"/>
                    <a:pt x="13489" y="161890"/>
                    <a:pt x="16788" y="160335"/>
                  </a:cubicBezTo>
                  <a:cubicBezTo>
                    <a:pt x="25697" y="156116"/>
                    <a:pt x="34252" y="151190"/>
                    <a:pt x="43255" y="147184"/>
                  </a:cubicBezTo>
                  <a:cubicBezTo>
                    <a:pt x="49265" y="144520"/>
                    <a:pt x="52565" y="146712"/>
                    <a:pt x="53908" y="153005"/>
                  </a:cubicBezTo>
                  <a:cubicBezTo>
                    <a:pt x="55817" y="161937"/>
                    <a:pt x="58386" y="163069"/>
                    <a:pt x="66494" y="158426"/>
                  </a:cubicBezTo>
                  <a:cubicBezTo>
                    <a:pt x="68850" y="157082"/>
                    <a:pt x="71184" y="155621"/>
                    <a:pt x="73211" y="153830"/>
                  </a:cubicBezTo>
                  <a:cubicBezTo>
                    <a:pt x="105334" y="125902"/>
                    <a:pt x="130670" y="93377"/>
                    <a:pt x="141983" y="51473"/>
                  </a:cubicBezTo>
                  <a:cubicBezTo>
                    <a:pt x="146484" y="34763"/>
                    <a:pt x="149784" y="17935"/>
                    <a:pt x="145235" y="707"/>
                  </a:cubicBezTo>
                  <a:cubicBezTo>
                    <a:pt x="144504" y="471"/>
                    <a:pt x="143774" y="236"/>
                    <a:pt x="143067" y="0"/>
                  </a:cubicBezTo>
                  <a:cubicBezTo>
                    <a:pt x="141040" y="4902"/>
                    <a:pt x="138895" y="9781"/>
                    <a:pt x="136963" y="14754"/>
                  </a:cubicBezTo>
                  <a:cubicBezTo>
                    <a:pt x="131801" y="28046"/>
                    <a:pt x="127488" y="41763"/>
                    <a:pt x="121361" y="54608"/>
                  </a:cubicBezTo>
                  <a:cubicBezTo>
                    <a:pt x="115539" y="66816"/>
                    <a:pt x="107549" y="69338"/>
                    <a:pt x="94304" y="66227"/>
                  </a:cubicBezTo>
                  <a:cubicBezTo>
                    <a:pt x="89543" y="65119"/>
                    <a:pt x="84618" y="64294"/>
                    <a:pt x="79739" y="64082"/>
                  </a:cubicBezTo>
                  <a:cubicBezTo>
                    <a:pt x="73046" y="63799"/>
                    <a:pt x="70005" y="67594"/>
                    <a:pt x="68238" y="74098"/>
                  </a:cubicBezTo>
                  <a:cubicBezTo>
                    <a:pt x="66140" y="81805"/>
                    <a:pt x="64113" y="90549"/>
                    <a:pt x="59070" y="96182"/>
                  </a:cubicBezTo>
                  <a:cubicBezTo>
                    <a:pt x="45471" y="111431"/>
                    <a:pt x="30222" y="125194"/>
                    <a:pt x="15822" y="139760"/>
                  </a:cubicBezTo>
                  <a:cubicBezTo>
                    <a:pt x="10637" y="144992"/>
                    <a:pt x="5523" y="150460"/>
                    <a:pt x="1375" y="156493"/>
                  </a:cubicBezTo>
                  <a:cubicBezTo>
                    <a:pt x="-1736" y="161065"/>
                    <a:pt x="667" y="164271"/>
                    <a:pt x="6230" y="163516"/>
                  </a:cubicBezTo>
                  <a:close/>
                  <a:moveTo>
                    <a:pt x="69935" y="124440"/>
                  </a:moveTo>
                  <a:cubicBezTo>
                    <a:pt x="77688" y="107730"/>
                    <a:pt x="92112" y="97337"/>
                    <a:pt x="106654" y="87250"/>
                  </a:cubicBezTo>
                  <a:cubicBezTo>
                    <a:pt x="107220" y="87721"/>
                    <a:pt x="107809" y="88192"/>
                    <a:pt x="108374" y="88664"/>
                  </a:cubicBezTo>
                  <a:cubicBezTo>
                    <a:pt x="95907" y="105963"/>
                    <a:pt x="83439" y="123238"/>
                    <a:pt x="70972" y="140537"/>
                  </a:cubicBezTo>
                  <a:cubicBezTo>
                    <a:pt x="69982" y="140207"/>
                    <a:pt x="68992" y="139901"/>
                    <a:pt x="68002" y="139571"/>
                  </a:cubicBezTo>
                  <a:cubicBezTo>
                    <a:pt x="68568" y="134504"/>
                    <a:pt x="67884" y="128848"/>
                    <a:pt x="69935" y="124440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23">
              <a:extLst>
                <a:ext uri="{FF2B5EF4-FFF2-40B4-BE49-F238E27FC236}">
                  <a16:creationId xmlns:a16="http://schemas.microsoft.com/office/drawing/2014/main" xmlns="" id="{2A394A92-4C68-48E2-BAED-4C1FD27E937D}"/>
                </a:ext>
              </a:extLst>
            </p:cNvPr>
            <p:cNvSpPr/>
            <p:nvPr/>
          </p:nvSpPr>
          <p:spPr>
            <a:xfrm>
              <a:off x="910894" y="3764127"/>
              <a:ext cx="266277" cy="168717"/>
            </a:xfrm>
            <a:custGeom>
              <a:avLst/>
              <a:gdLst>
                <a:gd name="connsiteX0" fmla="*/ 181950 w 266277"/>
                <a:gd name="connsiteY0" fmla="*/ 80651 h 168717"/>
                <a:gd name="connsiteX1" fmla="*/ 203774 w 266277"/>
                <a:gd name="connsiteY1" fmla="*/ 70257 h 168717"/>
                <a:gd name="connsiteX2" fmla="*/ 256803 w 266277"/>
                <a:gd name="connsiteY2" fmla="*/ 15484 h 168717"/>
                <a:gd name="connsiteX3" fmla="*/ 266277 w 266277"/>
                <a:gd name="connsiteY3" fmla="*/ 0 h 168717"/>
                <a:gd name="connsiteX4" fmla="*/ 255648 w 266277"/>
                <a:gd name="connsiteY4" fmla="*/ 966 h 168717"/>
                <a:gd name="connsiteX5" fmla="*/ 207050 w 266277"/>
                <a:gd name="connsiteY5" fmla="*/ 24016 h 168717"/>
                <a:gd name="connsiteX6" fmla="*/ 198118 w 266277"/>
                <a:gd name="connsiteY6" fmla="*/ 32760 h 168717"/>
                <a:gd name="connsiteX7" fmla="*/ 188926 w 266277"/>
                <a:gd name="connsiteY7" fmla="*/ 44073 h 168717"/>
                <a:gd name="connsiteX8" fmla="*/ 81455 w 266277"/>
                <a:gd name="connsiteY8" fmla="*/ 116498 h 168717"/>
                <a:gd name="connsiteX9" fmla="*/ 56732 w 266277"/>
                <a:gd name="connsiteY9" fmla="*/ 128023 h 168717"/>
                <a:gd name="connsiteX10" fmla="*/ 6767 w 266277"/>
                <a:gd name="connsiteY10" fmla="*/ 155715 h 168717"/>
                <a:gd name="connsiteX11" fmla="*/ 1511 w 266277"/>
                <a:gd name="connsiteY11" fmla="*/ 161914 h 168717"/>
                <a:gd name="connsiteX12" fmla="*/ 5400 w 266277"/>
                <a:gd name="connsiteY12" fmla="*/ 168702 h 168717"/>
                <a:gd name="connsiteX13" fmla="*/ 28615 w 266277"/>
                <a:gd name="connsiteY13" fmla="*/ 156069 h 168717"/>
                <a:gd name="connsiteX14" fmla="*/ 44641 w 266277"/>
                <a:gd name="connsiteY14" fmla="*/ 147820 h 168717"/>
                <a:gd name="connsiteX15" fmla="*/ 64557 w 266277"/>
                <a:gd name="connsiteY15" fmla="*/ 145204 h 168717"/>
                <a:gd name="connsiteX16" fmla="*/ 99768 w 266277"/>
                <a:gd name="connsiteY16" fmla="*/ 127976 h 168717"/>
                <a:gd name="connsiteX17" fmla="*/ 181950 w 266277"/>
                <a:gd name="connsiteY17" fmla="*/ 80651 h 168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66277" h="168717">
                  <a:moveTo>
                    <a:pt x="181950" y="80651"/>
                  </a:moveTo>
                  <a:cubicBezTo>
                    <a:pt x="188950" y="76668"/>
                    <a:pt x="197458" y="74994"/>
                    <a:pt x="203774" y="70257"/>
                  </a:cubicBezTo>
                  <a:cubicBezTo>
                    <a:pt x="224279" y="54867"/>
                    <a:pt x="241295" y="35824"/>
                    <a:pt x="256803" y="15484"/>
                  </a:cubicBezTo>
                  <a:cubicBezTo>
                    <a:pt x="260008" y="11289"/>
                    <a:pt x="262365" y="6458"/>
                    <a:pt x="266277" y="0"/>
                  </a:cubicBezTo>
                  <a:cubicBezTo>
                    <a:pt x="260927" y="448"/>
                    <a:pt x="258146" y="212"/>
                    <a:pt x="255648" y="966"/>
                  </a:cubicBezTo>
                  <a:cubicBezTo>
                    <a:pt x="238325" y="6269"/>
                    <a:pt x="221780" y="13316"/>
                    <a:pt x="207050" y="24016"/>
                  </a:cubicBezTo>
                  <a:cubicBezTo>
                    <a:pt x="203704" y="26444"/>
                    <a:pt x="200875" y="29649"/>
                    <a:pt x="198118" y="32760"/>
                  </a:cubicBezTo>
                  <a:cubicBezTo>
                    <a:pt x="194913" y="36413"/>
                    <a:pt x="192579" y="40985"/>
                    <a:pt x="188926" y="44073"/>
                  </a:cubicBezTo>
                  <a:cubicBezTo>
                    <a:pt x="155695" y="72048"/>
                    <a:pt x="119023" y="94956"/>
                    <a:pt x="81455" y="116498"/>
                  </a:cubicBezTo>
                  <a:cubicBezTo>
                    <a:pt x="73560" y="121023"/>
                    <a:pt x="65405" y="126043"/>
                    <a:pt x="56732" y="128023"/>
                  </a:cubicBezTo>
                  <a:cubicBezTo>
                    <a:pt x="37147" y="132454"/>
                    <a:pt x="21521" y="143083"/>
                    <a:pt x="6767" y="155715"/>
                  </a:cubicBezTo>
                  <a:cubicBezTo>
                    <a:pt x="4740" y="157459"/>
                    <a:pt x="2996" y="159675"/>
                    <a:pt x="1511" y="161914"/>
                  </a:cubicBezTo>
                  <a:cubicBezTo>
                    <a:pt x="-1482" y="166486"/>
                    <a:pt x="50" y="168937"/>
                    <a:pt x="5400" y="168702"/>
                  </a:cubicBezTo>
                  <a:cubicBezTo>
                    <a:pt x="15134" y="168277"/>
                    <a:pt x="22864" y="163870"/>
                    <a:pt x="28615" y="156069"/>
                  </a:cubicBezTo>
                  <a:cubicBezTo>
                    <a:pt x="32645" y="150601"/>
                    <a:pt x="37618" y="145652"/>
                    <a:pt x="44641" y="147820"/>
                  </a:cubicBezTo>
                  <a:cubicBezTo>
                    <a:pt x="52089" y="150130"/>
                    <a:pt x="58405" y="147914"/>
                    <a:pt x="64557" y="145204"/>
                  </a:cubicBezTo>
                  <a:cubicBezTo>
                    <a:pt x="76506" y="139925"/>
                    <a:pt x="88408" y="134386"/>
                    <a:pt x="99768" y="127976"/>
                  </a:cubicBezTo>
                  <a:cubicBezTo>
                    <a:pt x="127319" y="112515"/>
                    <a:pt x="154470" y="96300"/>
                    <a:pt x="181950" y="80651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24">
              <a:extLst>
                <a:ext uri="{FF2B5EF4-FFF2-40B4-BE49-F238E27FC236}">
                  <a16:creationId xmlns:a16="http://schemas.microsoft.com/office/drawing/2014/main" xmlns="" id="{B75AC635-02A1-4022-8C82-28A83154EEB0}"/>
                </a:ext>
              </a:extLst>
            </p:cNvPr>
            <p:cNvSpPr/>
            <p:nvPr/>
          </p:nvSpPr>
          <p:spPr>
            <a:xfrm>
              <a:off x="537211" y="2345150"/>
              <a:ext cx="282335" cy="124380"/>
            </a:xfrm>
            <a:custGeom>
              <a:avLst/>
              <a:gdLst>
                <a:gd name="connsiteX0" fmla="*/ 40950 w 282335"/>
                <a:gd name="connsiteY0" fmla="*/ 87206 h 124380"/>
                <a:gd name="connsiteX1" fmla="*/ 98668 w 282335"/>
                <a:gd name="connsiteY1" fmla="*/ 72122 h 124380"/>
                <a:gd name="connsiteX2" fmla="*/ 124263 w 282335"/>
                <a:gd name="connsiteY2" fmla="*/ 49238 h 124380"/>
                <a:gd name="connsiteX3" fmla="*/ 148327 w 282335"/>
                <a:gd name="connsiteY3" fmla="*/ 24373 h 124380"/>
                <a:gd name="connsiteX4" fmla="*/ 242600 w 282335"/>
                <a:gd name="connsiteY4" fmla="*/ 15299 h 124380"/>
                <a:gd name="connsiteX5" fmla="*/ 273474 w 282335"/>
                <a:gd name="connsiteY5" fmla="*/ 18623 h 124380"/>
                <a:gd name="connsiteX6" fmla="*/ 282336 w 282335"/>
                <a:gd name="connsiteY6" fmla="*/ 14804 h 124380"/>
                <a:gd name="connsiteX7" fmla="*/ 277080 w 282335"/>
                <a:gd name="connsiteY7" fmla="*/ 5754 h 124380"/>
                <a:gd name="connsiteX8" fmla="*/ 264047 w 282335"/>
                <a:gd name="connsiteY8" fmla="*/ 1135 h 124380"/>
                <a:gd name="connsiteX9" fmla="*/ 202699 w 282335"/>
                <a:gd name="connsiteY9" fmla="*/ 428 h 124380"/>
                <a:gd name="connsiteX10" fmla="*/ 134846 w 282335"/>
                <a:gd name="connsiteY10" fmla="*/ 6862 h 124380"/>
                <a:gd name="connsiteX11" fmla="*/ 111678 w 282335"/>
                <a:gd name="connsiteY11" fmla="*/ 25269 h 124380"/>
                <a:gd name="connsiteX12" fmla="*/ 101897 w 282335"/>
                <a:gd name="connsiteY12" fmla="*/ 52302 h 124380"/>
                <a:gd name="connsiteX13" fmla="*/ 86342 w 282335"/>
                <a:gd name="connsiteY13" fmla="*/ 58359 h 124380"/>
                <a:gd name="connsiteX14" fmla="*/ 77669 w 282335"/>
                <a:gd name="connsiteY14" fmla="*/ 57015 h 124380"/>
                <a:gd name="connsiteX15" fmla="*/ 4584 w 282335"/>
                <a:gd name="connsiteY15" fmla="*/ 104222 h 124380"/>
                <a:gd name="connsiteX16" fmla="*/ 82 w 282335"/>
                <a:gd name="connsiteY16" fmla="*/ 116619 h 124380"/>
                <a:gd name="connsiteX17" fmla="*/ 1968 w 282335"/>
                <a:gd name="connsiteY17" fmla="*/ 123690 h 124380"/>
                <a:gd name="connsiteX18" fmla="*/ 21718 w 282335"/>
                <a:gd name="connsiteY18" fmla="*/ 123195 h 124380"/>
                <a:gd name="connsiteX19" fmla="*/ 25890 w 282335"/>
                <a:gd name="connsiteY19" fmla="*/ 109148 h 124380"/>
                <a:gd name="connsiteX20" fmla="*/ 40950 w 282335"/>
                <a:gd name="connsiteY20" fmla="*/ 87206 h 124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82335" h="124380">
                  <a:moveTo>
                    <a:pt x="40950" y="87206"/>
                  </a:moveTo>
                  <a:cubicBezTo>
                    <a:pt x="60794" y="84614"/>
                    <a:pt x="80356" y="80536"/>
                    <a:pt x="98668" y="72122"/>
                  </a:cubicBezTo>
                  <a:cubicBezTo>
                    <a:pt x="109486" y="67150"/>
                    <a:pt x="122072" y="61776"/>
                    <a:pt x="124263" y="49238"/>
                  </a:cubicBezTo>
                  <a:cubicBezTo>
                    <a:pt x="126880" y="34272"/>
                    <a:pt x="136330" y="28498"/>
                    <a:pt x="148327" y="24373"/>
                  </a:cubicBezTo>
                  <a:cubicBezTo>
                    <a:pt x="178965" y="13791"/>
                    <a:pt x="210523" y="11529"/>
                    <a:pt x="242600" y="15299"/>
                  </a:cubicBezTo>
                  <a:cubicBezTo>
                    <a:pt x="252875" y="16501"/>
                    <a:pt x="263151" y="18033"/>
                    <a:pt x="273474" y="18623"/>
                  </a:cubicBezTo>
                  <a:cubicBezTo>
                    <a:pt x="276349" y="18788"/>
                    <a:pt x="279390" y="16148"/>
                    <a:pt x="282336" y="14804"/>
                  </a:cubicBezTo>
                  <a:cubicBezTo>
                    <a:pt x="280639" y="11693"/>
                    <a:pt x="279696" y="7522"/>
                    <a:pt x="277080" y="5754"/>
                  </a:cubicBezTo>
                  <a:cubicBezTo>
                    <a:pt x="273356" y="3232"/>
                    <a:pt x="268501" y="1276"/>
                    <a:pt x="264047" y="1135"/>
                  </a:cubicBezTo>
                  <a:cubicBezTo>
                    <a:pt x="243613" y="428"/>
                    <a:pt x="223085" y="-586"/>
                    <a:pt x="202699" y="428"/>
                  </a:cubicBezTo>
                  <a:cubicBezTo>
                    <a:pt x="180026" y="1536"/>
                    <a:pt x="157495" y="5047"/>
                    <a:pt x="134846" y="6862"/>
                  </a:cubicBezTo>
                  <a:cubicBezTo>
                    <a:pt x="116745" y="8300"/>
                    <a:pt x="116910" y="7923"/>
                    <a:pt x="111678" y="25269"/>
                  </a:cubicBezTo>
                  <a:cubicBezTo>
                    <a:pt x="108921" y="34437"/>
                    <a:pt x="105833" y="43581"/>
                    <a:pt x="101897" y="52302"/>
                  </a:cubicBezTo>
                  <a:cubicBezTo>
                    <a:pt x="99069" y="58547"/>
                    <a:pt x="94143" y="62459"/>
                    <a:pt x="86342" y="58359"/>
                  </a:cubicBezTo>
                  <a:cubicBezTo>
                    <a:pt x="83891" y="57062"/>
                    <a:pt x="80568" y="57416"/>
                    <a:pt x="77669" y="57015"/>
                  </a:cubicBezTo>
                  <a:cubicBezTo>
                    <a:pt x="46748" y="62766"/>
                    <a:pt x="20492" y="75540"/>
                    <a:pt x="4584" y="104222"/>
                  </a:cubicBezTo>
                  <a:cubicBezTo>
                    <a:pt x="2463" y="108040"/>
                    <a:pt x="931" y="112353"/>
                    <a:pt x="82" y="116619"/>
                  </a:cubicBezTo>
                  <a:cubicBezTo>
                    <a:pt x="-365" y="118882"/>
                    <a:pt x="1119" y="123619"/>
                    <a:pt x="1968" y="123690"/>
                  </a:cubicBezTo>
                  <a:cubicBezTo>
                    <a:pt x="8567" y="124161"/>
                    <a:pt x="15708" y="125198"/>
                    <a:pt x="21718" y="123195"/>
                  </a:cubicBezTo>
                  <a:cubicBezTo>
                    <a:pt x="27233" y="121357"/>
                    <a:pt x="27657" y="115158"/>
                    <a:pt x="25890" y="109148"/>
                  </a:cubicBezTo>
                  <a:cubicBezTo>
                    <a:pt x="21742" y="94960"/>
                    <a:pt x="26172" y="89139"/>
                    <a:pt x="40950" y="87206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25">
              <a:extLst>
                <a:ext uri="{FF2B5EF4-FFF2-40B4-BE49-F238E27FC236}">
                  <a16:creationId xmlns:a16="http://schemas.microsoft.com/office/drawing/2014/main" xmlns="" id="{42AA5EC1-5904-40CC-899B-1B33FEBBF7B8}"/>
                </a:ext>
              </a:extLst>
            </p:cNvPr>
            <p:cNvSpPr/>
            <p:nvPr/>
          </p:nvSpPr>
          <p:spPr>
            <a:xfrm>
              <a:off x="313772" y="2934986"/>
              <a:ext cx="76125" cy="241349"/>
            </a:xfrm>
            <a:custGeom>
              <a:avLst/>
              <a:gdLst>
                <a:gd name="connsiteX0" fmla="*/ 73745 w 76125"/>
                <a:gd name="connsiteY0" fmla="*/ 94778 h 241349"/>
                <a:gd name="connsiteX1" fmla="*/ 50577 w 76125"/>
                <a:gd name="connsiteY1" fmla="*/ 101919 h 241349"/>
                <a:gd name="connsiteX2" fmla="*/ 40962 w 76125"/>
                <a:gd name="connsiteY2" fmla="*/ 94755 h 241349"/>
                <a:gd name="connsiteX3" fmla="*/ 41763 w 76125"/>
                <a:gd name="connsiteY3" fmla="*/ 87425 h 241349"/>
                <a:gd name="connsiteX4" fmla="*/ 59203 w 76125"/>
                <a:gd name="connsiteY4" fmla="*/ 25535 h 241349"/>
                <a:gd name="connsiteX5" fmla="*/ 62715 w 76125"/>
                <a:gd name="connsiteY5" fmla="*/ 11960 h 241349"/>
                <a:gd name="connsiteX6" fmla="*/ 53641 w 76125"/>
                <a:gd name="connsiteY6" fmla="*/ 10 h 241349"/>
                <a:gd name="connsiteX7" fmla="*/ 40938 w 76125"/>
                <a:gd name="connsiteY7" fmla="*/ 11724 h 241349"/>
                <a:gd name="connsiteX8" fmla="*/ 41857 w 76125"/>
                <a:gd name="connsiteY8" fmla="*/ 25747 h 241349"/>
                <a:gd name="connsiteX9" fmla="*/ 15531 w 76125"/>
                <a:gd name="connsiteY9" fmla="*/ 53935 h 241349"/>
                <a:gd name="connsiteX10" fmla="*/ 589 w 76125"/>
                <a:gd name="connsiteY10" fmla="*/ 55655 h 241349"/>
                <a:gd name="connsiteX11" fmla="*/ 0 w 76125"/>
                <a:gd name="connsiteY11" fmla="*/ 57635 h 241349"/>
                <a:gd name="connsiteX12" fmla="*/ 7495 w 76125"/>
                <a:gd name="connsiteY12" fmla="*/ 63975 h 241349"/>
                <a:gd name="connsiteX13" fmla="*/ 22437 w 76125"/>
                <a:gd name="connsiteY13" fmla="*/ 82664 h 241349"/>
                <a:gd name="connsiteX14" fmla="*/ 30332 w 76125"/>
                <a:gd name="connsiteY14" fmla="*/ 114057 h 241349"/>
                <a:gd name="connsiteX15" fmla="*/ 36554 w 76125"/>
                <a:gd name="connsiteY15" fmla="*/ 183466 h 241349"/>
                <a:gd name="connsiteX16" fmla="*/ 53029 w 76125"/>
                <a:gd name="connsiteY16" fmla="*/ 235174 h 241349"/>
                <a:gd name="connsiteX17" fmla="*/ 58402 w 76125"/>
                <a:gd name="connsiteY17" fmla="*/ 241349 h 241349"/>
                <a:gd name="connsiteX18" fmla="*/ 60500 w 76125"/>
                <a:gd name="connsiteY18" fmla="*/ 240619 h 241349"/>
                <a:gd name="connsiteX19" fmla="*/ 60429 w 76125"/>
                <a:gd name="connsiteY19" fmla="*/ 227680 h 241349"/>
                <a:gd name="connsiteX20" fmla="*/ 55904 w 76125"/>
                <a:gd name="connsiteY20" fmla="*/ 187189 h 241349"/>
                <a:gd name="connsiteX21" fmla="*/ 72284 w 76125"/>
                <a:gd name="connsiteY21" fmla="*/ 108519 h 241349"/>
                <a:gd name="connsiteX22" fmla="*/ 76125 w 76125"/>
                <a:gd name="connsiteY22" fmla="*/ 96499 h 241349"/>
                <a:gd name="connsiteX23" fmla="*/ 73745 w 76125"/>
                <a:gd name="connsiteY23" fmla="*/ 94778 h 241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6125" h="241349">
                  <a:moveTo>
                    <a:pt x="73745" y="94778"/>
                  </a:moveTo>
                  <a:cubicBezTo>
                    <a:pt x="66038" y="97182"/>
                    <a:pt x="58379" y="99775"/>
                    <a:pt x="50577" y="101919"/>
                  </a:cubicBezTo>
                  <a:cubicBezTo>
                    <a:pt x="44073" y="103711"/>
                    <a:pt x="41150" y="101425"/>
                    <a:pt x="40962" y="94755"/>
                  </a:cubicBezTo>
                  <a:cubicBezTo>
                    <a:pt x="40891" y="92327"/>
                    <a:pt x="41103" y="89758"/>
                    <a:pt x="41763" y="87425"/>
                  </a:cubicBezTo>
                  <a:cubicBezTo>
                    <a:pt x="47514" y="66779"/>
                    <a:pt x="53382" y="46181"/>
                    <a:pt x="59203" y="25535"/>
                  </a:cubicBezTo>
                  <a:cubicBezTo>
                    <a:pt x="60476" y="21033"/>
                    <a:pt x="62173" y="16555"/>
                    <a:pt x="62715" y="11960"/>
                  </a:cubicBezTo>
                  <a:cubicBezTo>
                    <a:pt x="63540" y="4983"/>
                    <a:pt x="59533" y="199"/>
                    <a:pt x="53641" y="10"/>
                  </a:cubicBezTo>
                  <a:cubicBezTo>
                    <a:pt x="45722" y="-249"/>
                    <a:pt x="40655" y="4347"/>
                    <a:pt x="40938" y="11724"/>
                  </a:cubicBezTo>
                  <a:cubicBezTo>
                    <a:pt x="41127" y="16414"/>
                    <a:pt x="42022" y="21104"/>
                    <a:pt x="41857" y="25747"/>
                  </a:cubicBezTo>
                  <a:cubicBezTo>
                    <a:pt x="41197" y="44177"/>
                    <a:pt x="33726" y="52026"/>
                    <a:pt x="15531" y="53935"/>
                  </a:cubicBezTo>
                  <a:cubicBezTo>
                    <a:pt x="10535" y="54453"/>
                    <a:pt x="5562" y="55089"/>
                    <a:pt x="589" y="55655"/>
                  </a:cubicBezTo>
                  <a:cubicBezTo>
                    <a:pt x="401" y="56315"/>
                    <a:pt x="189" y="56975"/>
                    <a:pt x="0" y="57635"/>
                  </a:cubicBezTo>
                  <a:cubicBezTo>
                    <a:pt x="2522" y="59732"/>
                    <a:pt x="5350" y="61547"/>
                    <a:pt x="7495" y="63975"/>
                  </a:cubicBezTo>
                  <a:cubicBezTo>
                    <a:pt x="12774" y="69985"/>
                    <a:pt x="19420" y="75570"/>
                    <a:pt x="22437" y="82664"/>
                  </a:cubicBezTo>
                  <a:cubicBezTo>
                    <a:pt x="26609" y="92492"/>
                    <a:pt x="29083" y="103381"/>
                    <a:pt x="30332" y="114057"/>
                  </a:cubicBezTo>
                  <a:cubicBezTo>
                    <a:pt x="33019" y="137130"/>
                    <a:pt x="34127" y="160369"/>
                    <a:pt x="36554" y="183466"/>
                  </a:cubicBezTo>
                  <a:cubicBezTo>
                    <a:pt x="38487" y="201731"/>
                    <a:pt x="42564" y="219549"/>
                    <a:pt x="53029" y="235174"/>
                  </a:cubicBezTo>
                  <a:cubicBezTo>
                    <a:pt x="54537" y="237413"/>
                    <a:pt x="56587" y="239299"/>
                    <a:pt x="58402" y="241349"/>
                  </a:cubicBezTo>
                  <a:cubicBezTo>
                    <a:pt x="59109" y="241114"/>
                    <a:pt x="59793" y="240878"/>
                    <a:pt x="60500" y="240619"/>
                  </a:cubicBezTo>
                  <a:cubicBezTo>
                    <a:pt x="60500" y="236306"/>
                    <a:pt x="60877" y="231946"/>
                    <a:pt x="60429" y="227680"/>
                  </a:cubicBezTo>
                  <a:cubicBezTo>
                    <a:pt x="59038" y="214175"/>
                    <a:pt x="56799" y="200718"/>
                    <a:pt x="55904" y="187189"/>
                  </a:cubicBezTo>
                  <a:cubicBezTo>
                    <a:pt x="54042" y="159544"/>
                    <a:pt x="58143" y="132982"/>
                    <a:pt x="72284" y="108519"/>
                  </a:cubicBezTo>
                  <a:cubicBezTo>
                    <a:pt x="74334" y="104960"/>
                    <a:pt x="74876" y="100529"/>
                    <a:pt x="76125" y="96499"/>
                  </a:cubicBezTo>
                  <a:cubicBezTo>
                    <a:pt x="75301" y="95957"/>
                    <a:pt x="74523" y="95368"/>
                    <a:pt x="73745" y="94778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26">
              <a:extLst>
                <a:ext uri="{FF2B5EF4-FFF2-40B4-BE49-F238E27FC236}">
                  <a16:creationId xmlns:a16="http://schemas.microsoft.com/office/drawing/2014/main" xmlns="" id="{588D4BD5-4EB5-4F81-803B-506ABFA9A572}"/>
                </a:ext>
              </a:extLst>
            </p:cNvPr>
            <p:cNvSpPr/>
            <p:nvPr/>
          </p:nvSpPr>
          <p:spPr>
            <a:xfrm>
              <a:off x="609188" y="3002390"/>
              <a:ext cx="50132" cy="228685"/>
            </a:xfrm>
            <a:custGeom>
              <a:avLst/>
              <a:gdLst>
                <a:gd name="connsiteX0" fmla="*/ 23251 w 50132"/>
                <a:gd name="connsiteY0" fmla="*/ 28104 h 228685"/>
                <a:gd name="connsiteX1" fmla="*/ 19409 w 50132"/>
                <a:gd name="connsiteY1" fmla="*/ 6351 h 228685"/>
                <a:gd name="connsiteX2" fmla="*/ 7437 w 50132"/>
                <a:gd name="connsiteY2" fmla="*/ 4631 h 228685"/>
                <a:gd name="connsiteX3" fmla="*/ 1356 w 50132"/>
                <a:gd name="connsiteY3" fmla="*/ 23980 h 228685"/>
                <a:gd name="connsiteX4" fmla="*/ 272 w 50132"/>
                <a:gd name="connsiteY4" fmla="*/ 137650 h 228685"/>
                <a:gd name="connsiteX5" fmla="*/ 7272 w 50132"/>
                <a:gd name="connsiteY5" fmla="*/ 190372 h 228685"/>
                <a:gd name="connsiteX6" fmla="*/ 14083 w 50132"/>
                <a:gd name="connsiteY6" fmla="*/ 200200 h 228685"/>
                <a:gd name="connsiteX7" fmla="*/ 19621 w 50132"/>
                <a:gd name="connsiteY7" fmla="*/ 216768 h 228685"/>
                <a:gd name="connsiteX8" fmla="*/ 25419 w 50132"/>
                <a:gd name="connsiteY8" fmla="*/ 227963 h 228685"/>
                <a:gd name="connsiteX9" fmla="*/ 45240 w 50132"/>
                <a:gd name="connsiteY9" fmla="*/ 228293 h 228685"/>
                <a:gd name="connsiteX10" fmla="*/ 49435 w 50132"/>
                <a:gd name="connsiteY10" fmla="*/ 220775 h 228685"/>
                <a:gd name="connsiteX11" fmla="*/ 43425 w 50132"/>
                <a:gd name="connsiteY11" fmla="*/ 208920 h 228685"/>
                <a:gd name="connsiteX12" fmla="*/ 26338 w 50132"/>
                <a:gd name="connsiteY12" fmla="*/ 167487 h 228685"/>
                <a:gd name="connsiteX13" fmla="*/ 23439 w 50132"/>
                <a:gd name="connsiteY13" fmla="*/ 85917 h 228685"/>
                <a:gd name="connsiteX14" fmla="*/ 23251 w 50132"/>
                <a:gd name="connsiteY14" fmla="*/ 28104 h 228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132" h="228685">
                  <a:moveTo>
                    <a:pt x="23251" y="28104"/>
                  </a:moveTo>
                  <a:cubicBezTo>
                    <a:pt x="23062" y="20798"/>
                    <a:pt x="21483" y="13374"/>
                    <a:pt x="19409" y="6351"/>
                  </a:cubicBezTo>
                  <a:cubicBezTo>
                    <a:pt x="17170" y="-1285"/>
                    <a:pt x="11349" y="-2251"/>
                    <a:pt x="7437" y="4631"/>
                  </a:cubicBezTo>
                  <a:cubicBezTo>
                    <a:pt x="4137" y="10405"/>
                    <a:pt x="1497" y="17452"/>
                    <a:pt x="1356" y="23980"/>
                  </a:cubicBezTo>
                  <a:cubicBezTo>
                    <a:pt x="413" y="61854"/>
                    <a:pt x="-459" y="99776"/>
                    <a:pt x="272" y="137650"/>
                  </a:cubicBezTo>
                  <a:cubicBezTo>
                    <a:pt x="625" y="155279"/>
                    <a:pt x="4349" y="172884"/>
                    <a:pt x="7272" y="190372"/>
                  </a:cubicBezTo>
                  <a:cubicBezTo>
                    <a:pt x="7884" y="193978"/>
                    <a:pt x="11019" y="197937"/>
                    <a:pt x="14083" y="200200"/>
                  </a:cubicBezTo>
                  <a:cubicBezTo>
                    <a:pt x="21365" y="205550"/>
                    <a:pt x="22732" y="207977"/>
                    <a:pt x="19621" y="216768"/>
                  </a:cubicBezTo>
                  <a:cubicBezTo>
                    <a:pt x="17500" y="222802"/>
                    <a:pt x="19621" y="227044"/>
                    <a:pt x="25419" y="227963"/>
                  </a:cubicBezTo>
                  <a:cubicBezTo>
                    <a:pt x="31900" y="228977"/>
                    <a:pt x="38664" y="228765"/>
                    <a:pt x="45240" y="228293"/>
                  </a:cubicBezTo>
                  <a:cubicBezTo>
                    <a:pt x="49341" y="227987"/>
                    <a:pt x="51273" y="224923"/>
                    <a:pt x="49435" y="220775"/>
                  </a:cubicBezTo>
                  <a:cubicBezTo>
                    <a:pt x="47620" y="216721"/>
                    <a:pt x="45735" y="212667"/>
                    <a:pt x="43425" y="208920"/>
                  </a:cubicBezTo>
                  <a:cubicBezTo>
                    <a:pt x="35483" y="196028"/>
                    <a:pt x="28954" y="182641"/>
                    <a:pt x="26338" y="167487"/>
                  </a:cubicBezTo>
                  <a:cubicBezTo>
                    <a:pt x="21742" y="140973"/>
                    <a:pt x="21248" y="114317"/>
                    <a:pt x="23439" y="85917"/>
                  </a:cubicBezTo>
                  <a:cubicBezTo>
                    <a:pt x="23439" y="67723"/>
                    <a:pt x="23769" y="47902"/>
                    <a:pt x="23251" y="28104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27">
              <a:extLst>
                <a:ext uri="{FF2B5EF4-FFF2-40B4-BE49-F238E27FC236}">
                  <a16:creationId xmlns:a16="http://schemas.microsoft.com/office/drawing/2014/main" xmlns="" id="{247D0E2F-84CE-419E-B47E-CE23C508BA02}"/>
                </a:ext>
              </a:extLst>
            </p:cNvPr>
            <p:cNvSpPr/>
            <p:nvPr/>
          </p:nvSpPr>
          <p:spPr>
            <a:xfrm>
              <a:off x="357150" y="3447786"/>
              <a:ext cx="154218" cy="225815"/>
            </a:xfrm>
            <a:custGeom>
              <a:avLst/>
              <a:gdLst>
                <a:gd name="connsiteX0" fmla="*/ 139111 w 154218"/>
                <a:gd name="connsiteY0" fmla="*/ 216223 h 225815"/>
                <a:gd name="connsiteX1" fmla="*/ 151579 w 154218"/>
                <a:gd name="connsiteY1" fmla="*/ 225815 h 225815"/>
                <a:gd name="connsiteX2" fmla="*/ 154218 w 154218"/>
                <a:gd name="connsiteY2" fmla="*/ 223694 h 225815"/>
                <a:gd name="connsiteX3" fmla="*/ 150824 w 154218"/>
                <a:gd name="connsiteY3" fmla="*/ 214456 h 225815"/>
                <a:gd name="connsiteX4" fmla="*/ 84857 w 154218"/>
                <a:gd name="connsiteY4" fmla="*/ 117873 h 225815"/>
                <a:gd name="connsiteX5" fmla="*/ 58602 w 154218"/>
                <a:gd name="connsiteY5" fmla="*/ 78585 h 225815"/>
                <a:gd name="connsiteX6" fmla="*/ 44791 w 154218"/>
                <a:gd name="connsiteY6" fmla="*/ 50703 h 225815"/>
                <a:gd name="connsiteX7" fmla="*/ 16745 w 154218"/>
                <a:gd name="connsiteY7" fmla="*/ 5452 h 225815"/>
                <a:gd name="connsiteX8" fmla="*/ 3947 w 154218"/>
                <a:gd name="connsiteY8" fmla="*/ 1234 h 225815"/>
                <a:gd name="connsiteX9" fmla="*/ 1449 w 154218"/>
                <a:gd name="connsiteY9" fmla="*/ 13772 h 225815"/>
                <a:gd name="connsiteX10" fmla="*/ 16438 w 154218"/>
                <a:gd name="connsiteY10" fmla="*/ 45023 h 225815"/>
                <a:gd name="connsiteX11" fmla="*/ 101402 w 154218"/>
                <a:gd name="connsiteY11" fmla="*/ 168450 h 225815"/>
                <a:gd name="connsiteX12" fmla="*/ 139111 w 154218"/>
                <a:gd name="connsiteY12" fmla="*/ 216223 h 225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4218" h="225815">
                  <a:moveTo>
                    <a:pt x="139111" y="216223"/>
                  </a:moveTo>
                  <a:cubicBezTo>
                    <a:pt x="142363" y="220159"/>
                    <a:pt x="147384" y="222657"/>
                    <a:pt x="151579" y="225815"/>
                  </a:cubicBezTo>
                  <a:cubicBezTo>
                    <a:pt x="152451" y="225108"/>
                    <a:pt x="153346" y="224401"/>
                    <a:pt x="154218" y="223694"/>
                  </a:cubicBezTo>
                  <a:cubicBezTo>
                    <a:pt x="153111" y="220607"/>
                    <a:pt x="152333" y="217354"/>
                    <a:pt x="150824" y="214456"/>
                  </a:cubicBezTo>
                  <a:cubicBezTo>
                    <a:pt x="132724" y="179622"/>
                    <a:pt x="110570" y="147427"/>
                    <a:pt x="84857" y="117873"/>
                  </a:cubicBezTo>
                  <a:cubicBezTo>
                    <a:pt x="74298" y="105759"/>
                    <a:pt x="65767" y="92749"/>
                    <a:pt x="58602" y="78585"/>
                  </a:cubicBezTo>
                  <a:cubicBezTo>
                    <a:pt x="53935" y="69322"/>
                    <a:pt x="49976" y="59659"/>
                    <a:pt x="44791" y="50703"/>
                  </a:cubicBezTo>
                  <a:cubicBezTo>
                    <a:pt x="35882" y="35360"/>
                    <a:pt x="26431" y="20324"/>
                    <a:pt x="16745" y="5452"/>
                  </a:cubicBezTo>
                  <a:cubicBezTo>
                    <a:pt x="14011" y="1281"/>
                    <a:pt x="9415" y="-1830"/>
                    <a:pt x="3947" y="1234"/>
                  </a:cubicBezTo>
                  <a:cubicBezTo>
                    <a:pt x="-1379" y="4227"/>
                    <a:pt x="-342" y="9553"/>
                    <a:pt x="1449" y="13772"/>
                  </a:cubicBezTo>
                  <a:cubicBezTo>
                    <a:pt x="5998" y="24401"/>
                    <a:pt x="10051" y="35525"/>
                    <a:pt x="16438" y="45023"/>
                  </a:cubicBezTo>
                  <a:cubicBezTo>
                    <a:pt x="44296" y="86480"/>
                    <a:pt x="72601" y="127630"/>
                    <a:pt x="101402" y="168450"/>
                  </a:cubicBezTo>
                  <a:cubicBezTo>
                    <a:pt x="113092" y="185042"/>
                    <a:pt x="126196" y="200597"/>
                    <a:pt x="139111" y="216223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28">
              <a:extLst>
                <a:ext uri="{FF2B5EF4-FFF2-40B4-BE49-F238E27FC236}">
                  <a16:creationId xmlns:a16="http://schemas.microsoft.com/office/drawing/2014/main" xmlns="" id="{5030F087-AAAA-458C-82A5-636F810E34B8}"/>
                </a:ext>
              </a:extLst>
            </p:cNvPr>
            <p:cNvSpPr/>
            <p:nvPr/>
          </p:nvSpPr>
          <p:spPr>
            <a:xfrm>
              <a:off x="478628" y="3355901"/>
              <a:ext cx="122887" cy="213703"/>
            </a:xfrm>
            <a:custGeom>
              <a:avLst/>
              <a:gdLst>
                <a:gd name="connsiteX0" fmla="*/ 115489 w 122887"/>
                <a:gd name="connsiteY0" fmla="*/ 197950 h 213703"/>
                <a:gd name="connsiteX1" fmla="*/ 91709 w 122887"/>
                <a:gd name="connsiteY1" fmla="*/ 169644 h 213703"/>
                <a:gd name="connsiteX2" fmla="*/ 51218 w 122887"/>
                <a:gd name="connsiteY2" fmla="*/ 95711 h 213703"/>
                <a:gd name="connsiteX3" fmla="*/ 11577 w 122887"/>
                <a:gd name="connsiteY3" fmla="*/ 13811 h 213703"/>
                <a:gd name="connsiteX4" fmla="*/ 1819 w 122887"/>
                <a:gd name="connsiteY4" fmla="*/ 0 h 213703"/>
                <a:gd name="connsiteX5" fmla="*/ 5 w 122887"/>
                <a:gd name="connsiteY5" fmla="*/ 5916 h 213703"/>
                <a:gd name="connsiteX6" fmla="*/ 11765 w 122887"/>
                <a:gd name="connsiteY6" fmla="*/ 44285 h 213703"/>
                <a:gd name="connsiteX7" fmla="*/ 22135 w 122887"/>
                <a:gd name="connsiteY7" fmla="*/ 71553 h 213703"/>
                <a:gd name="connsiteX8" fmla="*/ 27155 w 122887"/>
                <a:gd name="connsiteY8" fmla="*/ 94579 h 213703"/>
                <a:gd name="connsiteX9" fmla="*/ 72171 w 122887"/>
                <a:gd name="connsiteY9" fmla="*/ 174264 h 213703"/>
                <a:gd name="connsiteX10" fmla="*/ 105308 w 122887"/>
                <a:gd name="connsiteY10" fmla="*/ 209050 h 213703"/>
                <a:gd name="connsiteX11" fmla="*/ 121381 w 122887"/>
                <a:gd name="connsiteY11" fmla="*/ 211124 h 213703"/>
                <a:gd name="connsiteX12" fmla="*/ 115489 w 122887"/>
                <a:gd name="connsiteY12" fmla="*/ 197950 h 213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2887" h="213703">
                  <a:moveTo>
                    <a:pt x="115489" y="197950"/>
                  </a:moveTo>
                  <a:cubicBezTo>
                    <a:pt x="107664" y="188405"/>
                    <a:pt x="97931" y="180085"/>
                    <a:pt x="91709" y="169644"/>
                  </a:cubicBezTo>
                  <a:cubicBezTo>
                    <a:pt x="77308" y="145534"/>
                    <a:pt x="63969" y="120740"/>
                    <a:pt x="51218" y="95711"/>
                  </a:cubicBezTo>
                  <a:cubicBezTo>
                    <a:pt x="37455" y="68701"/>
                    <a:pt x="24916" y="41056"/>
                    <a:pt x="11577" y="13811"/>
                  </a:cubicBezTo>
                  <a:cubicBezTo>
                    <a:pt x="9385" y="9333"/>
                    <a:pt x="5802" y="5539"/>
                    <a:pt x="1819" y="0"/>
                  </a:cubicBezTo>
                  <a:cubicBezTo>
                    <a:pt x="688" y="3606"/>
                    <a:pt x="-66" y="4808"/>
                    <a:pt x="5" y="5916"/>
                  </a:cubicBezTo>
                  <a:cubicBezTo>
                    <a:pt x="971" y="19609"/>
                    <a:pt x="3304" y="33019"/>
                    <a:pt x="11765" y="44285"/>
                  </a:cubicBezTo>
                  <a:cubicBezTo>
                    <a:pt x="17940" y="52487"/>
                    <a:pt x="20815" y="61537"/>
                    <a:pt x="22135" y="71553"/>
                  </a:cubicBezTo>
                  <a:cubicBezTo>
                    <a:pt x="23149" y="79331"/>
                    <a:pt x="24351" y="87320"/>
                    <a:pt x="27155" y="94579"/>
                  </a:cubicBezTo>
                  <a:cubicBezTo>
                    <a:pt x="38209" y="123333"/>
                    <a:pt x="53198" y="150083"/>
                    <a:pt x="72171" y="174264"/>
                  </a:cubicBezTo>
                  <a:cubicBezTo>
                    <a:pt x="82022" y="186826"/>
                    <a:pt x="93830" y="197879"/>
                    <a:pt x="105308" y="209050"/>
                  </a:cubicBezTo>
                  <a:cubicBezTo>
                    <a:pt x="109644" y="213269"/>
                    <a:pt x="117139" y="215956"/>
                    <a:pt x="121381" y="211124"/>
                  </a:cubicBezTo>
                  <a:cubicBezTo>
                    <a:pt x="126048" y="205798"/>
                    <a:pt x="118671" y="201815"/>
                    <a:pt x="115489" y="197950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29">
              <a:extLst>
                <a:ext uri="{FF2B5EF4-FFF2-40B4-BE49-F238E27FC236}">
                  <a16:creationId xmlns:a16="http://schemas.microsoft.com/office/drawing/2014/main" xmlns="" id="{7B1F5FD1-9075-4174-B1F2-5B9213DFDE9C}"/>
                </a:ext>
              </a:extLst>
            </p:cNvPr>
            <p:cNvSpPr/>
            <p:nvPr/>
          </p:nvSpPr>
          <p:spPr>
            <a:xfrm>
              <a:off x="460579" y="3776288"/>
              <a:ext cx="175526" cy="116078"/>
            </a:xfrm>
            <a:custGeom>
              <a:avLst/>
              <a:gdLst>
                <a:gd name="connsiteX0" fmla="*/ 169833 w 175526"/>
                <a:gd name="connsiteY0" fmla="*/ 99199 h 116078"/>
                <a:gd name="connsiteX1" fmla="*/ 142046 w 175526"/>
                <a:gd name="connsiteY1" fmla="*/ 82300 h 116078"/>
                <a:gd name="connsiteX2" fmla="*/ 74735 w 175526"/>
                <a:gd name="connsiteY2" fmla="*/ 43530 h 116078"/>
                <a:gd name="connsiteX3" fmla="*/ 20434 w 175526"/>
                <a:gd name="connsiteY3" fmla="*/ 7660 h 116078"/>
                <a:gd name="connsiteX4" fmla="*/ 1815 w 175526"/>
                <a:gd name="connsiteY4" fmla="*/ 0 h 116078"/>
                <a:gd name="connsiteX5" fmla="*/ 0 w 175526"/>
                <a:gd name="connsiteY5" fmla="*/ 2003 h 116078"/>
                <a:gd name="connsiteX6" fmla="*/ 4926 w 175526"/>
                <a:gd name="connsiteY6" fmla="*/ 11878 h 116078"/>
                <a:gd name="connsiteX7" fmla="*/ 60311 w 175526"/>
                <a:gd name="connsiteY7" fmla="*/ 59463 h 116078"/>
                <a:gd name="connsiteX8" fmla="*/ 89654 w 175526"/>
                <a:gd name="connsiteY8" fmla="*/ 73462 h 116078"/>
                <a:gd name="connsiteX9" fmla="*/ 98727 w 175526"/>
                <a:gd name="connsiteY9" fmla="*/ 97643 h 116078"/>
                <a:gd name="connsiteX10" fmla="*/ 112444 w 175526"/>
                <a:gd name="connsiteY10" fmla="*/ 95522 h 116078"/>
                <a:gd name="connsiteX11" fmla="*/ 143790 w 175526"/>
                <a:gd name="connsiteY11" fmla="*/ 105374 h 116078"/>
                <a:gd name="connsiteX12" fmla="*/ 163163 w 175526"/>
                <a:gd name="connsiteY12" fmla="*/ 116074 h 116078"/>
                <a:gd name="connsiteX13" fmla="*/ 174311 w 175526"/>
                <a:gd name="connsiteY13" fmla="*/ 111030 h 116078"/>
                <a:gd name="connsiteX14" fmla="*/ 169833 w 175526"/>
                <a:gd name="connsiteY14" fmla="*/ 99199 h 116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75526" h="116078">
                  <a:moveTo>
                    <a:pt x="169833" y="99199"/>
                  </a:moveTo>
                  <a:cubicBezTo>
                    <a:pt x="160735" y="93307"/>
                    <a:pt x="151685" y="87203"/>
                    <a:pt x="142046" y="82300"/>
                  </a:cubicBezTo>
                  <a:cubicBezTo>
                    <a:pt x="118925" y="70563"/>
                    <a:pt x="95711" y="59227"/>
                    <a:pt x="74735" y="43530"/>
                  </a:cubicBezTo>
                  <a:cubicBezTo>
                    <a:pt x="57389" y="30544"/>
                    <a:pt x="38817" y="19184"/>
                    <a:pt x="20434" y="7660"/>
                  </a:cubicBezTo>
                  <a:cubicBezTo>
                    <a:pt x="14824" y="4148"/>
                    <a:pt x="8060" y="2498"/>
                    <a:pt x="1815" y="0"/>
                  </a:cubicBezTo>
                  <a:cubicBezTo>
                    <a:pt x="1202" y="660"/>
                    <a:pt x="589" y="1343"/>
                    <a:pt x="0" y="2003"/>
                  </a:cubicBezTo>
                  <a:cubicBezTo>
                    <a:pt x="1626" y="5303"/>
                    <a:pt x="2757" y="8979"/>
                    <a:pt x="4926" y="11878"/>
                  </a:cubicBezTo>
                  <a:cubicBezTo>
                    <a:pt x="19844" y="31817"/>
                    <a:pt x="39218" y="46783"/>
                    <a:pt x="60311" y="59463"/>
                  </a:cubicBezTo>
                  <a:cubicBezTo>
                    <a:pt x="69550" y="65025"/>
                    <a:pt x="79991" y="68536"/>
                    <a:pt x="89654" y="73462"/>
                  </a:cubicBezTo>
                  <a:cubicBezTo>
                    <a:pt x="100943" y="79213"/>
                    <a:pt x="102993" y="84162"/>
                    <a:pt x="98727" y="97643"/>
                  </a:cubicBezTo>
                  <a:cubicBezTo>
                    <a:pt x="104266" y="96818"/>
                    <a:pt x="108485" y="96653"/>
                    <a:pt x="112444" y="95522"/>
                  </a:cubicBezTo>
                  <a:cubicBezTo>
                    <a:pt x="125171" y="91845"/>
                    <a:pt x="135706" y="93967"/>
                    <a:pt x="143790" y="105374"/>
                  </a:cubicBezTo>
                  <a:cubicBezTo>
                    <a:pt x="148409" y="111878"/>
                    <a:pt x="155079" y="116238"/>
                    <a:pt x="163163" y="116074"/>
                  </a:cubicBezTo>
                  <a:cubicBezTo>
                    <a:pt x="167028" y="116003"/>
                    <a:pt x="172237" y="113976"/>
                    <a:pt x="174311" y="111030"/>
                  </a:cubicBezTo>
                  <a:cubicBezTo>
                    <a:pt x="177445" y="106505"/>
                    <a:pt x="174004" y="101909"/>
                    <a:pt x="169833" y="99199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30">
              <a:extLst>
                <a:ext uri="{FF2B5EF4-FFF2-40B4-BE49-F238E27FC236}">
                  <a16:creationId xmlns:a16="http://schemas.microsoft.com/office/drawing/2014/main" xmlns="" id="{E96E76BF-6947-447F-8669-BDC01EE54884}"/>
                </a:ext>
              </a:extLst>
            </p:cNvPr>
            <p:cNvSpPr/>
            <p:nvPr/>
          </p:nvSpPr>
          <p:spPr>
            <a:xfrm>
              <a:off x="986991" y="3827031"/>
              <a:ext cx="170354" cy="118103"/>
            </a:xfrm>
            <a:custGeom>
              <a:avLst/>
              <a:gdLst>
                <a:gd name="connsiteX0" fmla="*/ 170313 w 170354"/>
                <a:gd name="connsiteY0" fmla="*/ 12350 h 118103"/>
                <a:gd name="connsiteX1" fmla="*/ 152495 w 170354"/>
                <a:gd name="connsiteY1" fmla="*/ 3464 h 118103"/>
                <a:gd name="connsiteX2" fmla="*/ 138778 w 170354"/>
                <a:gd name="connsiteY2" fmla="*/ 14730 h 118103"/>
                <a:gd name="connsiteX3" fmla="*/ 59070 w 170354"/>
                <a:gd name="connsiteY3" fmla="*/ 70540 h 118103"/>
                <a:gd name="connsiteX4" fmla="*/ 18557 w 170354"/>
                <a:gd name="connsiteY4" fmla="*/ 92105 h 118103"/>
                <a:gd name="connsiteX5" fmla="*/ 3214 w 170354"/>
                <a:gd name="connsiteY5" fmla="*/ 103676 h 118103"/>
                <a:gd name="connsiteX6" fmla="*/ 2082 w 170354"/>
                <a:gd name="connsiteY6" fmla="*/ 116356 h 118103"/>
                <a:gd name="connsiteX7" fmla="*/ 11816 w 170354"/>
                <a:gd name="connsiteY7" fmla="*/ 117652 h 118103"/>
                <a:gd name="connsiteX8" fmla="*/ 26640 w 170354"/>
                <a:gd name="connsiteY8" fmla="*/ 111101 h 118103"/>
                <a:gd name="connsiteX9" fmla="*/ 97510 w 170354"/>
                <a:gd name="connsiteY9" fmla="*/ 66439 h 118103"/>
                <a:gd name="connsiteX10" fmla="*/ 152495 w 170354"/>
                <a:gd name="connsiteY10" fmla="*/ 39594 h 118103"/>
                <a:gd name="connsiteX11" fmla="*/ 170313 w 170354"/>
                <a:gd name="connsiteY11" fmla="*/ 16804 h 118103"/>
                <a:gd name="connsiteX12" fmla="*/ 170313 w 170354"/>
                <a:gd name="connsiteY12" fmla="*/ 12350 h 118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0354" h="118103">
                  <a:moveTo>
                    <a:pt x="170313" y="12350"/>
                  </a:moveTo>
                  <a:cubicBezTo>
                    <a:pt x="169393" y="71"/>
                    <a:pt x="162771" y="-3370"/>
                    <a:pt x="152495" y="3464"/>
                  </a:cubicBezTo>
                  <a:cubicBezTo>
                    <a:pt x="147593" y="6740"/>
                    <a:pt x="142691" y="10370"/>
                    <a:pt x="138778" y="14730"/>
                  </a:cubicBezTo>
                  <a:cubicBezTo>
                    <a:pt x="116506" y="39547"/>
                    <a:pt x="88271" y="55668"/>
                    <a:pt x="59070" y="70540"/>
                  </a:cubicBezTo>
                  <a:cubicBezTo>
                    <a:pt x="45448" y="77492"/>
                    <a:pt x="31849" y="84563"/>
                    <a:pt x="18557" y="92105"/>
                  </a:cubicBezTo>
                  <a:cubicBezTo>
                    <a:pt x="13018" y="95239"/>
                    <a:pt x="8116" y="99552"/>
                    <a:pt x="3214" y="103676"/>
                  </a:cubicBezTo>
                  <a:cubicBezTo>
                    <a:pt x="-1123" y="107330"/>
                    <a:pt x="-628" y="112680"/>
                    <a:pt x="2082" y="116356"/>
                  </a:cubicBezTo>
                  <a:cubicBezTo>
                    <a:pt x="3473" y="118242"/>
                    <a:pt x="8776" y="118477"/>
                    <a:pt x="11816" y="117652"/>
                  </a:cubicBezTo>
                  <a:cubicBezTo>
                    <a:pt x="16977" y="116262"/>
                    <a:pt x="22092" y="113952"/>
                    <a:pt x="26640" y="111101"/>
                  </a:cubicBezTo>
                  <a:cubicBezTo>
                    <a:pt x="50327" y="96300"/>
                    <a:pt x="73400" y="80485"/>
                    <a:pt x="97510" y="66439"/>
                  </a:cubicBezTo>
                  <a:cubicBezTo>
                    <a:pt x="115116" y="56210"/>
                    <a:pt x="133546" y="46971"/>
                    <a:pt x="152495" y="39594"/>
                  </a:cubicBezTo>
                  <a:cubicBezTo>
                    <a:pt x="165293" y="34622"/>
                    <a:pt x="170643" y="30639"/>
                    <a:pt x="170313" y="16804"/>
                  </a:cubicBezTo>
                  <a:cubicBezTo>
                    <a:pt x="170313" y="15319"/>
                    <a:pt x="170407" y="13811"/>
                    <a:pt x="170313" y="12350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31">
              <a:extLst>
                <a:ext uri="{FF2B5EF4-FFF2-40B4-BE49-F238E27FC236}">
                  <a16:creationId xmlns:a16="http://schemas.microsoft.com/office/drawing/2014/main" xmlns="" id="{6FCB3FA5-5CDE-47B2-B653-EC53E5097BDA}"/>
                </a:ext>
              </a:extLst>
            </p:cNvPr>
            <p:cNvSpPr/>
            <p:nvPr/>
          </p:nvSpPr>
          <p:spPr>
            <a:xfrm>
              <a:off x="1126948" y="3562437"/>
              <a:ext cx="48156" cy="187816"/>
            </a:xfrm>
            <a:custGeom>
              <a:avLst/>
              <a:gdLst>
                <a:gd name="connsiteX0" fmla="*/ 38416 w 48156"/>
                <a:gd name="connsiteY0" fmla="*/ 3175 h 187816"/>
                <a:gd name="connsiteX1" fmla="*/ 30356 w 48156"/>
                <a:gd name="connsiteY1" fmla="*/ 18023 h 187816"/>
                <a:gd name="connsiteX2" fmla="*/ 21424 w 48156"/>
                <a:gd name="connsiteY2" fmla="*/ 69614 h 187816"/>
                <a:gd name="connsiteX3" fmla="*/ 9639 w 48156"/>
                <a:gd name="connsiteY3" fmla="*/ 107229 h 187816"/>
                <a:gd name="connsiteX4" fmla="*/ 0 w 48156"/>
                <a:gd name="connsiteY4" fmla="*/ 136972 h 187816"/>
                <a:gd name="connsiteX5" fmla="*/ 754 w 48156"/>
                <a:gd name="connsiteY5" fmla="*/ 150123 h 187816"/>
                <a:gd name="connsiteX6" fmla="*/ 9828 w 48156"/>
                <a:gd name="connsiteY6" fmla="*/ 181209 h 187816"/>
                <a:gd name="connsiteX7" fmla="*/ 25171 w 48156"/>
                <a:gd name="connsiteY7" fmla="*/ 184132 h 187816"/>
                <a:gd name="connsiteX8" fmla="*/ 24228 w 48156"/>
                <a:gd name="connsiteY8" fmla="*/ 156769 h 187816"/>
                <a:gd name="connsiteX9" fmla="*/ 16568 w 48156"/>
                <a:gd name="connsiteY9" fmla="*/ 133625 h 187816"/>
                <a:gd name="connsiteX10" fmla="*/ 20669 w 48156"/>
                <a:gd name="connsiteY10" fmla="*/ 122548 h 187816"/>
                <a:gd name="connsiteX11" fmla="*/ 47396 w 48156"/>
                <a:gd name="connsiteY11" fmla="*/ 37655 h 187816"/>
                <a:gd name="connsiteX12" fmla="*/ 47985 w 48156"/>
                <a:gd name="connsiteY12" fmla="*/ 5838 h 187816"/>
                <a:gd name="connsiteX13" fmla="*/ 44355 w 48156"/>
                <a:gd name="connsiteY13" fmla="*/ 87 h 187816"/>
                <a:gd name="connsiteX14" fmla="*/ 38416 w 48156"/>
                <a:gd name="connsiteY14" fmla="*/ 3175 h 187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8156" h="187816">
                  <a:moveTo>
                    <a:pt x="38416" y="3175"/>
                  </a:moveTo>
                  <a:cubicBezTo>
                    <a:pt x="35305" y="7865"/>
                    <a:pt x="32430" y="12814"/>
                    <a:pt x="30356" y="18023"/>
                  </a:cubicBezTo>
                  <a:cubicBezTo>
                    <a:pt x="23757" y="34544"/>
                    <a:pt x="22767" y="52103"/>
                    <a:pt x="21424" y="69614"/>
                  </a:cubicBezTo>
                  <a:cubicBezTo>
                    <a:pt x="20410" y="83001"/>
                    <a:pt x="18124" y="96529"/>
                    <a:pt x="9639" y="107229"/>
                  </a:cubicBezTo>
                  <a:cubicBezTo>
                    <a:pt x="1956" y="116915"/>
                    <a:pt x="306" y="127615"/>
                    <a:pt x="0" y="136972"/>
                  </a:cubicBezTo>
                  <a:cubicBezTo>
                    <a:pt x="283" y="142746"/>
                    <a:pt x="-141" y="146611"/>
                    <a:pt x="754" y="150123"/>
                  </a:cubicBezTo>
                  <a:cubicBezTo>
                    <a:pt x="3417" y="160587"/>
                    <a:pt x="5892" y="171193"/>
                    <a:pt x="9828" y="181209"/>
                  </a:cubicBezTo>
                  <a:cubicBezTo>
                    <a:pt x="12963" y="189175"/>
                    <a:pt x="18525" y="189670"/>
                    <a:pt x="25171" y="184132"/>
                  </a:cubicBezTo>
                  <a:cubicBezTo>
                    <a:pt x="37780" y="173597"/>
                    <a:pt x="37521" y="166503"/>
                    <a:pt x="24228" y="156769"/>
                  </a:cubicBezTo>
                  <a:cubicBezTo>
                    <a:pt x="15225" y="150170"/>
                    <a:pt x="13269" y="144490"/>
                    <a:pt x="16568" y="133625"/>
                  </a:cubicBezTo>
                  <a:cubicBezTo>
                    <a:pt x="17723" y="129854"/>
                    <a:pt x="18855" y="125989"/>
                    <a:pt x="20669" y="122548"/>
                  </a:cubicBezTo>
                  <a:cubicBezTo>
                    <a:pt x="34716" y="95845"/>
                    <a:pt x="44379" y="67752"/>
                    <a:pt x="47396" y="37655"/>
                  </a:cubicBezTo>
                  <a:cubicBezTo>
                    <a:pt x="48456" y="27120"/>
                    <a:pt x="48150" y="16444"/>
                    <a:pt x="47985" y="5838"/>
                  </a:cubicBezTo>
                  <a:cubicBezTo>
                    <a:pt x="47961" y="3788"/>
                    <a:pt x="46052" y="606"/>
                    <a:pt x="44355" y="87"/>
                  </a:cubicBezTo>
                  <a:cubicBezTo>
                    <a:pt x="42776" y="-431"/>
                    <a:pt x="39548" y="1454"/>
                    <a:pt x="38416" y="3175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32">
              <a:extLst>
                <a:ext uri="{FF2B5EF4-FFF2-40B4-BE49-F238E27FC236}">
                  <a16:creationId xmlns:a16="http://schemas.microsoft.com/office/drawing/2014/main" xmlns="" id="{9D126143-ED25-47DF-969D-15AC04358816}"/>
                </a:ext>
              </a:extLst>
            </p:cNvPr>
            <p:cNvSpPr/>
            <p:nvPr/>
          </p:nvSpPr>
          <p:spPr>
            <a:xfrm>
              <a:off x="772286" y="3765846"/>
              <a:ext cx="146553" cy="39818"/>
            </a:xfrm>
            <a:custGeom>
              <a:avLst/>
              <a:gdLst>
                <a:gd name="connsiteX0" fmla="*/ 146554 w 146553"/>
                <a:gd name="connsiteY0" fmla="*/ 2688 h 39818"/>
                <a:gd name="connsiteX1" fmla="*/ 138800 w 146553"/>
                <a:gd name="connsiteY1" fmla="*/ 449 h 39818"/>
                <a:gd name="connsiteX2" fmla="*/ 121029 w 146553"/>
                <a:gd name="connsiteY2" fmla="*/ 190 h 39818"/>
                <a:gd name="connsiteX3" fmla="*/ 40615 w 146553"/>
                <a:gd name="connsiteY3" fmla="*/ 6624 h 39818"/>
                <a:gd name="connsiteX4" fmla="*/ 7925 w 146553"/>
                <a:gd name="connsiteY4" fmla="*/ 12398 h 39818"/>
                <a:gd name="connsiteX5" fmla="*/ 1986 w 146553"/>
                <a:gd name="connsiteY5" fmla="*/ 26845 h 39818"/>
                <a:gd name="connsiteX6" fmla="*/ 28618 w 146553"/>
                <a:gd name="connsiteY6" fmla="*/ 39643 h 39818"/>
                <a:gd name="connsiteX7" fmla="*/ 138164 w 146553"/>
                <a:gd name="connsiteY7" fmla="*/ 8556 h 39818"/>
                <a:gd name="connsiteX8" fmla="*/ 146554 w 146553"/>
                <a:gd name="connsiteY8" fmla="*/ 2688 h 39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6553" h="39818">
                  <a:moveTo>
                    <a:pt x="146554" y="2688"/>
                  </a:moveTo>
                  <a:cubicBezTo>
                    <a:pt x="142689" y="1533"/>
                    <a:pt x="140756" y="543"/>
                    <a:pt x="138800" y="449"/>
                  </a:cubicBezTo>
                  <a:cubicBezTo>
                    <a:pt x="132884" y="142"/>
                    <a:pt x="126921" y="-235"/>
                    <a:pt x="121029" y="190"/>
                  </a:cubicBezTo>
                  <a:cubicBezTo>
                    <a:pt x="94209" y="2146"/>
                    <a:pt x="67364" y="4055"/>
                    <a:pt x="40615" y="6624"/>
                  </a:cubicBezTo>
                  <a:cubicBezTo>
                    <a:pt x="29632" y="7684"/>
                    <a:pt x="18672" y="9829"/>
                    <a:pt x="7925" y="12398"/>
                  </a:cubicBezTo>
                  <a:cubicBezTo>
                    <a:pt x="-653" y="14472"/>
                    <a:pt x="-1643" y="18667"/>
                    <a:pt x="1986" y="26845"/>
                  </a:cubicBezTo>
                  <a:cubicBezTo>
                    <a:pt x="7313" y="38889"/>
                    <a:pt x="17824" y="40444"/>
                    <a:pt x="28618" y="39643"/>
                  </a:cubicBezTo>
                  <a:cubicBezTo>
                    <a:pt x="67200" y="36815"/>
                    <a:pt x="103047" y="23829"/>
                    <a:pt x="138164" y="8556"/>
                  </a:cubicBezTo>
                  <a:cubicBezTo>
                    <a:pt x="140615" y="7472"/>
                    <a:pt x="142689" y="5422"/>
                    <a:pt x="146554" y="2688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33">
              <a:extLst>
                <a:ext uri="{FF2B5EF4-FFF2-40B4-BE49-F238E27FC236}">
                  <a16:creationId xmlns:a16="http://schemas.microsoft.com/office/drawing/2014/main" xmlns="" id="{8C948466-5ED5-49FE-82F1-BB2B5B062ABA}"/>
                </a:ext>
              </a:extLst>
            </p:cNvPr>
            <p:cNvSpPr/>
            <p:nvPr/>
          </p:nvSpPr>
          <p:spPr>
            <a:xfrm>
              <a:off x="339584" y="3336599"/>
              <a:ext cx="79558" cy="92570"/>
            </a:xfrm>
            <a:custGeom>
              <a:avLst/>
              <a:gdLst>
                <a:gd name="connsiteX0" fmla="*/ 24011 w 79558"/>
                <a:gd name="connsiteY0" fmla="*/ 91539 h 92570"/>
                <a:gd name="connsiteX1" fmla="*/ 35324 w 79558"/>
                <a:gd name="connsiteY1" fmla="*/ 77445 h 92570"/>
                <a:gd name="connsiteX2" fmla="*/ 32166 w 79558"/>
                <a:gd name="connsiteY2" fmla="*/ 67712 h 92570"/>
                <a:gd name="connsiteX3" fmla="*/ 37681 w 79558"/>
                <a:gd name="connsiteY3" fmla="*/ 52675 h 92570"/>
                <a:gd name="connsiteX4" fmla="*/ 47273 w 79558"/>
                <a:gd name="connsiteY4" fmla="*/ 49823 h 92570"/>
                <a:gd name="connsiteX5" fmla="*/ 53637 w 79558"/>
                <a:gd name="connsiteY5" fmla="*/ 62267 h 92570"/>
                <a:gd name="connsiteX6" fmla="*/ 57101 w 79558"/>
                <a:gd name="connsiteY6" fmla="*/ 76479 h 92570"/>
                <a:gd name="connsiteX7" fmla="*/ 74471 w 79558"/>
                <a:gd name="connsiteY7" fmla="*/ 82819 h 92570"/>
                <a:gd name="connsiteX8" fmla="*/ 78360 w 79558"/>
                <a:gd name="connsiteY8" fmla="*/ 68560 h 92570"/>
                <a:gd name="connsiteX9" fmla="*/ 44445 w 79558"/>
                <a:gd name="connsiteY9" fmla="*/ 0 h 92570"/>
                <a:gd name="connsiteX10" fmla="*/ 32402 w 79558"/>
                <a:gd name="connsiteY10" fmla="*/ 41904 h 92570"/>
                <a:gd name="connsiteX11" fmla="*/ 25001 w 79558"/>
                <a:gd name="connsiteY11" fmla="*/ 54254 h 92570"/>
                <a:gd name="connsiteX12" fmla="*/ 14372 w 79558"/>
                <a:gd name="connsiteY12" fmla="*/ 44850 h 92570"/>
                <a:gd name="connsiteX13" fmla="*/ 4426 w 79558"/>
                <a:gd name="connsiteY13" fmla="*/ 32218 h 92570"/>
                <a:gd name="connsiteX14" fmla="*/ 1669 w 79558"/>
                <a:gd name="connsiteY14" fmla="*/ 33184 h 92570"/>
                <a:gd name="connsiteX15" fmla="*/ 7537 w 79558"/>
                <a:gd name="connsiteY15" fmla="*/ 86731 h 92570"/>
                <a:gd name="connsiteX16" fmla="*/ 24011 w 79558"/>
                <a:gd name="connsiteY16" fmla="*/ 91539 h 9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9558" h="92570">
                  <a:moveTo>
                    <a:pt x="24011" y="91539"/>
                  </a:moveTo>
                  <a:cubicBezTo>
                    <a:pt x="30611" y="89489"/>
                    <a:pt x="35159" y="84633"/>
                    <a:pt x="35324" y="77445"/>
                  </a:cubicBezTo>
                  <a:cubicBezTo>
                    <a:pt x="35395" y="74216"/>
                    <a:pt x="33109" y="71011"/>
                    <a:pt x="32166" y="67712"/>
                  </a:cubicBezTo>
                  <a:cubicBezTo>
                    <a:pt x="30351" y="61419"/>
                    <a:pt x="33038" y="56281"/>
                    <a:pt x="37681" y="52675"/>
                  </a:cubicBezTo>
                  <a:cubicBezTo>
                    <a:pt x="40274" y="50672"/>
                    <a:pt x="46189" y="48692"/>
                    <a:pt x="47273" y="49823"/>
                  </a:cubicBezTo>
                  <a:cubicBezTo>
                    <a:pt x="50361" y="53099"/>
                    <a:pt x="52128" y="57836"/>
                    <a:pt x="53637" y="62267"/>
                  </a:cubicBezTo>
                  <a:cubicBezTo>
                    <a:pt x="55216" y="66863"/>
                    <a:pt x="55169" y="72095"/>
                    <a:pt x="57101" y="76479"/>
                  </a:cubicBezTo>
                  <a:cubicBezTo>
                    <a:pt x="60354" y="83832"/>
                    <a:pt x="67330" y="86142"/>
                    <a:pt x="74471" y="82819"/>
                  </a:cubicBezTo>
                  <a:cubicBezTo>
                    <a:pt x="81117" y="79731"/>
                    <a:pt x="79868" y="73580"/>
                    <a:pt x="78360" y="68560"/>
                  </a:cubicBezTo>
                  <a:cubicBezTo>
                    <a:pt x="71148" y="44237"/>
                    <a:pt x="56512" y="23615"/>
                    <a:pt x="44445" y="0"/>
                  </a:cubicBezTo>
                  <a:cubicBezTo>
                    <a:pt x="40156" y="15131"/>
                    <a:pt x="36668" y="28635"/>
                    <a:pt x="32402" y="41904"/>
                  </a:cubicBezTo>
                  <a:cubicBezTo>
                    <a:pt x="30964" y="46359"/>
                    <a:pt x="27523" y="50153"/>
                    <a:pt x="25001" y="54254"/>
                  </a:cubicBezTo>
                  <a:cubicBezTo>
                    <a:pt x="21443" y="51143"/>
                    <a:pt x="17577" y="48315"/>
                    <a:pt x="14372" y="44850"/>
                  </a:cubicBezTo>
                  <a:cubicBezTo>
                    <a:pt x="10743" y="40938"/>
                    <a:pt x="7726" y="36460"/>
                    <a:pt x="4426" y="32218"/>
                  </a:cubicBezTo>
                  <a:cubicBezTo>
                    <a:pt x="3507" y="32548"/>
                    <a:pt x="2588" y="32854"/>
                    <a:pt x="1669" y="33184"/>
                  </a:cubicBezTo>
                  <a:cubicBezTo>
                    <a:pt x="-924" y="51426"/>
                    <a:pt x="-1513" y="69644"/>
                    <a:pt x="7537" y="86731"/>
                  </a:cubicBezTo>
                  <a:cubicBezTo>
                    <a:pt x="10931" y="93165"/>
                    <a:pt x="17837" y="93448"/>
                    <a:pt x="24011" y="91539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34">
              <a:extLst>
                <a:ext uri="{FF2B5EF4-FFF2-40B4-BE49-F238E27FC236}">
                  <a16:creationId xmlns:a16="http://schemas.microsoft.com/office/drawing/2014/main" xmlns="" id="{0A926CFE-7DE2-4429-9283-2A8E163B391E}"/>
                </a:ext>
              </a:extLst>
            </p:cNvPr>
            <p:cNvSpPr/>
            <p:nvPr/>
          </p:nvSpPr>
          <p:spPr>
            <a:xfrm>
              <a:off x="1072081" y="2529929"/>
              <a:ext cx="157417" cy="93493"/>
            </a:xfrm>
            <a:custGeom>
              <a:avLst/>
              <a:gdLst>
                <a:gd name="connsiteX0" fmla="*/ 1391 w 157417"/>
                <a:gd name="connsiteY0" fmla="*/ 0 h 93493"/>
                <a:gd name="connsiteX1" fmla="*/ 0 w 157417"/>
                <a:gd name="connsiteY1" fmla="*/ 2404 h 93493"/>
                <a:gd name="connsiteX2" fmla="*/ 15084 w 157417"/>
                <a:gd name="connsiteY2" fmla="*/ 14824 h 93493"/>
                <a:gd name="connsiteX3" fmla="*/ 110394 w 157417"/>
                <a:gd name="connsiteY3" fmla="*/ 76290 h 93493"/>
                <a:gd name="connsiteX4" fmla="*/ 140137 w 157417"/>
                <a:gd name="connsiteY4" fmla="*/ 91068 h 93493"/>
                <a:gd name="connsiteX5" fmla="*/ 156116 w 157417"/>
                <a:gd name="connsiteY5" fmla="*/ 89206 h 93493"/>
                <a:gd name="connsiteX6" fmla="*/ 148456 w 157417"/>
                <a:gd name="connsiteY6" fmla="*/ 74735 h 93493"/>
                <a:gd name="connsiteX7" fmla="*/ 13293 w 157417"/>
                <a:gd name="connsiteY7" fmla="*/ 3064 h 93493"/>
                <a:gd name="connsiteX8" fmla="*/ 1391 w 157417"/>
                <a:gd name="connsiteY8" fmla="*/ 0 h 93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7417" h="93493">
                  <a:moveTo>
                    <a:pt x="1391" y="0"/>
                  </a:moveTo>
                  <a:cubicBezTo>
                    <a:pt x="919" y="801"/>
                    <a:pt x="471" y="1603"/>
                    <a:pt x="0" y="2404"/>
                  </a:cubicBezTo>
                  <a:cubicBezTo>
                    <a:pt x="5020" y="6576"/>
                    <a:pt x="9663" y="11289"/>
                    <a:pt x="15084" y="14824"/>
                  </a:cubicBezTo>
                  <a:cubicBezTo>
                    <a:pt x="46712" y="35517"/>
                    <a:pt x="78388" y="56163"/>
                    <a:pt x="110394" y="76290"/>
                  </a:cubicBezTo>
                  <a:cubicBezTo>
                    <a:pt x="119727" y="82159"/>
                    <a:pt x="129955" y="86755"/>
                    <a:pt x="140137" y="91068"/>
                  </a:cubicBezTo>
                  <a:cubicBezTo>
                    <a:pt x="145345" y="93260"/>
                    <a:pt x="152369" y="95946"/>
                    <a:pt x="156116" y="89206"/>
                  </a:cubicBezTo>
                  <a:cubicBezTo>
                    <a:pt x="160311" y="81688"/>
                    <a:pt x="153453" y="78129"/>
                    <a:pt x="148456" y="74735"/>
                  </a:cubicBezTo>
                  <a:cubicBezTo>
                    <a:pt x="106034" y="45864"/>
                    <a:pt x="60853" y="22178"/>
                    <a:pt x="13293" y="3064"/>
                  </a:cubicBezTo>
                  <a:cubicBezTo>
                    <a:pt x="9545" y="1556"/>
                    <a:pt x="5374" y="990"/>
                    <a:pt x="1391" y="0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35">
              <a:extLst>
                <a:ext uri="{FF2B5EF4-FFF2-40B4-BE49-F238E27FC236}">
                  <a16:creationId xmlns:a16="http://schemas.microsoft.com/office/drawing/2014/main" xmlns="" id="{42AF765E-A63E-4F0F-8350-6EABB89D4C19}"/>
                </a:ext>
              </a:extLst>
            </p:cNvPr>
            <p:cNvSpPr/>
            <p:nvPr/>
          </p:nvSpPr>
          <p:spPr>
            <a:xfrm>
              <a:off x="965293" y="3326492"/>
              <a:ext cx="40370" cy="117107"/>
            </a:xfrm>
            <a:custGeom>
              <a:avLst/>
              <a:gdLst>
                <a:gd name="connsiteX0" fmla="*/ 36931 w 40370"/>
                <a:gd name="connsiteY0" fmla="*/ 34193 h 117107"/>
                <a:gd name="connsiteX1" fmla="*/ 40302 w 40370"/>
                <a:gd name="connsiteY1" fmla="*/ 11591 h 117107"/>
                <a:gd name="connsiteX2" fmla="*/ 33443 w 40370"/>
                <a:gd name="connsiteY2" fmla="*/ 679 h 117107"/>
                <a:gd name="connsiteX3" fmla="*/ 20976 w 40370"/>
                <a:gd name="connsiteY3" fmla="*/ 5817 h 117107"/>
                <a:gd name="connsiteX4" fmla="*/ 15060 w 40370"/>
                <a:gd name="connsiteY4" fmla="*/ 16871 h 117107"/>
                <a:gd name="connsiteX5" fmla="*/ 0 w 40370"/>
                <a:gd name="connsiteY5" fmla="*/ 91983 h 117107"/>
                <a:gd name="connsiteX6" fmla="*/ 3818 w 40370"/>
                <a:gd name="connsiteY6" fmla="*/ 109965 h 117107"/>
                <a:gd name="connsiteX7" fmla="*/ 19562 w 40370"/>
                <a:gd name="connsiteY7" fmla="*/ 115315 h 117107"/>
                <a:gd name="connsiteX8" fmla="*/ 31228 w 40370"/>
                <a:gd name="connsiteY8" fmla="*/ 89626 h 117107"/>
                <a:gd name="connsiteX9" fmla="*/ 30120 w 40370"/>
                <a:gd name="connsiteY9" fmla="*/ 79421 h 117107"/>
                <a:gd name="connsiteX10" fmla="*/ 36931 w 40370"/>
                <a:gd name="connsiteY10" fmla="*/ 34193 h 117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370" h="117107">
                  <a:moveTo>
                    <a:pt x="36931" y="34193"/>
                  </a:moveTo>
                  <a:cubicBezTo>
                    <a:pt x="38086" y="26651"/>
                    <a:pt x="39571" y="19157"/>
                    <a:pt x="40302" y="11591"/>
                  </a:cubicBezTo>
                  <a:cubicBezTo>
                    <a:pt x="40773" y="6618"/>
                    <a:pt x="38841" y="2518"/>
                    <a:pt x="33443" y="679"/>
                  </a:cubicBezTo>
                  <a:cubicBezTo>
                    <a:pt x="27622" y="-1324"/>
                    <a:pt x="23828" y="1316"/>
                    <a:pt x="20976" y="5817"/>
                  </a:cubicBezTo>
                  <a:cubicBezTo>
                    <a:pt x="18737" y="9329"/>
                    <a:pt x="16663" y="13029"/>
                    <a:pt x="15060" y="16871"/>
                  </a:cubicBezTo>
                  <a:cubicBezTo>
                    <a:pt x="5421" y="39920"/>
                    <a:pt x="1673" y="64172"/>
                    <a:pt x="0" y="91983"/>
                  </a:cubicBezTo>
                  <a:cubicBezTo>
                    <a:pt x="825" y="96107"/>
                    <a:pt x="1532" y="103295"/>
                    <a:pt x="3818" y="109965"/>
                  </a:cubicBezTo>
                  <a:cubicBezTo>
                    <a:pt x="6293" y="117154"/>
                    <a:pt x="12750" y="118874"/>
                    <a:pt x="19562" y="115315"/>
                  </a:cubicBezTo>
                  <a:cubicBezTo>
                    <a:pt x="28895" y="110484"/>
                    <a:pt x="33349" y="100491"/>
                    <a:pt x="31228" y="89626"/>
                  </a:cubicBezTo>
                  <a:cubicBezTo>
                    <a:pt x="30568" y="86256"/>
                    <a:pt x="29672" y="82720"/>
                    <a:pt x="30120" y="79421"/>
                  </a:cubicBezTo>
                  <a:cubicBezTo>
                    <a:pt x="32147" y="64314"/>
                    <a:pt x="34622" y="49277"/>
                    <a:pt x="36931" y="34193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36">
              <a:extLst>
                <a:ext uri="{FF2B5EF4-FFF2-40B4-BE49-F238E27FC236}">
                  <a16:creationId xmlns:a16="http://schemas.microsoft.com/office/drawing/2014/main" xmlns="" id="{7A658C3B-B820-4777-BDC1-3CC9BCA42337}"/>
                </a:ext>
              </a:extLst>
            </p:cNvPr>
            <p:cNvSpPr/>
            <p:nvPr/>
          </p:nvSpPr>
          <p:spPr>
            <a:xfrm>
              <a:off x="1259118" y="3717485"/>
              <a:ext cx="134786" cy="117228"/>
            </a:xfrm>
            <a:custGeom>
              <a:avLst/>
              <a:gdLst>
                <a:gd name="connsiteX0" fmla="*/ 121801 w 134786"/>
                <a:gd name="connsiteY0" fmla="*/ 4596 h 117228"/>
                <a:gd name="connsiteX1" fmla="*/ 67122 w 134786"/>
                <a:gd name="connsiteY1" fmla="*/ 56140 h 117228"/>
                <a:gd name="connsiteX2" fmla="*/ 61914 w 134786"/>
                <a:gd name="connsiteY2" fmla="*/ 68112 h 117228"/>
                <a:gd name="connsiteX3" fmla="*/ 49258 w 134786"/>
                <a:gd name="connsiteY3" fmla="*/ 81193 h 117228"/>
                <a:gd name="connsiteX4" fmla="*/ 7990 w 134786"/>
                <a:gd name="connsiteY4" fmla="*/ 105633 h 117228"/>
                <a:gd name="connsiteX5" fmla="*/ 0 w 134786"/>
                <a:gd name="connsiteY5" fmla="*/ 117228 h 117228"/>
                <a:gd name="connsiteX6" fmla="*/ 32501 w 134786"/>
                <a:gd name="connsiteY6" fmla="*/ 105185 h 117228"/>
                <a:gd name="connsiteX7" fmla="*/ 125595 w 134786"/>
                <a:gd name="connsiteY7" fmla="*/ 16215 h 117228"/>
                <a:gd name="connsiteX8" fmla="*/ 134787 w 134786"/>
                <a:gd name="connsiteY8" fmla="*/ 1980 h 117228"/>
                <a:gd name="connsiteX9" fmla="*/ 132925 w 134786"/>
                <a:gd name="connsiteY9" fmla="*/ 0 h 117228"/>
                <a:gd name="connsiteX10" fmla="*/ 121801 w 134786"/>
                <a:gd name="connsiteY10" fmla="*/ 4596 h 117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4786" h="117228">
                  <a:moveTo>
                    <a:pt x="121801" y="4596"/>
                  </a:moveTo>
                  <a:cubicBezTo>
                    <a:pt x="100141" y="18077"/>
                    <a:pt x="82253" y="35706"/>
                    <a:pt x="67122" y="56140"/>
                  </a:cubicBezTo>
                  <a:cubicBezTo>
                    <a:pt x="64577" y="59580"/>
                    <a:pt x="62574" y="63941"/>
                    <a:pt x="61914" y="68112"/>
                  </a:cubicBezTo>
                  <a:cubicBezTo>
                    <a:pt x="60547" y="76950"/>
                    <a:pt x="58143" y="80627"/>
                    <a:pt x="49258" y="81193"/>
                  </a:cubicBezTo>
                  <a:cubicBezTo>
                    <a:pt x="31204" y="82347"/>
                    <a:pt x="18642" y="92317"/>
                    <a:pt x="7990" y="105633"/>
                  </a:cubicBezTo>
                  <a:cubicBezTo>
                    <a:pt x="5491" y="108767"/>
                    <a:pt x="3394" y="112256"/>
                    <a:pt x="0" y="117228"/>
                  </a:cubicBezTo>
                  <a:cubicBezTo>
                    <a:pt x="13717" y="116427"/>
                    <a:pt x="23639" y="111902"/>
                    <a:pt x="32501" y="105185"/>
                  </a:cubicBezTo>
                  <a:cubicBezTo>
                    <a:pt x="66934" y="79095"/>
                    <a:pt x="97738" y="49187"/>
                    <a:pt x="125595" y="16215"/>
                  </a:cubicBezTo>
                  <a:cubicBezTo>
                    <a:pt x="129225" y="11926"/>
                    <a:pt x="131747" y="6740"/>
                    <a:pt x="134787" y="1980"/>
                  </a:cubicBezTo>
                  <a:cubicBezTo>
                    <a:pt x="134174" y="1320"/>
                    <a:pt x="133538" y="660"/>
                    <a:pt x="132925" y="0"/>
                  </a:cubicBezTo>
                  <a:cubicBezTo>
                    <a:pt x="129225" y="1508"/>
                    <a:pt x="125171" y="2498"/>
                    <a:pt x="121801" y="4596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37">
              <a:extLst>
                <a:ext uri="{FF2B5EF4-FFF2-40B4-BE49-F238E27FC236}">
                  <a16:creationId xmlns:a16="http://schemas.microsoft.com/office/drawing/2014/main" xmlns="" id="{06A4753F-719D-43FC-8E2F-F853B44D7596}"/>
                </a:ext>
              </a:extLst>
            </p:cNvPr>
            <p:cNvSpPr/>
            <p:nvPr/>
          </p:nvSpPr>
          <p:spPr>
            <a:xfrm>
              <a:off x="362760" y="3205159"/>
              <a:ext cx="26916" cy="122436"/>
            </a:xfrm>
            <a:custGeom>
              <a:avLst/>
              <a:gdLst>
                <a:gd name="connsiteX0" fmla="*/ 13940 w 26916"/>
                <a:gd name="connsiteY0" fmla="*/ 0 h 122436"/>
                <a:gd name="connsiteX1" fmla="*/ 11512 w 26916"/>
                <a:gd name="connsiteY1" fmla="*/ 1980 h 122436"/>
                <a:gd name="connsiteX2" fmla="*/ 9627 w 26916"/>
                <a:gd name="connsiteY2" fmla="*/ 6788 h 122436"/>
                <a:gd name="connsiteX3" fmla="*/ 317 w 26916"/>
                <a:gd name="connsiteY3" fmla="*/ 85859 h 122436"/>
                <a:gd name="connsiteX4" fmla="*/ 9297 w 26916"/>
                <a:gd name="connsiteY4" fmla="*/ 116616 h 122436"/>
                <a:gd name="connsiteX5" fmla="*/ 24074 w 26916"/>
                <a:gd name="connsiteY5" fmla="*/ 115037 h 122436"/>
                <a:gd name="connsiteX6" fmla="*/ 26620 w 26916"/>
                <a:gd name="connsiteY6" fmla="*/ 89654 h 122436"/>
                <a:gd name="connsiteX7" fmla="*/ 18489 w 26916"/>
                <a:gd name="connsiteY7" fmla="*/ 35564 h 122436"/>
                <a:gd name="connsiteX8" fmla="*/ 13940 w 26916"/>
                <a:gd name="connsiteY8" fmla="*/ 0 h 122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916" h="122436">
                  <a:moveTo>
                    <a:pt x="13940" y="0"/>
                  </a:moveTo>
                  <a:cubicBezTo>
                    <a:pt x="12502" y="1131"/>
                    <a:pt x="11748" y="1438"/>
                    <a:pt x="11512" y="1980"/>
                  </a:cubicBezTo>
                  <a:cubicBezTo>
                    <a:pt x="10782" y="3535"/>
                    <a:pt x="10098" y="5138"/>
                    <a:pt x="9627" y="6788"/>
                  </a:cubicBezTo>
                  <a:cubicBezTo>
                    <a:pt x="2250" y="32642"/>
                    <a:pt x="-1097" y="59133"/>
                    <a:pt x="317" y="85859"/>
                  </a:cubicBezTo>
                  <a:cubicBezTo>
                    <a:pt x="883" y="96300"/>
                    <a:pt x="4795" y="107023"/>
                    <a:pt x="9297" y="116616"/>
                  </a:cubicBezTo>
                  <a:cubicBezTo>
                    <a:pt x="13256" y="125077"/>
                    <a:pt x="21482" y="124110"/>
                    <a:pt x="24074" y="115037"/>
                  </a:cubicBezTo>
                  <a:cubicBezTo>
                    <a:pt x="26384" y="106953"/>
                    <a:pt x="27492" y="97973"/>
                    <a:pt x="26620" y="89654"/>
                  </a:cubicBezTo>
                  <a:cubicBezTo>
                    <a:pt x="24734" y="71530"/>
                    <a:pt x="21152" y="53594"/>
                    <a:pt x="18489" y="35564"/>
                  </a:cubicBezTo>
                  <a:cubicBezTo>
                    <a:pt x="16768" y="23992"/>
                    <a:pt x="15495" y="12373"/>
                    <a:pt x="13940" y="0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38">
              <a:extLst>
                <a:ext uri="{FF2B5EF4-FFF2-40B4-BE49-F238E27FC236}">
                  <a16:creationId xmlns:a16="http://schemas.microsoft.com/office/drawing/2014/main" xmlns="" id="{280D0EAA-6C40-4ABC-91ED-1CF26708FF8C}"/>
                </a:ext>
              </a:extLst>
            </p:cNvPr>
            <p:cNvSpPr/>
            <p:nvPr/>
          </p:nvSpPr>
          <p:spPr>
            <a:xfrm>
              <a:off x="286268" y="3354335"/>
              <a:ext cx="34646" cy="106563"/>
            </a:xfrm>
            <a:custGeom>
              <a:avLst/>
              <a:gdLst>
                <a:gd name="connsiteX0" fmla="*/ 34386 w 34646"/>
                <a:gd name="connsiteY0" fmla="*/ 100129 h 106563"/>
                <a:gd name="connsiteX1" fmla="*/ 34080 w 34646"/>
                <a:gd name="connsiteY1" fmla="*/ 72978 h 106563"/>
                <a:gd name="connsiteX2" fmla="*/ 17724 w 34646"/>
                <a:gd name="connsiteY2" fmla="*/ 7364 h 106563"/>
                <a:gd name="connsiteX3" fmla="*/ 9475 w 34646"/>
                <a:gd name="connsiteY3" fmla="*/ 58 h 106563"/>
                <a:gd name="connsiteX4" fmla="*/ 613 w 34646"/>
                <a:gd name="connsiteY4" fmla="*/ 9368 h 106563"/>
                <a:gd name="connsiteX5" fmla="*/ 71 w 34646"/>
                <a:gd name="connsiteY5" fmla="*/ 14435 h 106563"/>
                <a:gd name="connsiteX6" fmla="*/ 25690 w 34646"/>
                <a:gd name="connsiteY6" fmla="*/ 99752 h 106563"/>
                <a:gd name="connsiteX7" fmla="*/ 30003 w 34646"/>
                <a:gd name="connsiteY7" fmla="*/ 106563 h 106563"/>
                <a:gd name="connsiteX8" fmla="*/ 32760 w 34646"/>
                <a:gd name="connsiteY8" fmla="*/ 104819 h 106563"/>
                <a:gd name="connsiteX9" fmla="*/ 34386 w 34646"/>
                <a:gd name="connsiteY9" fmla="*/ 100129 h 106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646" h="106563">
                  <a:moveTo>
                    <a:pt x="34386" y="100129"/>
                  </a:moveTo>
                  <a:cubicBezTo>
                    <a:pt x="34481" y="91079"/>
                    <a:pt x="35070" y="81934"/>
                    <a:pt x="34080" y="72978"/>
                  </a:cubicBezTo>
                  <a:cubicBezTo>
                    <a:pt x="31558" y="50424"/>
                    <a:pt x="27080" y="28222"/>
                    <a:pt x="17724" y="7364"/>
                  </a:cubicBezTo>
                  <a:cubicBezTo>
                    <a:pt x="16286" y="4136"/>
                    <a:pt x="10889" y="-578"/>
                    <a:pt x="9475" y="58"/>
                  </a:cubicBezTo>
                  <a:cubicBezTo>
                    <a:pt x="5845" y="1732"/>
                    <a:pt x="3206" y="5880"/>
                    <a:pt x="613" y="9368"/>
                  </a:cubicBezTo>
                  <a:cubicBezTo>
                    <a:pt x="-259" y="10546"/>
                    <a:pt x="48" y="12714"/>
                    <a:pt x="71" y="14435"/>
                  </a:cubicBezTo>
                  <a:cubicBezTo>
                    <a:pt x="495" y="45309"/>
                    <a:pt x="10795" y="73214"/>
                    <a:pt x="25690" y="99752"/>
                  </a:cubicBezTo>
                  <a:cubicBezTo>
                    <a:pt x="27010" y="102085"/>
                    <a:pt x="28565" y="104301"/>
                    <a:pt x="30003" y="106563"/>
                  </a:cubicBezTo>
                  <a:cubicBezTo>
                    <a:pt x="30922" y="105974"/>
                    <a:pt x="31841" y="105408"/>
                    <a:pt x="32760" y="104819"/>
                  </a:cubicBezTo>
                  <a:cubicBezTo>
                    <a:pt x="33326" y="103264"/>
                    <a:pt x="34363" y="101708"/>
                    <a:pt x="34386" y="100129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39">
              <a:extLst>
                <a:ext uri="{FF2B5EF4-FFF2-40B4-BE49-F238E27FC236}">
                  <a16:creationId xmlns:a16="http://schemas.microsoft.com/office/drawing/2014/main" xmlns="" id="{BBB93750-12F8-4175-BEC9-357797802774}"/>
                </a:ext>
              </a:extLst>
            </p:cNvPr>
            <p:cNvSpPr/>
            <p:nvPr/>
          </p:nvSpPr>
          <p:spPr>
            <a:xfrm>
              <a:off x="513513" y="2105197"/>
              <a:ext cx="137143" cy="31235"/>
            </a:xfrm>
            <a:custGeom>
              <a:avLst/>
              <a:gdLst>
                <a:gd name="connsiteX0" fmla="*/ 109545 w 137143"/>
                <a:gd name="connsiteY0" fmla="*/ 21455 h 31235"/>
                <a:gd name="connsiteX1" fmla="*/ 132194 w 137143"/>
                <a:gd name="connsiteY1" fmla="*/ 15186 h 31235"/>
                <a:gd name="connsiteX2" fmla="*/ 137144 w 137143"/>
                <a:gd name="connsiteY2" fmla="*/ 7244 h 31235"/>
                <a:gd name="connsiteX3" fmla="*/ 130804 w 137143"/>
                <a:gd name="connsiteY3" fmla="*/ 1587 h 31235"/>
                <a:gd name="connsiteX4" fmla="*/ 105845 w 137143"/>
                <a:gd name="connsiteY4" fmla="*/ 809 h 31235"/>
                <a:gd name="connsiteX5" fmla="*/ 0 w 137143"/>
                <a:gd name="connsiteY5" fmla="*/ 26640 h 31235"/>
                <a:gd name="connsiteX6" fmla="*/ 542 w 137143"/>
                <a:gd name="connsiteY6" fmla="*/ 31236 h 31235"/>
                <a:gd name="connsiteX7" fmla="*/ 109545 w 137143"/>
                <a:gd name="connsiteY7" fmla="*/ 21455 h 31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7143" h="31235">
                  <a:moveTo>
                    <a:pt x="109545" y="21455"/>
                  </a:moveTo>
                  <a:cubicBezTo>
                    <a:pt x="117252" y="20677"/>
                    <a:pt x="124912" y="18038"/>
                    <a:pt x="132194" y="15186"/>
                  </a:cubicBezTo>
                  <a:cubicBezTo>
                    <a:pt x="134645" y="14220"/>
                    <a:pt x="137120" y="10001"/>
                    <a:pt x="137144" y="7244"/>
                  </a:cubicBezTo>
                  <a:cubicBezTo>
                    <a:pt x="137167" y="5287"/>
                    <a:pt x="133255" y="1870"/>
                    <a:pt x="130804" y="1587"/>
                  </a:cubicBezTo>
                  <a:cubicBezTo>
                    <a:pt x="122531" y="621"/>
                    <a:pt x="113740" y="-982"/>
                    <a:pt x="105845" y="809"/>
                  </a:cubicBezTo>
                  <a:cubicBezTo>
                    <a:pt x="70422" y="8823"/>
                    <a:pt x="35258" y="17920"/>
                    <a:pt x="0" y="26640"/>
                  </a:cubicBezTo>
                  <a:cubicBezTo>
                    <a:pt x="189" y="28172"/>
                    <a:pt x="354" y="29704"/>
                    <a:pt x="542" y="31236"/>
                  </a:cubicBezTo>
                  <a:cubicBezTo>
                    <a:pt x="36884" y="28031"/>
                    <a:pt x="73250" y="25061"/>
                    <a:pt x="109545" y="21455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40">
              <a:extLst>
                <a:ext uri="{FF2B5EF4-FFF2-40B4-BE49-F238E27FC236}">
                  <a16:creationId xmlns:a16="http://schemas.microsoft.com/office/drawing/2014/main" xmlns="" id="{7B907C0A-87A0-4499-A044-C637EFCFE250}"/>
                </a:ext>
              </a:extLst>
            </p:cNvPr>
            <p:cNvSpPr/>
            <p:nvPr/>
          </p:nvSpPr>
          <p:spPr>
            <a:xfrm>
              <a:off x="228856" y="2983641"/>
              <a:ext cx="20797" cy="133891"/>
            </a:xfrm>
            <a:custGeom>
              <a:avLst/>
              <a:gdLst>
                <a:gd name="connsiteX0" fmla="*/ 7259 w 20797"/>
                <a:gd name="connsiteY0" fmla="*/ 133891 h 133891"/>
                <a:gd name="connsiteX1" fmla="*/ 17488 w 20797"/>
                <a:gd name="connsiteY1" fmla="*/ 0 h 133891"/>
                <a:gd name="connsiteX2" fmla="*/ 7259 w 20797"/>
                <a:gd name="connsiteY2" fmla="*/ 133891 h 133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97" h="133891">
                  <a:moveTo>
                    <a:pt x="7259" y="133891"/>
                  </a:moveTo>
                  <a:cubicBezTo>
                    <a:pt x="17441" y="116309"/>
                    <a:pt x="25619" y="12680"/>
                    <a:pt x="17488" y="0"/>
                  </a:cubicBezTo>
                  <a:cubicBezTo>
                    <a:pt x="519" y="15791"/>
                    <a:pt x="-6434" y="110606"/>
                    <a:pt x="7259" y="133891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41">
              <a:extLst>
                <a:ext uri="{FF2B5EF4-FFF2-40B4-BE49-F238E27FC236}">
                  <a16:creationId xmlns:a16="http://schemas.microsoft.com/office/drawing/2014/main" xmlns="" id="{616F4FAA-02EB-402D-8E0E-81E39C7BEA06}"/>
                </a:ext>
              </a:extLst>
            </p:cNvPr>
            <p:cNvSpPr/>
            <p:nvPr/>
          </p:nvSpPr>
          <p:spPr>
            <a:xfrm>
              <a:off x="664239" y="3758117"/>
              <a:ext cx="86818" cy="39365"/>
            </a:xfrm>
            <a:custGeom>
              <a:avLst/>
              <a:gdLst>
                <a:gd name="connsiteX0" fmla="*/ 80314 w 86818"/>
                <a:gd name="connsiteY0" fmla="*/ 25642 h 39365"/>
                <a:gd name="connsiteX1" fmla="*/ 17292 w 86818"/>
                <a:gd name="connsiteY1" fmla="*/ 0 h 39365"/>
                <a:gd name="connsiteX2" fmla="*/ 7512 w 86818"/>
                <a:gd name="connsiteY2" fmla="*/ 707 h 39365"/>
                <a:gd name="connsiteX3" fmla="*/ 111 w 86818"/>
                <a:gd name="connsiteY3" fmla="*/ 5421 h 39365"/>
                <a:gd name="connsiteX4" fmla="*/ 4047 w 86818"/>
                <a:gd name="connsiteY4" fmla="*/ 12892 h 39365"/>
                <a:gd name="connsiteX5" fmla="*/ 77509 w 86818"/>
                <a:gd name="connsiteY5" fmla="*/ 39335 h 39365"/>
                <a:gd name="connsiteX6" fmla="*/ 86819 w 86818"/>
                <a:gd name="connsiteY6" fmla="*/ 36531 h 39365"/>
                <a:gd name="connsiteX7" fmla="*/ 82482 w 86818"/>
                <a:gd name="connsiteY7" fmla="*/ 27669 h 39365"/>
                <a:gd name="connsiteX8" fmla="*/ 80314 w 86818"/>
                <a:gd name="connsiteY8" fmla="*/ 25642 h 39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818" h="39365">
                  <a:moveTo>
                    <a:pt x="80314" y="25642"/>
                  </a:moveTo>
                  <a:cubicBezTo>
                    <a:pt x="62284" y="9545"/>
                    <a:pt x="40719" y="2286"/>
                    <a:pt x="17292" y="0"/>
                  </a:cubicBezTo>
                  <a:cubicBezTo>
                    <a:pt x="13851" y="189"/>
                    <a:pt x="10481" y="-165"/>
                    <a:pt x="7512" y="707"/>
                  </a:cubicBezTo>
                  <a:cubicBezTo>
                    <a:pt x="4707" y="1532"/>
                    <a:pt x="912" y="3205"/>
                    <a:pt x="111" y="5421"/>
                  </a:cubicBezTo>
                  <a:cubicBezTo>
                    <a:pt x="-549" y="7259"/>
                    <a:pt x="1855" y="11431"/>
                    <a:pt x="4047" y="12892"/>
                  </a:cubicBezTo>
                  <a:cubicBezTo>
                    <a:pt x="26319" y="27740"/>
                    <a:pt x="50877" y="36625"/>
                    <a:pt x="77509" y="39335"/>
                  </a:cubicBezTo>
                  <a:cubicBezTo>
                    <a:pt x="80479" y="39642"/>
                    <a:pt x="83708" y="37521"/>
                    <a:pt x="86819" y="36531"/>
                  </a:cubicBezTo>
                  <a:cubicBezTo>
                    <a:pt x="85381" y="33561"/>
                    <a:pt x="84038" y="30568"/>
                    <a:pt x="82482" y="27669"/>
                  </a:cubicBezTo>
                  <a:cubicBezTo>
                    <a:pt x="82034" y="26821"/>
                    <a:pt x="81044" y="26302"/>
                    <a:pt x="80314" y="25642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42">
              <a:extLst>
                <a:ext uri="{FF2B5EF4-FFF2-40B4-BE49-F238E27FC236}">
                  <a16:creationId xmlns:a16="http://schemas.microsoft.com/office/drawing/2014/main" xmlns="" id="{FDAB8357-B972-4F1B-B0FC-71F62E9B5AE2}"/>
                </a:ext>
              </a:extLst>
            </p:cNvPr>
            <p:cNvSpPr/>
            <p:nvPr/>
          </p:nvSpPr>
          <p:spPr>
            <a:xfrm>
              <a:off x="920278" y="3664283"/>
              <a:ext cx="75865" cy="61617"/>
            </a:xfrm>
            <a:custGeom>
              <a:avLst/>
              <a:gdLst>
                <a:gd name="connsiteX0" fmla="*/ 75866 w 75865"/>
                <a:gd name="connsiteY0" fmla="*/ 8635 h 61617"/>
                <a:gd name="connsiteX1" fmla="*/ 74051 w 75865"/>
                <a:gd name="connsiteY1" fmla="*/ 7621 h 61617"/>
                <a:gd name="connsiteX2" fmla="*/ 63492 w 75865"/>
                <a:gd name="connsiteY2" fmla="*/ 2342 h 61617"/>
                <a:gd name="connsiteX3" fmla="*/ 23450 w 75865"/>
                <a:gd name="connsiteY3" fmla="*/ 31543 h 61617"/>
                <a:gd name="connsiteX4" fmla="*/ 1296 w 75865"/>
                <a:gd name="connsiteY4" fmla="*/ 54404 h 61617"/>
                <a:gd name="connsiteX5" fmla="*/ 259 w 75865"/>
                <a:gd name="connsiteY5" fmla="*/ 60249 h 61617"/>
                <a:gd name="connsiteX6" fmla="*/ 5467 w 75865"/>
                <a:gd name="connsiteY6" fmla="*/ 61616 h 61617"/>
                <a:gd name="connsiteX7" fmla="*/ 11171 w 75865"/>
                <a:gd name="connsiteY7" fmla="*/ 60273 h 61617"/>
                <a:gd name="connsiteX8" fmla="*/ 65495 w 75865"/>
                <a:gd name="connsiteY8" fmla="*/ 26547 h 61617"/>
                <a:gd name="connsiteX9" fmla="*/ 75866 w 75865"/>
                <a:gd name="connsiteY9" fmla="*/ 8635 h 6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5865" h="61617">
                  <a:moveTo>
                    <a:pt x="75866" y="8635"/>
                  </a:moveTo>
                  <a:cubicBezTo>
                    <a:pt x="75253" y="8305"/>
                    <a:pt x="74664" y="7951"/>
                    <a:pt x="74051" y="7621"/>
                  </a:cubicBezTo>
                  <a:cubicBezTo>
                    <a:pt x="74051" y="127"/>
                    <a:pt x="70445" y="-2254"/>
                    <a:pt x="63492" y="2342"/>
                  </a:cubicBezTo>
                  <a:cubicBezTo>
                    <a:pt x="49728" y="11487"/>
                    <a:pt x="36224" y="21126"/>
                    <a:pt x="23450" y="31543"/>
                  </a:cubicBezTo>
                  <a:cubicBezTo>
                    <a:pt x="15272" y="38213"/>
                    <a:pt x="8437" y="46556"/>
                    <a:pt x="1296" y="54404"/>
                  </a:cubicBezTo>
                  <a:cubicBezTo>
                    <a:pt x="117" y="55701"/>
                    <a:pt x="-331" y="58576"/>
                    <a:pt x="259" y="60249"/>
                  </a:cubicBezTo>
                  <a:cubicBezTo>
                    <a:pt x="612" y="61239"/>
                    <a:pt x="3652" y="61640"/>
                    <a:pt x="5467" y="61616"/>
                  </a:cubicBezTo>
                  <a:cubicBezTo>
                    <a:pt x="7376" y="61593"/>
                    <a:pt x="9332" y="60933"/>
                    <a:pt x="11171" y="60273"/>
                  </a:cubicBezTo>
                  <a:cubicBezTo>
                    <a:pt x="31769" y="53037"/>
                    <a:pt x="50105" y="41913"/>
                    <a:pt x="65495" y="26547"/>
                  </a:cubicBezTo>
                  <a:cubicBezTo>
                    <a:pt x="70233" y="21857"/>
                    <a:pt x="72495" y="14668"/>
                    <a:pt x="75866" y="8635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43">
              <a:extLst>
                <a:ext uri="{FF2B5EF4-FFF2-40B4-BE49-F238E27FC236}">
                  <a16:creationId xmlns:a16="http://schemas.microsoft.com/office/drawing/2014/main" xmlns="" id="{1D83C61D-09B1-40CE-B8C2-E45CE7EE16A9}"/>
                </a:ext>
              </a:extLst>
            </p:cNvPr>
            <p:cNvSpPr/>
            <p:nvPr/>
          </p:nvSpPr>
          <p:spPr>
            <a:xfrm>
              <a:off x="623675" y="3585848"/>
              <a:ext cx="74872" cy="64444"/>
            </a:xfrm>
            <a:custGeom>
              <a:avLst/>
              <a:gdLst>
                <a:gd name="connsiteX0" fmla="*/ 10862 w 74872"/>
                <a:gd name="connsiteY0" fmla="*/ 31944 h 64444"/>
                <a:gd name="connsiteX1" fmla="*/ 24154 w 74872"/>
                <a:gd name="connsiteY1" fmla="*/ 32628 h 64444"/>
                <a:gd name="connsiteX2" fmla="*/ 38389 w 74872"/>
                <a:gd name="connsiteY2" fmla="*/ 42998 h 64444"/>
                <a:gd name="connsiteX3" fmla="*/ 63513 w 74872"/>
                <a:gd name="connsiteY3" fmla="*/ 62182 h 64444"/>
                <a:gd name="connsiteX4" fmla="*/ 73412 w 74872"/>
                <a:gd name="connsiteY4" fmla="*/ 64445 h 64444"/>
                <a:gd name="connsiteX5" fmla="*/ 74873 w 74872"/>
                <a:gd name="connsiteY5" fmla="*/ 61758 h 64444"/>
                <a:gd name="connsiteX6" fmla="*/ 67543 w 74872"/>
                <a:gd name="connsiteY6" fmla="*/ 50940 h 64444"/>
                <a:gd name="connsiteX7" fmla="*/ 17225 w 74872"/>
                <a:gd name="connsiteY7" fmla="*/ 6090 h 64444"/>
                <a:gd name="connsiteX8" fmla="*/ 7138 w 74872"/>
                <a:gd name="connsiteY8" fmla="*/ 103 h 64444"/>
                <a:gd name="connsiteX9" fmla="*/ 539 w 74872"/>
                <a:gd name="connsiteY9" fmla="*/ 2672 h 64444"/>
                <a:gd name="connsiteX10" fmla="*/ 657 w 74872"/>
                <a:gd name="connsiteY10" fmla="*/ 26900 h 64444"/>
                <a:gd name="connsiteX11" fmla="*/ 10862 w 74872"/>
                <a:gd name="connsiteY11" fmla="*/ 31944 h 64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872" h="64444">
                  <a:moveTo>
                    <a:pt x="10862" y="31944"/>
                  </a:moveTo>
                  <a:cubicBezTo>
                    <a:pt x="14939" y="30719"/>
                    <a:pt x="20336" y="30907"/>
                    <a:pt x="24154" y="32628"/>
                  </a:cubicBezTo>
                  <a:cubicBezTo>
                    <a:pt x="29386" y="35008"/>
                    <a:pt x="33723" y="39392"/>
                    <a:pt x="38389" y="42998"/>
                  </a:cubicBezTo>
                  <a:cubicBezTo>
                    <a:pt x="46756" y="49432"/>
                    <a:pt x="54887" y="56172"/>
                    <a:pt x="63513" y="62182"/>
                  </a:cubicBezTo>
                  <a:cubicBezTo>
                    <a:pt x="66082" y="63973"/>
                    <a:pt x="70065" y="63738"/>
                    <a:pt x="73412" y="64445"/>
                  </a:cubicBezTo>
                  <a:cubicBezTo>
                    <a:pt x="73907" y="63549"/>
                    <a:pt x="74402" y="62653"/>
                    <a:pt x="74873" y="61758"/>
                  </a:cubicBezTo>
                  <a:cubicBezTo>
                    <a:pt x="72469" y="58105"/>
                    <a:pt x="70678" y="53792"/>
                    <a:pt x="67543" y="50940"/>
                  </a:cubicBezTo>
                  <a:cubicBezTo>
                    <a:pt x="50975" y="35762"/>
                    <a:pt x="34147" y="20867"/>
                    <a:pt x="17225" y="6090"/>
                  </a:cubicBezTo>
                  <a:cubicBezTo>
                    <a:pt x="14303" y="3521"/>
                    <a:pt x="10767" y="1258"/>
                    <a:pt x="7138" y="103"/>
                  </a:cubicBezTo>
                  <a:cubicBezTo>
                    <a:pt x="5299" y="-486"/>
                    <a:pt x="609" y="1588"/>
                    <a:pt x="539" y="2672"/>
                  </a:cubicBezTo>
                  <a:cubicBezTo>
                    <a:pt x="20" y="10733"/>
                    <a:pt x="-404" y="18934"/>
                    <a:pt x="657" y="26900"/>
                  </a:cubicBezTo>
                  <a:cubicBezTo>
                    <a:pt x="1293" y="31543"/>
                    <a:pt x="5064" y="33665"/>
                    <a:pt x="10862" y="31944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44">
              <a:extLst>
                <a:ext uri="{FF2B5EF4-FFF2-40B4-BE49-F238E27FC236}">
                  <a16:creationId xmlns:a16="http://schemas.microsoft.com/office/drawing/2014/main" xmlns="" id="{CB932354-A4E5-4E14-AD3F-8199CB2F61BE}"/>
                </a:ext>
              </a:extLst>
            </p:cNvPr>
            <p:cNvSpPr/>
            <p:nvPr/>
          </p:nvSpPr>
          <p:spPr>
            <a:xfrm>
              <a:off x="470006" y="2948303"/>
              <a:ext cx="44197" cy="79717"/>
            </a:xfrm>
            <a:custGeom>
              <a:avLst/>
              <a:gdLst>
                <a:gd name="connsiteX0" fmla="*/ 14683 w 44197"/>
                <a:gd name="connsiteY0" fmla="*/ 71728 h 79717"/>
                <a:gd name="connsiteX1" fmla="*/ 42611 w 44197"/>
                <a:gd name="connsiteY1" fmla="*/ 12477 h 79717"/>
                <a:gd name="connsiteX2" fmla="*/ 40726 w 44197"/>
                <a:gd name="connsiteY2" fmla="*/ 1400 h 79717"/>
                <a:gd name="connsiteX3" fmla="*/ 27763 w 44197"/>
                <a:gd name="connsiteY3" fmla="*/ 4747 h 79717"/>
                <a:gd name="connsiteX4" fmla="*/ 0 w 44197"/>
                <a:gd name="connsiteY4" fmla="*/ 71916 h 79717"/>
                <a:gd name="connsiteX5" fmla="*/ 3323 w 44197"/>
                <a:gd name="connsiteY5" fmla="*/ 79717 h 79717"/>
                <a:gd name="connsiteX6" fmla="*/ 11431 w 44197"/>
                <a:gd name="connsiteY6" fmla="*/ 75687 h 79717"/>
                <a:gd name="connsiteX7" fmla="*/ 14683 w 44197"/>
                <a:gd name="connsiteY7" fmla="*/ 71728 h 79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197" h="79717">
                  <a:moveTo>
                    <a:pt x="14683" y="71728"/>
                  </a:moveTo>
                  <a:cubicBezTo>
                    <a:pt x="24087" y="52025"/>
                    <a:pt x="33538" y="32345"/>
                    <a:pt x="42611" y="12477"/>
                  </a:cubicBezTo>
                  <a:cubicBezTo>
                    <a:pt x="44261" y="8895"/>
                    <a:pt x="45817" y="4205"/>
                    <a:pt x="40726" y="1400"/>
                  </a:cubicBezTo>
                  <a:cubicBezTo>
                    <a:pt x="35470" y="-1499"/>
                    <a:pt x="31087" y="340"/>
                    <a:pt x="27763" y="4747"/>
                  </a:cubicBezTo>
                  <a:cubicBezTo>
                    <a:pt x="12868" y="24403"/>
                    <a:pt x="4855" y="46910"/>
                    <a:pt x="0" y="71916"/>
                  </a:cubicBezTo>
                  <a:cubicBezTo>
                    <a:pt x="943" y="74132"/>
                    <a:pt x="2145" y="76936"/>
                    <a:pt x="3323" y="79717"/>
                  </a:cubicBezTo>
                  <a:cubicBezTo>
                    <a:pt x="6033" y="78398"/>
                    <a:pt x="8885" y="77290"/>
                    <a:pt x="11431" y="75687"/>
                  </a:cubicBezTo>
                  <a:cubicBezTo>
                    <a:pt x="12798" y="74815"/>
                    <a:pt x="13952" y="73236"/>
                    <a:pt x="14683" y="71728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45">
              <a:extLst>
                <a:ext uri="{FF2B5EF4-FFF2-40B4-BE49-F238E27FC236}">
                  <a16:creationId xmlns:a16="http://schemas.microsoft.com/office/drawing/2014/main" xmlns="" id="{75D4B8AD-7D79-4BB2-9CC4-14EE5DAB2D9B}"/>
                </a:ext>
              </a:extLst>
            </p:cNvPr>
            <p:cNvSpPr/>
            <p:nvPr/>
          </p:nvSpPr>
          <p:spPr>
            <a:xfrm>
              <a:off x="316044" y="3208741"/>
              <a:ext cx="20637" cy="104784"/>
            </a:xfrm>
            <a:custGeom>
              <a:avLst/>
              <a:gdLst>
                <a:gd name="connsiteX0" fmla="*/ 18680 w 20637"/>
                <a:gd name="connsiteY0" fmla="*/ 72567 h 104784"/>
                <a:gd name="connsiteX1" fmla="*/ 16276 w 20637"/>
                <a:gd name="connsiteY1" fmla="*/ 17535 h 104784"/>
                <a:gd name="connsiteX2" fmla="*/ 2064 w 20637"/>
                <a:gd name="connsiteY2" fmla="*/ 0 h 104784"/>
                <a:gd name="connsiteX3" fmla="*/ 13047 w 20637"/>
                <a:gd name="connsiteY3" fmla="*/ 104784 h 104784"/>
                <a:gd name="connsiteX4" fmla="*/ 18680 w 20637"/>
                <a:gd name="connsiteY4" fmla="*/ 72567 h 104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637" h="104784">
                  <a:moveTo>
                    <a:pt x="18680" y="72567"/>
                  </a:moveTo>
                  <a:cubicBezTo>
                    <a:pt x="21532" y="54089"/>
                    <a:pt x="21697" y="35659"/>
                    <a:pt x="16276" y="17535"/>
                  </a:cubicBezTo>
                  <a:cubicBezTo>
                    <a:pt x="13966" y="9828"/>
                    <a:pt x="10525" y="2805"/>
                    <a:pt x="2064" y="0"/>
                  </a:cubicBezTo>
                  <a:cubicBezTo>
                    <a:pt x="-3875" y="7683"/>
                    <a:pt x="3997" y="86001"/>
                    <a:pt x="13047" y="104784"/>
                  </a:cubicBezTo>
                  <a:cubicBezTo>
                    <a:pt x="15098" y="93118"/>
                    <a:pt x="17077" y="82866"/>
                    <a:pt x="18680" y="72567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46">
              <a:extLst>
                <a:ext uri="{FF2B5EF4-FFF2-40B4-BE49-F238E27FC236}">
                  <a16:creationId xmlns:a16="http://schemas.microsoft.com/office/drawing/2014/main" xmlns="" id="{BEEF43BD-4F35-4CE9-8484-9A2CD9269931}"/>
                </a:ext>
              </a:extLst>
            </p:cNvPr>
            <p:cNvSpPr/>
            <p:nvPr/>
          </p:nvSpPr>
          <p:spPr>
            <a:xfrm>
              <a:off x="797812" y="3933889"/>
              <a:ext cx="62342" cy="39731"/>
            </a:xfrm>
            <a:custGeom>
              <a:avLst/>
              <a:gdLst>
                <a:gd name="connsiteX0" fmla="*/ 58973 w 62342"/>
                <a:gd name="connsiteY0" fmla="*/ 10299 h 39731"/>
                <a:gd name="connsiteX1" fmla="*/ 62343 w 62342"/>
                <a:gd name="connsiteY1" fmla="*/ 2522 h 39731"/>
                <a:gd name="connsiteX2" fmla="*/ 55697 w 62342"/>
                <a:gd name="connsiteY2" fmla="*/ 0 h 39731"/>
                <a:gd name="connsiteX3" fmla="*/ 6580 w 62342"/>
                <a:gd name="connsiteY3" fmla="*/ 17983 h 39731"/>
                <a:gd name="connsiteX4" fmla="*/ 2102 w 62342"/>
                <a:gd name="connsiteY4" fmla="*/ 35564 h 39731"/>
                <a:gd name="connsiteX5" fmla="*/ 18270 w 62342"/>
                <a:gd name="connsiteY5" fmla="*/ 37780 h 39731"/>
                <a:gd name="connsiteX6" fmla="*/ 58973 w 62342"/>
                <a:gd name="connsiteY6" fmla="*/ 10299 h 39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342" h="39731">
                  <a:moveTo>
                    <a:pt x="58973" y="10299"/>
                  </a:moveTo>
                  <a:cubicBezTo>
                    <a:pt x="60811" y="8367"/>
                    <a:pt x="61259" y="5138"/>
                    <a:pt x="62343" y="2522"/>
                  </a:cubicBezTo>
                  <a:cubicBezTo>
                    <a:pt x="59774" y="1532"/>
                    <a:pt x="57181" y="566"/>
                    <a:pt x="55697" y="0"/>
                  </a:cubicBezTo>
                  <a:cubicBezTo>
                    <a:pt x="36913" y="2215"/>
                    <a:pt x="20226" y="6222"/>
                    <a:pt x="6580" y="17983"/>
                  </a:cubicBezTo>
                  <a:cubicBezTo>
                    <a:pt x="-231" y="23851"/>
                    <a:pt x="-1810" y="30002"/>
                    <a:pt x="2102" y="35564"/>
                  </a:cubicBezTo>
                  <a:cubicBezTo>
                    <a:pt x="6439" y="41716"/>
                    <a:pt x="12779" y="39783"/>
                    <a:pt x="18270" y="37780"/>
                  </a:cubicBezTo>
                  <a:cubicBezTo>
                    <a:pt x="34037" y="32006"/>
                    <a:pt x="47471" y="22437"/>
                    <a:pt x="58973" y="10299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47">
              <a:extLst>
                <a:ext uri="{FF2B5EF4-FFF2-40B4-BE49-F238E27FC236}">
                  <a16:creationId xmlns:a16="http://schemas.microsoft.com/office/drawing/2014/main" xmlns="" id="{46035DAC-9BB9-4C98-B1DC-BAD793044797}"/>
                </a:ext>
              </a:extLst>
            </p:cNvPr>
            <p:cNvSpPr/>
            <p:nvPr/>
          </p:nvSpPr>
          <p:spPr>
            <a:xfrm>
              <a:off x="652354" y="3096920"/>
              <a:ext cx="30903" cy="53823"/>
            </a:xfrm>
            <a:custGeom>
              <a:avLst/>
              <a:gdLst>
                <a:gd name="connsiteX0" fmla="*/ 17464 w 30903"/>
                <a:gd name="connsiteY0" fmla="*/ 956 h 53823"/>
                <a:gd name="connsiteX1" fmla="*/ 4101 w 30903"/>
                <a:gd name="connsiteY1" fmla="*/ 6283 h 53823"/>
                <a:gd name="connsiteX2" fmla="*/ 0 w 30903"/>
                <a:gd name="connsiteY2" fmla="*/ 22827 h 53823"/>
                <a:gd name="connsiteX3" fmla="*/ 5939 w 30903"/>
                <a:gd name="connsiteY3" fmla="*/ 47221 h 53823"/>
                <a:gd name="connsiteX4" fmla="*/ 19915 w 30903"/>
                <a:gd name="connsiteY4" fmla="*/ 49672 h 53823"/>
                <a:gd name="connsiteX5" fmla="*/ 30898 w 30903"/>
                <a:gd name="connsiteY5" fmla="*/ 20588 h 53823"/>
                <a:gd name="connsiteX6" fmla="*/ 17464 w 30903"/>
                <a:gd name="connsiteY6" fmla="*/ 956 h 53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903" h="53823">
                  <a:moveTo>
                    <a:pt x="17464" y="956"/>
                  </a:moveTo>
                  <a:cubicBezTo>
                    <a:pt x="11501" y="-1212"/>
                    <a:pt x="6434" y="202"/>
                    <a:pt x="4101" y="6283"/>
                  </a:cubicBezTo>
                  <a:cubicBezTo>
                    <a:pt x="2192" y="11232"/>
                    <a:pt x="1485" y="16653"/>
                    <a:pt x="0" y="22827"/>
                  </a:cubicBezTo>
                  <a:cubicBezTo>
                    <a:pt x="1862" y="30676"/>
                    <a:pt x="3205" y="39184"/>
                    <a:pt x="5939" y="47221"/>
                  </a:cubicBezTo>
                  <a:cubicBezTo>
                    <a:pt x="8626" y="55069"/>
                    <a:pt x="14471" y="55964"/>
                    <a:pt x="19915" y="49672"/>
                  </a:cubicBezTo>
                  <a:cubicBezTo>
                    <a:pt x="27056" y="41423"/>
                    <a:pt x="30686" y="31571"/>
                    <a:pt x="30898" y="20588"/>
                  </a:cubicBezTo>
                  <a:cubicBezTo>
                    <a:pt x="31087" y="10548"/>
                    <a:pt x="26844" y="4350"/>
                    <a:pt x="17464" y="956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48">
              <a:extLst>
                <a:ext uri="{FF2B5EF4-FFF2-40B4-BE49-F238E27FC236}">
                  <a16:creationId xmlns:a16="http://schemas.microsoft.com/office/drawing/2014/main" xmlns="" id="{5D94A2A2-FDAD-4C8B-9E31-82A9AAD2FA45}"/>
                </a:ext>
              </a:extLst>
            </p:cNvPr>
            <p:cNvSpPr/>
            <p:nvPr/>
          </p:nvSpPr>
          <p:spPr>
            <a:xfrm>
              <a:off x="756478" y="2572234"/>
              <a:ext cx="108823" cy="22766"/>
            </a:xfrm>
            <a:custGeom>
              <a:avLst/>
              <a:gdLst>
                <a:gd name="connsiteX0" fmla="*/ 0 w 108823"/>
                <a:gd name="connsiteY0" fmla="*/ 2687 h 22766"/>
                <a:gd name="connsiteX1" fmla="*/ 106646 w 108823"/>
                <a:gd name="connsiteY1" fmla="*/ 22767 h 22766"/>
                <a:gd name="connsiteX2" fmla="*/ 97832 w 108823"/>
                <a:gd name="connsiteY2" fmla="*/ 4337 h 22766"/>
                <a:gd name="connsiteX3" fmla="*/ 92128 w 108823"/>
                <a:gd name="connsiteY3" fmla="*/ 2946 h 22766"/>
                <a:gd name="connsiteX4" fmla="*/ 189 w 108823"/>
                <a:gd name="connsiteY4" fmla="*/ 0 h 22766"/>
                <a:gd name="connsiteX5" fmla="*/ 0 w 108823"/>
                <a:gd name="connsiteY5" fmla="*/ 2687 h 22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8823" h="22766">
                  <a:moveTo>
                    <a:pt x="0" y="2687"/>
                  </a:moveTo>
                  <a:cubicBezTo>
                    <a:pt x="35376" y="9357"/>
                    <a:pt x="70775" y="16003"/>
                    <a:pt x="106646" y="22767"/>
                  </a:cubicBezTo>
                  <a:cubicBezTo>
                    <a:pt x="110794" y="10134"/>
                    <a:pt x="109616" y="7683"/>
                    <a:pt x="97832" y="4337"/>
                  </a:cubicBezTo>
                  <a:cubicBezTo>
                    <a:pt x="95946" y="3794"/>
                    <a:pt x="94037" y="3017"/>
                    <a:pt x="92128" y="2946"/>
                  </a:cubicBezTo>
                  <a:cubicBezTo>
                    <a:pt x="61490" y="1909"/>
                    <a:pt x="30827" y="966"/>
                    <a:pt x="189" y="0"/>
                  </a:cubicBezTo>
                  <a:cubicBezTo>
                    <a:pt x="118" y="896"/>
                    <a:pt x="71" y="1791"/>
                    <a:pt x="0" y="2687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49">
              <a:extLst>
                <a:ext uri="{FF2B5EF4-FFF2-40B4-BE49-F238E27FC236}">
                  <a16:creationId xmlns:a16="http://schemas.microsoft.com/office/drawing/2014/main" xmlns="" id="{82A3F6FC-A169-4136-8819-ECB58C8511E8}"/>
                </a:ext>
              </a:extLst>
            </p:cNvPr>
            <p:cNvSpPr/>
            <p:nvPr/>
          </p:nvSpPr>
          <p:spPr>
            <a:xfrm>
              <a:off x="1138920" y="2923280"/>
              <a:ext cx="36297" cy="52054"/>
            </a:xfrm>
            <a:custGeom>
              <a:avLst/>
              <a:gdLst>
                <a:gd name="connsiteX0" fmla="*/ 6010 w 36297"/>
                <a:gd name="connsiteY0" fmla="*/ 215 h 52054"/>
                <a:gd name="connsiteX1" fmla="*/ 0 w 36297"/>
                <a:gd name="connsiteY1" fmla="*/ 9643 h 52054"/>
                <a:gd name="connsiteX2" fmla="*/ 16946 w 36297"/>
                <a:gd name="connsiteY2" fmla="*/ 48342 h 52054"/>
                <a:gd name="connsiteX3" fmla="*/ 31204 w 36297"/>
                <a:gd name="connsiteY3" fmla="*/ 50416 h 52054"/>
                <a:gd name="connsiteX4" fmla="*/ 35187 w 36297"/>
                <a:gd name="connsiteY4" fmla="*/ 37571 h 52054"/>
                <a:gd name="connsiteX5" fmla="*/ 18148 w 36297"/>
                <a:gd name="connsiteY5" fmla="*/ 5259 h 52054"/>
                <a:gd name="connsiteX6" fmla="*/ 6010 w 36297"/>
                <a:gd name="connsiteY6" fmla="*/ 215 h 52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297" h="52054">
                  <a:moveTo>
                    <a:pt x="6010" y="215"/>
                  </a:moveTo>
                  <a:cubicBezTo>
                    <a:pt x="2828" y="1205"/>
                    <a:pt x="1249" y="7474"/>
                    <a:pt x="0" y="9643"/>
                  </a:cubicBezTo>
                  <a:cubicBezTo>
                    <a:pt x="1862" y="26235"/>
                    <a:pt x="6293" y="38749"/>
                    <a:pt x="16946" y="48342"/>
                  </a:cubicBezTo>
                  <a:cubicBezTo>
                    <a:pt x="21141" y="52136"/>
                    <a:pt x="26043" y="53362"/>
                    <a:pt x="31204" y="50416"/>
                  </a:cubicBezTo>
                  <a:cubicBezTo>
                    <a:pt x="36366" y="47470"/>
                    <a:pt x="37426" y="42355"/>
                    <a:pt x="35187" y="37571"/>
                  </a:cubicBezTo>
                  <a:cubicBezTo>
                    <a:pt x="30026" y="26541"/>
                    <a:pt x="24676" y="15488"/>
                    <a:pt x="18148" y="5259"/>
                  </a:cubicBezTo>
                  <a:cubicBezTo>
                    <a:pt x="16097" y="2054"/>
                    <a:pt x="9357" y="-822"/>
                    <a:pt x="6010" y="215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50">
              <a:extLst>
                <a:ext uri="{FF2B5EF4-FFF2-40B4-BE49-F238E27FC236}">
                  <a16:creationId xmlns:a16="http://schemas.microsoft.com/office/drawing/2014/main" xmlns="" id="{169686F2-E1BA-458B-9AB9-110BABBF0794}"/>
                </a:ext>
              </a:extLst>
            </p:cNvPr>
            <p:cNvSpPr/>
            <p:nvPr/>
          </p:nvSpPr>
          <p:spPr>
            <a:xfrm>
              <a:off x="206183" y="3138543"/>
              <a:ext cx="41622" cy="60471"/>
            </a:xfrm>
            <a:custGeom>
              <a:avLst/>
              <a:gdLst>
                <a:gd name="connsiteX0" fmla="*/ 22461 w 41622"/>
                <a:gd name="connsiteY0" fmla="*/ 1450 h 60471"/>
                <a:gd name="connsiteX1" fmla="*/ 0 w 41622"/>
                <a:gd name="connsiteY1" fmla="*/ 24122 h 60471"/>
                <a:gd name="connsiteX2" fmla="*/ 16286 w 41622"/>
                <a:gd name="connsiteY2" fmla="*/ 16156 h 60471"/>
                <a:gd name="connsiteX3" fmla="*/ 23333 w 41622"/>
                <a:gd name="connsiteY3" fmla="*/ 15449 h 60471"/>
                <a:gd name="connsiteX4" fmla="*/ 23686 w 41622"/>
                <a:gd name="connsiteY4" fmla="*/ 22331 h 60471"/>
                <a:gd name="connsiteX5" fmla="*/ 20057 w 41622"/>
                <a:gd name="connsiteY5" fmla="*/ 35859 h 60471"/>
                <a:gd name="connsiteX6" fmla="*/ 20552 w 41622"/>
                <a:gd name="connsiteY6" fmla="*/ 54808 h 60471"/>
                <a:gd name="connsiteX7" fmla="*/ 31016 w 41622"/>
                <a:gd name="connsiteY7" fmla="*/ 56670 h 60471"/>
                <a:gd name="connsiteX8" fmla="*/ 40113 w 41622"/>
                <a:gd name="connsiteY8" fmla="*/ 10052 h 60471"/>
                <a:gd name="connsiteX9" fmla="*/ 22461 w 41622"/>
                <a:gd name="connsiteY9" fmla="*/ 1450 h 60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622" h="60471">
                  <a:moveTo>
                    <a:pt x="22461" y="1450"/>
                  </a:moveTo>
                  <a:cubicBezTo>
                    <a:pt x="12043" y="5739"/>
                    <a:pt x="5656" y="14389"/>
                    <a:pt x="0" y="24122"/>
                  </a:cubicBezTo>
                  <a:cubicBezTo>
                    <a:pt x="5421" y="21436"/>
                    <a:pt x="10724" y="18513"/>
                    <a:pt x="16286" y="16156"/>
                  </a:cubicBezTo>
                  <a:cubicBezTo>
                    <a:pt x="18360" y="15261"/>
                    <a:pt x="20976" y="15638"/>
                    <a:pt x="23333" y="15449"/>
                  </a:cubicBezTo>
                  <a:cubicBezTo>
                    <a:pt x="23498" y="17735"/>
                    <a:pt x="24157" y="20139"/>
                    <a:pt x="23686" y="22331"/>
                  </a:cubicBezTo>
                  <a:cubicBezTo>
                    <a:pt x="22720" y="26903"/>
                    <a:pt x="20457" y="31287"/>
                    <a:pt x="20057" y="35859"/>
                  </a:cubicBezTo>
                  <a:cubicBezTo>
                    <a:pt x="19491" y="42129"/>
                    <a:pt x="19185" y="48751"/>
                    <a:pt x="20552" y="54808"/>
                  </a:cubicBezTo>
                  <a:cubicBezTo>
                    <a:pt x="22060" y="61525"/>
                    <a:pt x="27481" y="62421"/>
                    <a:pt x="31016" y="56670"/>
                  </a:cubicBezTo>
                  <a:cubicBezTo>
                    <a:pt x="39830" y="42388"/>
                    <a:pt x="44120" y="26809"/>
                    <a:pt x="40113" y="10052"/>
                  </a:cubicBezTo>
                  <a:cubicBezTo>
                    <a:pt x="37945" y="931"/>
                    <a:pt x="31087" y="-2109"/>
                    <a:pt x="22461" y="1450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51">
              <a:extLst>
                <a:ext uri="{FF2B5EF4-FFF2-40B4-BE49-F238E27FC236}">
                  <a16:creationId xmlns:a16="http://schemas.microsoft.com/office/drawing/2014/main" xmlns="" id="{BBB15812-4C92-4FF6-BFAF-D6EC4DC32413}"/>
                </a:ext>
              </a:extLst>
            </p:cNvPr>
            <p:cNvSpPr/>
            <p:nvPr/>
          </p:nvSpPr>
          <p:spPr>
            <a:xfrm>
              <a:off x="273948" y="3156773"/>
              <a:ext cx="20357" cy="72849"/>
            </a:xfrm>
            <a:custGeom>
              <a:avLst/>
              <a:gdLst>
                <a:gd name="connsiteX0" fmla="*/ 3576 w 20357"/>
                <a:gd name="connsiteY0" fmla="*/ 71223 h 72849"/>
                <a:gd name="connsiteX1" fmla="*/ 7064 w 20357"/>
                <a:gd name="connsiteY1" fmla="*/ 72849 h 72849"/>
                <a:gd name="connsiteX2" fmla="*/ 10057 w 20357"/>
                <a:gd name="connsiteY2" fmla="*/ 66863 h 72849"/>
                <a:gd name="connsiteX3" fmla="*/ 16869 w 20357"/>
                <a:gd name="connsiteY3" fmla="*/ 8626 h 72849"/>
                <a:gd name="connsiteX4" fmla="*/ 8596 w 20357"/>
                <a:gd name="connsiteY4" fmla="*/ 0 h 72849"/>
                <a:gd name="connsiteX5" fmla="*/ 1196 w 20357"/>
                <a:gd name="connsiteY5" fmla="*/ 9899 h 72849"/>
                <a:gd name="connsiteX6" fmla="*/ 41 w 20357"/>
                <a:gd name="connsiteY6" fmla="*/ 58402 h 72849"/>
                <a:gd name="connsiteX7" fmla="*/ 3576 w 20357"/>
                <a:gd name="connsiteY7" fmla="*/ 71223 h 72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357" h="72849">
                  <a:moveTo>
                    <a:pt x="3576" y="71223"/>
                  </a:moveTo>
                  <a:cubicBezTo>
                    <a:pt x="4731" y="71765"/>
                    <a:pt x="5909" y="72307"/>
                    <a:pt x="7064" y="72849"/>
                  </a:cubicBezTo>
                  <a:cubicBezTo>
                    <a:pt x="8054" y="70846"/>
                    <a:pt x="8926" y="68772"/>
                    <a:pt x="10057" y="66863"/>
                  </a:cubicBezTo>
                  <a:cubicBezTo>
                    <a:pt x="20852" y="48433"/>
                    <a:pt x="23232" y="28918"/>
                    <a:pt x="16869" y="8626"/>
                  </a:cubicBezTo>
                  <a:cubicBezTo>
                    <a:pt x="15808" y="5209"/>
                    <a:pt x="11424" y="2852"/>
                    <a:pt x="8596" y="0"/>
                  </a:cubicBezTo>
                  <a:cubicBezTo>
                    <a:pt x="6004" y="3300"/>
                    <a:pt x="1431" y="6458"/>
                    <a:pt x="1196" y="9899"/>
                  </a:cubicBezTo>
                  <a:cubicBezTo>
                    <a:pt x="88" y="26019"/>
                    <a:pt x="-101" y="42234"/>
                    <a:pt x="41" y="58402"/>
                  </a:cubicBezTo>
                  <a:cubicBezTo>
                    <a:pt x="64" y="62668"/>
                    <a:pt x="2327" y="66934"/>
                    <a:pt x="3576" y="71223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52">
              <a:extLst>
                <a:ext uri="{FF2B5EF4-FFF2-40B4-BE49-F238E27FC236}">
                  <a16:creationId xmlns:a16="http://schemas.microsoft.com/office/drawing/2014/main" xmlns="" id="{FAA45EA9-D954-4F83-8098-AAC963FC9EF5}"/>
                </a:ext>
              </a:extLst>
            </p:cNvPr>
            <p:cNvSpPr/>
            <p:nvPr/>
          </p:nvSpPr>
          <p:spPr>
            <a:xfrm>
              <a:off x="245628" y="2882038"/>
              <a:ext cx="39110" cy="60416"/>
            </a:xfrm>
            <a:custGeom>
              <a:avLst/>
              <a:gdLst>
                <a:gd name="connsiteX0" fmla="*/ 37789 w 39110"/>
                <a:gd name="connsiteY0" fmla="*/ 0 h 60416"/>
                <a:gd name="connsiteX1" fmla="*/ 32156 w 39110"/>
                <a:gd name="connsiteY1" fmla="*/ 3064 h 60416"/>
                <a:gd name="connsiteX2" fmla="*/ 457 w 39110"/>
                <a:gd name="connsiteY2" fmla="*/ 52581 h 60416"/>
                <a:gd name="connsiteX3" fmla="*/ 1117 w 39110"/>
                <a:gd name="connsiteY3" fmla="*/ 59722 h 60416"/>
                <a:gd name="connsiteX4" fmla="*/ 8682 w 39110"/>
                <a:gd name="connsiteY4" fmla="*/ 59557 h 60416"/>
                <a:gd name="connsiteX5" fmla="*/ 39109 w 39110"/>
                <a:gd name="connsiteY5" fmla="*/ 15154 h 60416"/>
                <a:gd name="connsiteX6" fmla="*/ 37789 w 39110"/>
                <a:gd name="connsiteY6" fmla="*/ 0 h 60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110" h="60416">
                  <a:moveTo>
                    <a:pt x="37789" y="0"/>
                  </a:moveTo>
                  <a:cubicBezTo>
                    <a:pt x="34631" y="1673"/>
                    <a:pt x="33075" y="2074"/>
                    <a:pt x="32156" y="3064"/>
                  </a:cubicBezTo>
                  <a:cubicBezTo>
                    <a:pt x="18604" y="17653"/>
                    <a:pt x="6797" y="33420"/>
                    <a:pt x="457" y="52581"/>
                  </a:cubicBezTo>
                  <a:cubicBezTo>
                    <a:pt x="-274" y="54773"/>
                    <a:pt x="-180" y="58873"/>
                    <a:pt x="1117" y="59722"/>
                  </a:cubicBezTo>
                  <a:cubicBezTo>
                    <a:pt x="2861" y="60877"/>
                    <a:pt x="6372" y="60429"/>
                    <a:pt x="8682" y="59557"/>
                  </a:cubicBezTo>
                  <a:cubicBezTo>
                    <a:pt x="23789" y="53853"/>
                    <a:pt x="38944" y="31699"/>
                    <a:pt x="39109" y="15154"/>
                  </a:cubicBezTo>
                  <a:cubicBezTo>
                    <a:pt x="39156" y="10606"/>
                    <a:pt x="38354" y="6033"/>
                    <a:pt x="37789" y="0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53">
              <a:extLst>
                <a:ext uri="{FF2B5EF4-FFF2-40B4-BE49-F238E27FC236}">
                  <a16:creationId xmlns:a16="http://schemas.microsoft.com/office/drawing/2014/main" xmlns="" id="{DF60BC3E-4158-4B0A-BA12-B9DAD810923F}"/>
                </a:ext>
              </a:extLst>
            </p:cNvPr>
            <p:cNvSpPr/>
            <p:nvPr/>
          </p:nvSpPr>
          <p:spPr>
            <a:xfrm>
              <a:off x="183763" y="2948213"/>
              <a:ext cx="43408" cy="40419"/>
            </a:xfrm>
            <a:custGeom>
              <a:avLst/>
              <a:gdLst>
                <a:gd name="connsiteX0" fmla="*/ 7 w 43408"/>
                <a:gd name="connsiteY0" fmla="*/ 30973 h 40419"/>
                <a:gd name="connsiteX1" fmla="*/ 12239 w 43408"/>
                <a:gd name="connsiteY1" fmla="*/ 38562 h 40419"/>
                <a:gd name="connsiteX2" fmla="*/ 41558 w 43408"/>
                <a:gd name="connsiteY2" fmla="*/ 10045 h 40419"/>
                <a:gd name="connsiteX3" fmla="*/ 37009 w 43408"/>
                <a:gd name="connsiteY3" fmla="*/ 405 h 40419"/>
                <a:gd name="connsiteX4" fmla="*/ 7 w 43408"/>
                <a:gd name="connsiteY4" fmla="*/ 30973 h 40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408" h="40419">
                  <a:moveTo>
                    <a:pt x="7" y="30973"/>
                  </a:moveTo>
                  <a:cubicBezTo>
                    <a:pt x="-205" y="39741"/>
                    <a:pt x="4367" y="42734"/>
                    <a:pt x="12239" y="38562"/>
                  </a:cubicBezTo>
                  <a:cubicBezTo>
                    <a:pt x="24754" y="31940"/>
                    <a:pt x="34040" y="21805"/>
                    <a:pt x="41558" y="10045"/>
                  </a:cubicBezTo>
                  <a:cubicBezTo>
                    <a:pt x="45117" y="4483"/>
                    <a:pt x="43514" y="1560"/>
                    <a:pt x="37009" y="405"/>
                  </a:cubicBezTo>
                  <a:cubicBezTo>
                    <a:pt x="19215" y="-2729"/>
                    <a:pt x="455" y="12779"/>
                    <a:pt x="7" y="30973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54">
              <a:extLst>
                <a:ext uri="{FF2B5EF4-FFF2-40B4-BE49-F238E27FC236}">
                  <a16:creationId xmlns:a16="http://schemas.microsoft.com/office/drawing/2014/main" xmlns="" id="{4DC73FC6-ADFA-45B5-8217-B7EB5327642D}"/>
                </a:ext>
              </a:extLst>
            </p:cNvPr>
            <p:cNvSpPr/>
            <p:nvPr/>
          </p:nvSpPr>
          <p:spPr>
            <a:xfrm>
              <a:off x="725180" y="3917369"/>
              <a:ext cx="85599" cy="16684"/>
            </a:xfrm>
            <a:custGeom>
              <a:avLst/>
              <a:gdLst>
                <a:gd name="connsiteX0" fmla="*/ 0 w 85599"/>
                <a:gd name="connsiteY0" fmla="*/ 4194 h 16684"/>
                <a:gd name="connsiteX1" fmla="*/ 85600 w 85599"/>
                <a:gd name="connsiteY1" fmla="*/ 11382 h 16684"/>
                <a:gd name="connsiteX2" fmla="*/ 0 w 85599"/>
                <a:gd name="connsiteY2" fmla="*/ 4194 h 16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599" h="16684">
                  <a:moveTo>
                    <a:pt x="0" y="4194"/>
                  </a:moveTo>
                  <a:cubicBezTo>
                    <a:pt x="10818" y="16308"/>
                    <a:pt x="74099" y="21352"/>
                    <a:pt x="85600" y="11382"/>
                  </a:cubicBezTo>
                  <a:cubicBezTo>
                    <a:pt x="72897" y="1154"/>
                    <a:pt x="10464" y="-4314"/>
                    <a:pt x="0" y="4194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55">
              <a:extLst>
                <a:ext uri="{FF2B5EF4-FFF2-40B4-BE49-F238E27FC236}">
                  <a16:creationId xmlns:a16="http://schemas.microsoft.com/office/drawing/2014/main" xmlns="" id="{D9E0A764-2CDD-4EB5-B352-DA52DFB6B858}"/>
                </a:ext>
              </a:extLst>
            </p:cNvPr>
            <p:cNvSpPr/>
            <p:nvPr/>
          </p:nvSpPr>
          <p:spPr>
            <a:xfrm>
              <a:off x="302847" y="3044918"/>
              <a:ext cx="21216" cy="73438"/>
            </a:xfrm>
            <a:custGeom>
              <a:avLst/>
              <a:gdLst>
                <a:gd name="connsiteX0" fmla="*/ 15238 w 21216"/>
                <a:gd name="connsiteY0" fmla="*/ 73439 h 73438"/>
                <a:gd name="connsiteX1" fmla="*/ 18773 w 21216"/>
                <a:gd name="connsiteY1" fmla="*/ 66274 h 73438"/>
                <a:gd name="connsiteX2" fmla="*/ 12669 w 21216"/>
                <a:gd name="connsiteY2" fmla="*/ 6340 h 73438"/>
                <a:gd name="connsiteX3" fmla="*/ 4585 w 21216"/>
                <a:gd name="connsiteY3" fmla="*/ 0 h 73438"/>
                <a:gd name="connsiteX4" fmla="*/ 37 w 21216"/>
                <a:gd name="connsiteY4" fmla="*/ 9781 h 73438"/>
                <a:gd name="connsiteX5" fmla="*/ 11019 w 21216"/>
                <a:gd name="connsiteY5" fmla="*/ 66038 h 73438"/>
                <a:gd name="connsiteX6" fmla="*/ 15238 w 21216"/>
                <a:gd name="connsiteY6" fmla="*/ 73439 h 73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216" h="73438">
                  <a:moveTo>
                    <a:pt x="15238" y="73439"/>
                  </a:moveTo>
                  <a:cubicBezTo>
                    <a:pt x="16959" y="70021"/>
                    <a:pt x="18349" y="68254"/>
                    <a:pt x="18773" y="66274"/>
                  </a:cubicBezTo>
                  <a:cubicBezTo>
                    <a:pt x="23204" y="45652"/>
                    <a:pt x="21861" y="25477"/>
                    <a:pt x="12669" y="6340"/>
                  </a:cubicBezTo>
                  <a:cubicBezTo>
                    <a:pt x="11349" y="3582"/>
                    <a:pt x="7343" y="2098"/>
                    <a:pt x="4585" y="0"/>
                  </a:cubicBezTo>
                  <a:cubicBezTo>
                    <a:pt x="3006" y="3252"/>
                    <a:pt x="131" y="6481"/>
                    <a:pt x="37" y="9781"/>
                  </a:cubicBezTo>
                  <a:cubicBezTo>
                    <a:pt x="-482" y="29295"/>
                    <a:pt x="4585" y="47844"/>
                    <a:pt x="11019" y="66038"/>
                  </a:cubicBezTo>
                  <a:cubicBezTo>
                    <a:pt x="11774" y="68183"/>
                    <a:pt x="13282" y="70045"/>
                    <a:pt x="15238" y="73439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56">
              <a:extLst>
                <a:ext uri="{FF2B5EF4-FFF2-40B4-BE49-F238E27FC236}">
                  <a16:creationId xmlns:a16="http://schemas.microsoft.com/office/drawing/2014/main" xmlns="" id="{571E7840-623C-4C08-8207-404311D5CAF3}"/>
                </a:ext>
              </a:extLst>
            </p:cNvPr>
            <p:cNvSpPr/>
            <p:nvPr/>
          </p:nvSpPr>
          <p:spPr>
            <a:xfrm>
              <a:off x="650280" y="3887752"/>
              <a:ext cx="53236" cy="30841"/>
            </a:xfrm>
            <a:custGeom>
              <a:avLst/>
              <a:gdLst>
                <a:gd name="connsiteX0" fmla="*/ 47961 w 53236"/>
                <a:gd name="connsiteY0" fmla="*/ 12223 h 30841"/>
                <a:gd name="connsiteX1" fmla="*/ 9404 w 53236"/>
                <a:gd name="connsiteY1" fmla="*/ 85 h 30841"/>
                <a:gd name="connsiteX2" fmla="*/ 0 w 53236"/>
                <a:gd name="connsiteY2" fmla="*/ 4398 h 30841"/>
                <a:gd name="connsiteX3" fmla="*/ 5114 w 53236"/>
                <a:gd name="connsiteY3" fmla="*/ 14202 h 30841"/>
                <a:gd name="connsiteX4" fmla="*/ 50813 w 53236"/>
                <a:gd name="connsiteY4" fmla="*/ 30841 h 30841"/>
                <a:gd name="connsiteX5" fmla="*/ 47961 w 53236"/>
                <a:gd name="connsiteY5" fmla="*/ 12223 h 30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236" h="30841">
                  <a:moveTo>
                    <a:pt x="47961" y="12223"/>
                  </a:moveTo>
                  <a:cubicBezTo>
                    <a:pt x="36601" y="3620"/>
                    <a:pt x="23663" y="-669"/>
                    <a:pt x="9404" y="85"/>
                  </a:cubicBezTo>
                  <a:cubicBezTo>
                    <a:pt x="6198" y="250"/>
                    <a:pt x="3135" y="2890"/>
                    <a:pt x="0" y="4398"/>
                  </a:cubicBezTo>
                  <a:cubicBezTo>
                    <a:pt x="1650" y="7721"/>
                    <a:pt x="2451" y="12223"/>
                    <a:pt x="5114" y="14202"/>
                  </a:cubicBezTo>
                  <a:cubicBezTo>
                    <a:pt x="18666" y="24313"/>
                    <a:pt x="35258" y="26199"/>
                    <a:pt x="50813" y="30841"/>
                  </a:cubicBezTo>
                  <a:cubicBezTo>
                    <a:pt x="54537" y="23182"/>
                    <a:pt x="54254" y="16983"/>
                    <a:pt x="47961" y="12223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57">
              <a:extLst>
                <a:ext uri="{FF2B5EF4-FFF2-40B4-BE49-F238E27FC236}">
                  <a16:creationId xmlns:a16="http://schemas.microsoft.com/office/drawing/2014/main" xmlns="" id="{B5CBCFE0-A5FF-4FFA-8748-B267DDCFBC6E}"/>
                </a:ext>
              </a:extLst>
            </p:cNvPr>
            <p:cNvSpPr/>
            <p:nvPr/>
          </p:nvSpPr>
          <p:spPr>
            <a:xfrm>
              <a:off x="273793" y="2995072"/>
              <a:ext cx="15487" cy="74664"/>
            </a:xfrm>
            <a:custGeom>
              <a:avLst/>
              <a:gdLst>
                <a:gd name="connsiteX0" fmla="*/ 5122 w 15487"/>
                <a:gd name="connsiteY0" fmla="*/ 74664 h 74664"/>
                <a:gd name="connsiteX1" fmla="*/ 10142 w 15487"/>
                <a:gd name="connsiteY1" fmla="*/ 64836 h 74664"/>
                <a:gd name="connsiteX2" fmla="*/ 14337 w 15487"/>
                <a:gd name="connsiteY2" fmla="*/ 12114 h 74664"/>
                <a:gd name="connsiteX3" fmla="*/ 7856 w 15487"/>
                <a:gd name="connsiteY3" fmla="*/ 0 h 74664"/>
                <a:gd name="connsiteX4" fmla="*/ 668 w 15487"/>
                <a:gd name="connsiteY4" fmla="*/ 11713 h 74664"/>
                <a:gd name="connsiteX5" fmla="*/ 126 w 15487"/>
                <a:gd name="connsiteY5" fmla="*/ 64129 h 74664"/>
                <a:gd name="connsiteX6" fmla="*/ 2294 w 15487"/>
                <a:gd name="connsiteY6" fmla="*/ 73957 h 74664"/>
                <a:gd name="connsiteX7" fmla="*/ 5122 w 15487"/>
                <a:gd name="connsiteY7" fmla="*/ 74664 h 74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487" h="74664">
                  <a:moveTo>
                    <a:pt x="5122" y="74664"/>
                  </a:moveTo>
                  <a:cubicBezTo>
                    <a:pt x="6843" y="71412"/>
                    <a:pt x="9199" y="68324"/>
                    <a:pt x="10142" y="64836"/>
                  </a:cubicBezTo>
                  <a:cubicBezTo>
                    <a:pt x="14809" y="47561"/>
                    <a:pt x="17000" y="29979"/>
                    <a:pt x="14337" y="12114"/>
                  </a:cubicBezTo>
                  <a:cubicBezTo>
                    <a:pt x="13607" y="7212"/>
                    <a:pt x="14361" y="71"/>
                    <a:pt x="7856" y="0"/>
                  </a:cubicBezTo>
                  <a:cubicBezTo>
                    <a:pt x="5381" y="-24"/>
                    <a:pt x="880" y="7471"/>
                    <a:pt x="668" y="11713"/>
                  </a:cubicBezTo>
                  <a:cubicBezTo>
                    <a:pt x="-252" y="29154"/>
                    <a:pt x="8" y="46665"/>
                    <a:pt x="126" y="64129"/>
                  </a:cubicBezTo>
                  <a:cubicBezTo>
                    <a:pt x="149" y="67405"/>
                    <a:pt x="1540" y="70681"/>
                    <a:pt x="2294" y="73957"/>
                  </a:cubicBezTo>
                  <a:cubicBezTo>
                    <a:pt x="3213" y="74216"/>
                    <a:pt x="4179" y="74429"/>
                    <a:pt x="5122" y="74664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58">
              <a:extLst>
                <a:ext uri="{FF2B5EF4-FFF2-40B4-BE49-F238E27FC236}">
                  <a16:creationId xmlns:a16="http://schemas.microsoft.com/office/drawing/2014/main" xmlns="" id="{67B455D2-7B66-47EB-8ECA-52D8F5854A8F}"/>
                </a:ext>
              </a:extLst>
            </p:cNvPr>
            <p:cNvSpPr/>
            <p:nvPr/>
          </p:nvSpPr>
          <p:spPr>
            <a:xfrm>
              <a:off x="844279" y="3812063"/>
              <a:ext cx="47590" cy="27176"/>
            </a:xfrm>
            <a:custGeom>
              <a:avLst/>
              <a:gdLst>
                <a:gd name="connsiteX0" fmla="*/ 8004 w 47590"/>
                <a:gd name="connsiteY0" fmla="*/ 2029 h 27176"/>
                <a:gd name="connsiteX1" fmla="*/ 4587 w 47590"/>
                <a:gd name="connsiteY1" fmla="*/ 17726 h 27176"/>
                <a:gd name="connsiteX2" fmla="*/ 30983 w 47590"/>
                <a:gd name="connsiteY2" fmla="*/ 27176 h 27176"/>
                <a:gd name="connsiteX3" fmla="*/ 40010 w 47590"/>
                <a:gd name="connsiteY3" fmla="*/ 24160 h 27176"/>
                <a:gd name="connsiteX4" fmla="*/ 47575 w 47590"/>
                <a:gd name="connsiteY4" fmla="*/ 13625 h 27176"/>
                <a:gd name="connsiteX5" fmla="*/ 40269 w 47590"/>
                <a:gd name="connsiteY5" fmla="*/ 4740 h 27176"/>
                <a:gd name="connsiteX6" fmla="*/ 8004 w 47590"/>
                <a:gd name="connsiteY6" fmla="*/ 2029 h 27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590" h="27176">
                  <a:moveTo>
                    <a:pt x="8004" y="2029"/>
                  </a:moveTo>
                  <a:cubicBezTo>
                    <a:pt x="-1187" y="4857"/>
                    <a:pt x="-2649" y="11527"/>
                    <a:pt x="4587" y="17726"/>
                  </a:cubicBezTo>
                  <a:cubicBezTo>
                    <a:pt x="11492" y="23641"/>
                    <a:pt x="19623" y="26870"/>
                    <a:pt x="30983" y="27176"/>
                  </a:cubicBezTo>
                  <a:cubicBezTo>
                    <a:pt x="32774" y="26634"/>
                    <a:pt x="37158" y="26352"/>
                    <a:pt x="40010" y="24160"/>
                  </a:cubicBezTo>
                  <a:cubicBezTo>
                    <a:pt x="43404" y="21544"/>
                    <a:pt x="47151" y="17443"/>
                    <a:pt x="47575" y="13625"/>
                  </a:cubicBezTo>
                  <a:cubicBezTo>
                    <a:pt x="47882" y="10891"/>
                    <a:pt x="43545" y="6436"/>
                    <a:pt x="40269" y="4740"/>
                  </a:cubicBezTo>
                  <a:cubicBezTo>
                    <a:pt x="30064" y="-563"/>
                    <a:pt x="19034" y="-1341"/>
                    <a:pt x="8004" y="2029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59">
              <a:extLst>
                <a:ext uri="{FF2B5EF4-FFF2-40B4-BE49-F238E27FC236}">
                  <a16:creationId xmlns:a16="http://schemas.microsoft.com/office/drawing/2014/main" xmlns="" id="{755B0851-2E49-4A35-8727-73CFBA2391DD}"/>
                </a:ext>
              </a:extLst>
            </p:cNvPr>
            <p:cNvSpPr/>
            <p:nvPr/>
          </p:nvSpPr>
          <p:spPr>
            <a:xfrm>
              <a:off x="272219" y="3249109"/>
              <a:ext cx="24684" cy="63238"/>
            </a:xfrm>
            <a:custGeom>
              <a:avLst/>
              <a:gdLst>
                <a:gd name="connsiteX0" fmla="*/ 19753 w 24684"/>
                <a:gd name="connsiteY0" fmla="*/ 63026 h 63238"/>
                <a:gd name="connsiteX1" fmla="*/ 23901 w 24684"/>
                <a:gd name="connsiteY1" fmla="*/ 46151 h 63238"/>
                <a:gd name="connsiteX2" fmla="*/ 9925 w 24684"/>
                <a:gd name="connsiteY2" fmla="*/ 2102 h 63238"/>
                <a:gd name="connsiteX3" fmla="*/ 2713 w 24684"/>
                <a:gd name="connsiteY3" fmla="*/ 146 h 63238"/>
                <a:gd name="connsiteX4" fmla="*/ 3 w 24684"/>
                <a:gd name="connsiteY4" fmla="*/ 6203 h 63238"/>
                <a:gd name="connsiteX5" fmla="*/ 17255 w 24684"/>
                <a:gd name="connsiteY5" fmla="*/ 63238 h 63238"/>
                <a:gd name="connsiteX6" fmla="*/ 19753 w 24684"/>
                <a:gd name="connsiteY6" fmla="*/ 63026 h 63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684" h="63238">
                  <a:moveTo>
                    <a:pt x="19753" y="63026"/>
                  </a:moveTo>
                  <a:cubicBezTo>
                    <a:pt x="21167" y="57417"/>
                    <a:pt x="23170" y="51855"/>
                    <a:pt x="23901" y="46151"/>
                  </a:cubicBezTo>
                  <a:cubicBezTo>
                    <a:pt x="26022" y="29418"/>
                    <a:pt x="24608" y="13509"/>
                    <a:pt x="9925" y="2102"/>
                  </a:cubicBezTo>
                  <a:cubicBezTo>
                    <a:pt x="8039" y="641"/>
                    <a:pt x="4858" y="-396"/>
                    <a:pt x="2713" y="146"/>
                  </a:cubicBezTo>
                  <a:cubicBezTo>
                    <a:pt x="1346" y="476"/>
                    <a:pt x="-68" y="4105"/>
                    <a:pt x="3" y="6203"/>
                  </a:cubicBezTo>
                  <a:cubicBezTo>
                    <a:pt x="497" y="26849"/>
                    <a:pt x="8958" y="45044"/>
                    <a:pt x="17255" y="63238"/>
                  </a:cubicBezTo>
                  <a:cubicBezTo>
                    <a:pt x="18056" y="63191"/>
                    <a:pt x="18904" y="63120"/>
                    <a:pt x="19753" y="63026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60">
              <a:extLst>
                <a:ext uri="{FF2B5EF4-FFF2-40B4-BE49-F238E27FC236}">
                  <a16:creationId xmlns:a16="http://schemas.microsoft.com/office/drawing/2014/main" xmlns="" id="{C77400FF-A7AF-4F09-9925-E81A838F5F14}"/>
                </a:ext>
              </a:extLst>
            </p:cNvPr>
            <p:cNvSpPr/>
            <p:nvPr/>
          </p:nvSpPr>
          <p:spPr>
            <a:xfrm>
              <a:off x="353673" y="2233375"/>
              <a:ext cx="66415" cy="25761"/>
            </a:xfrm>
            <a:custGeom>
              <a:avLst/>
              <a:gdLst>
                <a:gd name="connsiteX0" fmla="*/ 66415 w 66415"/>
                <a:gd name="connsiteY0" fmla="*/ 2140 h 25761"/>
                <a:gd name="connsiteX1" fmla="*/ 0 w 66415"/>
                <a:gd name="connsiteY1" fmla="*/ 24600 h 25761"/>
                <a:gd name="connsiteX2" fmla="*/ 66415 w 66415"/>
                <a:gd name="connsiteY2" fmla="*/ 2140 h 2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6415" h="25761">
                  <a:moveTo>
                    <a:pt x="66415" y="2140"/>
                  </a:moveTo>
                  <a:cubicBezTo>
                    <a:pt x="52816" y="-5685"/>
                    <a:pt x="7966" y="9352"/>
                    <a:pt x="0" y="24600"/>
                  </a:cubicBezTo>
                  <a:cubicBezTo>
                    <a:pt x="19208" y="29502"/>
                    <a:pt x="52887" y="18284"/>
                    <a:pt x="66415" y="2140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61">
              <a:extLst>
                <a:ext uri="{FF2B5EF4-FFF2-40B4-BE49-F238E27FC236}">
                  <a16:creationId xmlns:a16="http://schemas.microsoft.com/office/drawing/2014/main" xmlns="" id="{7DE0F922-7FDC-499A-9DE8-CB81417546DE}"/>
                </a:ext>
              </a:extLst>
            </p:cNvPr>
            <p:cNvSpPr/>
            <p:nvPr/>
          </p:nvSpPr>
          <p:spPr>
            <a:xfrm>
              <a:off x="744105" y="2539634"/>
              <a:ext cx="66910" cy="16852"/>
            </a:xfrm>
            <a:custGeom>
              <a:avLst/>
              <a:gdLst>
                <a:gd name="connsiteX0" fmla="*/ 19090 w 66910"/>
                <a:gd name="connsiteY0" fmla="*/ 4224 h 16852"/>
                <a:gd name="connsiteX1" fmla="*/ 0 w 66910"/>
                <a:gd name="connsiteY1" fmla="*/ 10540 h 16852"/>
                <a:gd name="connsiteX2" fmla="*/ 330 w 66910"/>
                <a:gd name="connsiteY2" fmla="*/ 14688 h 16852"/>
                <a:gd name="connsiteX3" fmla="*/ 36719 w 66910"/>
                <a:gd name="connsiteY3" fmla="*/ 16833 h 16852"/>
                <a:gd name="connsiteX4" fmla="*/ 60429 w 66910"/>
                <a:gd name="connsiteY4" fmla="*/ 12285 h 16852"/>
                <a:gd name="connsiteX5" fmla="*/ 66910 w 66910"/>
                <a:gd name="connsiteY5" fmla="*/ 5308 h 16852"/>
                <a:gd name="connsiteX6" fmla="*/ 58402 w 66910"/>
                <a:gd name="connsiteY6" fmla="*/ 5 h 16852"/>
                <a:gd name="connsiteX7" fmla="*/ 19090 w 66910"/>
                <a:gd name="connsiteY7" fmla="*/ 4224 h 16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910" h="16852">
                  <a:moveTo>
                    <a:pt x="19090" y="4224"/>
                  </a:moveTo>
                  <a:cubicBezTo>
                    <a:pt x="12562" y="5285"/>
                    <a:pt x="6340" y="8372"/>
                    <a:pt x="0" y="10540"/>
                  </a:cubicBezTo>
                  <a:cubicBezTo>
                    <a:pt x="118" y="11931"/>
                    <a:pt x="212" y="13298"/>
                    <a:pt x="330" y="14688"/>
                  </a:cubicBezTo>
                  <a:cubicBezTo>
                    <a:pt x="12468" y="15490"/>
                    <a:pt x="24605" y="17045"/>
                    <a:pt x="36719" y="16833"/>
                  </a:cubicBezTo>
                  <a:cubicBezTo>
                    <a:pt x="44662" y="16715"/>
                    <a:pt x="52722" y="14547"/>
                    <a:pt x="60429" y="12285"/>
                  </a:cubicBezTo>
                  <a:cubicBezTo>
                    <a:pt x="63045" y="11530"/>
                    <a:pt x="64789" y="7736"/>
                    <a:pt x="66910" y="5308"/>
                  </a:cubicBezTo>
                  <a:cubicBezTo>
                    <a:pt x="64059" y="3446"/>
                    <a:pt x="61112" y="-160"/>
                    <a:pt x="58402" y="5"/>
                  </a:cubicBezTo>
                  <a:cubicBezTo>
                    <a:pt x="45251" y="807"/>
                    <a:pt x="32100" y="2127"/>
                    <a:pt x="19090" y="4224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62">
              <a:extLst>
                <a:ext uri="{FF2B5EF4-FFF2-40B4-BE49-F238E27FC236}">
                  <a16:creationId xmlns:a16="http://schemas.microsoft.com/office/drawing/2014/main" xmlns="" id="{5728C021-2260-4119-808D-6496D7049A3F}"/>
                </a:ext>
              </a:extLst>
            </p:cNvPr>
            <p:cNvSpPr/>
            <p:nvPr/>
          </p:nvSpPr>
          <p:spPr>
            <a:xfrm>
              <a:off x="1155324" y="3913500"/>
              <a:ext cx="33592" cy="33118"/>
            </a:xfrm>
            <a:custGeom>
              <a:avLst/>
              <a:gdLst>
                <a:gd name="connsiteX0" fmla="*/ 22248 w 33592"/>
                <a:gd name="connsiteY0" fmla="*/ 3 h 33118"/>
                <a:gd name="connsiteX1" fmla="*/ 0 w 33592"/>
                <a:gd name="connsiteY1" fmla="*/ 16925 h 33118"/>
                <a:gd name="connsiteX2" fmla="*/ 18525 w 33592"/>
                <a:gd name="connsiteY2" fmla="*/ 33116 h 33118"/>
                <a:gd name="connsiteX3" fmla="*/ 33585 w 33592"/>
                <a:gd name="connsiteY3" fmla="*/ 14992 h 33118"/>
                <a:gd name="connsiteX4" fmla="*/ 22248 w 33592"/>
                <a:gd name="connsiteY4" fmla="*/ 3 h 33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92" h="33118">
                  <a:moveTo>
                    <a:pt x="22248" y="3"/>
                  </a:moveTo>
                  <a:cubicBezTo>
                    <a:pt x="12091" y="-186"/>
                    <a:pt x="-23" y="9053"/>
                    <a:pt x="0" y="16925"/>
                  </a:cubicBezTo>
                  <a:cubicBezTo>
                    <a:pt x="24" y="24137"/>
                    <a:pt x="10182" y="32975"/>
                    <a:pt x="18525" y="33116"/>
                  </a:cubicBezTo>
                  <a:cubicBezTo>
                    <a:pt x="27528" y="33258"/>
                    <a:pt x="33326" y="26258"/>
                    <a:pt x="33585" y="14992"/>
                  </a:cubicBezTo>
                  <a:cubicBezTo>
                    <a:pt x="33797" y="5518"/>
                    <a:pt x="29720" y="144"/>
                    <a:pt x="22248" y="3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63">
              <a:extLst>
                <a:ext uri="{FF2B5EF4-FFF2-40B4-BE49-F238E27FC236}">
                  <a16:creationId xmlns:a16="http://schemas.microsoft.com/office/drawing/2014/main" xmlns="" id="{E6D8FF22-40C8-44BD-8E9E-6C0BE828262E}"/>
                </a:ext>
              </a:extLst>
            </p:cNvPr>
            <p:cNvSpPr/>
            <p:nvPr/>
          </p:nvSpPr>
          <p:spPr>
            <a:xfrm>
              <a:off x="614610" y="2571373"/>
              <a:ext cx="41969" cy="39442"/>
            </a:xfrm>
            <a:custGeom>
              <a:avLst/>
              <a:gdLst>
                <a:gd name="connsiteX0" fmla="*/ 670 w 41969"/>
                <a:gd name="connsiteY0" fmla="*/ 31900 h 39442"/>
                <a:gd name="connsiteX1" fmla="*/ 5973 w 41969"/>
                <a:gd name="connsiteY1" fmla="*/ 39442 h 39442"/>
                <a:gd name="connsiteX2" fmla="*/ 9037 w 41969"/>
                <a:gd name="connsiteY2" fmla="*/ 38547 h 39442"/>
                <a:gd name="connsiteX3" fmla="*/ 41279 w 41969"/>
                <a:gd name="connsiteY3" fmla="*/ 9346 h 39442"/>
                <a:gd name="connsiteX4" fmla="*/ 41726 w 41969"/>
                <a:gd name="connsiteY4" fmla="*/ 460 h 39442"/>
                <a:gd name="connsiteX5" fmla="*/ 32770 w 41969"/>
                <a:gd name="connsiteY5" fmla="*/ 696 h 39442"/>
                <a:gd name="connsiteX6" fmla="*/ 7859 w 41969"/>
                <a:gd name="connsiteY6" fmla="*/ 19998 h 39442"/>
                <a:gd name="connsiteX7" fmla="*/ 670 w 41969"/>
                <a:gd name="connsiteY7" fmla="*/ 31900 h 39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969" h="39442">
                  <a:moveTo>
                    <a:pt x="670" y="31900"/>
                  </a:moveTo>
                  <a:cubicBezTo>
                    <a:pt x="-861" y="35718"/>
                    <a:pt x="-37" y="39419"/>
                    <a:pt x="5973" y="39442"/>
                  </a:cubicBezTo>
                  <a:cubicBezTo>
                    <a:pt x="6704" y="39230"/>
                    <a:pt x="7906" y="39018"/>
                    <a:pt x="9037" y="38547"/>
                  </a:cubicBezTo>
                  <a:cubicBezTo>
                    <a:pt x="23320" y="32749"/>
                    <a:pt x="33831" y="22591"/>
                    <a:pt x="41279" y="9346"/>
                  </a:cubicBezTo>
                  <a:cubicBezTo>
                    <a:pt x="42575" y="7036"/>
                    <a:pt x="41632" y="3453"/>
                    <a:pt x="41726" y="460"/>
                  </a:cubicBezTo>
                  <a:cubicBezTo>
                    <a:pt x="38686" y="460"/>
                    <a:pt x="34821" y="-718"/>
                    <a:pt x="32770" y="696"/>
                  </a:cubicBezTo>
                  <a:cubicBezTo>
                    <a:pt x="24121" y="6635"/>
                    <a:pt x="15683" y="12999"/>
                    <a:pt x="7859" y="19998"/>
                  </a:cubicBezTo>
                  <a:cubicBezTo>
                    <a:pt x="4536" y="22968"/>
                    <a:pt x="2367" y="27635"/>
                    <a:pt x="670" y="31900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64">
              <a:extLst>
                <a:ext uri="{FF2B5EF4-FFF2-40B4-BE49-F238E27FC236}">
                  <a16:creationId xmlns:a16="http://schemas.microsoft.com/office/drawing/2014/main" xmlns="" id="{A7505141-D2E2-47D8-A289-BBC76FF5E8EE}"/>
                </a:ext>
              </a:extLst>
            </p:cNvPr>
            <p:cNvSpPr/>
            <p:nvPr/>
          </p:nvSpPr>
          <p:spPr>
            <a:xfrm>
              <a:off x="601629" y="3717698"/>
              <a:ext cx="41788" cy="33354"/>
            </a:xfrm>
            <a:custGeom>
              <a:avLst/>
              <a:gdLst>
                <a:gd name="connsiteX0" fmla="*/ 6 w 41788"/>
                <a:gd name="connsiteY0" fmla="*/ 6552 h 33354"/>
                <a:gd name="connsiteX1" fmla="*/ 31729 w 41788"/>
                <a:gd name="connsiteY1" fmla="*/ 33278 h 33354"/>
                <a:gd name="connsiteX2" fmla="*/ 41156 w 41788"/>
                <a:gd name="connsiteY2" fmla="*/ 27504 h 33354"/>
                <a:gd name="connsiteX3" fmla="*/ 39977 w 41788"/>
                <a:gd name="connsiteY3" fmla="*/ 18949 h 33354"/>
                <a:gd name="connsiteX4" fmla="*/ 3706 w 41788"/>
                <a:gd name="connsiteY4" fmla="*/ 0 h 33354"/>
                <a:gd name="connsiteX5" fmla="*/ 6 w 41788"/>
                <a:gd name="connsiteY5" fmla="*/ 6552 h 33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788" h="33354">
                  <a:moveTo>
                    <a:pt x="6" y="6552"/>
                  </a:moveTo>
                  <a:cubicBezTo>
                    <a:pt x="760" y="17983"/>
                    <a:pt x="20298" y="34622"/>
                    <a:pt x="31729" y="33278"/>
                  </a:cubicBezTo>
                  <a:cubicBezTo>
                    <a:pt x="35146" y="32878"/>
                    <a:pt x="39082" y="30285"/>
                    <a:pt x="41156" y="27504"/>
                  </a:cubicBezTo>
                  <a:cubicBezTo>
                    <a:pt x="42429" y="25784"/>
                    <a:pt x="41651" y="20787"/>
                    <a:pt x="39977" y="18949"/>
                  </a:cubicBezTo>
                  <a:cubicBezTo>
                    <a:pt x="30739" y="8815"/>
                    <a:pt x="18648" y="3630"/>
                    <a:pt x="3706" y="0"/>
                  </a:cubicBezTo>
                  <a:cubicBezTo>
                    <a:pt x="2410" y="2145"/>
                    <a:pt x="-136" y="4454"/>
                    <a:pt x="6" y="6552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65">
              <a:extLst>
                <a:ext uri="{FF2B5EF4-FFF2-40B4-BE49-F238E27FC236}">
                  <a16:creationId xmlns:a16="http://schemas.microsoft.com/office/drawing/2014/main" xmlns="" id="{C55348D5-0AEF-4C57-8DDF-B994053C599F}"/>
                </a:ext>
              </a:extLst>
            </p:cNvPr>
            <p:cNvSpPr/>
            <p:nvPr/>
          </p:nvSpPr>
          <p:spPr>
            <a:xfrm>
              <a:off x="205446" y="2886289"/>
              <a:ext cx="39182" cy="41739"/>
            </a:xfrm>
            <a:custGeom>
              <a:avLst/>
              <a:gdLst>
                <a:gd name="connsiteX0" fmla="*/ 37857 w 39182"/>
                <a:gd name="connsiteY0" fmla="*/ 10692 h 41739"/>
                <a:gd name="connsiteX1" fmla="*/ 39177 w 39182"/>
                <a:gd name="connsiteY1" fmla="*/ 6615 h 41739"/>
                <a:gd name="connsiteX2" fmla="*/ 30716 w 39182"/>
                <a:gd name="connsiteY2" fmla="*/ 1171 h 41739"/>
                <a:gd name="connsiteX3" fmla="*/ 643 w 39182"/>
                <a:gd name="connsiteY3" fmla="*/ 32446 h 41739"/>
                <a:gd name="connsiteX4" fmla="*/ 172 w 39182"/>
                <a:gd name="connsiteY4" fmla="*/ 41496 h 41739"/>
                <a:gd name="connsiteX5" fmla="*/ 9717 w 39182"/>
                <a:gd name="connsiteY5" fmla="*/ 41001 h 41739"/>
                <a:gd name="connsiteX6" fmla="*/ 37857 w 39182"/>
                <a:gd name="connsiteY6" fmla="*/ 10692 h 41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182" h="41739">
                  <a:moveTo>
                    <a:pt x="37857" y="10692"/>
                  </a:moveTo>
                  <a:cubicBezTo>
                    <a:pt x="38564" y="9137"/>
                    <a:pt x="38918" y="7440"/>
                    <a:pt x="39177" y="6615"/>
                  </a:cubicBezTo>
                  <a:cubicBezTo>
                    <a:pt x="39319" y="416"/>
                    <a:pt x="36443" y="-1493"/>
                    <a:pt x="30716" y="1171"/>
                  </a:cubicBezTo>
                  <a:cubicBezTo>
                    <a:pt x="16764" y="7699"/>
                    <a:pt x="6983" y="18587"/>
                    <a:pt x="643" y="32446"/>
                  </a:cubicBezTo>
                  <a:cubicBezTo>
                    <a:pt x="-535" y="34991"/>
                    <a:pt x="290" y="38455"/>
                    <a:pt x="172" y="41496"/>
                  </a:cubicBezTo>
                  <a:cubicBezTo>
                    <a:pt x="3377" y="41402"/>
                    <a:pt x="7195" y="42368"/>
                    <a:pt x="9717" y="41001"/>
                  </a:cubicBezTo>
                  <a:cubicBezTo>
                    <a:pt x="22491" y="34190"/>
                    <a:pt x="31871" y="23914"/>
                    <a:pt x="37857" y="10692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66">
              <a:extLst>
                <a:ext uri="{FF2B5EF4-FFF2-40B4-BE49-F238E27FC236}">
                  <a16:creationId xmlns:a16="http://schemas.microsoft.com/office/drawing/2014/main" xmlns="" id="{3F203C0C-6595-4831-B806-D415449B0F17}"/>
                </a:ext>
              </a:extLst>
            </p:cNvPr>
            <p:cNvSpPr/>
            <p:nvPr/>
          </p:nvSpPr>
          <p:spPr>
            <a:xfrm>
              <a:off x="456519" y="3259342"/>
              <a:ext cx="27537" cy="63021"/>
            </a:xfrm>
            <a:custGeom>
              <a:avLst/>
              <a:gdLst>
                <a:gd name="connsiteX0" fmla="*/ 1916 w 27537"/>
                <a:gd name="connsiteY0" fmla="*/ 0 h 63021"/>
                <a:gd name="connsiteX1" fmla="*/ 195 w 27537"/>
                <a:gd name="connsiteY1" fmla="*/ 12939 h 63021"/>
                <a:gd name="connsiteX2" fmla="*/ 20346 w 27537"/>
                <a:gd name="connsiteY2" fmla="*/ 57931 h 63021"/>
                <a:gd name="connsiteX3" fmla="*/ 24989 w 27537"/>
                <a:gd name="connsiteY3" fmla="*/ 63021 h 63021"/>
                <a:gd name="connsiteX4" fmla="*/ 26874 w 27537"/>
                <a:gd name="connsiteY4" fmla="*/ 62008 h 63021"/>
                <a:gd name="connsiteX5" fmla="*/ 27534 w 27537"/>
                <a:gd name="connsiteY5" fmla="*/ 56352 h 63021"/>
                <a:gd name="connsiteX6" fmla="*/ 11720 w 27537"/>
                <a:gd name="connsiteY6" fmla="*/ 7660 h 63021"/>
                <a:gd name="connsiteX7" fmla="*/ 1916 w 27537"/>
                <a:gd name="connsiteY7" fmla="*/ 0 h 63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537" h="63021">
                  <a:moveTo>
                    <a:pt x="1916" y="0"/>
                  </a:moveTo>
                  <a:cubicBezTo>
                    <a:pt x="1279" y="4337"/>
                    <a:pt x="-606" y="8909"/>
                    <a:pt x="195" y="12939"/>
                  </a:cubicBezTo>
                  <a:cubicBezTo>
                    <a:pt x="3518" y="29366"/>
                    <a:pt x="11178" y="44049"/>
                    <a:pt x="20346" y="57931"/>
                  </a:cubicBezTo>
                  <a:cubicBezTo>
                    <a:pt x="21595" y="59816"/>
                    <a:pt x="23433" y="61348"/>
                    <a:pt x="24989" y="63021"/>
                  </a:cubicBezTo>
                  <a:cubicBezTo>
                    <a:pt x="25625" y="62691"/>
                    <a:pt x="26238" y="62338"/>
                    <a:pt x="26874" y="62008"/>
                  </a:cubicBezTo>
                  <a:cubicBezTo>
                    <a:pt x="27110" y="60123"/>
                    <a:pt x="27581" y="58237"/>
                    <a:pt x="27534" y="56352"/>
                  </a:cubicBezTo>
                  <a:cubicBezTo>
                    <a:pt x="27134" y="38558"/>
                    <a:pt x="20652" y="22626"/>
                    <a:pt x="11720" y="7660"/>
                  </a:cubicBezTo>
                  <a:cubicBezTo>
                    <a:pt x="9764" y="4337"/>
                    <a:pt x="5262" y="2522"/>
                    <a:pt x="1916" y="0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67">
              <a:extLst>
                <a:ext uri="{FF2B5EF4-FFF2-40B4-BE49-F238E27FC236}">
                  <a16:creationId xmlns:a16="http://schemas.microsoft.com/office/drawing/2014/main" xmlns="" id="{1D70528D-05CF-438D-A932-329F0D193D22}"/>
                </a:ext>
              </a:extLst>
            </p:cNvPr>
            <p:cNvSpPr/>
            <p:nvPr/>
          </p:nvSpPr>
          <p:spPr>
            <a:xfrm>
              <a:off x="1059613" y="2484313"/>
              <a:ext cx="49611" cy="25818"/>
            </a:xfrm>
            <a:custGeom>
              <a:avLst/>
              <a:gdLst>
                <a:gd name="connsiteX0" fmla="*/ 43413 w 49611"/>
                <a:gd name="connsiteY0" fmla="*/ 10688 h 25818"/>
                <a:gd name="connsiteX1" fmla="*/ 10323 w 49611"/>
                <a:gd name="connsiteY1" fmla="*/ 106 h 25818"/>
                <a:gd name="connsiteX2" fmla="*/ 0 w 49611"/>
                <a:gd name="connsiteY2" fmla="*/ 5644 h 25818"/>
                <a:gd name="connsiteX3" fmla="*/ 6811 w 49611"/>
                <a:gd name="connsiteY3" fmla="*/ 14506 h 25818"/>
                <a:gd name="connsiteX4" fmla="*/ 38346 w 49611"/>
                <a:gd name="connsiteY4" fmla="*/ 25819 h 25818"/>
                <a:gd name="connsiteX5" fmla="*/ 49611 w 49611"/>
                <a:gd name="connsiteY5" fmla="*/ 20610 h 25818"/>
                <a:gd name="connsiteX6" fmla="*/ 43413 w 49611"/>
                <a:gd name="connsiteY6" fmla="*/ 10688 h 25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9611" h="25818">
                  <a:moveTo>
                    <a:pt x="43413" y="10688"/>
                  </a:moveTo>
                  <a:cubicBezTo>
                    <a:pt x="33773" y="3334"/>
                    <a:pt x="22555" y="-719"/>
                    <a:pt x="10323" y="106"/>
                  </a:cubicBezTo>
                  <a:cubicBezTo>
                    <a:pt x="6764" y="341"/>
                    <a:pt x="3441" y="3712"/>
                    <a:pt x="0" y="5644"/>
                  </a:cubicBezTo>
                  <a:cubicBezTo>
                    <a:pt x="2239" y="8684"/>
                    <a:pt x="3818" y="13233"/>
                    <a:pt x="6811" y="14506"/>
                  </a:cubicBezTo>
                  <a:cubicBezTo>
                    <a:pt x="17087" y="18913"/>
                    <a:pt x="27858" y="22165"/>
                    <a:pt x="38346" y="25819"/>
                  </a:cubicBezTo>
                  <a:cubicBezTo>
                    <a:pt x="42988" y="23674"/>
                    <a:pt x="46288" y="22142"/>
                    <a:pt x="49611" y="20610"/>
                  </a:cubicBezTo>
                  <a:cubicBezTo>
                    <a:pt x="47584" y="17240"/>
                    <a:pt x="46312" y="12880"/>
                    <a:pt x="43413" y="10688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68">
              <a:extLst>
                <a:ext uri="{FF2B5EF4-FFF2-40B4-BE49-F238E27FC236}">
                  <a16:creationId xmlns:a16="http://schemas.microsoft.com/office/drawing/2014/main" xmlns="" id="{2560F7FF-8E37-4BD7-B66B-13DBDC8DA88B}"/>
                </a:ext>
              </a:extLst>
            </p:cNvPr>
            <p:cNvSpPr/>
            <p:nvPr/>
          </p:nvSpPr>
          <p:spPr>
            <a:xfrm>
              <a:off x="1216188" y="3885281"/>
              <a:ext cx="33982" cy="29824"/>
            </a:xfrm>
            <a:custGeom>
              <a:avLst/>
              <a:gdLst>
                <a:gd name="connsiteX0" fmla="*/ 18867 w 33982"/>
                <a:gd name="connsiteY0" fmla="*/ 270 h 29824"/>
                <a:gd name="connsiteX1" fmla="*/ 1144 w 33982"/>
                <a:gd name="connsiteY1" fmla="*/ 15448 h 29824"/>
                <a:gd name="connsiteX2" fmla="*/ 11184 w 33982"/>
                <a:gd name="connsiteY2" fmla="*/ 29825 h 29824"/>
                <a:gd name="connsiteX3" fmla="*/ 29143 w 33982"/>
                <a:gd name="connsiteY3" fmla="*/ 20562 h 29824"/>
                <a:gd name="connsiteX4" fmla="*/ 32678 w 33982"/>
                <a:gd name="connsiteY4" fmla="*/ 6657 h 29824"/>
                <a:gd name="connsiteX5" fmla="*/ 18867 w 33982"/>
                <a:gd name="connsiteY5" fmla="*/ 270 h 29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982" h="29824">
                  <a:moveTo>
                    <a:pt x="18867" y="270"/>
                  </a:moveTo>
                  <a:cubicBezTo>
                    <a:pt x="10170" y="1849"/>
                    <a:pt x="4208" y="7246"/>
                    <a:pt x="1144" y="15448"/>
                  </a:cubicBezTo>
                  <a:cubicBezTo>
                    <a:pt x="-2014" y="23862"/>
                    <a:pt x="1379" y="28340"/>
                    <a:pt x="11184" y="29825"/>
                  </a:cubicBezTo>
                  <a:cubicBezTo>
                    <a:pt x="17217" y="26808"/>
                    <a:pt x="23604" y="24333"/>
                    <a:pt x="29143" y="20562"/>
                  </a:cubicBezTo>
                  <a:cubicBezTo>
                    <a:pt x="33762" y="17404"/>
                    <a:pt x="35365" y="11936"/>
                    <a:pt x="32678" y="6657"/>
                  </a:cubicBezTo>
                  <a:cubicBezTo>
                    <a:pt x="29921" y="1260"/>
                    <a:pt x="24688" y="-791"/>
                    <a:pt x="18867" y="270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69">
              <a:extLst>
                <a:ext uri="{FF2B5EF4-FFF2-40B4-BE49-F238E27FC236}">
                  <a16:creationId xmlns:a16="http://schemas.microsoft.com/office/drawing/2014/main" xmlns="" id="{156F39CB-9AAE-4618-BA88-5ED60BE9002B}"/>
                </a:ext>
              </a:extLst>
            </p:cNvPr>
            <p:cNvSpPr/>
            <p:nvPr/>
          </p:nvSpPr>
          <p:spPr>
            <a:xfrm>
              <a:off x="177611" y="3034557"/>
              <a:ext cx="27300" cy="35124"/>
            </a:xfrm>
            <a:custGeom>
              <a:avLst/>
              <a:gdLst>
                <a:gd name="connsiteX0" fmla="*/ 10590 w 27300"/>
                <a:gd name="connsiteY0" fmla="*/ 4021 h 35124"/>
                <a:gd name="connsiteX1" fmla="*/ 1304 w 27300"/>
                <a:gd name="connsiteY1" fmla="*/ 17031 h 35124"/>
                <a:gd name="connsiteX2" fmla="*/ 7408 w 27300"/>
                <a:gd name="connsiteY2" fmla="*/ 33812 h 35124"/>
                <a:gd name="connsiteX3" fmla="*/ 23741 w 27300"/>
                <a:gd name="connsiteY3" fmla="*/ 27189 h 35124"/>
                <a:gd name="connsiteX4" fmla="*/ 27300 w 27300"/>
                <a:gd name="connsiteY4" fmla="*/ 15452 h 35124"/>
                <a:gd name="connsiteX5" fmla="*/ 26098 w 27300"/>
                <a:gd name="connsiteY5" fmla="*/ 8641 h 35124"/>
                <a:gd name="connsiteX6" fmla="*/ 10590 w 27300"/>
                <a:gd name="connsiteY6" fmla="*/ 4021 h 35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300" h="35124">
                  <a:moveTo>
                    <a:pt x="10590" y="4021"/>
                  </a:moveTo>
                  <a:cubicBezTo>
                    <a:pt x="6772" y="7627"/>
                    <a:pt x="3567" y="12270"/>
                    <a:pt x="1304" y="17031"/>
                  </a:cubicBezTo>
                  <a:cubicBezTo>
                    <a:pt x="-1925" y="23819"/>
                    <a:pt x="1116" y="30866"/>
                    <a:pt x="7408" y="33812"/>
                  </a:cubicBezTo>
                  <a:cubicBezTo>
                    <a:pt x="13984" y="36875"/>
                    <a:pt x="20347" y="34542"/>
                    <a:pt x="23741" y="27189"/>
                  </a:cubicBezTo>
                  <a:cubicBezTo>
                    <a:pt x="25556" y="23253"/>
                    <a:pt x="26310" y="18822"/>
                    <a:pt x="27300" y="15452"/>
                  </a:cubicBezTo>
                  <a:cubicBezTo>
                    <a:pt x="26782" y="12482"/>
                    <a:pt x="26593" y="10503"/>
                    <a:pt x="26098" y="8641"/>
                  </a:cubicBezTo>
                  <a:cubicBezTo>
                    <a:pt x="23529" y="-787"/>
                    <a:pt x="17731" y="-2766"/>
                    <a:pt x="10590" y="4021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70">
              <a:extLst>
                <a:ext uri="{FF2B5EF4-FFF2-40B4-BE49-F238E27FC236}">
                  <a16:creationId xmlns:a16="http://schemas.microsoft.com/office/drawing/2014/main" xmlns="" id="{BAAA4A00-47DF-449E-B5E0-FDB8BAA3F542}"/>
                </a:ext>
              </a:extLst>
            </p:cNvPr>
            <p:cNvSpPr/>
            <p:nvPr/>
          </p:nvSpPr>
          <p:spPr>
            <a:xfrm>
              <a:off x="703551" y="3938976"/>
              <a:ext cx="27543" cy="34163"/>
            </a:xfrm>
            <a:custGeom>
              <a:avLst/>
              <a:gdLst>
                <a:gd name="connsiteX0" fmla="*/ 11895 w 27543"/>
                <a:gd name="connsiteY0" fmla="*/ 970 h 34163"/>
                <a:gd name="connsiteX1" fmla="*/ 2161 w 27543"/>
                <a:gd name="connsiteY1" fmla="*/ 4623 h 34163"/>
                <a:gd name="connsiteX2" fmla="*/ 6969 w 27543"/>
                <a:gd name="connsiteY2" fmla="*/ 31892 h 34163"/>
                <a:gd name="connsiteX3" fmla="*/ 18824 w 27543"/>
                <a:gd name="connsiteY3" fmla="*/ 33494 h 34163"/>
                <a:gd name="connsiteX4" fmla="*/ 27544 w 27543"/>
                <a:gd name="connsiteY4" fmla="*/ 24727 h 34163"/>
                <a:gd name="connsiteX5" fmla="*/ 11895 w 27543"/>
                <a:gd name="connsiteY5" fmla="*/ 970 h 34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543" h="34163">
                  <a:moveTo>
                    <a:pt x="11895" y="970"/>
                  </a:moveTo>
                  <a:cubicBezTo>
                    <a:pt x="7370" y="-1387"/>
                    <a:pt x="4329" y="829"/>
                    <a:pt x="2161" y="4623"/>
                  </a:cubicBezTo>
                  <a:cubicBezTo>
                    <a:pt x="-2058" y="11953"/>
                    <a:pt x="87" y="27037"/>
                    <a:pt x="6969" y="31892"/>
                  </a:cubicBezTo>
                  <a:cubicBezTo>
                    <a:pt x="9962" y="33989"/>
                    <a:pt x="15618" y="34885"/>
                    <a:pt x="18824" y="33494"/>
                  </a:cubicBezTo>
                  <a:cubicBezTo>
                    <a:pt x="22713" y="31821"/>
                    <a:pt x="25305" y="27131"/>
                    <a:pt x="27544" y="24727"/>
                  </a:cubicBezTo>
                  <a:cubicBezTo>
                    <a:pt x="25211" y="13014"/>
                    <a:pt x="20591" y="5519"/>
                    <a:pt x="11895" y="970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71">
              <a:extLst>
                <a:ext uri="{FF2B5EF4-FFF2-40B4-BE49-F238E27FC236}">
                  <a16:creationId xmlns:a16="http://schemas.microsoft.com/office/drawing/2014/main" xmlns="" id="{4E496C03-1621-4850-97AC-0EA0A05F2B23}"/>
                </a:ext>
              </a:extLst>
            </p:cNvPr>
            <p:cNvSpPr/>
            <p:nvPr/>
          </p:nvSpPr>
          <p:spPr>
            <a:xfrm>
              <a:off x="392632" y="3641995"/>
              <a:ext cx="27649" cy="35120"/>
            </a:xfrm>
            <a:custGeom>
              <a:avLst/>
              <a:gdLst>
                <a:gd name="connsiteX0" fmla="*/ 14023 w 27649"/>
                <a:gd name="connsiteY0" fmla="*/ 2029 h 35120"/>
                <a:gd name="connsiteX1" fmla="*/ 2310 w 27649"/>
                <a:gd name="connsiteY1" fmla="*/ 5870 h 35120"/>
                <a:gd name="connsiteX2" fmla="*/ 0 w 27649"/>
                <a:gd name="connsiteY2" fmla="*/ 15580 h 35120"/>
                <a:gd name="connsiteX3" fmla="*/ 5020 w 27649"/>
                <a:gd name="connsiteY3" fmla="*/ 29227 h 35120"/>
                <a:gd name="connsiteX4" fmla="*/ 18996 w 27649"/>
                <a:gd name="connsiteY4" fmla="*/ 34199 h 35120"/>
                <a:gd name="connsiteX5" fmla="*/ 26939 w 27649"/>
                <a:gd name="connsiteY5" fmla="*/ 20200 h 35120"/>
                <a:gd name="connsiteX6" fmla="*/ 14023 w 27649"/>
                <a:gd name="connsiteY6" fmla="*/ 2029 h 35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649" h="35120">
                  <a:moveTo>
                    <a:pt x="14023" y="2029"/>
                  </a:moveTo>
                  <a:cubicBezTo>
                    <a:pt x="9993" y="-2001"/>
                    <a:pt x="4431" y="332"/>
                    <a:pt x="2310" y="5870"/>
                  </a:cubicBezTo>
                  <a:cubicBezTo>
                    <a:pt x="1273" y="8581"/>
                    <a:pt x="919" y="11574"/>
                    <a:pt x="0" y="15580"/>
                  </a:cubicBezTo>
                  <a:cubicBezTo>
                    <a:pt x="1461" y="19681"/>
                    <a:pt x="2640" y="24796"/>
                    <a:pt x="5020" y="29227"/>
                  </a:cubicBezTo>
                  <a:cubicBezTo>
                    <a:pt x="7943" y="34647"/>
                    <a:pt x="13033" y="36391"/>
                    <a:pt x="18996" y="34199"/>
                  </a:cubicBezTo>
                  <a:cubicBezTo>
                    <a:pt x="24912" y="32031"/>
                    <a:pt x="29460" y="25503"/>
                    <a:pt x="26939" y="20200"/>
                  </a:cubicBezTo>
                  <a:cubicBezTo>
                    <a:pt x="23804" y="13577"/>
                    <a:pt x="19255" y="7237"/>
                    <a:pt x="14023" y="2029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72">
              <a:extLst>
                <a:ext uri="{FF2B5EF4-FFF2-40B4-BE49-F238E27FC236}">
                  <a16:creationId xmlns:a16="http://schemas.microsoft.com/office/drawing/2014/main" xmlns="" id="{17CD50FF-B56B-465F-9C38-F6245B86FDBB}"/>
                </a:ext>
              </a:extLst>
            </p:cNvPr>
            <p:cNvSpPr/>
            <p:nvPr/>
          </p:nvSpPr>
          <p:spPr>
            <a:xfrm>
              <a:off x="487847" y="3196528"/>
              <a:ext cx="26544" cy="35131"/>
            </a:xfrm>
            <a:custGeom>
              <a:avLst/>
              <a:gdLst>
                <a:gd name="connsiteX0" fmla="*/ 17959 w 26544"/>
                <a:gd name="connsiteY0" fmla="*/ 34321 h 35131"/>
                <a:gd name="connsiteX1" fmla="*/ 25666 w 26544"/>
                <a:gd name="connsiteY1" fmla="*/ 19213 h 35131"/>
                <a:gd name="connsiteX2" fmla="*/ 13740 w 26544"/>
                <a:gd name="connsiteY2" fmla="*/ 2315 h 35131"/>
                <a:gd name="connsiteX3" fmla="*/ 943 w 26544"/>
                <a:gd name="connsiteY3" fmla="*/ 7147 h 35131"/>
                <a:gd name="connsiteX4" fmla="*/ 0 w 26544"/>
                <a:gd name="connsiteY4" fmla="*/ 16220 h 35131"/>
                <a:gd name="connsiteX5" fmla="*/ 3040 w 26544"/>
                <a:gd name="connsiteY5" fmla="*/ 27227 h 35131"/>
                <a:gd name="connsiteX6" fmla="*/ 17959 w 26544"/>
                <a:gd name="connsiteY6" fmla="*/ 34321 h 35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44" h="35131">
                  <a:moveTo>
                    <a:pt x="17959" y="34321"/>
                  </a:moveTo>
                  <a:cubicBezTo>
                    <a:pt x="24370" y="32035"/>
                    <a:pt x="28423" y="25930"/>
                    <a:pt x="25666" y="19213"/>
                  </a:cubicBezTo>
                  <a:cubicBezTo>
                    <a:pt x="23120" y="12944"/>
                    <a:pt x="18666" y="7005"/>
                    <a:pt x="13740" y="2315"/>
                  </a:cubicBezTo>
                  <a:cubicBezTo>
                    <a:pt x="8838" y="-2351"/>
                    <a:pt x="2687" y="430"/>
                    <a:pt x="943" y="7147"/>
                  </a:cubicBezTo>
                  <a:cubicBezTo>
                    <a:pt x="330" y="9503"/>
                    <a:pt x="424" y="12025"/>
                    <a:pt x="0" y="16220"/>
                  </a:cubicBezTo>
                  <a:cubicBezTo>
                    <a:pt x="707" y="18860"/>
                    <a:pt x="1296" y="23291"/>
                    <a:pt x="3040" y="27227"/>
                  </a:cubicBezTo>
                  <a:cubicBezTo>
                    <a:pt x="6222" y="34226"/>
                    <a:pt x="11690" y="36536"/>
                    <a:pt x="17959" y="34321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73">
              <a:extLst>
                <a:ext uri="{FF2B5EF4-FFF2-40B4-BE49-F238E27FC236}">
                  <a16:creationId xmlns:a16="http://schemas.microsoft.com/office/drawing/2014/main" xmlns="" id="{AF917E8E-99EB-4673-965D-36016DC26DE6}"/>
                </a:ext>
              </a:extLst>
            </p:cNvPr>
            <p:cNvSpPr/>
            <p:nvPr/>
          </p:nvSpPr>
          <p:spPr>
            <a:xfrm>
              <a:off x="1054659" y="3920419"/>
              <a:ext cx="34603" cy="26311"/>
            </a:xfrm>
            <a:custGeom>
              <a:avLst/>
              <a:gdLst>
                <a:gd name="connsiteX0" fmla="*/ 27981 w 34603"/>
                <a:gd name="connsiteY0" fmla="*/ 1167 h 26311"/>
                <a:gd name="connsiteX1" fmla="*/ 5874 w 34603"/>
                <a:gd name="connsiteY1" fmla="*/ 3972 h 26311"/>
                <a:gd name="connsiteX2" fmla="*/ 6769 w 34603"/>
                <a:gd name="connsiteY2" fmla="*/ 25160 h 26311"/>
                <a:gd name="connsiteX3" fmla="*/ 34603 w 34603"/>
                <a:gd name="connsiteY3" fmla="*/ 6635 h 26311"/>
                <a:gd name="connsiteX4" fmla="*/ 27981 w 34603"/>
                <a:gd name="connsiteY4" fmla="*/ 1167 h 26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603" h="26311">
                  <a:moveTo>
                    <a:pt x="27981" y="1167"/>
                  </a:moveTo>
                  <a:cubicBezTo>
                    <a:pt x="20462" y="-836"/>
                    <a:pt x="12756" y="-482"/>
                    <a:pt x="5874" y="3972"/>
                  </a:cubicBezTo>
                  <a:cubicBezTo>
                    <a:pt x="-2352" y="9299"/>
                    <a:pt x="-1833" y="20493"/>
                    <a:pt x="6769" y="25160"/>
                  </a:cubicBezTo>
                  <a:cubicBezTo>
                    <a:pt x="15631" y="29968"/>
                    <a:pt x="34368" y="18938"/>
                    <a:pt x="34603" y="6635"/>
                  </a:cubicBezTo>
                  <a:cubicBezTo>
                    <a:pt x="33119" y="5339"/>
                    <a:pt x="30903" y="1922"/>
                    <a:pt x="27981" y="1167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74">
              <a:extLst>
                <a:ext uri="{FF2B5EF4-FFF2-40B4-BE49-F238E27FC236}">
                  <a16:creationId xmlns:a16="http://schemas.microsoft.com/office/drawing/2014/main" xmlns="" id="{B4D94F47-D252-4BB8-AEA6-6060604127C3}"/>
                </a:ext>
              </a:extLst>
            </p:cNvPr>
            <p:cNvSpPr/>
            <p:nvPr/>
          </p:nvSpPr>
          <p:spPr>
            <a:xfrm>
              <a:off x="1017722" y="3345274"/>
              <a:ext cx="18939" cy="46993"/>
            </a:xfrm>
            <a:custGeom>
              <a:avLst/>
              <a:gdLst>
                <a:gd name="connsiteX0" fmla="*/ 14034 w 18939"/>
                <a:gd name="connsiteY0" fmla="*/ 46994 h 46993"/>
                <a:gd name="connsiteX1" fmla="*/ 15990 w 18939"/>
                <a:gd name="connsiteY1" fmla="*/ 44118 h 46993"/>
                <a:gd name="connsiteX2" fmla="*/ 18936 w 18939"/>
                <a:gd name="connsiteY2" fmla="*/ 4382 h 46993"/>
                <a:gd name="connsiteX3" fmla="*/ 11040 w 18939"/>
                <a:gd name="connsiteY3" fmla="*/ 1790 h 46993"/>
                <a:gd name="connsiteX4" fmla="*/ 14034 w 18939"/>
                <a:gd name="connsiteY4" fmla="*/ 46994 h 46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39" h="46993">
                  <a:moveTo>
                    <a:pt x="14034" y="46994"/>
                  </a:moveTo>
                  <a:cubicBezTo>
                    <a:pt x="14693" y="46051"/>
                    <a:pt x="15919" y="45132"/>
                    <a:pt x="15990" y="44118"/>
                  </a:cubicBezTo>
                  <a:cubicBezTo>
                    <a:pt x="17145" y="30873"/>
                    <a:pt x="18582" y="17651"/>
                    <a:pt x="18936" y="4382"/>
                  </a:cubicBezTo>
                  <a:cubicBezTo>
                    <a:pt x="19077" y="-1180"/>
                    <a:pt x="14788" y="-732"/>
                    <a:pt x="11040" y="1790"/>
                  </a:cubicBezTo>
                  <a:cubicBezTo>
                    <a:pt x="-4868" y="12513"/>
                    <a:pt x="-3336" y="37519"/>
                    <a:pt x="14034" y="46994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75">
              <a:extLst>
                <a:ext uri="{FF2B5EF4-FFF2-40B4-BE49-F238E27FC236}">
                  <a16:creationId xmlns:a16="http://schemas.microsoft.com/office/drawing/2014/main" xmlns="" id="{0A2D62E9-8284-4497-AA0A-CD86293B4602}"/>
                </a:ext>
              </a:extLst>
            </p:cNvPr>
            <p:cNvSpPr/>
            <p:nvPr/>
          </p:nvSpPr>
          <p:spPr>
            <a:xfrm>
              <a:off x="663655" y="3166531"/>
              <a:ext cx="22848" cy="48833"/>
            </a:xfrm>
            <a:custGeom>
              <a:avLst/>
              <a:gdLst>
                <a:gd name="connsiteX0" fmla="*/ 271 w 22848"/>
                <a:gd name="connsiteY0" fmla="*/ 754 h 48833"/>
                <a:gd name="connsiteX1" fmla="*/ 436 w 22848"/>
                <a:gd name="connsiteY1" fmla="*/ 20316 h 48833"/>
                <a:gd name="connsiteX2" fmla="*/ 13209 w 22848"/>
                <a:gd name="connsiteY2" fmla="*/ 46665 h 48833"/>
                <a:gd name="connsiteX3" fmla="*/ 22849 w 22848"/>
                <a:gd name="connsiteY3" fmla="*/ 42329 h 48833"/>
                <a:gd name="connsiteX4" fmla="*/ 4065 w 22848"/>
                <a:gd name="connsiteY4" fmla="*/ 0 h 48833"/>
                <a:gd name="connsiteX5" fmla="*/ 271 w 22848"/>
                <a:gd name="connsiteY5" fmla="*/ 754 h 48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848" h="48833">
                  <a:moveTo>
                    <a:pt x="271" y="754"/>
                  </a:moveTo>
                  <a:cubicBezTo>
                    <a:pt x="271" y="7283"/>
                    <a:pt x="-437" y="13905"/>
                    <a:pt x="436" y="20316"/>
                  </a:cubicBezTo>
                  <a:cubicBezTo>
                    <a:pt x="1802" y="30309"/>
                    <a:pt x="3711" y="40420"/>
                    <a:pt x="13209" y="46665"/>
                  </a:cubicBezTo>
                  <a:cubicBezTo>
                    <a:pt x="19149" y="50577"/>
                    <a:pt x="22849" y="49234"/>
                    <a:pt x="22849" y="42329"/>
                  </a:cubicBezTo>
                  <a:cubicBezTo>
                    <a:pt x="22872" y="25336"/>
                    <a:pt x="12974" y="12845"/>
                    <a:pt x="4065" y="0"/>
                  </a:cubicBezTo>
                  <a:cubicBezTo>
                    <a:pt x="2816" y="259"/>
                    <a:pt x="1543" y="519"/>
                    <a:pt x="271" y="754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76">
              <a:extLst>
                <a:ext uri="{FF2B5EF4-FFF2-40B4-BE49-F238E27FC236}">
                  <a16:creationId xmlns:a16="http://schemas.microsoft.com/office/drawing/2014/main" xmlns="" id="{2DF6E9C5-213E-44C2-9851-C6B1A77E4604}"/>
                </a:ext>
              </a:extLst>
            </p:cNvPr>
            <p:cNvSpPr/>
            <p:nvPr/>
          </p:nvSpPr>
          <p:spPr>
            <a:xfrm>
              <a:off x="1365507" y="3612300"/>
              <a:ext cx="34833" cy="38957"/>
            </a:xfrm>
            <a:custGeom>
              <a:avLst/>
              <a:gdLst>
                <a:gd name="connsiteX0" fmla="*/ 988 w 34833"/>
                <a:gd name="connsiteY0" fmla="*/ 29837 h 38957"/>
                <a:gd name="connsiteX1" fmla="*/ 870 w 34833"/>
                <a:gd name="connsiteY1" fmla="*/ 37214 h 38957"/>
                <a:gd name="connsiteX2" fmla="*/ 8035 w 34833"/>
                <a:gd name="connsiteY2" fmla="*/ 38746 h 38957"/>
                <a:gd name="connsiteX3" fmla="*/ 34832 w 34833"/>
                <a:gd name="connsiteY3" fmla="*/ 0 h 38957"/>
                <a:gd name="connsiteX4" fmla="*/ 988 w 34833"/>
                <a:gd name="connsiteY4" fmla="*/ 29837 h 38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833" h="38957">
                  <a:moveTo>
                    <a:pt x="988" y="29837"/>
                  </a:moveTo>
                  <a:cubicBezTo>
                    <a:pt x="-285" y="31487"/>
                    <a:pt x="-332" y="35635"/>
                    <a:pt x="870" y="37214"/>
                  </a:cubicBezTo>
                  <a:cubicBezTo>
                    <a:pt x="2025" y="38723"/>
                    <a:pt x="5819" y="39312"/>
                    <a:pt x="8035" y="38746"/>
                  </a:cubicBezTo>
                  <a:cubicBezTo>
                    <a:pt x="21728" y="35235"/>
                    <a:pt x="34997" y="16616"/>
                    <a:pt x="34832" y="0"/>
                  </a:cubicBezTo>
                  <a:cubicBezTo>
                    <a:pt x="21209" y="8555"/>
                    <a:pt x="10062" y="18077"/>
                    <a:pt x="988" y="29837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77">
              <a:extLst>
                <a:ext uri="{FF2B5EF4-FFF2-40B4-BE49-F238E27FC236}">
                  <a16:creationId xmlns:a16="http://schemas.microsoft.com/office/drawing/2014/main" xmlns="" id="{9C5A0FCA-7CF4-47AA-9CA2-00382FE9D56C}"/>
                </a:ext>
              </a:extLst>
            </p:cNvPr>
            <p:cNvSpPr/>
            <p:nvPr/>
          </p:nvSpPr>
          <p:spPr>
            <a:xfrm>
              <a:off x="852306" y="3967506"/>
              <a:ext cx="34710" cy="20637"/>
            </a:xfrm>
            <a:custGeom>
              <a:avLst/>
              <a:gdLst>
                <a:gd name="connsiteX0" fmla="*/ 1321 w 34710"/>
                <a:gd name="connsiteY0" fmla="*/ 8806 h 20637"/>
                <a:gd name="connsiteX1" fmla="*/ 4691 w 34710"/>
                <a:gd name="connsiteY1" fmla="*/ 17880 h 20637"/>
                <a:gd name="connsiteX2" fmla="*/ 18314 w 34710"/>
                <a:gd name="connsiteY2" fmla="*/ 20637 h 20637"/>
                <a:gd name="connsiteX3" fmla="*/ 27859 w 34710"/>
                <a:gd name="connsiteY3" fmla="*/ 18940 h 20637"/>
                <a:gd name="connsiteX4" fmla="*/ 31205 w 34710"/>
                <a:gd name="connsiteY4" fmla="*/ 4257 h 20637"/>
                <a:gd name="connsiteX5" fmla="*/ 1321 w 34710"/>
                <a:gd name="connsiteY5" fmla="*/ 8806 h 20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710" h="20637">
                  <a:moveTo>
                    <a:pt x="1321" y="8806"/>
                  </a:moveTo>
                  <a:cubicBezTo>
                    <a:pt x="-1012" y="13072"/>
                    <a:pt x="-470" y="16536"/>
                    <a:pt x="4691" y="17880"/>
                  </a:cubicBezTo>
                  <a:cubicBezTo>
                    <a:pt x="9193" y="19035"/>
                    <a:pt x="13788" y="19742"/>
                    <a:pt x="18314" y="20637"/>
                  </a:cubicBezTo>
                  <a:cubicBezTo>
                    <a:pt x="21637" y="20072"/>
                    <a:pt x="24889" y="19907"/>
                    <a:pt x="27859" y="18940"/>
                  </a:cubicBezTo>
                  <a:cubicBezTo>
                    <a:pt x="35518" y="16466"/>
                    <a:pt x="36933" y="9749"/>
                    <a:pt x="31205" y="4257"/>
                  </a:cubicBezTo>
                  <a:cubicBezTo>
                    <a:pt x="23522" y="-3096"/>
                    <a:pt x="6412" y="-503"/>
                    <a:pt x="1321" y="8806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78">
              <a:extLst>
                <a:ext uri="{FF2B5EF4-FFF2-40B4-BE49-F238E27FC236}">
                  <a16:creationId xmlns:a16="http://schemas.microsoft.com/office/drawing/2014/main" xmlns="" id="{78F50E1A-2021-4A8D-A32D-18990D56A844}"/>
                </a:ext>
              </a:extLst>
            </p:cNvPr>
            <p:cNvSpPr/>
            <p:nvPr/>
          </p:nvSpPr>
          <p:spPr>
            <a:xfrm>
              <a:off x="802710" y="3663838"/>
              <a:ext cx="31291" cy="26580"/>
            </a:xfrm>
            <a:custGeom>
              <a:avLst/>
              <a:gdLst>
                <a:gd name="connsiteX0" fmla="*/ 22777 w 31291"/>
                <a:gd name="connsiteY0" fmla="*/ 26567 h 26580"/>
                <a:gd name="connsiteX1" fmla="*/ 29682 w 31291"/>
                <a:gd name="connsiteY1" fmla="*/ 14924 h 26580"/>
                <a:gd name="connsiteX2" fmla="*/ 8612 w 31291"/>
                <a:gd name="connsiteY2" fmla="*/ 171 h 26580"/>
                <a:gd name="connsiteX3" fmla="*/ 670 w 31291"/>
                <a:gd name="connsiteY3" fmla="*/ 10187 h 26580"/>
                <a:gd name="connsiteX4" fmla="*/ 22777 w 31291"/>
                <a:gd name="connsiteY4" fmla="*/ 26567 h 26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291" h="26580">
                  <a:moveTo>
                    <a:pt x="22777" y="26567"/>
                  </a:moveTo>
                  <a:cubicBezTo>
                    <a:pt x="30318" y="26874"/>
                    <a:pt x="33476" y="21830"/>
                    <a:pt x="29682" y="14924"/>
                  </a:cubicBezTo>
                  <a:cubicBezTo>
                    <a:pt x="25133" y="6676"/>
                    <a:pt x="17827" y="1821"/>
                    <a:pt x="8612" y="171"/>
                  </a:cubicBezTo>
                  <a:cubicBezTo>
                    <a:pt x="2084" y="-984"/>
                    <a:pt x="-1593" y="3871"/>
                    <a:pt x="670" y="10187"/>
                  </a:cubicBezTo>
                  <a:cubicBezTo>
                    <a:pt x="3521" y="18153"/>
                    <a:pt x="14433" y="26214"/>
                    <a:pt x="22777" y="26567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79">
              <a:extLst>
                <a:ext uri="{FF2B5EF4-FFF2-40B4-BE49-F238E27FC236}">
                  <a16:creationId xmlns:a16="http://schemas.microsoft.com/office/drawing/2014/main" xmlns="" id="{FC011B62-36F3-40B0-8255-4F89C961E7DE}"/>
                </a:ext>
              </a:extLst>
            </p:cNvPr>
            <p:cNvSpPr/>
            <p:nvPr/>
          </p:nvSpPr>
          <p:spPr>
            <a:xfrm>
              <a:off x="770993" y="2664950"/>
              <a:ext cx="26730" cy="26539"/>
            </a:xfrm>
            <a:custGeom>
              <a:avLst/>
              <a:gdLst>
                <a:gd name="connsiteX0" fmla="*/ 13390 w 26730"/>
                <a:gd name="connsiteY0" fmla="*/ 1 h 26539"/>
                <a:gd name="connsiteX1" fmla="*/ 3 w 26730"/>
                <a:gd name="connsiteY1" fmla="*/ 13176 h 26539"/>
                <a:gd name="connsiteX2" fmla="*/ 13673 w 26730"/>
                <a:gd name="connsiteY2" fmla="*/ 26539 h 26539"/>
                <a:gd name="connsiteX3" fmla="*/ 26730 w 26730"/>
                <a:gd name="connsiteY3" fmla="*/ 13647 h 26539"/>
                <a:gd name="connsiteX4" fmla="*/ 13390 w 26730"/>
                <a:gd name="connsiteY4" fmla="*/ 1 h 26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30" h="26539">
                  <a:moveTo>
                    <a:pt x="13390" y="1"/>
                  </a:moveTo>
                  <a:cubicBezTo>
                    <a:pt x="6461" y="95"/>
                    <a:pt x="145" y="6317"/>
                    <a:pt x="3" y="13176"/>
                  </a:cubicBezTo>
                  <a:cubicBezTo>
                    <a:pt x="-162" y="20553"/>
                    <a:pt x="6037" y="26586"/>
                    <a:pt x="13673" y="26539"/>
                  </a:cubicBezTo>
                  <a:cubicBezTo>
                    <a:pt x="21262" y="26492"/>
                    <a:pt x="26659" y="21165"/>
                    <a:pt x="26730" y="13647"/>
                  </a:cubicBezTo>
                  <a:cubicBezTo>
                    <a:pt x="26800" y="5987"/>
                    <a:pt x="20861" y="-93"/>
                    <a:pt x="13390" y="1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80">
              <a:extLst>
                <a:ext uri="{FF2B5EF4-FFF2-40B4-BE49-F238E27FC236}">
                  <a16:creationId xmlns:a16="http://schemas.microsoft.com/office/drawing/2014/main" xmlns="" id="{8F9EE9BB-71CD-4875-A392-742B7C4992AF}"/>
                </a:ext>
              </a:extLst>
            </p:cNvPr>
            <p:cNvSpPr/>
            <p:nvPr/>
          </p:nvSpPr>
          <p:spPr>
            <a:xfrm>
              <a:off x="317727" y="2940566"/>
              <a:ext cx="21710" cy="34107"/>
            </a:xfrm>
            <a:custGeom>
              <a:avLst/>
              <a:gdLst>
                <a:gd name="connsiteX0" fmla="*/ 52 w 21710"/>
                <a:gd name="connsiteY0" fmla="*/ 13450 h 34107"/>
                <a:gd name="connsiteX1" fmla="*/ 10280 w 21710"/>
                <a:gd name="connsiteY1" fmla="*/ 32069 h 34107"/>
                <a:gd name="connsiteX2" fmla="*/ 19142 w 21710"/>
                <a:gd name="connsiteY2" fmla="*/ 29500 h 34107"/>
                <a:gd name="connsiteX3" fmla="*/ 21711 w 21710"/>
                <a:gd name="connsiteY3" fmla="*/ 15948 h 34107"/>
                <a:gd name="connsiteX4" fmla="*/ 13344 w 21710"/>
                <a:gd name="connsiteY4" fmla="*/ 16 h 34107"/>
                <a:gd name="connsiteX5" fmla="*/ 52 w 21710"/>
                <a:gd name="connsiteY5" fmla="*/ 13450 h 3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710" h="34107">
                  <a:moveTo>
                    <a:pt x="52" y="13450"/>
                  </a:moveTo>
                  <a:cubicBezTo>
                    <a:pt x="-585" y="21675"/>
                    <a:pt x="4765" y="27119"/>
                    <a:pt x="10280" y="32069"/>
                  </a:cubicBezTo>
                  <a:cubicBezTo>
                    <a:pt x="14145" y="35533"/>
                    <a:pt x="17728" y="34520"/>
                    <a:pt x="19142" y="29500"/>
                  </a:cubicBezTo>
                  <a:cubicBezTo>
                    <a:pt x="20509" y="24598"/>
                    <a:pt x="21075" y="19460"/>
                    <a:pt x="21711" y="15948"/>
                  </a:cubicBezTo>
                  <a:cubicBezTo>
                    <a:pt x="21711" y="5672"/>
                    <a:pt x="18600" y="370"/>
                    <a:pt x="13344" y="16"/>
                  </a:cubicBezTo>
                  <a:cubicBezTo>
                    <a:pt x="7287" y="-361"/>
                    <a:pt x="641" y="5979"/>
                    <a:pt x="52" y="13450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81">
              <a:extLst>
                <a:ext uri="{FF2B5EF4-FFF2-40B4-BE49-F238E27FC236}">
                  <a16:creationId xmlns:a16="http://schemas.microsoft.com/office/drawing/2014/main" xmlns="" id="{47F5494D-DB74-4209-8D4D-7BCA0A1F0433}"/>
                </a:ext>
              </a:extLst>
            </p:cNvPr>
            <p:cNvSpPr/>
            <p:nvPr/>
          </p:nvSpPr>
          <p:spPr>
            <a:xfrm>
              <a:off x="1176150" y="3654684"/>
              <a:ext cx="26138" cy="31666"/>
            </a:xfrm>
            <a:custGeom>
              <a:avLst/>
              <a:gdLst>
                <a:gd name="connsiteX0" fmla="*/ 15116 w 26138"/>
                <a:gd name="connsiteY0" fmla="*/ 1477 h 31666"/>
                <a:gd name="connsiteX1" fmla="*/ 173 w 26138"/>
                <a:gd name="connsiteY1" fmla="*/ 22241 h 31666"/>
                <a:gd name="connsiteX2" fmla="*/ 10755 w 26138"/>
                <a:gd name="connsiteY2" fmla="*/ 30348 h 31666"/>
                <a:gd name="connsiteX3" fmla="*/ 26122 w 26138"/>
                <a:gd name="connsiteY3" fmla="*/ 9443 h 31666"/>
                <a:gd name="connsiteX4" fmla="*/ 15116 w 26138"/>
                <a:gd name="connsiteY4" fmla="*/ 1477 h 31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138" h="31666">
                  <a:moveTo>
                    <a:pt x="15116" y="1477"/>
                  </a:moveTo>
                  <a:cubicBezTo>
                    <a:pt x="6843" y="5884"/>
                    <a:pt x="1564" y="12790"/>
                    <a:pt x="173" y="22241"/>
                  </a:cubicBezTo>
                  <a:cubicBezTo>
                    <a:pt x="-981" y="30018"/>
                    <a:pt x="3756" y="33883"/>
                    <a:pt x="10755" y="30348"/>
                  </a:cubicBezTo>
                  <a:cubicBezTo>
                    <a:pt x="19617" y="25894"/>
                    <a:pt x="24944" y="18446"/>
                    <a:pt x="26122" y="9443"/>
                  </a:cubicBezTo>
                  <a:cubicBezTo>
                    <a:pt x="26452" y="935"/>
                    <a:pt x="21856" y="-2105"/>
                    <a:pt x="15116" y="1477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82">
              <a:extLst>
                <a:ext uri="{FF2B5EF4-FFF2-40B4-BE49-F238E27FC236}">
                  <a16:creationId xmlns:a16="http://schemas.microsoft.com/office/drawing/2014/main" xmlns="" id="{318EA8B9-DBA3-44B2-96AC-2338A6E065E6}"/>
                </a:ext>
              </a:extLst>
            </p:cNvPr>
            <p:cNvSpPr/>
            <p:nvPr/>
          </p:nvSpPr>
          <p:spPr>
            <a:xfrm>
              <a:off x="839036" y="3893445"/>
              <a:ext cx="26399" cy="26403"/>
            </a:xfrm>
            <a:custGeom>
              <a:avLst/>
              <a:gdLst>
                <a:gd name="connsiteX0" fmla="*/ 26399 w 26399"/>
                <a:gd name="connsiteY0" fmla="*/ 13223 h 26403"/>
                <a:gd name="connsiteX1" fmla="*/ 13106 w 26399"/>
                <a:gd name="connsiteY1" fmla="*/ 1 h 26403"/>
                <a:gd name="connsiteX2" fmla="*/ 2 w 26399"/>
                <a:gd name="connsiteY2" fmla="*/ 12940 h 26403"/>
                <a:gd name="connsiteX3" fmla="*/ 12446 w 26399"/>
                <a:gd name="connsiteY3" fmla="*/ 26398 h 26403"/>
                <a:gd name="connsiteX4" fmla="*/ 26399 w 26399"/>
                <a:gd name="connsiteY4" fmla="*/ 13223 h 26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399" h="26403">
                  <a:moveTo>
                    <a:pt x="26399" y="13223"/>
                  </a:moveTo>
                  <a:cubicBezTo>
                    <a:pt x="26304" y="6011"/>
                    <a:pt x="20365" y="96"/>
                    <a:pt x="13106" y="1"/>
                  </a:cubicBezTo>
                  <a:cubicBezTo>
                    <a:pt x="5588" y="-93"/>
                    <a:pt x="120" y="5328"/>
                    <a:pt x="2" y="12940"/>
                  </a:cubicBezTo>
                  <a:cubicBezTo>
                    <a:pt x="-116" y="20977"/>
                    <a:pt x="4716" y="26185"/>
                    <a:pt x="12446" y="26398"/>
                  </a:cubicBezTo>
                  <a:cubicBezTo>
                    <a:pt x="20106" y="26610"/>
                    <a:pt x="26469" y="20576"/>
                    <a:pt x="26399" y="13223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: Shape 83">
              <a:extLst>
                <a:ext uri="{FF2B5EF4-FFF2-40B4-BE49-F238E27FC236}">
                  <a16:creationId xmlns:a16="http://schemas.microsoft.com/office/drawing/2014/main" xmlns="" id="{40FEAACF-DF53-41B3-8513-FE8F9E91B828}"/>
                </a:ext>
              </a:extLst>
            </p:cNvPr>
            <p:cNvSpPr/>
            <p:nvPr/>
          </p:nvSpPr>
          <p:spPr>
            <a:xfrm>
              <a:off x="318149" y="3481100"/>
              <a:ext cx="22938" cy="32891"/>
            </a:xfrm>
            <a:custGeom>
              <a:avLst/>
              <a:gdLst>
                <a:gd name="connsiteX0" fmla="*/ 13606 w 22938"/>
                <a:gd name="connsiteY0" fmla="*/ 161 h 32891"/>
                <a:gd name="connsiteX1" fmla="*/ 1704 w 22938"/>
                <a:gd name="connsiteY1" fmla="*/ 7349 h 32891"/>
                <a:gd name="connsiteX2" fmla="*/ 12498 w 22938"/>
                <a:gd name="connsiteY2" fmla="*/ 32850 h 32891"/>
                <a:gd name="connsiteX3" fmla="*/ 18673 w 22938"/>
                <a:gd name="connsiteY3" fmla="*/ 28702 h 32891"/>
                <a:gd name="connsiteX4" fmla="*/ 21454 w 22938"/>
                <a:gd name="connsiteY4" fmla="*/ 13524 h 32891"/>
                <a:gd name="connsiteX5" fmla="*/ 22939 w 22938"/>
                <a:gd name="connsiteY5" fmla="*/ 12275 h 32891"/>
                <a:gd name="connsiteX6" fmla="*/ 13606 w 22938"/>
                <a:gd name="connsiteY6" fmla="*/ 161 h 32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938" h="32891">
                  <a:moveTo>
                    <a:pt x="13606" y="161"/>
                  </a:moveTo>
                  <a:cubicBezTo>
                    <a:pt x="10895" y="-923"/>
                    <a:pt x="4273" y="3696"/>
                    <a:pt x="1704" y="7349"/>
                  </a:cubicBezTo>
                  <a:cubicBezTo>
                    <a:pt x="-3387" y="14608"/>
                    <a:pt x="3731" y="30800"/>
                    <a:pt x="12498" y="32850"/>
                  </a:cubicBezTo>
                  <a:cubicBezTo>
                    <a:pt x="14218" y="33251"/>
                    <a:pt x="18037" y="30635"/>
                    <a:pt x="18673" y="28702"/>
                  </a:cubicBezTo>
                  <a:cubicBezTo>
                    <a:pt x="20275" y="23870"/>
                    <a:pt x="20605" y="18615"/>
                    <a:pt x="21454" y="13524"/>
                  </a:cubicBezTo>
                  <a:cubicBezTo>
                    <a:pt x="21949" y="13100"/>
                    <a:pt x="22444" y="12699"/>
                    <a:pt x="22939" y="12275"/>
                  </a:cubicBezTo>
                  <a:cubicBezTo>
                    <a:pt x="19922" y="8009"/>
                    <a:pt x="17683" y="1787"/>
                    <a:pt x="13606" y="161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: Shape 84">
              <a:extLst>
                <a:ext uri="{FF2B5EF4-FFF2-40B4-BE49-F238E27FC236}">
                  <a16:creationId xmlns:a16="http://schemas.microsoft.com/office/drawing/2014/main" xmlns="" id="{AC8B0B25-2440-4B2B-9CB1-E17AA9BEBB99}"/>
                </a:ext>
              </a:extLst>
            </p:cNvPr>
            <p:cNvSpPr/>
            <p:nvPr/>
          </p:nvSpPr>
          <p:spPr>
            <a:xfrm>
              <a:off x="447145" y="3206317"/>
              <a:ext cx="21267" cy="32733"/>
            </a:xfrm>
            <a:custGeom>
              <a:avLst/>
              <a:gdLst>
                <a:gd name="connsiteX0" fmla="*/ 9144 w 21267"/>
                <a:gd name="connsiteY0" fmla="*/ 67 h 32733"/>
                <a:gd name="connsiteX1" fmla="*/ 2734 w 21267"/>
                <a:gd name="connsiteY1" fmla="*/ 3768 h 32733"/>
                <a:gd name="connsiteX2" fmla="*/ 0 w 21267"/>
                <a:gd name="connsiteY2" fmla="*/ 16848 h 32733"/>
                <a:gd name="connsiteX3" fmla="*/ 589 w 21267"/>
                <a:gd name="connsiteY3" fmla="*/ 22622 h 32733"/>
                <a:gd name="connsiteX4" fmla="*/ 7070 w 21267"/>
                <a:gd name="connsiteY4" fmla="*/ 32733 h 32733"/>
                <a:gd name="connsiteX5" fmla="*/ 19020 w 21267"/>
                <a:gd name="connsiteY5" fmla="*/ 26322 h 32733"/>
                <a:gd name="connsiteX6" fmla="*/ 9144 w 21267"/>
                <a:gd name="connsiteY6" fmla="*/ 67 h 32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267" h="32733">
                  <a:moveTo>
                    <a:pt x="9144" y="67"/>
                  </a:moveTo>
                  <a:cubicBezTo>
                    <a:pt x="7424" y="-428"/>
                    <a:pt x="3441" y="1906"/>
                    <a:pt x="2734" y="3768"/>
                  </a:cubicBezTo>
                  <a:cubicBezTo>
                    <a:pt x="1037" y="8293"/>
                    <a:pt x="660" y="13313"/>
                    <a:pt x="0" y="16848"/>
                  </a:cubicBezTo>
                  <a:cubicBezTo>
                    <a:pt x="236" y="19723"/>
                    <a:pt x="-71" y="21420"/>
                    <a:pt x="589" y="22622"/>
                  </a:cubicBezTo>
                  <a:cubicBezTo>
                    <a:pt x="2569" y="26299"/>
                    <a:pt x="5020" y="32804"/>
                    <a:pt x="7070" y="32733"/>
                  </a:cubicBezTo>
                  <a:cubicBezTo>
                    <a:pt x="11218" y="32568"/>
                    <a:pt x="16404" y="29716"/>
                    <a:pt x="19020" y="26322"/>
                  </a:cubicBezTo>
                  <a:cubicBezTo>
                    <a:pt x="24817" y="18757"/>
                    <a:pt x="18642" y="2825"/>
                    <a:pt x="9144" y="67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: Shape 85">
              <a:extLst>
                <a:ext uri="{FF2B5EF4-FFF2-40B4-BE49-F238E27FC236}">
                  <a16:creationId xmlns:a16="http://schemas.microsoft.com/office/drawing/2014/main" xmlns="" id="{360B5FD4-D56C-4C85-8060-F208BA31D87A}"/>
                </a:ext>
              </a:extLst>
            </p:cNvPr>
            <p:cNvSpPr/>
            <p:nvPr/>
          </p:nvSpPr>
          <p:spPr>
            <a:xfrm>
              <a:off x="1418322" y="3503319"/>
              <a:ext cx="21332" cy="32965"/>
            </a:xfrm>
            <a:custGeom>
              <a:avLst/>
              <a:gdLst>
                <a:gd name="connsiteX0" fmla="*/ 9121 w 21332"/>
                <a:gd name="connsiteY0" fmla="*/ 49 h 32965"/>
                <a:gd name="connsiteX1" fmla="*/ 2663 w 21332"/>
                <a:gd name="connsiteY1" fmla="*/ 4008 h 32965"/>
                <a:gd name="connsiteX2" fmla="*/ 0 w 21332"/>
                <a:gd name="connsiteY2" fmla="*/ 16924 h 32965"/>
                <a:gd name="connsiteX3" fmla="*/ 683 w 21332"/>
                <a:gd name="connsiteY3" fmla="*/ 17042 h 32965"/>
                <a:gd name="connsiteX4" fmla="*/ 825 w 21332"/>
                <a:gd name="connsiteY4" fmla="*/ 23641 h 32965"/>
                <a:gd name="connsiteX5" fmla="*/ 6929 w 21332"/>
                <a:gd name="connsiteY5" fmla="*/ 32738 h 32965"/>
                <a:gd name="connsiteX6" fmla="*/ 17111 w 21332"/>
                <a:gd name="connsiteY6" fmla="*/ 29179 h 32965"/>
                <a:gd name="connsiteX7" fmla="*/ 9121 w 21332"/>
                <a:gd name="connsiteY7" fmla="*/ 49 h 32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332" h="32965">
                  <a:moveTo>
                    <a:pt x="9121" y="49"/>
                  </a:moveTo>
                  <a:cubicBezTo>
                    <a:pt x="7283" y="-375"/>
                    <a:pt x="3464" y="2052"/>
                    <a:pt x="2663" y="4008"/>
                  </a:cubicBezTo>
                  <a:cubicBezTo>
                    <a:pt x="1013" y="7991"/>
                    <a:pt x="801" y="12587"/>
                    <a:pt x="0" y="16924"/>
                  </a:cubicBezTo>
                  <a:cubicBezTo>
                    <a:pt x="236" y="16971"/>
                    <a:pt x="448" y="16994"/>
                    <a:pt x="683" y="17042"/>
                  </a:cubicBezTo>
                  <a:cubicBezTo>
                    <a:pt x="683" y="19257"/>
                    <a:pt x="0" y="21802"/>
                    <a:pt x="825" y="23641"/>
                  </a:cubicBezTo>
                  <a:cubicBezTo>
                    <a:pt x="2333" y="27034"/>
                    <a:pt x="4148" y="31748"/>
                    <a:pt x="6929" y="32738"/>
                  </a:cubicBezTo>
                  <a:cubicBezTo>
                    <a:pt x="9639" y="33681"/>
                    <a:pt x="14589" y="31536"/>
                    <a:pt x="17111" y="29179"/>
                  </a:cubicBezTo>
                  <a:cubicBezTo>
                    <a:pt x="25595" y="21260"/>
                    <a:pt x="20457" y="2618"/>
                    <a:pt x="9121" y="49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86">
              <a:extLst>
                <a:ext uri="{FF2B5EF4-FFF2-40B4-BE49-F238E27FC236}">
                  <a16:creationId xmlns:a16="http://schemas.microsoft.com/office/drawing/2014/main" xmlns="" id="{78D3F94B-D296-4306-B815-3BC8322ECD1D}"/>
                </a:ext>
              </a:extLst>
            </p:cNvPr>
            <p:cNvSpPr/>
            <p:nvPr/>
          </p:nvSpPr>
          <p:spPr>
            <a:xfrm>
              <a:off x="1431953" y="3262303"/>
              <a:ext cx="26036" cy="32364"/>
            </a:xfrm>
            <a:custGeom>
              <a:avLst/>
              <a:gdLst>
                <a:gd name="connsiteX0" fmla="*/ 5907 w 26036"/>
                <a:gd name="connsiteY0" fmla="*/ 32 h 32364"/>
                <a:gd name="connsiteX1" fmla="*/ 745 w 26036"/>
                <a:gd name="connsiteY1" fmla="*/ 2483 h 32364"/>
                <a:gd name="connsiteX2" fmla="*/ 16630 w 26036"/>
                <a:gd name="connsiteY2" fmla="*/ 32085 h 32364"/>
                <a:gd name="connsiteX3" fmla="*/ 26034 w 26036"/>
                <a:gd name="connsiteY3" fmla="*/ 24944 h 32364"/>
                <a:gd name="connsiteX4" fmla="*/ 5907 w 26036"/>
                <a:gd name="connsiteY4" fmla="*/ 32 h 32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036" h="32364">
                  <a:moveTo>
                    <a:pt x="5907" y="32"/>
                  </a:moveTo>
                  <a:cubicBezTo>
                    <a:pt x="4281" y="-227"/>
                    <a:pt x="1335" y="1117"/>
                    <a:pt x="745" y="2483"/>
                  </a:cubicBezTo>
                  <a:cubicBezTo>
                    <a:pt x="-2884" y="11133"/>
                    <a:pt x="7439" y="29988"/>
                    <a:pt x="16630" y="32085"/>
                  </a:cubicBezTo>
                  <a:cubicBezTo>
                    <a:pt x="22122" y="33334"/>
                    <a:pt x="26152" y="30294"/>
                    <a:pt x="26034" y="24944"/>
                  </a:cubicBezTo>
                  <a:cubicBezTo>
                    <a:pt x="25893" y="17355"/>
                    <a:pt x="13095" y="1140"/>
                    <a:pt x="5907" y="32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87">
              <a:extLst>
                <a:ext uri="{FF2B5EF4-FFF2-40B4-BE49-F238E27FC236}">
                  <a16:creationId xmlns:a16="http://schemas.microsoft.com/office/drawing/2014/main" xmlns="" id="{8A12A316-03A1-46A3-B837-5E43C3EE6E94}"/>
                </a:ext>
              </a:extLst>
            </p:cNvPr>
            <p:cNvSpPr/>
            <p:nvPr/>
          </p:nvSpPr>
          <p:spPr>
            <a:xfrm>
              <a:off x="354326" y="3574809"/>
              <a:ext cx="18359" cy="48497"/>
            </a:xfrm>
            <a:custGeom>
              <a:avLst/>
              <a:gdLst>
                <a:gd name="connsiteX0" fmla="*/ 3118 w 18359"/>
                <a:gd name="connsiteY0" fmla="*/ 41 h 48497"/>
                <a:gd name="connsiteX1" fmla="*/ 408 w 18359"/>
                <a:gd name="connsiteY1" fmla="*/ 4566 h 48497"/>
                <a:gd name="connsiteX2" fmla="*/ 12498 w 18359"/>
                <a:gd name="connsiteY2" fmla="*/ 45174 h 48497"/>
                <a:gd name="connsiteX3" fmla="*/ 18013 w 18359"/>
                <a:gd name="connsiteY3" fmla="*/ 48497 h 48497"/>
                <a:gd name="connsiteX4" fmla="*/ 7785 w 18359"/>
                <a:gd name="connsiteY4" fmla="*/ 2563 h 48497"/>
                <a:gd name="connsiteX5" fmla="*/ 3118 w 18359"/>
                <a:gd name="connsiteY5" fmla="*/ 41 h 48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359" h="48497">
                  <a:moveTo>
                    <a:pt x="3118" y="41"/>
                  </a:moveTo>
                  <a:cubicBezTo>
                    <a:pt x="1892" y="348"/>
                    <a:pt x="643" y="2869"/>
                    <a:pt x="408" y="4566"/>
                  </a:cubicBezTo>
                  <a:cubicBezTo>
                    <a:pt x="-1643" y="19862"/>
                    <a:pt x="4296" y="32895"/>
                    <a:pt x="12498" y="45174"/>
                  </a:cubicBezTo>
                  <a:cubicBezTo>
                    <a:pt x="13300" y="46353"/>
                    <a:pt x="15161" y="46824"/>
                    <a:pt x="18013" y="48497"/>
                  </a:cubicBezTo>
                  <a:cubicBezTo>
                    <a:pt x="19569" y="30868"/>
                    <a:pt x="15845" y="16209"/>
                    <a:pt x="7785" y="2563"/>
                  </a:cubicBezTo>
                  <a:cubicBezTo>
                    <a:pt x="6960" y="1196"/>
                    <a:pt x="4414" y="-265"/>
                    <a:pt x="3118" y="41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88">
              <a:extLst>
                <a:ext uri="{FF2B5EF4-FFF2-40B4-BE49-F238E27FC236}">
                  <a16:creationId xmlns:a16="http://schemas.microsoft.com/office/drawing/2014/main" xmlns="" id="{16887390-B8F9-4534-BB16-F5972485F251}"/>
                </a:ext>
              </a:extLst>
            </p:cNvPr>
            <p:cNvSpPr/>
            <p:nvPr/>
          </p:nvSpPr>
          <p:spPr>
            <a:xfrm>
              <a:off x="393407" y="3572107"/>
              <a:ext cx="24734" cy="31189"/>
            </a:xfrm>
            <a:custGeom>
              <a:avLst/>
              <a:gdLst>
                <a:gd name="connsiteX0" fmla="*/ 8134 w 24734"/>
                <a:gd name="connsiteY0" fmla="*/ 1871 h 31189"/>
                <a:gd name="connsiteX1" fmla="*/ 3 w 24734"/>
                <a:gd name="connsiteY1" fmla="*/ 7598 h 31189"/>
                <a:gd name="connsiteX2" fmla="*/ 11033 w 24734"/>
                <a:gd name="connsiteY2" fmla="*/ 29823 h 31189"/>
                <a:gd name="connsiteX3" fmla="*/ 23972 w 24734"/>
                <a:gd name="connsiteY3" fmla="*/ 31190 h 31189"/>
                <a:gd name="connsiteX4" fmla="*/ 23925 w 24734"/>
                <a:gd name="connsiteY4" fmla="*/ 19901 h 31189"/>
                <a:gd name="connsiteX5" fmla="*/ 8134 w 24734"/>
                <a:gd name="connsiteY5" fmla="*/ 1871 h 31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734" h="31189">
                  <a:moveTo>
                    <a:pt x="8134" y="1871"/>
                  </a:moveTo>
                  <a:cubicBezTo>
                    <a:pt x="3538" y="-2112"/>
                    <a:pt x="-115" y="480"/>
                    <a:pt x="3" y="7598"/>
                  </a:cubicBezTo>
                  <a:cubicBezTo>
                    <a:pt x="1228" y="15564"/>
                    <a:pt x="3184" y="24567"/>
                    <a:pt x="11033" y="29823"/>
                  </a:cubicBezTo>
                  <a:cubicBezTo>
                    <a:pt x="14238" y="31968"/>
                    <a:pt x="19612" y="30836"/>
                    <a:pt x="23972" y="31190"/>
                  </a:cubicBezTo>
                  <a:cubicBezTo>
                    <a:pt x="24066" y="27348"/>
                    <a:pt x="25669" y="22517"/>
                    <a:pt x="23925" y="19901"/>
                  </a:cubicBezTo>
                  <a:cubicBezTo>
                    <a:pt x="19517" y="13278"/>
                    <a:pt x="14144" y="7080"/>
                    <a:pt x="8134" y="1871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89">
              <a:extLst>
                <a:ext uri="{FF2B5EF4-FFF2-40B4-BE49-F238E27FC236}">
                  <a16:creationId xmlns:a16="http://schemas.microsoft.com/office/drawing/2014/main" xmlns="" id="{56C6643B-9234-48C2-AA9E-69A2E8DA4933}"/>
                </a:ext>
              </a:extLst>
            </p:cNvPr>
            <p:cNvSpPr/>
            <p:nvPr/>
          </p:nvSpPr>
          <p:spPr>
            <a:xfrm>
              <a:off x="357392" y="3513644"/>
              <a:ext cx="21384" cy="27248"/>
            </a:xfrm>
            <a:custGeom>
              <a:avLst/>
              <a:gdLst>
                <a:gd name="connsiteX0" fmla="*/ 9574 w 21384"/>
                <a:gd name="connsiteY0" fmla="*/ 0 h 27248"/>
                <a:gd name="connsiteX1" fmla="*/ 995 w 21384"/>
                <a:gd name="connsiteY1" fmla="*/ 12043 h 27248"/>
                <a:gd name="connsiteX2" fmla="*/ 12897 w 21384"/>
                <a:gd name="connsiteY2" fmla="*/ 26656 h 27248"/>
                <a:gd name="connsiteX3" fmla="*/ 18978 w 21384"/>
                <a:gd name="connsiteY3" fmla="*/ 26632 h 27248"/>
                <a:gd name="connsiteX4" fmla="*/ 20840 w 21384"/>
                <a:gd name="connsiteY4" fmla="*/ 10747 h 27248"/>
                <a:gd name="connsiteX5" fmla="*/ 9574 w 21384"/>
                <a:gd name="connsiteY5" fmla="*/ 0 h 27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84" h="27248">
                  <a:moveTo>
                    <a:pt x="9574" y="0"/>
                  </a:moveTo>
                  <a:cubicBezTo>
                    <a:pt x="1938" y="1791"/>
                    <a:pt x="-1974" y="6717"/>
                    <a:pt x="995" y="12043"/>
                  </a:cubicBezTo>
                  <a:cubicBezTo>
                    <a:pt x="4012" y="17464"/>
                    <a:pt x="8514" y="22154"/>
                    <a:pt x="12897" y="26656"/>
                  </a:cubicBezTo>
                  <a:cubicBezTo>
                    <a:pt x="13934" y="27716"/>
                    <a:pt x="18884" y="27127"/>
                    <a:pt x="18978" y="26632"/>
                  </a:cubicBezTo>
                  <a:cubicBezTo>
                    <a:pt x="20109" y="21353"/>
                    <a:pt x="22442" y="15296"/>
                    <a:pt x="20840" y="10747"/>
                  </a:cubicBezTo>
                  <a:cubicBezTo>
                    <a:pt x="19308" y="6387"/>
                    <a:pt x="13510" y="3512"/>
                    <a:pt x="9574" y="0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90">
              <a:extLst>
                <a:ext uri="{FF2B5EF4-FFF2-40B4-BE49-F238E27FC236}">
                  <a16:creationId xmlns:a16="http://schemas.microsoft.com/office/drawing/2014/main" xmlns="" id="{7B771EAB-E4FA-4D50-8B36-740D6EE93F80}"/>
                </a:ext>
              </a:extLst>
            </p:cNvPr>
            <p:cNvSpPr/>
            <p:nvPr/>
          </p:nvSpPr>
          <p:spPr>
            <a:xfrm>
              <a:off x="424681" y="3070160"/>
              <a:ext cx="22181" cy="26364"/>
            </a:xfrm>
            <a:custGeom>
              <a:avLst/>
              <a:gdLst>
                <a:gd name="connsiteX0" fmla="*/ 946 w 22181"/>
                <a:gd name="connsiteY0" fmla="*/ 9428 h 26364"/>
                <a:gd name="connsiteX1" fmla="*/ 10703 w 22181"/>
                <a:gd name="connsiteY1" fmla="*/ 23050 h 26364"/>
                <a:gd name="connsiteX2" fmla="*/ 21780 w 22181"/>
                <a:gd name="connsiteY2" fmla="*/ 19468 h 26364"/>
                <a:gd name="connsiteX3" fmla="*/ 22181 w 22181"/>
                <a:gd name="connsiteY3" fmla="*/ 15555 h 26364"/>
                <a:gd name="connsiteX4" fmla="*/ 6673 w 22181"/>
                <a:gd name="connsiteY4" fmla="*/ 142 h 26364"/>
                <a:gd name="connsiteX5" fmla="*/ 946 w 22181"/>
                <a:gd name="connsiteY5" fmla="*/ 9428 h 26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181" h="26364">
                  <a:moveTo>
                    <a:pt x="946" y="9428"/>
                  </a:moveTo>
                  <a:cubicBezTo>
                    <a:pt x="3397" y="14377"/>
                    <a:pt x="6814" y="19114"/>
                    <a:pt x="10703" y="23050"/>
                  </a:cubicBezTo>
                  <a:cubicBezTo>
                    <a:pt x="16147" y="28565"/>
                    <a:pt x="19989" y="27080"/>
                    <a:pt x="21780" y="19468"/>
                  </a:cubicBezTo>
                  <a:cubicBezTo>
                    <a:pt x="22181" y="17818"/>
                    <a:pt x="22134" y="16050"/>
                    <a:pt x="22181" y="15555"/>
                  </a:cubicBezTo>
                  <a:cubicBezTo>
                    <a:pt x="22275" y="4950"/>
                    <a:pt x="15794" y="-1013"/>
                    <a:pt x="6673" y="142"/>
                  </a:cubicBezTo>
                  <a:cubicBezTo>
                    <a:pt x="1016" y="873"/>
                    <a:pt x="-1529" y="4431"/>
                    <a:pt x="946" y="9428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91">
              <a:extLst>
                <a:ext uri="{FF2B5EF4-FFF2-40B4-BE49-F238E27FC236}">
                  <a16:creationId xmlns:a16="http://schemas.microsoft.com/office/drawing/2014/main" xmlns="" id="{3A97007E-AA88-4F4E-B6DB-6FEA957DED84}"/>
                </a:ext>
              </a:extLst>
            </p:cNvPr>
            <p:cNvSpPr/>
            <p:nvPr/>
          </p:nvSpPr>
          <p:spPr>
            <a:xfrm>
              <a:off x="1205100" y="2369792"/>
              <a:ext cx="32759" cy="10679"/>
            </a:xfrm>
            <a:custGeom>
              <a:avLst/>
              <a:gdLst>
                <a:gd name="connsiteX0" fmla="*/ 32760 w 32759"/>
                <a:gd name="connsiteY0" fmla="*/ 6684 h 10679"/>
                <a:gd name="connsiteX1" fmla="*/ 0 w 32759"/>
                <a:gd name="connsiteY1" fmla="*/ 6401 h 10679"/>
                <a:gd name="connsiteX2" fmla="*/ 32760 w 32759"/>
                <a:gd name="connsiteY2" fmla="*/ 6684 h 10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759" h="10679">
                  <a:moveTo>
                    <a:pt x="32760" y="6684"/>
                  </a:moveTo>
                  <a:cubicBezTo>
                    <a:pt x="23804" y="-1989"/>
                    <a:pt x="6599" y="-2366"/>
                    <a:pt x="0" y="6401"/>
                  </a:cubicBezTo>
                  <a:cubicBezTo>
                    <a:pt x="8838" y="12057"/>
                    <a:pt x="25737" y="12057"/>
                    <a:pt x="32760" y="6684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92">
              <a:extLst>
                <a:ext uri="{FF2B5EF4-FFF2-40B4-BE49-F238E27FC236}">
                  <a16:creationId xmlns:a16="http://schemas.microsoft.com/office/drawing/2014/main" xmlns="" id="{CB5FC958-D2DE-4698-AD39-D41319A47F3A}"/>
                </a:ext>
              </a:extLst>
            </p:cNvPr>
            <p:cNvSpPr/>
            <p:nvPr/>
          </p:nvSpPr>
          <p:spPr>
            <a:xfrm>
              <a:off x="232642" y="3261935"/>
              <a:ext cx="10529" cy="32217"/>
            </a:xfrm>
            <a:custGeom>
              <a:avLst/>
              <a:gdLst>
                <a:gd name="connsiteX0" fmla="*/ 4793 w 10529"/>
                <a:gd name="connsiteY0" fmla="*/ 0 h 32217"/>
                <a:gd name="connsiteX1" fmla="*/ 1470 w 10529"/>
                <a:gd name="connsiteY1" fmla="*/ 4124 h 32217"/>
                <a:gd name="connsiteX2" fmla="*/ 3426 w 10529"/>
                <a:gd name="connsiteY2" fmla="*/ 32218 h 32217"/>
                <a:gd name="connsiteX3" fmla="*/ 8799 w 10529"/>
                <a:gd name="connsiteY3" fmla="*/ 3842 h 32217"/>
                <a:gd name="connsiteX4" fmla="*/ 4793 w 10529"/>
                <a:gd name="connsiteY4" fmla="*/ 0 h 32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29" h="32217">
                  <a:moveTo>
                    <a:pt x="4793" y="0"/>
                  </a:moveTo>
                  <a:cubicBezTo>
                    <a:pt x="3638" y="1367"/>
                    <a:pt x="1823" y="2569"/>
                    <a:pt x="1470" y="4124"/>
                  </a:cubicBezTo>
                  <a:cubicBezTo>
                    <a:pt x="-769" y="13575"/>
                    <a:pt x="-699" y="22979"/>
                    <a:pt x="3426" y="32218"/>
                  </a:cubicBezTo>
                  <a:cubicBezTo>
                    <a:pt x="10261" y="23545"/>
                    <a:pt x="12405" y="14117"/>
                    <a:pt x="8799" y="3842"/>
                  </a:cubicBezTo>
                  <a:cubicBezTo>
                    <a:pt x="8234" y="2286"/>
                    <a:pt x="6160" y="1273"/>
                    <a:pt x="4793" y="0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93">
              <a:extLst>
                <a:ext uri="{FF2B5EF4-FFF2-40B4-BE49-F238E27FC236}">
                  <a16:creationId xmlns:a16="http://schemas.microsoft.com/office/drawing/2014/main" xmlns="" id="{DBAB30D5-D937-47FE-8A80-57A97C2406DD}"/>
                </a:ext>
              </a:extLst>
            </p:cNvPr>
            <p:cNvSpPr/>
            <p:nvPr/>
          </p:nvSpPr>
          <p:spPr>
            <a:xfrm>
              <a:off x="340633" y="3166837"/>
              <a:ext cx="10070" cy="34056"/>
            </a:xfrm>
            <a:custGeom>
              <a:avLst/>
              <a:gdLst>
                <a:gd name="connsiteX0" fmla="*/ 3047 w 10070"/>
                <a:gd name="connsiteY0" fmla="*/ 0 h 34056"/>
                <a:gd name="connsiteX1" fmla="*/ 2128 w 10070"/>
                <a:gd name="connsiteY1" fmla="*/ 34056 h 34056"/>
                <a:gd name="connsiteX2" fmla="*/ 3047 w 10070"/>
                <a:gd name="connsiteY2" fmla="*/ 0 h 3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70" h="34056">
                  <a:moveTo>
                    <a:pt x="3047" y="0"/>
                  </a:moveTo>
                  <a:cubicBezTo>
                    <a:pt x="-1667" y="10983"/>
                    <a:pt x="-40" y="21754"/>
                    <a:pt x="2128" y="34056"/>
                  </a:cubicBezTo>
                  <a:cubicBezTo>
                    <a:pt x="12451" y="23780"/>
                    <a:pt x="12663" y="5020"/>
                    <a:pt x="3047" y="0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94">
              <a:extLst>
                <a:ext uri="{FF2B5EF4-FFF2-40B4-BE49-F238E27FC236}">
                  <a16:creationId xmlns:a16="http://schemas.microsoft.com/office/drawing/2014/main" xmlns="" id="{D50F4FDE-4DA9-4BC6-8E1E-2B7BC4D6AA25}"/>
                </a:ext>
              </a:extLst>
            </p:cNvPr>
            <p:cNvSpPr/>
            <p:nvPr/>
          </p:nvSpPr>
          <p:spPr>
            <a:xfrm>
              <a:off x="1406508" y="3639982"/>
              <a:ext cx="10152" cy="33383"/>
            </a:xfrm>
            <a:custGeom>
              <a:avLst/>
              <a:gdLst>
                <a:gd name="connsiteX0" fmla="*/ 4225 w 10152"/>
                <a:gd name="connsiteY0" fmla="*/ 11 h 33383"/>
                <a:gd name="connsiteX1" fmla="*/ 1161 w 10152"/>
                <a:gd name="connsiteY1" fmla="*/ 3381 h 33383"/>
                <a:gd name="connsiteX2" fmla="*/ 2433 w 10152"/>
                <a:gd name="connsiteY2" fmla="*/ 33384 h 33383"/>
                <a:gd name="connsiteX3" fmla="*/ 8420 w 10152"/>
                <a:gd name="connsiteY3" fmla="*/ 3405 h 33383"/>
                <a:gd name="connsiteX4" fmla="*/ 4225 w 10152"/>
                <a:gd name="connsiteY4" fmla="*/ 11 h 33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2" h="33383">
                  <a:moveTo>
                    <a:pt x="4225" y="11"/>
                  </a:moveTo>
                  <a:cubicBezTo>
                    <a:pt x="3565" y="-177"/>
                    <a:pt x="1396" y="2062"/>
                    <a:pt x="1161" y="3381"/>
                  </a:cubicBezTo>
                  <a:cubicBezTo>
                    <a:pt x="-442" y="13044"/>
                    <a:pt x="-701" y="22707"/>
                    <a:pt x="2433" y="33384"/>
                  </a:cubicBezTo>
                  <a:cubicBezTo>
                    <a:pt x="9527" y="25559"/>
                    <a:pt x="12238" y="10475"/>
                    <a:pt x="8420" y="3405"/>
                  </a:cubicBezTo>
                  <a:cubicBezTo>
                    <a:pt x="7618" y="1897"/>
                    <a:pt x="5851" y="483"/>
                    <a:pt x="4225" y="11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02" name="Group 95">
            <a:extLst>
              <a:ext uri="{FF2B5EF4-FFF2-40B4-BE49-F238E27FC236}">
                <a16:creationId xmlns:a16="http://schemas.microsoft.com/office/drawing/2014/main" xmlns="" id="{98032FC1-7716-4275-8B27-732CC43FF5A7}"/>
              </a:ext>
            </a:extLst>
          </p:cNvPr>
          <p:cNvGrpSpPr/>
          <p:nvPr/>
        </p:nvGrpSpPr>
        <p:grpSpPr>
          <a:xfrm>
            <a:off x="1243744" y="3573763"/>
            <a:ext cx="589085" cy="589085"/>
            <a:chOff x="1582614" y="2839915"/>
            <a:chExt cx="589085" cy="589085"/>
          </a:xfrm>
          <a:solidFill>
            <a:schemeClr val="accent1"/>
          </a:solidFill>
        </p:grpSpPr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xmlns="" id="{34D5EE85-07C8-44F2-B27D-F4CC7FD78D7D}"/>
                </a:ext>
              </a:extLst>
            </p:cNvPr>
            <p:cNvSpPr/>
            <p:nvPr/>
          </p:nvSpPr>
          <p:spPr>
            <a:xfrm>
              <a:off x="1582614" y="2839915"/>
              <a:ext cx="137160" cy="58908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xmlns="" id="{82400142-A3F3-48FB-AAA4-CA4B5707B4D0}"/>
                </a:ext>
              </a:extLst>
            </p:cNvPr>
            <p:cNvSpPr/>
            <p:nvPr/>
          </p:nvSpPr>
          <p:spPr>
            <a:xfrm rot="5400000">
              <a:off x="1808577" y="2613952"/>
              <a:ext cx="137160" cy="58908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5" name="Group 104">
            <a:extLst>
              <a:ext uri="{FF2B5EF4-FFF2-40B4-BE49-F238E27FC236}">
                <a16:creationId xmlns:a16="http://schemas.microsoft.com/office/drawing/2014/main" xmlns="" id="{9ECC2A3A-BBDE-4454-A16C-D3DEB9A384BA}"/>
              </a:ext>
            </a:extLst>
          </p:cNvPr>
          <p:cNvGrpSpPr/>
          <p:nvPr/>
        </p:nvGrpSpPr>
        <p:grpSpPr>
          <a:xfrm rot="16200000" flipV="1">
            <a:off x="3644267" y="5644273"/>
            <a:ext cx="589085" cy="589085"/>
            <a:chOff x="1582614" y="2839915"/>
            <a:chExt cx="589085" cy="589085"/>
          </a:xfrm>
          <a:solidFill>
            <a:schemeClr val="accent1"/>
          </a:solidFill>
        </p:grpSpPr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xmlns="" id="{2BD0DE27-1299-44CE-909C-6973A7C78755}"/>
                </a:ext>
              </a:extLst>
            </p:cNvPr>
            <p:cNvSpPr/>
            <p:nvPr/>
          </p:nvSpPr>
          <p:spPr>
            <a:xfrm>
              <a:off x="1582614" y="2839915"/>
              <a:ext cx="137160" cy="58908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xmlns="" id="{276260B0-D52B-4E7E-99DF-37B624BC8416}"/>
                </a:ext>
              </a:extLst>
            </p:cNvPr>
            <p:cNvSpPr/>
            <p:nvPr/>
          </p:nvSpPr>
          <p:spPr>
            <a:xfrm rot="5400000">
              <a:off x="1808577" y="2613952"/>
              <a:ext cx="137160" cy="58908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8" name="Group 101">
            <a:extLst>
              <a:ext uri="{FF2B5EF4-FFF2-40B4-BE49-F238E27FC236}">
                <a16:creationId xmlns:a16="http://schemas.microsoft.com/office/drawing/2014/main" xmlns="" id="{F43E65E9-7691-44DF-B8A1-BD3AC1EABB6F}"/>
              </a:ext>
            </a:extLst>
          </p:cNvPr>
          <p:cNvGrpSpPr/>
          <p:nvPr/>
        </p:nvGrpSpPr>
        <p:grpSpPr>
          <a:xfrm flipV="1">
            <a:off x="1235960" y="5658095"/>
            <a:ext cx="589085" cy="589085"/>
            <a:chOff x="1582614" y="2839915"/>
            <a:chExt cx="589085" cy="589085"/>
          </a:xfrm>
          <a:solidFill>
            <a:schemeClr val="accent1"/>
          </a:solidFill>
        </p:grpSpPr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xmlns="" id="{0C4FE776-8588-4D43-954A-D3DF429BE8FE}"/>
                </a:ext>
              </a:extLst>
            </p:cNvPr>
            <p:cNvSpPr/>
            <p:nvPr/>
          </p:nvSpPr>
          <p:spPr>
            <a:xfrm>
              <a:off x="1582614" y="2839915"/>
              <a:ext cx="137160" cy="58908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xmlns="" id="{D197EB6D-3DD7-496D-A35C-3E6E6E7E90D5}"/>
                </a:ext>
              </a:extLst>
            </p:cNvPr>
            <p:cNvSpPr/>
            <p:nvPr/>
          </p:nvSpPr>
          <p:spPr>
            <a:xfrm rot="5400000">
              <a:off x="1808577" y="2613952"/>
              <a:ext cx="137160" cy="58908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1" name="Group 98">
            <a:extLst>
              <a:ext uri="{FF2B5EF4-FFF2-40B4-BE49-F238E27FC236}">
                <a16:creationId xmlns:a16="http://schemas.microsoft.com/office/drawing/2014/main" xmlns="" id="{D884FF32-0B5B-49F5-A8A2-A44971B844DD}"/>
              </a:ext>
            </a:extLst>
          </p:cNvPr>
          <p:cNvGrpSpPr/>
          <p:nvPr/>
        </p:nvGrpSpPr>
        <p:grpSpPr>
          <a:xfrm rot="5400000">
            <a:off x="3644267" y="3611477"/>
            <a:ext cx="589085" cy="589085"/>
            <a:chOff x="1582614" y="2839915"/>
            <a:chExt cx="589085" cy="589085"/>
          </a:xfrm>
          <a:solidFill>
            <a:schemeClr val="accent1"/>
          </a:solidFill>
        </p:grpSpPr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xmlns="" id="{FBB50FD1-9D6B-44A0-977E-02BF8D095282}"/>
                </a:ext>
              </a:extLst>
            </p:cNvPr>
            <p:cNvSpPr/>
            <p:nvPr/>
          </p:nvSpPr>
          <p:spPr>
            <a:xfrm>
              <a:off x="1582614" y="2839915"/>
              <a:ext cx="137160" cy="58908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xmlns="" id="{7375878E-182D-4B9B-8063-C1DD97A06AE3}"/>
                </a:ext>
              </a:extLst>
            </p:cNvPr>
            <p:cNvSpPr/>
            <p:nvPr/>
          </p:nvSpPr>
          <p:spPr>
            <a:xfrm rot="5400000">
              <a:off x="1808577" y="2613952"/>
              <a:ext cx="137160" cy="58908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4" name="Rectangle 213"/>
          <p:cNvSpPr/>
          <p:nvPr/>
        </p:nvSpPr>
        <p:spPr>
          <a:xfrm>
            <a:off x="8422579" y="6339227"/>
            <a:ext cx="2172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solidFill>
                  <a:srgbClr val="00B0F0"/>
                </a:solidFill>
              </a:rPr>
              <a:t>Moniteur de charge</a:t>
            </a:r>
            <a:endParaRPr lang="fr-FR" dirty="0">
              <a:solidFill>
                <a:srgbClr val="00B0F0"/>
              </a:solidFill>
            </a:endParaRPr>
          </a:p>
        </p:txBody>
      </p:sp>
      <p:sp>
        <p:nvSpPr>
          <p:cNvPr id="215" name="Rectangle 214"/>
          <p:cNvSpPr/>
          <p:nvPr/>
        </p:nvSpPr>
        <p:spPr>
          <a:xfrm>
            <a:off x="738553" y="2309746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1400" b="1" dirty="0">
                <a:solidFill>
                  <a:srgbClr val="00B0F0"/>
                </a:solidFill>
              </a:rPr>
              <a:t>TEMPS NÉCESSAIRE POUR </a:t>
            </a:r>
            <a:r>
              <a:rPr lang="fr-FR" sz="1400" b="1" dirty="0" smtClean="0">
                <a:solidFill>
                  <a:srgbClr val="00B0F0"/>
                </a:solidFill>
              </a:rPr>
              <a:t>IDENTIFIER</a:t>
            </a:r>
          </a:p>
          <a:p>
            <a:r>
              <a:rPr lang="fr-FR" sz="1400" b="1" dirty="0" smtClean="0">
                <a:solidFill>
                  <a:srgbClr val="00B0F0"/>
                </a:solidFill>
              </a:rPr>
              <a:t> </a:t>
            </a:r>
            <a:r>
              <a:rPr lang="fr-FR" sz="1400" b="1" dirty="0">
                <a:solidFill>
                  <a:srgbClr val="00B0F0"/>
                </a:solidFill>
              </a:rPr>
              <a:t>LA BOMBE DE FOURCHE RESPECTIVE </a:t>
            </a:r>
            <a:endParaRPr lang="fr-FR" sz="1400" b="1" dirty="0" smtClean="0">
              <a:solidFill>
                <a:srgbClr val="00B0F0"/>
              </a:solidFill>
            </a:endParaRPr>
          </a:p>
          <a:p>
            <a:r>
              <a:rPr lang="fr-FR" sz="1400" b="1" dirty="0" smtClean="0">
                <a:solidFill>
                  <a:srgbClr val="00B0F0"/>
                </a:solidFill>
              </a:rPr>
              <a:t>AU </a:t>
            </a:r>
            <a:r>
              <a:rPr lang="fr-FR" sz="1400" b="1" dirty="0">
                <a:solidFill>
                  <a:srgbClr val="00B0F0"/>
                </a:solidFill>
              </a:rPr>
              <a:t>SEUIL</a:t>
            </a:r>
          </a:p>
        </p:txBody>
      </p:sp>
    </p:spTree>
    <p:extLst>
      <p:ext uri="{BB962C8B-B14F-4D97-AF65-F5344CB8AC3E}">
        <p14:creationId xmlns:p14="http://schemas.microsoft.com/office/powerpoint/2010/main" val="3210634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" grpId="0"/>
      <p:bldP spid="2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0C455B2A-3D1B-4F98-ACA5-C72C064015F6}"/>
              </a:ext>
            </a:extLst>
          </p:cNvPr>
          <p:cNvGrpSpPr/>
          <p:nvPr/>
        </p:nvGrpSpPr>
        <p:grpSpPr>
          <a:xfrm>
            <a:off x="6726084" y="2857630"/>
            <a:ext cx="4656018" cy="1142740"/>
            <a:chOff x="6665542" y="2749602"/>
            <a:chExt cx="4797245" cy="114274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5CF5BDA4-10C7-46A6-AC30-523A3FC438AC}"/>
                </a:ext>
              </a:extLst>
            </p:cNvPr>
            <p:cNvSpPr txBox="1"/>
            <p:nvPr/>
          </p:nvSpPr>
          <p:spPr>
            <a:xfrm>
              <a:off x="6665542" y="2749602"/>
              <a:ext cx="4777152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4800" b="1" dirty="0" smtClean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Conclusion</a:t>
              </a:r>
              <a:endParaRPr lang="ko-KR" altLang="en-US" sz="4800" b="1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C062103B-F514-4BE9-B5B2-C13878D2FE7C}"/>
                </a:ext>
              </a:extLst>
            </p:cNvPr>
            <p:cNvSpPr txBox="1"/>
            <p:nvPr/>
          </p:nvSpPr>
          <p:spPr>
            <a:xfrm>
              <a:off x="6685691" y="3512686"/>
              <a:ext cx="4777096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8371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DF8EF26-7AD5-4E7F-95B3-9A57CF80C483}"/>
              </a:ext>
            </a:extLst>
          </p:cNvPr>
          <p:cNvSpPr txBox="1"/>
          <p:nvPr/>
        </p:nvSpPr>
        <p:spPr>
          <a:xfrm>
            <a:off x="1" y="4879959"/>
            <a:ext cx="121919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/>
                </a:solidFill>
                <a:cs typeface="Arial" pitchFamily="34" charset="0"/>
              </a:rPr>
              <a:t>Merci pour </a:t>
            </a:r>
            <a:r>
              <a:rPr lang="en-US" altLang="ko-KR" sz="6000" dirty="0" err="1" smtClean="0">
                <a:solidFill>
                  <a:schemeClr val="bg1"/>
                </a:solidFill>
                <a:cs typeface="Arial" pitchFamily="34" charset="0"/>
              </a:rPr>
              <a:t>votre</a:t>
            </a:r>
            <a:r>
              <a:rPr lang="en-US" altLang="ko-KR" sz="6000" dirty="0" smtClean="0">
                <a:solidFill>
                  <a:schemeClr val="bg1"/>
                </a:solidFill>
                <a:cs typeface="Arial" pitchFamily="34" charset="0"/>
              </a:rPr>
              <a:t> attention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629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5A4BDA0-C270-4764-9C18-A593BCE2C965}"/>
              </a:ext>
            </a:extLst>
          </p:cNvPr>
          <p:cNvSpPr txBox="1"/>
          <p:nvPr/>
        </p:nvSpPr>
        <p:spPr>
          <a:xfrm>
            <a:off x="775063" y="871012"/>
            <a:ext cx="2719767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altLang="ko-KR" sz="5400" dirty="0" smtClean="0">
                <a:solidFill>
                  <a:schemeClr val="bg1"/>
                </a:solidFill>
                <a:cs typeface="Arial" pitchFamily="34" charset="0"/>
              </a:rPr>
              <a:t>Plan :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38877758-0130-4B47-B37B-2645E0648265}"/>
              </a:ext>
            </a:extLst>
          </p:cNvPr>
          <p:cNvGrpSpPr/>
          <p:nvPr/>
        </p:nvGrpSpPr>
        <p:grpSpPr>
          <a:xfrm>
            <a:off x="6178062" y="2198000"/>
            <a:ext cx="4815288" cy="1015663"/>
            <a:chOff x="662352" y="1120956"/>
            <a:chExt cx="4815288" cy="101566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2947E2A2-80C5-4050-946D-2423EA7FB990}"/>
                </a:ext>
              </a:extLst>
            </p:cNvPr>
            <p:cNvSpPr txBox="1"/>
            <p:nvPr/>
          </p:nvSpPr>
          <p:spPr>
            <a:xfrm>
              <a:off x="662352" y="1120956"/>
              <a:ext cx="1292103" cy="101566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6000" b="1" dirty="0" smtClean="0">
                  <a:solidFill>
                    <a:schemeClr val="accent1">
                      <a:alpha val="40000"/>
                    </a:schemeClr>
                  </a:solidFill>
                  <a:cs typeface="Arial" pitchFamily="34" charset="0"/>
                </a:rPr>
                <a:t>02</a:t>
              </a:r>
              <a:endParaRPr lang="ko-KR" altLang="en-US" sz="6000" b="1" dirty="0">
                <a:solidFill>
                  <a:schemeClr val="accent1">
                    <a:alpha val="40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3ED9CA4B-818D-4FC2-B606-12A65F5454AA}"/>
                </a:ext>
              </a:extLst>
            </p:cNvPr>
            <p:cNvSpPr txBox="1"/>
            <p:nvPr/>
          </p:nvSpPr>
          <p:spPr>
            <a:xfrm>
              <a:off x="1829800" y="1506360"/>
              <a:ext cx="3647840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endParaRPr lang="en-US" altLang="ko-KR" sz="2000" dirty="0">
                <a:solidFill>
                  <a:schemeClr val="bg1"/>
                </a:solidFill>
                <a:latin typeface="Bauhaus 93" pitchFamily="82" charset="0"/>
                <a:cs typeface="Arial" pitchFamily="34" charset="0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D4042D83-6D94-4C7D-AF7E-6001991A5C32}"/>
              </a:ext>
            </a:extLst>
          </p:cNvPr>
          <p:cNvSpPr txBox="1"/>
          <p:nvPr/>
        </p:nvSpPr>
        <p:spPr>
          <a:xfrm>
            <a:off x="6178060" y="3271743"/>
            <a:ext cx="1292103" cy="1015663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r"/>
            <a:r>
              <a:rPr lang="en-US" altLang="ko-KR" sz="6000" b="1" dirty="0" smtClean="0">
                <a:solidFill>
                  <a:schemeClr val="accent2">
                    <a:alpha val="40000"/>
                  </a:schemeClr>
                </a:solidFill>
                <a:cs typeface="Arial" pitchFamily="34" charset="0"/>
              </a:rPr>
              <a:t>03</a:t>
            </a:r>
            <a:endParaRPr lang="ko-KR" altLang="en-US" sz="6000" b="1" dirty="0">
              <a:solidFill>
                <a:schemeClr val="accent2">
                  <a:alpha val="40000"/>
                </a:schemeClr>
              </a:solidFill>
              <a:cs typeface="Arial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6597F79A-37DD-44B2-A79B-C1F933227444}"/>
              </a:ext>
            </a:extLst>
          </p:cNvPr>
          <p:cNvGrpSpPr/>
          <p:nvPr/>
        </p:nvGrpSpPr>
        <p:grpSpPr>
          <a:xfrm>
            <a:off x="6178062" y="4413766"/>
            <a:ext cx="4815288" cy="1015663"/>
            <a:chOff x="756137" y="1100479"/>
            <a:chExt cx="4815288" cy="1015663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6290E45A-078D-4537-9792-CA96313E8A83}"/>
                </a:ext>
              </a:extLst>
            </p:cNvPr>
            <p:cNvSpPr txBox="1"/>
            <p:nvPr/>
          </p:nvSpPr>
          <p:spPr>
            <a:xfrm>
              <a:off x="756137" y="1100479"/>
              <a:ext cx="1292103" cy="101566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6000" b="1" dirty="0" smtClean="0">
                  <a:solidFill>
                    <a:schemeClr val="accent3">
                      <a:alpha val="40000"/>
                    </a:schemeClr>
                  </a:solidFill>
                  <a:cs typeface="Arial" pitchFamily="34" charset="0"/>
                </a:rPr>
                <a:t>04</a:t>
              </a:r>
              <a:endParaRPr lang="ko-KR" altLang="en-US" sz="6000" b="1" dirty="0">
                <a:solidFill>
                  <a:schemeClr val="accent3">
                    <a:alpha val="40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5C49DD5E-A68F-4ACA-895F-B6F1AFD2783A}"/>
                </a:ext>
              </a:extLst>
            </p:cNvPr>
            <p:cNvSpPr txBox="1"/>
            <p:nvPr/>
          </p:nvSpPr>
          <p:spPr>
            <a:xfrm>
              <a:off x="1923585" y="1567915"/>
              <a:ext cx="364784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4">
            <a:extLst>
              <a:ext uri="{FF2B5EF4-FFF2-40B4-BE49-F238E27FC236}">
                <a16:creationId xmlns:a16="http://schemas.microsoft.com/office/drawing/2014/main" xmlns="" id="{6597F79A-37DD-44B2-A79B-C1F933227444}"/>
              </a:ext>
            </a:extLst>
          </p:cNvPr>
          <p:cNvGrpSpPr/>
          <p:nvPr/>
        </p:nvGrpSpPr>
        <p:grpSpPr>
          <a:xfrm>
            <a:off x="6178061" y="5429429"/>
            <a:ext cx="4815288" cy="1015663"/>
            <a:chOff x="756137" y="1100479"/>
            <a:chExt cx="4815288" cy="1015663"/>
          </a:xfrm>
        </p:grpSpPr>
        <p:sp>
          <p:nvSpPr>
            <p:cNvPr id="17" name="TextBox 15">
              <a:extLst>
                <a:ext uri="{FF2B5EF4-FFF2-40B4-BE49-F238E27FC236}">
                  <a16:creationId xmlns:a16="http://schemas.microsoft.com/office/drawing/2014/main" xmlns="" id="{6290E45A-078D-4537-9792-CA96313E8A83}"/>
                </a:ext>
              </a:extLst>
            </p:cNvPr>
            <p:cNvSpPr txBox="1"/>
            <p:nvPr/>
          </p:nvSpPr>
          <p:spPr>
            <a:xfrm>
              <a:off x="756137" y="1100479"/>
              <a:ext cx="1292103" cy="101566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6000" b="1" dirty="0" smtClean="0">
                  <a:solidFill>
                    <a:schemeClr val="accent3">
                      <a:alpha val="40000"/>
                    </a:schemeClr>
                  </a:solidFill>
                  <a:cs typeface="Arial" pitchFamily="34" charset="0"/>
                </a:rPr>
                <a:t>05</a:t>
              </a:r>
              <a:endParaRPr lang="ko-KR" altLang="en-US" sz="6000" b="1" dirty="0">
                <a:solidFill>
                  <a:schemeClr val="accent3">
                    <a:alpha val="40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8">
              <a:extLst>
                <a:ext uri="{FF2B5EF4-FFF2-40B4-BE49-F238E27FC236}">
                  <a16:creationId xmlns:a16="http://schemas.microsoft.com/office/drawing/2014/main" xmlns="" id="{5C49DD5E-A68F-4ACA-895F-B6F1AFD2783A}"/>
                </a:ext>
              </a:extLst>
            </p:cNvPr>
            <p:cNvSpPr txBox="1"/>
            <p:nvPr/>
          </p:nvSpPr>
          <p:spPr>
            <a:xfrm>
              <a:off x="1923585" y="1567915"/>
              <a:ext cx="364784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7574816" y="5784326"/>
            <a:ext cx="16866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 smtClean="0">
                <a:solidFill>
                  <a:schemeClr val="bg1"/>
                </a:solidFill>
                <a:latin typeface="Bauhaus 93" pitchFamily="82" charset="0"/>
              </a:rPr>
              <a:t>CONCLUSION</a:t>
            </a:r>
            <a:endParaRPr lang="fr-FR" sz="2000" dirty="0">
              <a:solidFill>
                <a:schemeClr val="bg1"/>
              </a:solidFill>
              <a:latin typeface="Bauhaus 93" pitchFamily="8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574816" y="2583404"/>
            <a:ext cx="24352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b="1" dirty="0" smtClean="0">
                <a:solidFill>
                  <a:schemeClr val="bg1"/>
                </a:solidFill>
                <a:latin typeface="Bauhaus 93" pitchFamily="82" charset="0"/>
              </a:rPr>
              <a:t>Attaques </a:t>
            </a:r>
            <a:r>
              <a:rPr lang="fr-FR" sz="2000" b="1" dirty="0" err="1">
                <a:solidFill>
                  <a:schemeClr val="bg1"/>
                </a:solidFill>
                <a:latin typeface="Bauhaus 93" pitchFamily="82" charset="0"/>
              </a:rPr>
              <a:t>Fork</a:t>
            </a:r>
            <a:r>
              <a:rPr lang="fr-FR" sz="2000" b="1" dirty="0">
                <a:solidFill>
                  <a:schemeClr val="bg1"/>
                </a:solidFill>
                <a:latin typeface="Bauhaus 93" pitchFamily="82" charset="0"/>
              </a:rPr>
              <a:t> </a:t>
            </a:r>
            <a:r>
              <a:rPr lang="fr-FR" sz="2000" b="1" dirty="0" err="1">
                <a:solidFill>
                  <a:schemeClr val="bg1"/>
                </a:solidFill>
                <a:latin typeface="Bauhaus 93" pitchFamily="82" charset="0"/>
              </a:rPr>
              <a:t>Bomb</a:t>
            </a:r>
            <a:endParaRPr lang="fr-FR" sz="2000" b="1" dirty="0">
              <a:solidFill>
                <a:schemeClr val="bg1"/>
              </a:solidFill>
              <a:latin typeface="Bauhaus 93" pitchFamily="82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574816" y="3590833"/>
            <a:ext cx="26901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b="1" dirty="0" smtClean="0">
                <a:solidFill>
                  <a:schemeClr val="bg1"/>
                </a:solidFill>
                <a:latin typeface="Bauhaus 93" pitchFamily="82" charset="0"/>
              </a:rPr>
              <a:t>SOLUTIONS </a:t>
            </a:r>
            <a:r>
              <a:rPr lang="fr-FR" sz="2000" b="1" dirty="0">
                <a:solidFill>
                  <a:schemeClr val="bg1"/>
                </a:solidFill>
                <a:latin typeface="Bauhaus 93" pitchFamily="82" charset="0"/>
              </a:rPr>
              <a:t>EXISTANTES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574816" y="4696536"/>
            <a:ext cx="25298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b="1" dirty="0" smtClean="0">
                <a:solidFill>
                  <a:schemeClr val="bg1"/>
                </a:solidFill>
                <a:latin typeface="Bauhaus 93" pitchFamily="82" charset="0"/>
              </a:rPr>
              <a:t>SOLUTION </a:t>
            </a:r>
            <a:r>
              <a:rPr lang="fr-FR" sz="2000" b="1" dirty="0">
                <a:solidFill>
                  <a:schemeClr val="bg1"/>
                </a:solidFill>
                <a:latin typeface="Bauhaus 93" pitchFamily="82" charset="0"/>
              </a:rPr>
              <a:t>PROPOSÉE</a:t>
            </a:r>
          </a:p>
        </p:txBody>
      </p:sp>
      <p:sp>
        <p:nvSpPr>
          <p:cNvPr id="23" name="TextBox 5">
            <a:extLst>
              <a:ext uri="{FF2B5EF4-FFF2-40B4-BE49-F238E27FC236}">
                <a16:creationId xmlns:a16="http://schemas.microsoft.com/office/drawing/2014/main" xmlns="" id="{2947E2A2-80C5-4050-946D-2423EA7FB990}"/>
              </a:ext>
            </a:extLst>
          </p:cNvPr>
          <p:cNvSpPr txBox="1"/>
          <p:nvPr/>
        </p:nvSpPr>
        <p:spPr>
          <a:xfrm>
            <a:off x="6178062" y="903747"/>
            <a:ext cx="1292103" cy="1015663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r"/>
            <a:r>
              <a:rPr lang="en-US" altLang="ko-KR" sz="6000" b="1" dirty="0" smtClean="0">
                <a:solidFill>
                  <a:schemeClr val="accent1">
                    <a:alpha val="40000"/>
                  </a:schemeClr>
                </a:solidFill>
                <a:cs typeface="Arial" pitchFamily="34" charset="0"/>
              </a:rPr>
              <a:t>01</a:t>
            </a:r>
            <a:endParaRPr lang="ko-KR" altLang="en-US" sz="6000" b="1" dirty="0">
              <a:solidFill>
                <a:schemeClr val="accent1">
                  <a:alpha val="40000"/>
                </a:schemeClr>
              </a:solidFill>
              <a:cs typeface="Arial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574816" y="1352526"/>
            <a:ext cx="19912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 smtClean="0">
                <a:solidFill>
                  <a:schemeClr val="bg1"/>
                </a:solidFill>
                <a:latin typeface="Bauhaus 93" pitchFamily="82" charset="0"/>
              </a:rPr>
              <a:t>INTRODUCTION</a:t>
            </a:r>
            <a:endParaRPr lang="fr-FR" sz="2000" dirty="0">
              <a:solidFill>
                <a:schemeClr val="bg1"/>
              </a:solidFill>
              <a:latin typeface="Bauhaus 93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989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" grpId="0"/>
      <p:bldP spid="8" grpId="0"/>
      <p:bldP spid="12" grpId="0"/>
      <p:bldP spid="20" grpId="0"/>
      <p:bldP spid="23" grpId="0"/>
      <p:bldP spid="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0C455B2A-3D1B-4F98-ACA5-C72C064015F6}"/>
              </a:ext>
            </a:extLst>
          </p:cNvPr>
          <p:cNvGrpSpPr/>
          <p:nvPr/>
        </p:nvGrpSpPr>
        <p:grpSpPr>
          <a:xfrm>
            <a:off x="6726084" y="2857630"/>
            <a:ext cx="4656018" cy="1142740"/>
            <a:chOff x="6665542" y="2749602"/>
            <a:chExt cx="4797245" cy="114274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5CF5BDA4-10C7-46A6-AC30-523A3FC438AC}"/>
                </a:ext>
              </a:extLst>
            </p:cNvPr>
            <p:cNvSpPr txBox="1"/>
            <p:nvPr/>
          </p:nvSpPr>
          <p:spPr>
            <a:xfrm>
              <a:off x="6665542" y="2749602"/>
              <a:ext cx="4777152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4800" b="1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I</a:t>
              </a:r>
              <a:r>
                <a:rPr lang="en-US" altLang="ko-KR" sz="4800" b="1" dirty="0" smtClean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ntroduction</a:t>
              </a:r>
              <a:endParaRPr lang="ko-KR" altLang="en-US" sz="4800" b="1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C062103B-F514-4BE9-B5B2-C13878D2FE7C}"/>
                </a:ext>
              </a:extLst>
            </p:cNvPr>
            <p:cNvSpPr txBox="1"/>
            <p:nvPr/>
          </p:nvSpPr>
          <p:spPr>
            <a:xfrm>
              <a:off x="6685691" y="3512686"/>
              <a:ext cx="4777096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400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fr-FR" b="1" dirty="0"/>
              <a:t>Attaques </a:t>
            </a:r>
            <a:r>
              <a:rPr lang="fr-FR" b="1" dirty="0" err="1"/>
              <a:t>Fork</a:t>
            </a:r>
            <a:r>
              <a:rPr lang="fr-FR" b="1" dirty="0"/>
              <a:t> </a:t>
            </a:r>
            <a:r>
              <a:rPr lang="fr-FR" b="1" dirty="0" err="1"/>
              <a:t>Bomb</a:t>
            </a:r>
            <a:endParaRPr lang="fr-FR" dirty="0"/>
          </a:p>
        </p:txBody>
      </p:sp>
      <p:grpSp>
        <p:nvGrpSpPr>
          <p:cNvPr id="6" name="그룹 6">
            <a:extLst>
              <a:ext uri="{FF2B5EF4-FFF2-40B4-BE49-F238E27FC236}">
                <a16:creationId xmlns:a16="http://schemas.microsoft.com/office/drawing/2014/main" xmlns="" id="{A6FC221C-1300-4C61-84DF-893CB82D6B24}"/>
              </a:ext>
            </a:extLst>
          </p:cNvPr>
          <p:cNvGrpSpPr/>
          <p:nvPr/>
        </p:nvGrpSpPr>
        <p:grpSpPr>
          <a:xfrm>
            <a:off x="977243" y="4626410"/>
            <a:ext cx="1260140" cy="1186259"/>
            <a:chOff x="602568" y="4345057"/>
            <a:chExt cx="1260140" cy="118625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026F05CD-7226-4C62-A7AB-BA6F07FF54BB}"/>
                </a:ext>
              </a:extLst>
            </p:cNvPr>
            <p:cNvSpPr txBox="1"/>
            <p:nvPr/>
          </p:nvSpPr>
          <p:spPr>
            <a:xfrm>
              <a:off x="602568" y="4345057"/>
              <a:ext cx="12601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Your Text</a:t>
              </a:r>
              <a:endParaRPr lang="ko-KR" altLang="en-US" sz="14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2306FB89-A3B8-4B80-8ED1-087D018C1948}"/>
                </a:ext>
              </a:extLst>
            </p:cNvPr>
            <p:cNvSpPr txBox="1"/>
            <p:nvPr/>
          </p:nvSpPr>
          <p:spPr>
            <a:xfrm>
              <a:off x="602568" y="4669542"/>
              <a:ext cx="1260140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chemeClr val="bg1"/>
                  </a:solidFill>
                </a:rPr>
                <a:t>Example Text : </a:t>
              </a:r>
            </a:p>
            <a:p>
              <a:pPr algn="ctr"/>
              <a:r>
                <a:rPr lang="en-US" altLang="ko-KR" sz="1000" dirty="0">
                  <a:solidFill>
                    <a:schemeClr val="bg1"/>
                  </a:solidFill>
                </a:rPr>
                <a:t>Get a modern PowerPoint  Presentation that is beautifully designed.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그룹 26">
            <a:extLst>
              <a:ext uri="{FF2B5EF4-FFF2-40B4-BE49-F238E27FC236}">
                <a16:creationId xmlns:a16="http://schemas.microsoft.com/office/drawing/2014/main" xmlns="" id="{1DAB0E7B-21F5-4B2E-BA7A-DAB02B009755}"/>
              </a:ext>
            </a:extLst>
          </p:cNvPr>
          <p:cNvGrpSpPr/>
          <p:nvPr/>
        </p:nvGrpSpPr>
        <p:grpSpPr>
          <a:xfrm>
            <a:off x="9907361" y="4626410"/>
            <a:ext cx="1260140" cy="1186259"/>
            <a:chOff x="7332687" y="4345057"/>
            <a:chExt cx="1260140" cy="118625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C277358F-8F24-45C3-9955-20886CB9EDE6}"/>
                </a:ext>
              </a:extLst>
            </p:cNvPr>
            <p:cNvSpPr txBox="1"/>
            <p:nvPr/>
          </p:nvSpPr>
          <p:spPr>
            <a:xfrm>
              <a:off x="7332687" y="4345057"/>
              <a:ext cx="12601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Your Text</a:t>
              </a:r>
              <a:endParaRPr lang="ko-KR" altLang="en-US" sz="14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4167B71A-879F-4077-91F6-A1905947BD01}"/>
                </a:ext>
              </a:extLst>
            </p:cNvPr>
            <p:cNvSpPr txBox="1"/>
            <p:nvPr/>
          </p:nvSpPr>
          <p:spPr>
            <a:xfrm>
              <a:off x="7332687" y="4669542"/>
              <a:ext cx="1260140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chemeClr val="bg1"/>
                  </a:solidFill>
                </a:rPr>
                <a:t>Example Text : </a:t>
              </a:r>
            </a:p>
            <a:p>
              <a:pPr algn="ctr"/>
              <a:r>
                <a:rPr lang="en-US" altLang="ko-KR" sz="1000" dirty="0">
                  <a:solidFill>
                    <a:schemeClr val="bg1"/>
                  </a:solidFill>
                </a:rPr>
                <a:t>Get a modern PowerPoint  Presentation that is beautifully designed.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  <p:sp>
        <p:nvSpPr>
          <p:cNvPr id="52" name="Block Arc 31">
            <a:extLst>
              <a:ext uri="{FF2B5EF4-FFF2-40B4-BE49-F238E27FC236}">
                <a16:creationId xmlns:a16="http://schemas.microsoft.com/office/drawing/2014/main" xmlns="" id="{E5BCE0F3-2468-4E61-8171-F53BCD8AC03B}"/>
              </a:ext>
            </a:extLst>
          </p:cNvPr>
          <p:cNvSpPr/>
          <p:nvPr/>
        </p:nvSpPr>
        <p:spPr>
          <a:xfrm>
            <a:off x="6092990" y="1562214"/>
            <a:ext cx="577441" cy="639401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grpSp>
        <p:nvGrpSpPr>
          <p:cNvPr id="16" name="Graphic 21">
            <a:extLst>
              <a:ext uri="{FF2B5EF4-FFF2-40B4-BE49-F238E27FC236}">
                <a16:creationId xmlns:a16="http://schemas.microsoft.com/office/drawing/2014/main" xmlns="" id="{66EF4A0C-63DE-4279-8B0D-169E7DDA2172}"/>
              </a:ext>
            </a:extLst>
          </p:cNvPr>
          <p:cNvGrpSpPr/>
          <p:nvPr/>
        </p:nvGrpSpPr>
        <p:grpSpPr>
          <a:xfrm>
            <a:off x="1510960" y="114452"/>
            <a:ext cx="939920" cy="1150132"/>
            <a:chOff x="3425127" y="0"/>
            <a:chExt cx="5341746" cy="6858000"/>
          </a:xfrm>
        </p:grpSpPr>
        <p:sp>
          <p:nvSpPr>
            <p:cNvPr id="17" name="Freeform: Shape 100">
              <a:extLst>
                <a:ext uri="{FF2B5EF4-FFF2-40B4-BE49-F238E27FC236}">
                  <a16:creationId xmlns:a16="http://schemas.microsoft.com/office/drawing/2014/main" xmlns="" id="{01E994F2-9095-4FC5-831F-859DB03BD16E}"/>
                </a:ext>
              </a:extLst>
            </p:cNvPr>
            <p:cNvSpPr/>
            <p:nvPr/>
          </p:nvSpPr>
          <p:spPr>
            <a:xfrm>
              <a:off x="3425013" y="0"/>
              <a:ext cx="5341478" cy="6856954"/>
            </a:xfrm>
            <a:custGeom>
              <a:avLst/>
              <a:gdLst>
                <a:gd name="connsiteX0" fmla="*/ 2688415 w 5341478"/>
                <a:gd name="connsiteY0" fmla="*/ 0 h 6856954"/>
                <a:gd name="connsiteX1" fmla="*/ 25123 w 5341478"/>
                <a:gd name="connsiteY1" fmla="*/ 1019550 h 6856954"/>
                <a:gd name="connsiteX2" fmla="*/ 25123 w 5341478"/>
                <a:gd name="connsiteY2" fmla="*/ 3846231 h 6856954"/>
                <a:gd name="connsiteX3" fmla="*/ 2642056 w 5341478"/>
                <a:gd name="connsiteY3" fmla="*/ 6856955 h 6856954"/>
                <a:gd name="connsiteX4" fmla="*/ 5338636 w 5341478"/>
                <a:gd name="connsiteY4" fmla="*/ 3952543 h 6856954"/>
                <a:gd name="connsiteX5" fmla="*/ 5338636 w 5341478"/>
                <a:gd name="connsiteY5" fmla="*/ 1048917 h 6856954"/>
                <a:gd name="connsiteX6" fmla="*/ 2688415 w 5341478"/>
                <a:gd name="connsiteY6" fmla="*/ 0 h 6856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341478" h="6856954">
                  <a:moveTo>
                    <a:pt x="2688415" y="0"/>
                  </a:moveTo>
                  <a:cubicBezTo>
                    <a:pt x="2688415" y="0"/>
                    <a:pt x="956487" y="1166644"/>
                    <a:pt x="25123" y="1019550"/>
                  </a:cubicBezTo>
                  <a:cubicBezTo>
                    <a:pt x="-26116" y="2058707"/>
                    <a:pt x="15276" y="3058651"/>
                    <a:pt x="25123" y="3846231"/>
                  </a:cubicBezTo>
                  <a:cubicBezTo>
                    <a:pt x="54577" y="5744861"/>
                    <a:pt x="2642056" y="6856955"/>
                    <a:pt x="2642056" y="6856955"/>
                  </a:cubicBezTo>
                  <a:cubicBezTo>
                    <a:pt x="2642056" y="6856955"/>
                    <a:pt x="5064141" y="5921234"/>
                    <a:pt x="5338636" y="3952543"/>
                  </a:cubicBezTo>
                  <a:cubicBezTo>
                    <a:pt x="5328789" y="2980224"/>
                    <a:pt x="5348483" y="1950827"/>
                    <a:pt x="5338636" y="1048917"/>
                  </a:cubicBezTo>
                  <a:cubicBezTo>
                    <a:pt x="3593636" y="764663"/>
                    <a:pt x="2688415" y="0"/>
                    <a:pt x="2688415" y="0"/>
                  </a:cubicBezTo>
                  <a:close/>
                </a:path>
              </a:pathLst>
            </a:custGeom>
            <a:noFill/>
            <a:ln w="3175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101">
              <a:extLst>
                <a:ext uri="{FF2B5EF4-FFF2-40B4-BE49-F238E27FC236}">
                  <a16:creationId xmlns:a16="http://schemas.microsoft.com/office/drawing/2014/main" xmlns="" id="{018198A8-A6A4-4596-A14A-0B954B507784}"/>
                </a:ext>
              </a:extLst>
            </p:cNvPr>
            <p:cNvSpPr/>
            <p:nvPr/>
          </p:nvSpPr>
          <p:spPr>
            <a:xfrm>
              <a:off x="3692070" y="321376"/>
              <a:ext cx="4817313" cy="6184138"/>
            </a:xfrm>
            <a:custGeom>
              <a:avLst/>
              <a:gdLst>
                <a:gd name="connsiteX0" fmla="*/ 2424582 w 4817313"/>
                <a:gd name="connsiteY0" fmla="*/ 0 h 6184138"/>
                <a:gd name="connsiteX1" fmla="*/ 22626 w 4817313"/>
                <a:gd name="connsiteY1" fmla="*/ 919512 h 6184138"/>
                <a:gd name="connsiteX2" fmla="*/ 22626 w 4817313"/>
                <a:gd name="connsiteY2" fmla="*/ 3468824 h 6184138"/>
                <a:gd name="connsiteX3" fmla="*/ 2382841 w 4817313"/>
                <a:gd name="connsiteY3" fmla="*/ 6184138 h 6184138"/>
                <a:gd name="connsiteX4" fmla="*/ 4814773 w 4817313"/>
                <a:gd name="connsiteY4" fmla="*/ 3564766 h 6184138"/>
                <a:gd name="connsiteX5" fmla="*/ 4814773 w 4817313"/>
                <a:gd name="connsiteY5" fmla="*/ 946003 h 6184138"/>
                <a:gd name="connsiteX6" fmla="*/ 2424582 w 4817313"/>
                <a:gd name="connsiteY6" fmla="*/ 0 h 618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17313" h="6184138">
                  <a:moveTo>
                    <a:pt x="2424582" y="0"/>
                  </a:moveTo>
                  <a:cubicBezTo>
                    <a:pt x="2424582" y="0"/>
                    <a:pt x="862578" y="1052141"/>
                    <a:pt x="22626" y="919512"/>
                  </a:cubicBezTo>
                  <a:cubicBezTo>
                    <a:pt x="-23559" y="1856714"/>
                    <a:pt x="13825" y="2758537"/>
                    <a:pt x="22626" y="3468824"/>
                  </a:cubicBezTo>
                  <a:cubicBezTo>
                    <a:pt x="49117" y="5181145"/>
                    <a:pt x="2382841" y="6184138"/>
                    <a:pt x="2382841" y="6184138"/>
                  </a:cubicBezTo>
                  <a:cubicBezTo>
                    <a:pt x="2382841" y="6184138"/>
                    <a:pt x="4567206" y="5340265"/>
                    <a:pt x="4814773" y="3564766"/>
                  </a:cubicBezTo>
                  <a:cubicBezTo>
                    <a:pt x="4805973" y="2687778"/>
                    <a:pt x="4823575" y="1759465"/>
                    <a:pt x="4814773" y="946003"/>
                  </a:cubicBezTo>
                  <a:cubicBezTo>
                    <a:pt x="3240919" y="689634"/>
                    <a:pt x="2424582" y="0"/>
                    <a:pt x="2424582" y="0"/>
                  </a:cubicBezTo>
                  <a:close/>
                </a:path>
              </a:pathLst>
            </a:custGeom>
            <a:solidFill>
              <a:schemeClr val="accent1"/>
            </a:solidFill>
            <a:ln w="87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102">
              <a:extLst>
                <a:ext uri="{FF2B5EF4-FFF2-40B4-BE49-F238E27FC236}">
                  <a16:creationId xmlns:a16="http://schemas.microsoft.com/office/drawing/2014/main" xmlns="" id="{39FBDC15-0712-4C3D-BD3C-E273C955FB44}"/>
                </a:ext>
              </a:extLst>
            </p:cNvPr>
            <p:cNvSpPr/>
            <p:nvPr/>
          </p:nvSpPr>
          <p:spPr>
            <a:xfrm>
              <a:off x="5077582" y="3107623"/>
              <a:ext cx="1971904" cy="1813799"/>
            </a:xfrm>
            <a:custGeom>
              <a:avLst/>
              <a:gdLst>
                <a:gd name="connsiteX0" fmla="*/ 1970433 w 1971904"/>
                <a:gd name="connsiteY0" fmla="*/ 1441139 h 1813799"/>
                <a:gd name="connsiteX1" fmla="*/ 0 w 1971904"/>
                <a:gd name="connsiteY1" fmla="*/ 1441139 h 1813799"/>
                <a:gd name="connsiteX2" fmla="*/ 0 w 1971904"/>
                <a:gd name="connsiteY2" fmla="*/ 0 h 1813799"/>
                <a:gd name="connsiteX3" fmla="*/ 1970433 w 1971904"/>
                <a:gd name="connsiteY3" fmla="*/ 0 h 1813799"/>
                <a:gd name="connsiteX4" fmla="*/ 1970433 w 1971904"/>
                <a:gd name="connsiteY4" fmla="*/ 1441139 h 1813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1904" h="1813799">
                  <a:moveTo>
                    <a:pt x="1970433" y="1441139"/>
                  </a:moveTo>
                  <a:cubicBezTo>
                    <a:pt x="1467194" y="1954225"/>
                    <a:pt x="555524" y="1921547"/>
                    <a:pt x="0" y="1441139"/>
                  </a:cubicBezTo>
                  <a:cubicBezTo>
                    <a:pt x="0" y="1079329"/>
                    <a:pt x="0" y="0"/>
                    <a:pt x="0" y="0"/>
                  </a:cubicBezTo>
                  <a:lnTo>
                    <a:pt x="1970433" y="0"/>
                  </a:lnTo>
                  <a:cubicBezTo>
                    <a:pt x="1970433" y="87"/>
                    <a:pt x="1973745" y="1079329"/>
                    <a:pt x="1970433" y="1441139"/>
                  </a:cubicBezTo>
                  <a:close/>
                </a:path>
              </a:pathLst>
            </a:custGeom>
            <a:solidFill>
              <a:srgbClr val="FFFFFF"/>
            </a:solidFill>
            <a:ln w="87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103">
              <a:extLst>
                <a:ext uri="{FF2B5EF4-FFF2-40B4-BE49-F238E27FC236}">
                  <a16:creationId xmlns:a16="http://schemas.microsoft.com/office/drawing/2014/main" xmlns="" id="{E5E193F6-81ED-43EC-857F-CEBEB7CB275D}"/>
                </a:ext>
              </a:extLst>
            </p:cNvPr>
            <p:cNvSpPr/>
            <p:nvPr/>
          </p:nvSpPr>
          <p:spPr>
            <a:xfrm>
              <a:off x="5332382" y="1718072"/>
              <a:ext cx="1483576" cy="1261366"/>
            </a:xfrm>
            <a:custGeom>
              <a:avLst/>
              <a:gdLst>
                <a:gd name="connsiteX0" fmla="*/ 741832 w 1483576"/>
                <a:gd name="connsiteY0" fmla="*/ 0 h 1261366"/>
                <a:gd name="connsiteX1" fmla="*/ 741832 w 1483576"/>
                <a:gd name="connsiteY1" fmla="*/ 0 h 1261366"/>
                <a:gd name="connsiteX2" fmla="*/ 0 w 1483576"/>
                <a:gd name="connsiteY2" fmla="*/ 741745 h 1261366"/>
                <a:gd name="connsiteX3" fmla="*/ 0 w 1483576"/>
                <a:gd name="connsiteY3" fmla="*/ 1261367 h 1261366"/>
                <a:gd name="connsiteX4" fmla="*/ 292445 w 1483576"/>
                <a:gd name="connsiteY4" fmla="*/ 1261367 h 1261366"/>
                <a:gd name="connsiteX5" fmla="*/ 292445 w 1483576"/>
                <a:gd name="connsiteY5" fmla="*/ 735209 h 1261366"/>
                <a:gd name="connsiteX6" fmla="*/ 719698 w 1483576"/>
                <a:gd name="connsiteY6" fmla="*/ 307956 h 1261366"/>
                <a:gd name="connsiteX7" fmla="*/ 719698 w 1483576"/>
                <a:gd name="connsiteY7" fmla="*/ 307956 h 1261366"/>
                <a:gd name="connsiteX8" fmla="*/ 1146950 w 1483576"/>
                <a:gd name="connsiteY8" fmla="*/ 735209 h 1261366"/>
                <a:gd name="connsiteX9" fmla="*/ 1146950 w 1483576"/>
                <a:gd name="connsiteY9" fmla="*/ 1261367 h 1261366"/>
                <a:gd name="connsiteX10" fmla="*/ 1483576 w 1483576"/>
                <a:gd name="connsiteY10" fmla="*/ 1261367 h 1261366"/>
                <a:gd name="connsiteX11" fmla="*/ 1483576 w 1483576"/>
                <a:gd name="connsiteY11" fmla="*/ 741745 h 1261366"/>
                <a:gd name="connsiteX12" fmla="*/ 741832 w 1483576"/>
                <a:gd name="connsiteY12" fmla="*/ 0 h 1261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83576" h="1261366">
                  <a:moveTo>
                    <a:pt x="741832" y="0"/>
                  </a:moveTo>
                  <a:lnTo>
                    <a:pt x="741832" y="0"/>
                  </a:lnTo>
                  <a:cubicBezTo>
                    <a:pt x="332182" y="0"/>
                    <a:pt x="0" y="332095"/>
                    <a:pt x="0" y="741745"/>
                  </a:cubicBezTo>
                  <a:lnTo>
                    <a:pt x="0" y="1261367"/>
                  </a:lnTo>
                  <a:lnTo>
                    <a:pt x="292445" y="1261367"/>
                  </a:lnTo>
                  <a:lnTo>
                    <a:pt x="292445" y="735209"/>
                  </a:lnTo>
                  <a:cubicBezTo>
                    <a:pt x="292445" y="499231"/>
                    <a:pt x="483720" y="307956"/>
                    <a:pt x="719698" y="307956"/>
                  </a:cubicBezTo>
                  <a:lnTo>
                    <a:pt x="719698" y="307956"/>
                  </a:lnTo>
                  <a:cubicBezTo>
                    <a:pt x="955676" y="307956"/>
                    <a:pt x="1146950" y="499231"/>
                    <a:pt x="1146950" y="735209"/>
                  </a:cubicBezTo>
                  <a:lnTo>
                    <a:pt x="1146950" y="1261367"/>
                  </a:lnTo>
                  <a:lnTo>
                    <a:pt x="1483576" y="1261367"/>
                  </a:lnTo>
                  <a:lnTo>
                    <a:pt x="1483576" y="741745"/>
                  </a:lnTo>
                  <a:cubicBezTo>
                    <a:pt x="1483664" y="332095"/>
                    <a:pt x="1151569" y="0"/>
                    <a:pt x="741832" y="0"/>
                  </a:cubicBezTo>
                  <a:close/>
                </a:path>
              </a:pathLst>
            </a:custGeom>
            <a:solidFill>
              <a:srgbClr val="FFFFFF"/>
            </a:solidFill>
            <a:ln w="87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104">
              <a:extLst>
                <a:ext uri="{FF2B5EF4-FFF2-40B4-BE49-F238E27FC236}">
                  <a16:creationId xmlns:a16="http://schemas.microsoft.com/office/drawing/2014/main" xmlns="" id="{93FBF04F-F499-47C8-AC86-3C151DF65F3A}"/>
                </a:ext>
              </a:extLst>
            </p:cNvPr>
            <p:cNvSpPr/>
            <p:nvPr/>
          </p:nvSpPr>
          <p:spPr>
            <a:xfrm>
              <a:off x="5864640" y="3547424"/>
              <a:ext cx="405205" cy="796469"/>
            </a:xfrm>
            <a:custGeom>
              <a:avLst/>
              <a:gdLst>
                <a:gd name="connsiteX0" fmla="*/ 353618 w 405205"/>
                <a:gd name="connsiteY0" fmla="*/ 639528 h 796469"/>
                <a:gd name="connsiteX1" fmla="*/ 310135 w 405205"/>
                <a:gd name="connsiteY1" fmla="*/ 639528 h 796469"/>
                <a:gd name="connsiteX2" fmla="*/ 311529 w 405205"/>
                <a:gd name="connsiteY2" fmla="*/ 628026 h 796469"/>
                <a:gd name="connsiteX3" fmla="*/ 311529 w 405205"/>
                <a:gd name="connsiteY3" fmla="*/ 570861 h 796469"/>
                <a:gd name="connsiteX4" fmla="*/ 261685 w 405205"/>
                <a:gd name="connsiteY4" fmla="*/ 521016 h 796469"/>
                <a:gd name="connsiteX5" fmla="*/ 261423 w 405205"/>
                <a:gd name="connsiteY5" fmla="*/ 521016 h 796469"/>
                <a:gd name="connsiteX6" fmla="*/ 261423 w 405205"/>
                <a:gd name="connsiteY6" fmla="*/ 396492 h 796469"/>
                <a:gd name="connsiteX7" fmla="*/ 405206 w 405205"/>
                <a:gd name="connsiteY7" fmla="*/ 202603 h 796469"/>
                <a:gd name="connsiteX8" fmla="*/ 202603 w 405205"/>
                <a:gd name="connsiteY8" fmla="*/ 0 h 796469"/>
                <a:gd name="connsiteX9" fmla="*/ 0 w 405205"/>
                <a:gd name="connsiteY9" fmla="*/ 202603 h 796469"/>
                <a:gd name="connsiteX10" fmla="*/ 143783 w 405205"/>
                <a:gd name="connsiteY10" fmla="*/ 396492 h 796469"/>
                <a:gd name="connsiteX11" fmla="*/ 143783 w 405205"/>
                <a:gd name="connsiteY11" fmla="*/ 521016 h 796469"/>
                <a:gd name="connsiteX12" fmla="*/ 143521 w 405205"/>
                <a:gd name="connsiteY12" fmla="*/ 521016 h 796469"/>
                <a:gd name="connsiteX13" fmla="*/ 93677 w 405205"/>
                <a:gd name="connsiteY13" fmla="*/ 570861 h 796469"/>
                <a:gd name="connsiteX14" fmla="*/ 93677 w 405205"/>
                <a:gd name="connsiteY14" fmla="*/ 628026 h 796469"/>
                <a:gd name="connsiteX15" fmla="*/ 95071 w 405205"/>
                <a:gd name="connsiteY15" fmla="*/ 639528 h 796469"/>
                <a:gd name="connsiteX16" fmla="*/ 51587 w 405205"/>
                <a:gd name="connsiteY16" fmla="*/ 639528 h 796469"/>
                <a:gd name="connsiteX17" fmla="*/ 21785 w 405205"/>
                <a:gd name="connsiteY17" fmla="*/ 669330 h 796469"/>
                <a:gd name="connsiteX18" fmla="*/ 21785 w 405205"/>
                <a:gd name="connsiteY18" fmla="*/ 766667 h 796469"/>
                <a:gd name="connsiteX19" fmla="*/ 51587 w 405205"/>
                <a:gd name="connsiteY19" fmla="*/ 796469 h 796469"/>
                <a:gd name="connsiteX20" fmla="*/ 353705 w 405205"/>
                <a:gd name="connsiteY20" fmla="*/ 796469 h 796469"/>
                <a:gd name="connsiteX21" fmla="*/ 383508 w 405205"/>
                <a:gd name="connsiteY21" fmla="*/ 766667 h 796469"/>
                <a:gd name="connsiteX22" fmla="*/ 383508 w 405205"/>
                <a:gd name="connsiteY22" fmla="*/ 669330 h 796469"/>
                <a:gd name="connsiteX23" fmla="*/ 353618 w 405205"/>
                <a:gd name="connsiteY23" fmla="*/ 639528 h 796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05205" h="796469">
                  <a:moveTo>
                    <a:pt x="353618" y="639528"/>
                  </a:moveTo>
                  <a:lnTo>
                    <a:pt x="310135" y="639528"/>
                  </a:lnTo>
                  <a:cubicBezTo>
                    <a:pt x="311006" y="635781"/>
                    <a:pt x="311529" y="631947"/>
                    <a:pt x="311529" y="628026"/>
                  </a:cubicBezTo>
                  <a:lnTo>
                    <a:pt x="311529" y="570861"/>
                  </a:lnTo>
                  <a:cubicBezTo>
                    <a:pt x="311529" y="543324"/>
                    <a:pt x="289221" y="521016"/>
                    <a:pt x="261685" y="521016"/>
                  </a:cubicBezTo>
                  <a:lnTo>
                    <a:pt x="261423" y="521016"/>
                  </a:lnTo>
                  <a:lnTo>
                    <a:pt x="261423" y="396492"/>
                  </a:lnTo>
                  <a:cubicBezTo>
                    <a:pt x="344643" y="371308"/>
                    <a:pt x="405206" y="294014"/>
                    <a:pt x="405206" y="202603"/>
                  </a:cubicBezTo>
                  <a:cubicBezTo>
                    <a:pt x="405206" y="90714"/>
                    <a:pt x="314492" y="0"/>
                    <a:pt x="202603" y="0"/>
                  </a:cubicBezTo>
                  <a:cubicBezTo>
                    <a:pt x="90714" y="0"/>
                    <a:pt x="0" y="90714"/>
                    <a:pt x="0" y="202603"/>
                  </a:cubicBezTo>
                  <a:cubicBezTo>
                    <a:pt x="0" y="294014"/>
                    <a:pt x="60563" y="371308"/>
                    <a:pt x="143783" y="396492"/>
                  </a:cubicBezTo>
                  <a:lnTo>
                    <a:pt x="143783" y="521016"/>
                  </a:lnTo>
                  <a:lnTo>
                    <a:pt x="143521" y="521016"/>
                  </a:lnTo>
                  <a:cubicBezTo>
                    <a:pt x="115985" y="521016"/>
                    <a:pt x="93677" y="543324"/>
                    <a:pt x="93677" y="570861"/>
                  </a:cubicBezTo>
                  <a:lnTo>
                    <a:pt x="93677" y="628026"/>
                  </a:lnTo>
                  <a:cubicBezTo>
                    <a:pt x="93677" y="632034"/>
                    <a:pt x="94199" y="635868"/>
                    <a:pt x="95071" y="639528"/>
                  </a:cubicBezTo>
                  <a:lnTo>
                    <a:pt x="51587" y="639528"/>
                  </a:lnTo>
                  <a:cubicBezTo>
                    <a:pt x="35118" y="639528"/>
                    <a:pt x="21785" y="652861"/>
                    <a:pt x="21785" y="669330"/>
                  </a:cubicBezTo>
                  <a:lnTo>
                    <a:pt x="21785" y="766667"/>
                  </a:lnTo>
                  <a:cubicBezTo>
                    <a:pt x="21785" y="783137"/>
                    <a:pt x="35118" y="796469"/>
                    <a:pt x="51587" y="796469"/>
                  </a:cubicBezTo>
                  <a:lnTo>
                    <a:pt x="353705" y="796469"/>
                  </a:lnTo>
                  <a:cubicBezTo>
                    <a:pt x="370175" y="796469"/>
                    <a:pt x="383508" y="783137"/>
                    <a:pt x="383508" y="766667"/>
                  </a:cubicBezTo>
                  <a:lnTo>
                    <a:pt x="383508" y="669330"/>
                  </a:lnTo>
                  <a:cubicBezTo>
                    <a:pt x="383333" y="652861"/>
                    <a:pt x="370001" y="639528"/>
                    <a:pt x="353618" y="639528"/>
                  </a:cubicBezTo>
                  <a:close/>
                </a:path>
              </a:pathLst>
            </a:custGeom>
            <a:solidFill>
              <a:schemeClr val="accent1"/>
            </a:solidFill>
            <a:ln w="87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5" name="Graphic 21">
            <a:extLst>
              <a:ext uri="{FF2B5EF4-FFF2-40B4-BE49-F238E27FC236}">
                <a16:creationId xmlns:a16="http://schemas.microsoft.com/office/drawing/2014/main" xmlns="" id="{66EF4A0C-63DE-4279-8B0D-169E7DDA2172}"/>
              </a:ext>
            </a:extLst>
          </p:cNvPr>
          <p:cNvGrpSpPr/>
          <p:nvPr/>
        </p:nvGrpSpPr>
        <p:grpSpPr>
          <a:xfrm>
            <a:off x="9617642" y="139576"/>
            <a:ext cx="972229" cy="1124833"/>
            <a:chOff x="3425013" y="0"/>
            <a:chExt cx="5341478" cy="6856954"/>
          </a:xfrm>
        </p:grpSpPr>
        <p:sp>
          <p:nvSpPr>
            <p:cNvPr id="26" name="Freeform: Shape 100">
              <a:extLst>
                <a:ext uri="{FF2B5EF4-FFF2-40B4-BE49-F238E27FC236}">
                  <a16:creationId xmlns:a16="http://schemas.microsoft.com/office/drawing/2014/main" xmlns="" id="{01E994F2-9095-4FC5-831F-859DB03BD16E}"/>
                </a:ext>
              </a:extLst>
            </p:cNvPr>
            <p:cNvSpPr/>
            <p:nvPr/>
          </p:nvSpPr>
          <p:spPr>
            <a:xfrm>
              <a:off x="3425013" y="0"/>
              <a:ext cx="5341478" cy="6856954"/>
            </a:xfrm>
            <a:custGeom>
              <a:avLst/>
              <a:gdLst>
                <a:gd name="connsiteX0" fmla="*/ 2688415 w 5341478"/>
                <a:gd name="connsiteY0" fmla="*/ 0 h 6856954"/>
                <a:gd name="connsiteX1" fmla="*/ 25123 w 5341478"/>
                <a:gd name="connsiteY1" fmla="*/ 1019550 h 6856954"/>
                <a:gd name="connsiteX2" fmla="*/ 25123 w 5341478"/>
                <a:gd name="connsiteY2" fmla="*/ 3846231 h 6856954"/>
                <a:gd name="connsiteX3" fmla="*/ 2642056 w 5341478"/>
                <a:gd name="connsiteY3" fmla="*/ 6856955 h 6856954"/>
                <a:gd name="connsiteX4" fmla="*/ 5338636 w 5341478"/>
                <a:gd name="connsiteY4" fmla="*/ 3952543 h 6856954"/>
                <a:gd name="connsiteX5" fmla="*/ 5338636 w 5341478"/>
                <a:gd name="connsiteY5" fmla="*/ 1048917 h 6856954"/>
                <a:gd name="connsiteX6" fmla="*/ 2688415 w 5341478"/>
                <a:gd name="connsiteY6" fmla="*/ 0 h 6856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341478" h="6856954">
                  <a:moveTo>
                    <a:pt x="2688415" y="0"/>
                  </a:moveTo>
                  <a:cubicBezTo>
                    <a:pt x="2688415" y="0"/>
                    <a:pt x="956487" y="1166644"/>
                    <a:pt x="25123" y="1019550"/>
                  </a:cubicBezTo>
                  <a:cubicBezTo>
                    <a:pt x="-26116" y="2058707"/>
                    <a:pt x="15276" y="3058651"/>
                    <a:pt x="25123" y="3846231"/>
                  </a:cubicBezTo>
                  <a:cubicBezTo>
                    <a:pt x="54577" y="5744861"/>
                    <a:pt x="2642056" y="6856955"/>
                    <a:pt x="2642056" y="6856955"/>
                  </a:cubicBezTo>
                  <a:cubicBezTo>
                    <a:pt x="2642056" y="6856955"/>
                    <a:pt x="5064141" y="5921234"/>
                    <a:pt x="5338636" y="3952543"/>
                  </a:cubicBezTo>
                  <a:cubicBezTo>
                    <a:pt x="5328789" y="2980224"/>
                    <a:pt x="5348483" y="1950827"/>
                    <a:pt x="5338636" y="1048917"/>
                  </a:cubicBezTo>
                  <a:cubicBezTo>
                    <a:pt x="3593636" y="764663"/>
                    <a:pt x="2688415" y="0"/>
                    <a:pt x="2688415" y="0"/>
                  </a:cubicBezTo>
                  <a:close/>
                </a:path>
              </a:pathLst>
            </a:custGeom>
            <a:noFill/>
            <a:ln w="3175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101">
              <a:extLst>
                <a:ext uri="{FF2B5EF4-FFF2-40B4-BE49-F238E27FC236}">
                  <a16:creationId xmlns:a16="http://schemas.microsoft.com/office/drawing/2014/main" xmlns="" id="{018198A8-A6A4-4596-A14A-0B954B507784}"/>
                </a:ext>
              </a:extLst>
            </p:cNvPr>
            <p:cNvSpPr/>
            <p:nvPr/>
          </p:nvSpPr>
          <p:spPr>
            <a:xfrm>
              <a:off x="3692070" y="321376"/>
              <a:ext cx="4817313" cy="6184138"/>
            </a:xfrm>
            <a:custGeom>
              <a:avLst/>
              <a:gdLst>
                <a:gd name="connsiteX0" fmla="*/ 2424582 w 4817313"/>
                <a:gd name="connsiteY0" fmla="*/ 0 h 6184138"/>
                <a:gd name="connsiteX1" fmla="*/ 22626 w 4817313"/>
                <a:gd name="connsiteY1" fmla="*/ 919512 h 6184138"/>
                <a:gd name="connsiteX2" fmla="*/ 22626 w 4817313"/>
                <a:gd name="connsiteY2" fmla="*/ 3468824 h 6184138"/>
                <a:gd name="connsiteX3" fmla="*/ 2382841 w 4817313"/>
                <a:gd name="connsiteY3" fmla="*/ 6184138 h 6184138"/>
                <a:gd name="connsiteX4" fmla="*/ 4814773 w 4817313"/>
                <a:gd name="connsiteY4" fmla="*/ 3564766 h 6184138"/>
                <a:gd name="connsiteX5" fmla="*/ 4814773 w 4817313"/>
                <a:gd name="connsiteY5" fmla="*/ 946003 h 6184138"/>
                <a:gd name="connsiteX6" fmla="*/ 2424582 w 4817313"/>
                <a:gd name="connsiteY6" fmla="*/ 0 h 618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17313" h="6184138">
                  <a:moveTo>
                    <a:pt x="2424582" y="0"/>
                  </a:moveTo>
                  <a:cubicBezTo>
                    <a:pt x="2424582" y="0"/>
                    <a:pt x="862578" y="1052141"/>
                    <a:pt x="22626" y="919512"/>
                  </a:cubicBezTo>
                  <a:cubicBezTo>
                    <a:pt x="-23559" y="1856714"/>
                    <a:pt x="13825" y="2758537"/>
                    <a:pt x="22626" y="3468824"/>
                  </a:cubicBezTo>
                  <a:cubicBezTo>
                    <a:pt x="49117" y="5181145"/>
                    <a:pt x="2382841" y="6184138"/>
                    <a:pt x="2382841" y="6184138"/>
                  </a:cubicBezTo>
                  <a:cubicBezTo>
                    <a:pt x="2382841" y="6184138"/>
                    <a:pt x="4567206" y="5340265"/>
                    <a:pt x="4814773" y="3564766"/>
                  </a:cubicBezTo>
                  <a:cubicBezTo>
                    <a:pt x="4805973" y="2687778"/>
                    <a:pt x="4823575" y="1759465"/>
                    <a:pt x="4814773" y="946003"/>
                  </a:cubicBezTo>
                  <a:cubicBezTo>
                    <a:pt x="3240919" y="689634"/>
                    <a:pt x="2424582" y="0"/>
                    <a:pt x="2424582" y="0"/>
                  </a:cubicBezTo>
                  <a:close/>
                </a:path>
              </a:pathLst>
            </a:custGeom>
            <a:solidFill>
              <a:schemeClr val="accent1"/>
            </a:solidFill>
            <a:ln w="87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104">
              <a:extLst>
                <a:ext uri="{FF2B5EF4-FFF2-40B4-BE49-F238E27FC236}">
                  <a16:creationId xmlns:a16="http://schemas.microsoft.com/office/drawing/2014/main" xmlns="" id="{93FBF04F-F499-47C8-AC86-3C151DF65F3A}"/>
                </a:ext>
              </a:extLst>
            </p:cNvPr>
            <p:cNvSpPr/>
            <p:nvPr/>
          </p:nvSpPr>
          <p:spPr>
            <a:xfrm>
              <a:off x="5864640" y="3547424"/>
              <a:ext cx="405205" cy="796469"/>
            </a:xfrm>
            <a:custGeom>
              <a:avLst/>
              <a:gdLst>
                <a:gd name="connsiteX0" fmla="*/ 353618 w 405205"/>
                <a:gd name="connsiteY0" fmla="*/ 639528 h 796469"/>
                <a:gd name="connsiteX1" fmla="*/ 310135 w 405205"/>
                <a:gd name="connsiteY1" fmla="*/ 639528 h 796469"/>
                <a:gd name="connsiteX2" fmla="*/ 311529 w 405205"/>
                <a:gd name="connsiteY2" fmla="*/ 628026 h 796469"/>
                <a:gd name="connsiteX3" fmla="*/ 311529 w 405205"/>
                <a:gd name="connsiteY3" fmla="*/ 570861 h 796469"/>
                <a:gd name="connsiteX4" fmla="*/ 261685 w 405205"/>
                <a:gd name="connsiteY4" fmla="*/ 521016 h 796469"/>
                <a:gd name="connsiteX5" fmla="*/ 261423 w 405205"/>
                <a:gd name="connsiteY5" fmla="*/ 521016 h 796469"/>
                <a:gd name="connsiteX6" fmla="*/ 261423 w 405205"/>
                <a:gd name="connsiteY6" fmla="*/ 396492 h 796469"/>
                <a:gd name="connsiteX7" fmla="*/ 405206 w 405205"/>
                <a:gd name="connsiteY7" fmla="*/ 202603 h 796469"/>
                <a:gd name="connsiteX8" fmla="*/ 202603 w 405205"/>
                <a:gd name="connsiteY8" fmla="*/ 0 h 796469"/>
                <a:gd name="connsiteX9" fmla="*/ 0 w 405205"/>
                <a:gd name="connsiteY9" fmla="*/ 202603 h 796469"/>
                <a:gd name="connsiteX10" fmla="*/ 143783 w 405205"/>
                <a:gd name="connsiteY10" fmla="*/ 396492 h 796469"/>
                <a:gd name="connsiteX11" fmla="*/ 143783 w 405205"/>
                <a:gd name="connsiteY11" fmla="*/ 521016 h 796469"/>
                <a:gd name="connsiteX12" fmla="*/ 143521 w 405205"/>
                <a:gd name="connsiteY12" fmla="*/ 521016 h 796469"/>
                <a:gd name="connsiteX13" fmla="*/ 93677 w 405205"/>
                <a:gd name="connsiteY13" fmla="*/ 570861 h 796469"/>
                <a:gd name="connsiteX14" fmla="*/ 93677 w 405205"/>
                <a:gd name="connsiteY14" fmla="*/ 628026 h 796469"/>
                <a:gd name="connsiteX15" fmla="*/ 95071 w 405205"/>
                <a:gd name="connsiteY15" fmla="*/ 639528 h 796469"/>
                <a:gd name="connsiteX16" fmla="*/ 51587 w 405205"/>
                <a:gd name="connsiteY16" fmla="*/ 639528 h 796469"/>
                <a:gd name="connsiteX17" fmla="*/ 21785 w 405205"/>
                <a:gd name="connsiteY17" fmla="*/ 669330 h 796469"/>
                <a:gd name="connsiteX18" fmla="*/ 21785 w 405205"/>
                <a:gd name="connsiteY18" fmla="*/ 766667 h 796469"/>
                <a:gd name="connsiteX19" fmla="*/ 51587 w 405205"/>
                <a:gd name="connsiteY19" fmla="*/ 796469 h 796469"/>
                <a:gd name="connsiteX20" fmla="*/ 353705 w 405205"/>
                <a:gd name="connsiteY20" fmla="*/ 796469 h 796469"/>
                <a:gd name="connsiteX21" fmla="*/ 383508 w 405205"/>
                <a:gd name="connsiteY21" fmla="*/ 766667 h 796469"/>
                <a:gd name="connsiteX22" fmla="*/ 383508 w 405205"/>
                <a:gd name="connsiteY22" fmla="*/ 669330 h 796469"/>
                <a:gd name="connsiteX23" fmla="*/ 353618 w 405205"/>
                <a:gd name="connsiteY23" fmla="*/ 639528 h 796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05205" h="796469">
                  <a:moveTo>
                    <a:pt x="353618" y="639528"/>
                  </a:moveTo>
                  <a:lnTo>
                    <a:pt x="310135" y="639528"/>
                  </a:lnTo>
                  <a:cubicBezTo>
                    <a:pt x="311006" y="635781"/>
                    <a:pt x="311529" y="631947"/>
                    <a:pt x="311529" y="628026"/>
                  </a:cubicBezTo>
                  <a:lnTo>
                    <a:pt x="311529" y="570861"/>
                  </a:lnTo>
                  <a:cubicBezTo>
                    <a:pt x="311529" y="543324"/>
                    <a:pt x="289221" y="521016"/>
                    <a:pt x="261685" y="521016"/>
                  </a:cubicBezTo>
                  <a:lnTo>
                    <a:pt x="261423" y="521016"/>
                  </a:lnTo>
                  <a:lnTo>
                    <a:pt x="261423" y="396492"/>
                  </a:lnTo>
                  <a:cubicBezTo>
                    <a:pt x="344643" y="371308"/>
                    <a:pt x="405206" y="294014"/>
                    <a:pt x="405206" y="202603"/>
                  </a:cubicBezTo>
                  <a:cubicBezTo>
                    <a:pt x="405206" y="90714"/>
                    <a:pt x="314492" y="0"/>
                    <a:pt x="202603" y="0"/>
                  </a:cubicBezTo>
                  <a:cubicBezTo>
                    <a:pt x="90714" y="0"/>
                    <a:pt x="0" y="90714"/>
                    <a:pt x="0" y="202603"/>
                  </a:cubicBezTo>
                  <a:cubicBezTo>
                    <a:pt x="0" y="294014"/>
                    <a:pt x="60563" y="371308"/>
                    <a:pt x="143783" y="396492"/>
                  </a:cubicBezTo>
                  <a:lnTo>
                    <a:pt x="143783" y="521016"/>
                  </a:lnTo>
                  <a:lnTo>
                    <a:pt x="143521" y="521016"/>
                  </a:lnTo>
                  <a:cubicBezTo>
                    <a:pt x="115985" y="521016"/>
                    <a:pt x="93677" y="543324"/>
                    <a:pt x="93677" y="570861"/>
                  </a:cubicBezTo>
                  <a:lnTo>
                    <a:pt x="93677" y="628026"/>
                  </a:lnTo>
                  <a:cubicBezTo>
                    <a:pt x="93677" y="632034"/>
                    <a:pt x="94199" y="635868"/>
                    <a:pt x="95071" y="639528"/>
                  </a:cubicBezTo>
                  <a:lnTo>
                    <a:pt x="51587" y="639528"/>
                  </a:lnTo>
                  <a:cubicBezTo>
                    <a:pt x="35118" y="639528"/>
                    <a:pt x="21785" y="652861"/>
                    <a:pt x="21785" y="669330"/>
                  </a:cubicBezTo>
                  <a:lnTo>
                    <a:pt x="21785" y="766667"/>
                  </a:lnTo>
                  <a:cubicBezTo>
                    <a:pt x="21785" y="783137"/>
                    <a:pt x="35118" y="796469"/>
                    <a:pt x="51587" y="796469"/>
                  </a:cubicBezTo>
                  <a:lnTo>
                    <a:pt x="353705" y="796469"/>
                  </a:lnTo>
                  <a:cubicBezTo>
                    <a:pt x="370175" y="796469"/>
                    <a:pt x="383508" y="783137"/>
                    <a:pt x="383508" y="766667"/>
                  </a:cubicBezTo>
                  <a:lnTo>
                    <a:pt x="383508" y="669330"/>
                  </a:lnTo>
                  <a:cubicBezTo>
                    <a:pt x="383333" y="652861"/>
                    <a:pt x="370001" y="639528"/>
                    <a:pt x="353618" y="639528"/>
                  </a:cubicBezTo>
                  <a:close/>
                </a:path>
              </a:pathLst>
            </a:custGeom>
            <a:solidFill>
              <a:schemeClr val="accent1"/>
            </a:solidFill>
            <a:ln w="87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8848" y="297417"/>
            <a:ext cx="579437" cy="63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9" name="Group 2">
            <a:extLst>
              <a:ext uri="{FF2B5EF4-FFF2-40B4-BE49-F238E27FC236}">
                <a16:creationId xmlns="" xmlns:a16="http://schemas.microsoft.com/office/drawing/2014/main" id="{18AC20E4-C6A8-4A49-B342-B1CAA3AC2017}"/>
              </a:ext>
            </a:extLst>
          </p:cNvPr>
          <p:cNvGrpSpPr/>
          <p:nvPr/>
        </p:nvGrpSpPr>
        <p:grpSpPr>
          <a:xfrm>
            <a:off x="4223825" y="2068253"/>
            <a:ext cx="3744414" cy="3744416"/>
            <a:chOff x="2699794" y="1988840"/>
            <a:chExt cx="3744414" cy="3744416"/>
          </a:xfrm>
        </p:grpSpPr>
        <p:sp>
          <p:nvSpPr>
            <p:cNvPr id="31" name="Block Arc 20">
              <a:extLst>
                <a:ext uri="{FF2B5EF4-FFF2-40B4-BE49-F238E27FC236}">
                  <a16:creationId xmlns="" xmlns:a16="http://schemas.microsoft.com/office/drawing/2014/main" id="{3CC7AEB7-618F-41DD-987A-934ACE1605F6}"/>
                </a:ext>
              </a:extLst>
            </p:cNvPr>
            <p:cNvSpPr/>
            <p:nvPr/>
          </p:nvSpPr>
          <p:spPr>
            <a:xfrm rot="5400000">
              <a:off x="4570246" y="2375755"/>
              <a:ext cx="2260846" cy="1487016"/>
            </a:xfrm>
            <a:custGeom>
              <a:avLst/>
              <a:gdLst/>
              <a:ahLst/>
              <a:cxnLst/>
              <a:rect l="l" t="t" r="r" b="b"/>
              <a:pathLst>
                <a:path w="2260846" h="1487016">
                  <a:moveTo>
                    <a:pt x="126" y="1487016"/>
                  </a:moveTo>
                  <a:cubicBezTo>
                    <a:pt x="-4997" y="1096104"/>
                    <a:pt x="146037" y="719300"/>
                    <a:pt x="419742" y="440151"/>
                  </a:cubicBezTo>
                  <a:cubicBezTo>
                    <a:pt x="693447" y="161002"/>
                    <a:pt x="1067203" y="2576"/>
                    <a:pt x="1458140" y="0"/>
                  </a:cubicBezTo>
                  <a:lnTo>
                    <a:pt x="1460343" y="334356"/>
                  </a:lnTo>
                  <a:lnTo>
                    <a:pt x="2018530" y="334356"/>
                  </a:lnTo>
                  <a:lnTo>
                    <a:pt x="2018530" y="213198"/>
                  </a:lnTo>
                  <a:lnTo>
                    <a:pt x="2260846" y="455514"/>
                  </a:lnTo>
                  <a:lnTo>
                    <a:pt x="2018530" y="697830"/>
                  </a:lnTo>
                  <a:lnTo>
                    <a:pt x="2018530" y="576672"/>
                  </a:lnTo>
                  <a:lnTo>
                    <a:pt x="1461940" y="576672"/>
                  </a:lnTo>
                  <a:cubicBezTo>
                    <a:pt x="1462705" y="692809"/>
                    <a:pt x="1463470" y="808946"/>
                    <a:pt x="1464235" y="925083"/>
                  </a:cubicBezTo>
                  <a:cubicBezTo>
                    <a:pt x="1319690" y="926035"/>
                    <a:pt x="1181497" y="984612"/>
                    <a:pt x="1080298" y="1087824"/>
                  </a:cubicBezTo>
                  <a:cubicBezTo>
                    <a:pt x="979099" y="1191036"/>
                    <a:pt x="923255" y="1330356"/>
                    <a:pt x="925149" y="147489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32" name="Block Arc 21">
              <a:extLst>
                <a:ext uri="{FF2B5EF4-FFF2-40B4-BE49-F238E27FC236}">
                  <a16:creationId xmlns="" xmlns:a16="http://schemas.microsoft.com/office/drawing/2014/main" id="{49B6BC1F-CDEE-4686-AEDA-48B2783DD859}"/>
                </a:ext>
              </a:extLst>
            </p:cNvPr>
            <p:cNvSpPr/>
            <p:nvPr/>
          </p:nvSpPr>
          <p:spPr>
            <a:xfrm rot="10800000">
              <a:off x="4167603" y="4223716"/>
              <a:ext cx="2276605" cy="1509539"/>
            </a:xfrm>
            <a:custGeom>
              <a:avLst/>
              <a:gdLst/>
              <a:ahLst/>
              <a:cxnLst/>
              <a:rect l="l" t="t" r="r" b="b"/>
              <a:pathLst>
                <a:path w="2276605" h="1509539">
                  <a:moveTo>
                    <a:pt x="593" y="1509539"/>
                  </a:moveTo>
                  <a:cubicBezTo>
                    <a:pt x="-10743" y="1110932"/>
                    <a:pt x="140588" y="724868"/>
                    <a:pt x="419780" y="440143"/>
                  </a:cubicBezTo>
                  <a:cubicBezTo>
                    <a:pt x="698972" y="155419"/>
                    <a:pt x="1081993" y="-3457"/>
                    <a:pt x="1480746" y="57"/>
                  </a:cubicBezTo>
                  <a:lnTo>
                    <a:pt x="1478073" y="303452"/>
                  </a:lnTo>
                  <a:lnTo>
                    <a:pt x="2034289" y="303452"/>
                  </a:lnTo>
                  <a:lnTo>
                    <a:pt x="2034289" y="182294"/>
                  </a:lnTo>
                  <a:lnTo>
                    <a:pt x="2276605" y="424610"/>
                  </a:lnTo>
                  <a:lnTo>
                    <a:pt x="2034289" y="666926"/>
                  </a:lnTo>
                  <a:lnTo>
                    <a:pt x="2034289" y="545768"/>
                  </a:lnTo>
                  <a:lnTo>
                    <a:pt x="1475937" y="545768"/>
                  </a:lnTo>
                  <a:lnTo>
                    <a:pt x="1472760" y="906248"/>
                  </a:lnTo>
                  <a:cubicBezTo>
                    <a:pt x="1320197" y="904903"/>
                    <a:pt x="1173654" y="965689"/>
                    <a:pt x="1066835" y="1074625"/>
                  </a:cubicBezTo>
                  <a:cubicBezTo>
                    <a:pt x="960016" y="1183560"/>
                    <a:pt x="902117" y="1331268"/>
                    <a:pt x="906454" y="14837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33" name="Block Arc 22">
              <a:extLst>
                <a:ext uri="{FF2B5EF4-FFF2-40B4-BE49-F238E27FC236}">
                  <a16:creationId xmlns="" xmlns:a16="http://schemas.microsoft.com/office/drawing/2014/main" id="{B68EB1C2-CEEC-4580-B7DF-99CC0F2E7442}"/>
                </a:ext>
              </a:extLst>
            </p:cNvPr>
            <p:cNvSpPr/>
            <p:nvPr/>
          </p:nvSpPr>
          <p:spPr>
            <a:xfrm rot="16200000">
              <a:off x="2295412" y="3861064"/>
              <a:ext cx="2276605" cy="1467779"/>
            </a:xfrm>
            <a:custGeom>
              <a:avLst/>
              <a:gdLst/>
              <a:ahLst/>
              <a:cxnLst/>
              <a:rect l="l" t="t" r="r" b="b"/>
              <a:pathLst>
                <a:path w="2276605" h="1467779">
                  <a:moveTo>
                    <a:pt x="2276605" y="442016"/>
                  </a:moveTo>
                  <a:lnTo>
                    <a:pt x="2034289" y="684332"/>
                  </a:lnTo>
                  <a:lnTo>
                    <a:pt x="2034289" y="563174"/>
                  </a:lnTo>
                  <a:lnTo>
                    <a:pt x="1461851" y="563174"/>
                  </a:lnTo>
                  <a:cubicBezTo>
                    <a:pt x="1462645" y="683810"/>
                    <a:pt x="1463440" y="804446"/>
                    <a:pt x="1464235" y="925082"/>
                  </a:cubicBezTo>
                  <a:cubicBezTo>
                    <a:pt x="1165908" y="927048"/>
                    <a:pt x="925103" y="1169444"/>
                    <a:pt x="925103" y="1467778"/>
                  </a:cubicBezTo>
                  <a:lnTo>
                    <a:pt x="0" y="1467779"/>
                  </a:lnTo>
                  <a:cubicBezTo>
                    <a:pt x="0" y="660904"/>
                    <a:pt x="651282" y="5316"/>
                    <a:pt x="1458140" y="0"/>
                  </a:cubicBezTo>
                  <a:lnTo>
                    <a:pt x="1460254" y="320858"/>
                  </a:lnTo>
                  <a:lnTo>
                    <a:pt x="2034289" y="320858"/>
                  </a:lnTo>
                  <a:lnTo>
                    <a:pt x="2034289" y="1997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34" name="Rounded Rectangle 9">
              <a:extLst>
                <a:ext uri="{FF2B5EF4-FFF2-40B4-BE49-F238E27FC236}">
                  <a16:creationId xmlns="" xmlns:a16="http://schemas.microsoft.com/office/drawing/2014/main" id="{E220BE6E-C376-4A20-9BE2-AAD3F01E5490}"/>
                </a:ext>
              </a:extLst>
            </p:cNvPr>
            <p:cNvSpPr/>
            <p:nvPr/>
          </p:nvSpPr>
          <p:spPr>
            <a:xfrm>
              <a:off x="3771050" y="3068111"/>
              <a:ext cx="1584000" cy="1584176"/>
            </a:xfrm>
            <a:prstGeom prst="roundRect">
              <a:avLst>
                <a:gd name="adj" fmla="val 30355"/>
              </a:avLst>
            </a:prstGeom>
            <a:solidFill>
              <a:schemeClr val="accent6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5" name="Up Arrow 23">
              <a:extLst>
                <a:ext uri="{FF2B5EF4-FFF2-40B4-BE49-F238E27FC236}">
                  <a16:creationId xmlns="" xmlns:a16="http://schemas.microsoft.com/office/drawing/2014/main" id="{67BA406F-4812-4F2B-9BB5-28892665E0CE}"/>
                </a:ext>
              </a:extLst>
            </p:cNvPr>
            <p:cNvSpPr/>
            <p:nvPr/>
          </p:nvSpPr>
          <p:spPr>
            <a:xfrm rot="5400000">
              <a:off x="3094948" y="1593716"/>
              <a:ext cx="1486295" cy="2276604"/>
            </a:xfrm>
            <a:custGeom>
              <a:avLst/>
              <a:gdLst/>
              <a:ahLst/>
              <a:cxnLst/>
              <a:rect l="l" t="t" r="r" b="b"/>
              <a:pathLst>
                <a:path w="1486295" h="2276604">
                  <a:moveTo>
                    <a:pt x="0" y="818464"/>
                  </a:moveTo>
                  <a:lnTo>
                    <a:pt x="327724" y="816305"/>
                  </a:lnTo>
                  <a:lnTo>
                    <a:pt x="327724" y="242316"/>
                  </a:lnTo>
                  <a:lnTo>
                    <a:pt x="206566" y="242316"/>
                  </a:lnTo>
                  <a:lnTo>
                    <a:pt x="448882" y="0"/>
                  </a:lnTo>
                  <a:lnTo>
                    <a:pt x="691198" y="242316"/>
                  </a:lnTo>
                  <a:lnTo>
                    <a:pt x="570040" y="242316"/>
                  </a:lnTo>
                  <a:lnTo>
                    <a:pt x="570040" y="814708"/>
                  </a:lnTo>
                  <a:cubicBezTo>
                    <a:pt x="688388" y="813929"/>
                    <a:pt x="806735" y="813149"/>
                    <a:pt x="925083" y="812370"/>
                  </a:cubicBezTo>
                  <a:cubicBezTo>
                    <a:pt x="926035" y="956869"/>
                    <a:pt x="984574" y="1095021"/>
                    <a:pt x="1087729" y="1196214"/>
                  </a:cubicBezTo>
                  <a:cubicBezTo>
                    <a:pt x="1190884" y="1297406"/>
                    <a:pt x="1330135" y="1353282"/>
                    <a:pt x="1474625" y="1351460"/>
                  </a:cubicBezTo>
                  <a:lnTo>
                    <a:pt x="1486295" y="2276488"/>
                  </a:lnTo>
                  <a:cubicBezTo>
                    <a:pt x="1095506" y="2281418"/>
                    <a:pt x="718886" y="2130296"/>
                    <a:pt x="439894" y="1856610"/>
                  </a:cubicBezTo>
                  <a:cubicBezTo>
                    <a:pt x="160901" y="1582924"/>
                    <a:pt x="2575" y="1209276"/>
                    <a:pt x="0" y="81846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5" name="Rectangle 4"/>
          <p:cNvSpPr/>
          <p:nvPr/>
        </p:nvSpPr>
        <p:spPr>
          <a:xfrm>
            <a:off x="5426988" y="3754946"/>
            <a:ext cx="1402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err="1"/>
              <a:t>Fork</a:t>
            </a:r>
            <a:r>
              <a:rPr lang="fr-FR" b="1" dirty="0"/>
              <a:t> </a:t>
            </a:r>
            <a:r>
              <a:rPr lang="fr-FR" b="1" dirty="0" err="1"/>
              <a:t>Bomb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0" y="2062751"/>
            <a:ext cx="45368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Une attaque </a:t>
            </a:r>
            <a:r>
              <a:rPr lang="fr-FR" dirty="0" err="1">
                <a:solidFill>
                  <a:schemeClr val="accent1"/>
                </a:solidFill>
              </a:rPr>
              <a:t>Fork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Bomb</a:t>
            </a:r>
            <a:r>
              <a:rPr lang="fr-FR" dirty="0">
                <a:solidFill>
                  <a:schemeClr val="accent1"/>
                </a:solidFill>
              </a:rPr>
              <a:t> est une attaque par déni de service (attaque </a:t>
            </a:r>
            <a:r>
              <a:rPr lang="fr-FR" dirty="0" err="1">
                <a:solidFill>
                  <a:schemeClr val="accent1"/>
                </a:solidFill>
              </a:rPr>
              <a:t>DoS</a:t>
            </a:r>
            <a:r>
              <a:rPr lang="fr-FR" dirty="0">
                <a:solidFill>
                  <a:schemeClr val="accent1"/>
                </a:solidFill>
              </a:rPr>
              <a:t>) </a:t>
            </a:r>
          </a:p>
        </p:txBody>
      </p:sp>
      <p:pic>
        <p:nvPicPr>
          <p:cNvPr id="39" name="Image 38"/>
          <p:cNvPicPr/>
          <p:nvPr/>
        </p:nvPicPr>
        <p:blipFill>
          <a:blip r:embed="rId3"/>
          <a:stretch>
            <a:fillRect/>
          </a:stretch>
        </p:blipFill>
        <p:spPr>
          <a:xfrm>
            <a:off x="8388035" y="2727188"/>
            <a:ext cx="2000250" cy="94297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596076" y="2062237"/>
            <a:ext cx="44255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un exemple de programme qui effectue une attaque à la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Fork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Bomb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996784" y="4503058"/>
            <a:ext cx="412981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accent3">
                    <a:lumMod val="75000"/>
                  </a:schemeClr>
                </a:solidFill>
              </a:rPr>
              <a:t>Tout utilisateur peut déclencher une attaque à la bombe sans aucun privilège d'administrateur s'il peut exécuter des programmes arbitraires sur le système cible</a:t>
            </a:r>
          </a:p>
        </p:txBody>
      </p:sp>
      <p:sp>
        <p:nvSpPr>
          <p:cNvPr id="36" name="TextBox 8">
            <a:extLst>
              <a:ext uri="{FF2B5EF4-FFF2-40B4-BE49-F238E27FC236}">
                <a16:creationId xmlns="" xmlns:a16="http://schemas.microsoft.com/office/drawing/2014/main" id="{73EBA148-60C3-43B6-BA5F-6C6CBDC847CD}"/>
              </a:ext>
            </a:extLst>
          </p:cNvPr>
          <p:cNvSpPr txBox="1"/>
          <p:nvPr/>
        </p:nvSpPr>
        <p:spPr>
          <a:xfrm>
            <a:off x="4621117" y="2549821"/>
            <a:ext cx="673964" cy="523220"/>
          </a:xfrm>
          <a:prstGeom prst="rect">
            <a:avLst/>
          </a:prstGeom>
          <a:noFill/>
          <a:ln w="3175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7" name="TextBox 8">
            <a:extLst>
              <a:ext uri="{FF2B5EF4-FFF2-40B4-BE49-F238E27FC236}">
                <a16:creationId xmlns="" xmlns:a16="http://schemas.microsoft.com/office/drawing/2014/main" id="{73EBA148-60C3-43B6-BA5F-6C6CBDC847CD}"/>
              </a:ext>
            </a:extLst>
          </p:cNvPr>
          <p:cNvSpPr txBox="1"/>
          <p:nvPr/>
        </p:nvSpPr>
        <p:spPr>
          <a:xfrm>
            <a:off x="6922112" y="2564332"/>
            <a:ext cx="673964" cy="523220"/>
          </a:xfrm>
          <a:prstGeom prst="rect">
            <a:avLst/>
          </a:prstGeom>
          <a:noFill/>
          <a:ln w="3175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8" name="TextBox 8">
            <a:extLst>
              <a:ext uri="{FF2B5EF4-FFF2-40B4-BE49-F238E27FC236}">
                <a16:creationId xmlns="" xmlns:a16="http://schemas.microsoft.com/office/drawing/2014/main" id="{73EBA148-60C3-43B6-BA5F-6C6CBDC847CD}"/>
              </a:ext>
            </a:extLst>
          </p:cNvPr>
          <p:cNvSpPr txBox="1"/>
          <p:nvPr/>
        </p:nvSpPr>
        <p:spPr>
          <a:xfrm>
            <a:off x="4620763" y="4731700"/>
            <a:ext cx="673964" cy="523220"/>
          </a:xfrm>
          <a:prstGeom prst="rect">
            <a:avLst/>
          </a:prstGeom>
          <a:noFill/>
          <a:ln w="3175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0" name="TextBox 8">
            <a:extLst>
              <a:ext uri="{FF2B5EF4-FFF2-40B4-BE49-F238E27FC236}">
                <a16:creationId xmlns="" xmlns:a16="http://schemas.microsoft.com/office/drawing/2014/main" id="{73EBA148-60C3-43B6-BA5F-6C6CBDC847CD}"/>
              </a:ext>
            </a:extLst>
          </p:cNvPr>
          <p:cNvSpPr txBox="1"/>
          <p:nvPr/>
        </p:nvSpPr>
        <p:spPr>
          <a:xfrm>
            <a:off x="6922112" y="4700600"/>
            <a:ext cx="673964" cy="523220"/>
          </a:xfrm>
          <a:prstGeom prst="rect">
            <a:avLst/>
          </a:prstGeom>
          <a:noFill/>
          <a:ln w="3175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7263" y="4603582"/>
            <a:ext cx="410659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les mécanismes de gestion des ressources existants n'ont pas une capacité suffisante pour protéger le système d'attaques </a:t>
            </a:r>
            <a:r>
              <a:rPr lang="fr-FR" dirty="0" err="1">
                <a:solidFill>
                  <a:schemeClr val="accent2">
                    <a:lumMod val="75000"/>
                  </a:schemeClr>
                </a:solidFill>
              </a:rPr>
              <a:t>Fork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fr-FR" dirty="0" err="1">
                <a:solidFill>
                  <a:schemeClr val="accent2">
                    <a:lumMod val="75000"/>
                  </a:schemeClr>
                </a:solidFill>
              </a:rPr>
              <a:t>Bomb</a:t>
            </a:r>
            <a:endParaRPr lang="fr-FR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649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ko-KR" sz="3600" dirty="0" smtClean="0">
              <a:solidFill>
                <a:schemeClr val="tx1"/>
              </a:solidFill>
              <a:latin typeface="Bauhaus 93" pitchFamily="82" charset="0"/>
            </a:endParaRPr>
          </a:p>
          <a:p>
            <a:pPr lvl="0"/>
            <a:r>
              <a:rPr lang="fr-FR" sz="3600" b="1" dirty="0">
                <a:latin typeface="Bauhaus 93" pitchFamily="82" charset="0"/>
              </a:rPr>
              <a:t>SOLUTIONS EXISTANTES</a:t>
            </a:r>
          </a:p>
          <a:p>
            <a:endParaRPr lang="fr-FR" dirty="0"/>
          </a:p>
        </p:txBody>
      </p:sp>
      <p:grpSp>
        <p:nvGrpSpPr>
          <p:cNvPr id="7" name="Graphic 19">
            <a:extLst>
              <a:ext uri="{FF2B5EF4-FFF2-40B4-BE49-F238E27FC236}">
                <a16:creationId xmlns:a16="http://schemas.microsoft.com/office/drawing/2014/main" xmlns="" id="{4BDB978E-2D2C-4AD7-915F-EDBA79F5A8B3}"/>
              </a:ext>
            </a:extLst>
          </p:cNvPr>
          <p:cNvGrpSpPr/>
          <p:nvPr/>
        </p:nvGrpSpPr>
        <p:grpSpPr>
          <a:xfrm>
            <a:off x="440287" y="93171"/>
            <a:ext cx="1082515" cy="1358890"/>
            <a:chOff x="169229" y="2084489"/>
            <a:chExt cx="1306245" cy="1903654"/>
          </a:xfrm>
          <a:solidFill>
            <a:schemeClr val="accent2"/>
          </a:solidFill>
        </p:grpSpPr>
        <p:sp>
          <p:nvSpPr>
            <p:cNvPr id="8" name="Freeform: Shape 237">
              <a:extLst>
                <a:ext uri="{FF2B5EF4-FFF2-40B4-BE49-F238E27FC236}">
                  <a16:creationId xmlns:a16="http://schemas.microsoft.com/office/drawing/2014/main" xmlns="" id="{12DB7289-DF13-4387-B054-16F395F564E3}"/>
                </a:ext>
              </a:extLst>
            </p:cNvPr>
            <p:cNvSpPr/>
            <p:nvPr/>
          </p:nvSpPr>
          <p:spPr>
            <a:xfrm>
              <a:off x="1162276" y="2834478"/>
              <a:ext cx="313198" cy="613622"/>
            </a:xfrm>
            <a:custGeom>
              <a:avLst/>
              <a:gdLst>
                <a:gd name="connsiteX0" fmla="*/ 297384 w 313198"/>
                <a:gd name="connsiteY0" fmla="*/ 307094 h 613622"/>
                <a:gd name="connsiteX1" fmla="*/ 294721 w 313198"/>
                <a:gd name="connsiteY1" fmla="*/ 265708 h 613622"/>
                <a:gd name="connsiteX2" fmla="*/ 293543 w 313198"/>
                <a:gd name="connsiteY2" fmla="*/ 264011 h 613622"/>
                <a:gd name="connsiteX3" fmla="*/ 263140 w 313198"/>
                <a:gd name="connsiteY3" fmla="*/ 252463 h 613622"/>
                <a:gd name="connsiteX4" fmla="*/ 249187 w 313198"/>
                <a:gd name="connsiteY4" fmla="*/ 230639 h 613622"/>
                <a:gd name="connsiteX5" fmla="*/ 230050 w 313198"/>
                <a:gd name="connsiteY5" fmla="*/ 209262 h 613622"/>
                <a:gd name="connsiteX6" fmla="*/ 216592 w 313198"/>
                <a:gd name="connsiteY6" fmla="*/ 198280 h 613622"/>
                <a:gd name="connsiteX7" fmla="*/ 183785 w 313198"/>
                <a:gd name="connsiteY7" fmla="*/ 148904 h 613622"/>
                <a:gd name="connsiteX8" fmla="*/ 158049 w 313198"/>
                <a:gd name="connsiteY8" fmla="*/ 114565 h 613622"/>
                <a:gd name="connsiteX9" fmla="*/ 146830 w 313198"/>
                <a:gd name="connsiteY9" fmla="*/ 108626 h 613622"/>
                <a:gd name="connsiteX10" fmla="*/ 134905 w 313198"/>
                <a:gd name="connsiteY10" fmla="*/ 98445 h 613622"/>
                <a:gd name="connsiteX11" fmla="*/ 105633 w 313198"/>
                <a:gd name="connsiteY11" fmla="*/ 53806 h 613622"/>
                <a:gd name="connsiteX12" fmla="*/ 97030 w 313198"/>
                <a:gd name="connsiteY12" fmla="*/ 52510 h 613622"/>
                <a:gd name="connsiteX13" fmla="*/ 95286 w 313198"/>
                <a:gd name="connsiteY13" fmla="*/ 61749 h 613622"/>
                <a:gd name="connsiteX14" fmla="*/ 109474 w 313198"/>
                <a:gd name="connsiteY14" fmla="*/ 81028 h 613622"/>
                <a:gd name="connsiteX15" fmla="*/ 121023 w 313198"/>
                <a:gd name="connsiteY15" fmla="*/ 108202 h 613622"/>
                <a:gd name="connsiteX16" fmla="*/ 108602 w 313198"/>
                <a:gd name="connsiteY16" fmla="*/ 100212 h 613622"/>
                <a:gd name="connsiteX17" fmla="*/ 62032 w 313198"/>
                <a:gd name="connsiteY17" fmla="*/ 54419 h 613622"/>
                <a:gd name="connsiteX18" fmla="*/ 12798 w 313198"/>
                <a:gd name="connsiteY18" fmla="*/ 6081 h 613622"/>
                <a:gd name="connsiteX19" fmla="*/ 2027 w 313198"/>
                <a:gd name="connsiteY19" fmla="*/ 0 h 613622"/>
                <a:gd name="connsiteX20" fmla="*/ 0 w 313198"/>
                <a:gd name="connsiteY20" fmla="*/ 2050 h 613622"/>
                <a:gd name="connsiteX21" fmla="*/ 6387 w 313198"/>
                <a:gd name="connsiteY21" fmla="*/ 15649 h 613622"/>
                <a:gd name="connsiteX22" fmla="*/ 59062 w 313198"/>
                <a:gd name="connsiteY22" fmla="*/ 84586 h 613622"/>
                <a:gd name="connsiteX23" fmla="*/ 149328 w 313198"/>
                <a:gd name="connsiteY23" fmla="*/ 212185 h 613622"/>
                <a:gd name="connsiteX24" fmla="*/ 225713 w 313198"/>
                <a:gd name="connsiteY24" fmla="*/ 406929 h 613622"/>
                <a:gd name="connsiteX25" fmla="*/ 246312 w 313198"/>
                <a:gd name="connsiteY25" fmla="*/ 517417 h 613622"/>
                <a:gd name="connsiteX26" fmla="*/ 265756 w 313198"/>
                <a:gd name="connsiteY26" fmla="*/ 601697 h 613622"/>
                <a:gd name="connsiteX27" fmla="*/ 271600 w 313198"/>
                <a:gd name="connsiteY27" fmla="*/ 613623 h 613622"/>
                <a:gd name="connsiteX28" fmla="*/ 273698 w 313198"/>
                <a:gd name="connsiteY28" fmla="*/ 613175 h 613622"/>
                <a:gd name="connsiteX29" fmla="*/ 275843 w 313198"/>
                <a:gd name="connsiteY29" fmla="*/ 604926 h 613622"/>
                <a:gd name="connsiteX30" fmla="*/ 273698 w 313198"/>
                <a:gd name="connsiteY30" fmla="*/ 552392 h 613622"/>
                <a:gd name="connsiteX31" fmla="*/ 240985 w 313198"/>
                <a:gd name="connsiteY31" fmla="*/ 395970 h 613622"/>
                <a:gd name="connsiteX32" fmla="*/ 221895 w 313198"/>
                <a:gd name="connsiteY32" fmla="*/ 302451 h 613622"/>
                <a:gd name="connsiteX33" fmla="*/ 222366 w 313198"/>
                <a:gd name="connsiteY33" fmla="*/ 291139 h 613622"/>
                <a:gd name="connsiteX34" fmla="*/ 225831 w 313198"/>
                <a:gd name="connsiteY34" fmla="*/ 290361 h 613622"/>
                <a:gd name="connsiteX35" fmla="*/ 234363 w 313198"/>
                <a:gd name="connsiteY35" fmla="*/ 305209 h 613622"/>
                <a:gd name="connsiteX36" fmla="*/ 250719 w 313198"/>
                <a:gd name="connsiteY36" fmla="*/ 349635 h 613622"/>
                <a:gd name="connsiteX37" fmla="*/ 272402 w 313198"/>
                <a:gd name="connsiteY37" fmla="*/ 389748 h 613622"/>
                <a:gd name="connsiteX38" fmla="*/ 295805 w 313198"/>
                <a:gd name="connsiteY38" fmla="*/ 394650 h 613622"/>
                <a:gd name="connsiteX39" fmla="*/ 292883 w 313198"/>
                <a:gd name="connsiteY39" fmla="*/ 390691 h 613622"/>
                <a:gd name="connsiteX40" fmla="*/ 274075 w 313198"/>
                <a:gd name="connsiteY40" fmla="*/ 366415 h 613622"/>
                <a:gd name="connsiteX41" fmla="*/ 252227 w 313198"/>
                <a:gd name="connsiteY41" fmla="*/ 309875 h 613622"/>
                <a:gd name="connsiteX42" fmla="*/ 236743 w 313198"/>
                <a:gd name="connsiteY42" fmla="*/ 276361 h 613622"/>
                <a:gd name="connsiteX43" fmla="*/ 228306 w 313198"/>
                <a:gd name="connsiteY43" fmla="*/ 270139 h 613622"/>
                <a:gd name="connsiteX44" fmla="*/ 214188 w 313198"/>
                <a:gd name="connsiteY44" fmla="*/ 263776 h 613622"/>
                <a:gd name="connsiteX45" fmla="*/ 195899 w 313198"/>
                <a:gd name="connsiteY45" fmla="*/ 241504 h 613622"/>
                <a:gd name="connsiteX46" fmla="*/ 145887 w 313198"/>
                <a:gd name="connsiteY46" fmla="*/ 164294 h 613622"/>
                <a:gd name="connsiteX47" fmla="*/ 126609 w 313198"/>
                <a:gd name="connsiteY47" fmla="*/ 130120 h 613622"/>
                <a:gd name="connsiteX48" fmla="*/ 124063 w 313198"/>
                <a:gd name="connsiteY48" fmla="*/ 120151 h 613622"/>
                <a:gd name="connsiteX49" fmla="*/ 126609 w 313198"/>
                <a:gd name="connsiteY49" fmla="*/ 118595 h 613622"/>
                <a:gd name="connsiteX50" fmla="*/ 145887 w 313198"/>
                <a:gd name="connsiteY50" fmla="*/ 138440 h 613622"/>
                <a:gd name="connsiteX51" fmla="*/ 238393 w 313198"/>
                <a:gd name="connsiteY51" fmla="*/ 257389 h 613622"/>
                <a:gd name="connsiteX52" fmla="*/ 291115 w 313198"/>
                <a:gd name="connsiteY52" fmla="*/ 340538 h 613622"/>
                <a:gd name="connsiteX53" fmla="*/ 301909 w 313198"/>
                <a:gd name="connsiteY53" fmla="*/ 353406 h 613622"/>
                <a:gd name="connsiteX54" fmla="*/ 313199 w 313198"/>
                <a:gd name="connsiteY54" fmla="*/ 354796 h 613622"/>
                <a:gd name="connsiteX55" fmla="*/ 313199 w 313198"/>
                <a:gd name="connsiteY55" fmla="*/ 344379 h 613622"/>
                <a:gd name="connsiteX56" fmla="*/ 297384 w 313198"/>
                <a:gd name="connsiteY56" fmla="*/ 307094 h 613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313198" h="613622">
                  <a:moveTo>
                    <a:pt x="297384" y="307094"/>
                  </a:moveTo>
                  <a:cubicBezTo>
                    <a:pt x="292364" y="293707"/>
                    <a:pt x="287509" y="280038"/>
                    <a:pt x="294721" y="265708"/>
                  </a:cubicBezTo>
                  <a:cubicBezTo>
                    <a:pt x="294815" y="265520"/>
                    <a:pt x="294203" y="264954"/>
                    <a:pt x="293543" y="264011"/>
                  </a:cubicBezTo>
                  <a:cubicBezTo>
                    <a:pt x="278907" y="272732"/>
                    <a:pt x="270799" y="262338"/>
                    <a:pt x="263140" y="252463"/>
                  </a:cubicBezTo>
                  <a:cubicBezTo>
                    <a:pt x="257860" y="245675"/>
                    <a:pt x="254396" y="237474"/>
                    <a:pt x="249187" y="230639"/>
                  </a:cubicBezTo>
                  <a:cubicBezTo>
                    <a:pt x="243413" y="223050"/>
                    <a:pt x="236790" y="216027"/>
                    <a:pt x="230050" y="209262"/>
                  </a:cubicBezTo>
                  <a:cubicBezTo>
                    <a:pt x="225972" y="205162"/>
                    <a:pt x="219798" y="202828"/>
                    <a:pt x="216592" y="198280"/>
                  </a:cubicBezTo>
                  <a:cubicBezTo>
                    <a:pt x="205209" y="182135"/>
                    <a:pt x="194980" y="165190"/>
                    <a:pt x="183785" y="148904"/>
                  </a:cubicBezTo>
                  <a:cubicBezTo>
                    <a:pt x="175701" y="137120"/>
                    <a:pt x="167075" y="125642"/>
                    <a:pt x="158049" y="114565"/>
                  </a:cubicBezTo>
                  <a:cubicBezTo>
                    <a:pt x="155527" y="111478"/>
                    <a:pt x="150672" y="108697"/>
                    <a:pt x="146830" y="108626"/>
                  </a:cubicBezTo>
                  <a:cubicBezTo>
                    <a:pt x="138110" y="108461"/>
                    <a:pt x="135494" y="107259"/>
                    <a:pt x="134905" y="98445"/>
                  </a:cubicBezTo>
                  <a:cubicBezTo>
                    <a:pt x="133538" y="78011"/>
                    <a:pt x="121895" y="64318"/>
                    <a:pt x="105633" y="53806"/>
                  </a:cubicBezTo>
                  <a:cubicBezTo>
                    <a:pt x="103276" y="52274"/>
                    <a:pt x="98044" y="51284"/>
                    <a:pt x="97030" y="52510"/>
                  </a:cubicBezTo>
                  <a:cubicBezTo>
                    <a:pt x="95192" y="54678"/>
                    <a:pt x="94014" y="59581"/>
                    <a:pt x="95286" y="61749"/>
                  </a:cubicBezTo>
                  <a:cubicBezTo>
                    <a:pt x="99293" y="68607"/>
                    <a:pt x="104007" y="75277"/>
                    <a:pt x="109474" y="81028"/>
                  </a:cubicBezTo>
                  <a:cubicBezTo>
                    <a:pt x="116309" y="88192"/>
                    <a:pt x="121094" y="95711"/>
                    <a:pt x="121023" y="108202"/>
                  </a:cubicBezTo>
                  <a:cubicBezTo>
                    <a:pt x="115744" y="104879"/>
                    <a:pt x="111619" y="103135"/>
                    <a:pt x="108602" y="100212"/>
                  </a:cubicBezTo>
                  <a:cubicBezTo>
                    <a:pt x="92930" y="85105"/>
                    <a:pt x="77540" y="69715"/>
                    <a:pt x="62032" y="54419"/>
                  </a:cubicBezTo>
                  <a:cubicBezTo>
                    <a:pt x="45652" y="38275"/>
                    <a:pt x="29390" y="21989"/>
                    <a:pt x="12798" y="6081"/>
                  </a:cubicBezTo>
                  <a:cubicBezTo>
                    <a:pt x="9922" y="3323"/>
                    <a:pt x="5656" y="1980"/>
                    <a:pt x="2027" y="0"/>
                  </a:cubicBezTo>
                  <a:cubicBezTo>
                    <a:pt x="1343" y="683"/>
                    <a:pt x="660" y="1367"/>
                    <a:pt x="0" y="2050"/>
                  </a:cubicBezTo>
                  <a:cubicBezTo>
                    <a:pt x="2098" y="6623"/>
                    <a:pt x="3465" y="11713"/>
                    <a:pt x="6387" y="15649"/>
                  </a:cubicBezTo>
                  <a:cubicBezTo>
                    <a:pt x="23686" y="38840"/>
                    <a:pt x="40537" y="62409"/>
                    <a:pt x="59062" y="84586"/>
                  </a:cubicBezTo>
                  <a:cubicBezTo>
                    <a:pt x="92623" y="124747"/>
                    <a:pt x="125077" y="165755"/>
                    <a:pt x="149328" y="212185"/>
                  </a:cubicBezTo>
                  <a:cubicBezTo>
                    <a:pt x="181735" y="274240"/>
                    <a:pt x="204949" y="340137"/>
                    <a:pt x="225713" y="406929"/>
                  </a:cubicBezTo>
                  <a:cubicBezTo>
                    <a:pt x="236932" y="443012"/>
                    <a:pt x="237969" y="480863"/>
                    <a:pt x="246312" y="517417"/>
                  </a:cubicBezTo>
                  <a:cubicBezTo>
                    <a:pt x="252722" y="545534"/>
                    <a:pt x="259062" y="573651"/>
                    <a:pt x="265756" y="601697"/>
                  </a:cubicBezTo>
                  <a:cubicBezTo>
                    <a:pt x="266769" y="605892"/>
                    <a:pt x="269621" y="609663"/>
                    <a:pt x="271600" y="613623"/>
                  </a:cubicBezTo>
                  <a:cubicBezTo>
                    <a:pt x="272308" y="613481"/>
                    <a:pt x="272991" y="613316"/>
                    <a:pt x="273698" y="613175"/>
                  </a:cubicBezTo>
                  <a:cubicBezTo>
                    <a:pt x="274452" y="610417"/>
                    <a:pt x="275914" y="607660"/>
                    <a:pt x="275843" y="604926"/>
                  </a:cubicBezTo>
                  <a:cubicBezTo>
                    <a:pt x="275442" y="587391"/>
                    <a:pt x="276927" y="569432"/>
                    <a:pt x="273698" y="552392"/>
                  </a:cubicBezTo>
                  <a:cubicBezTo>
                    <a:pt x="263776" y="500071"/>
                    <a:pt x="251945" y="448103"/>
                    <a:pt x="240985" y="395970"/>
                  </a:cubicBezTo>
                  <a:cubicBezTo>
                    <a:pt x="234457" y="364836"/>
                    <a:pt x="228070" y="333656"/>
                    <a:pt x="221895" y="302451"/>
                  </a:cubicBezTo>
                  <a:cubicBezTo>
                    <a:pt x="221188" y="298845"/>
                    <a:pt x="222154" y="294909"/>
                    <a:pt x="222366" y="291139"/>
                  </a:cubicBezTo>
                  <a:cubicBezTo>
                    <a:pt x="223521" y="290879"/>
                    <a:pt x="224676" y="290620"/>
                    <a:pt x="225831" y="290361"/>
                  </a:cubicBezTo>
                  <a:cubicBezTo>
                    <a:pt x="228730" y="295286"/>
                    <a:pt x="232336" y="299953"/>
                    <a:pt x="234363" y="305209"/>
                  </a:cubicBezTo>
                  <a:cubicBezTo>
                    <a:pt x="240090" y="319915"/>
                    <a:pt x="244332" y="335235"/>
                    <a:pt x="250719" y="349635"/>
                  </a:cubicBezTo>
                  <a:cubicBezTo>
                    <a:pt x="256847" y="363517"/>
                    <a:pt x="264082" y="377092"/>
                    <a:pt x="272402" y="389748"/>
                  </a:cubicBezTo>
                  <a:cubicBezTo>
                    <a:pt x="277917" y="398138"/>
                    <a:pt x="285789" y="398728"/>
                    <a:pt x="295805" y="394650"/>
                  </a:cubicBezTo>
                  <a:cubicBezTo>
                    <a:pt x="294792" y="393236"/>
                    <a:pt x="294132" y="391468"/>
                    <a:pt x="292883" y="390691"/>
                  </a:cubicBezTo>
                  <a:cubicBezTo>
                    <a:pt x="283644" y="384869"/>
                    <a:pt x="278011" y="376055"/>
                    <a:pt x="274075" y="366415"/>
                  </a:cubicBezTo>
                  <a:cubicBezTo>
                    <a:pt x="266439" y="347726"/>
                    <a:pt x="259793" y="328612"/>
                    <a:pt x="252227" y="309875"/>
                  </a:cubicBezTo>
                  <a:cubicBezTo>
                    <a:pt x="247632" y="298468"/>
                    <a:pt x="242376" y="287297"/>
                    <a:pt x="236743" y="276361"/>
                  </a:cubicBezTo>
                  <a:cubicBezTo>
                    <a:pt x="235305" y="273557"/>
                    <a:pt x="231417" y="271742"/>
                    <a:pt x="228306" y="270139"/>
                  </a:cubicBezTo>
                  <a:cubicBezTo>
                    <a:pt x="223686" y="267782"/>
                    <a:pt x="217653" y="267170"/>
                    <a:pt x="214188" y="263776"/>
                  </a:cubicBezTo>
                  <a:cubicBezTo>
                    <a:pt x="207330" y="257106"/>
                    <a:pt x="201202" y="249493"/>
                    <a:pt x="195899" y="241504"/>
                  </a:cubicBezTo>
                  <a:cubicBezTo>
                    <a:pt x="178930" y="215979"/>
                    <a:pt x="162267" y="190219"/>
                    <a:pt x="145887" y="164294"/>
                  </a:cubicBezTo>
                  <a:cubicBezTo>
                    <a:pt x="138911" y="153241"/>
                    <a:pt x="132760" y="141669"/>
                    <a:pt x="126609" y="130120"/>
                  </a:cubicBezTo>
                  <a:cubicBezTo>
                    <a:pt x="125030" y="127174"/>
                    <a:pt x="124888" y="123498"/>
                    <a:pt x="124063" y="120151"/>
                  </a:cubicBezTo>
                  <a:cubicBezTo>
                    <a:pt x="124912" y="119632"/>
                    <a:pt x="125760" y="119114"/>
                    <a:pt x="126609" y="118595"/>
                  </a:cubicBezTo>
                  <a:cubicBezTo>
                    <a:pt x="133066" y="125171"/>
                    <a:pt x="140207" y="131228"/>
                    <a:pt x="145887" y="138440"/>
                  </a:cubicBezTo>
                  <a:cubicBezTo>
                    <a:pt x="176998" y="177893"/>
                    <a:pt x="208296" y="217181"/>
                    <a:pt x="238393" y="257389"/>
                  </a:cubicBezTo>
                  <a:cubicBezTo>
                    <a:pt x="258049" y="283667"/>
                    <a:pt x="277610" y="310205"/>
                    <a:pt x="291115" y="340538"/>
                  </a:cubicBezTo>
                  <a:cubicBezTo>
                    <a:pt x="293330" y="345510"/>
                    <a:pt x="297526" y="350130"/>
                    <a:pt x="301909" y="353406"/>
                  </a:cubicBezTo>
                  <a:cubicBezTo>
                    <a:pt x="304549" y="355362"/>
                    <a:pt x="309357" y="354443"/>
                    <a:pt x="313199" y="354796"/>
                  </a:cubicBezTo>
                  <a:cubicBezTo>
                    <a:pt x="313199" y="351332"/>
                    <a:pt x="313199" y="347867"/>
                    <a:pt x="313199" y="344379"/>
                  </a:cubicBezTo>
                  <a:cubicBezTo>
                    <a:pt x="307848" y="331959"/>
                    <a:pt x="302121" y="319727"/>
                    <a:pt x="297384" y="307094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238">
              <a:extLst>
                <a:ext uri="{FF2B5EF4-FFF2-40B4-BE49-F238E27FC236}">
                  <a16:creationId xmlns:a16="http://schemas.microsoft.com/office/drawing/2014/main" xmlns="" id="{91835167-99D0-4D25-94EC-442C67021C5E}"/>
                </a:ext>
              </a:extLst>
            </p:cNvPr>
            <p:cNvSpPr/>
            <p:nvPr/>
          </p:nvSpPr>
          <p:spPr>
            <a:xfrm>
              <a:off x="720533" y="2084489"/>
              <a:ext cx="230932" cy="61420"/>
            </a:xfrm>
            <a:custGeom>
              <a:avLst/>
              <a:gdLst>
                <a:gd name="connsiteX0" fmla="*/ 21640 w 230932"/>
                <a:gd name="connsiteY0" fmla="*/ 61089 h 61420"/>
                <a:gd name="connsiteX1" fmla="*/ 91543 w 230932"/>
                <a:gd name="connsiteY1" fmla="*/ 53830 h 61420"/>
                <a:gd name="connsiteX2" fmla="*/ 190294 w 230932"/>
                <a:gd name="connsiteY2" fmla="*/ 51803 h 61420"/>
                <a:gd name="connsiteX3" fmla="*/ 219754 w 230932"/>
                <a:gd name="connsiteY3" fmla="*/ 48975 h 61420"/>
                <a:gd name="connsiteX4" fmla="*/ 228192 w 230932"/>
                <a:gd name="connsiteY4" fmla="*/ 32359 h 61420"/>
                <a:gd name="connsiteX5" fmla="*/ 206438 w 230932"/>
                <a:gd name="connsiteY5" fmla="*/ 0 h 61420"/>
                <a:gd name="connsiteX6" fmla="*/ 201984 w 230932"/>
                <a:gd name="connsiteY6" fmla="*/ 0 h 61420"/>
                <a:gd name="connsiteX7" fmla="*/ 204883 w 230932"/>
                <a:gd name="connsiteY7" fmla="*/ 11949 h 61420"/>
                <a:gd name="connsiteX8" fmla="*/ 198637 w 230932"/>
                <a:gd name="connsiteY8" fmla="*/ 27787 h 61420"/>
                <a:gd name="connsiteX9" fmla="*/ 174880 w 230932"/>
                <a:gd name="connsiteY9" fmla="*/ 32548 h 61420"/>
                <a:gd name="connsiteX10" fmla="*/ 46834 w 230932"/>
                <a:gd name="connsiteY10" fmla="*/ 20057 h 61420"/>
                <a:gd name="connsiteX11" fmla="*/ 14593 w 230932"/>
                <a:gd name="connsiteY11" fmla="*/ 15696 h 61420"/>
                <a:gd name="connsiteX12" fmla="*/ 27 w 230932"/>
                <a:gd name="connsiteY12" fmla="*/ 29036 h 61420"/>
                <a:gd name="connsiteX13" fmla="*/ 1512 w 230932"/>
                <a:gd name="connsiteY13" fmla="*/ 47466 h 61420"/>
                <a:gd name="connsiteX14" fmla="*/ 21640 w 230932"/>
                <a:gd name="connsiteY14" fmla="*/ 61089 h 61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30932" h="61420">
                  <a:moveTo>
                    <a:pt x="21640" y="61089"/>
                  </a:moveTo>
                  <a:cubicBezTo>
                    <a:pt x="44878" y="58190"/>
                    <a:pt x="68163" y="54938"/>
                    <a:pt x="91543" y="53830"/>
                  </a:cubicBezTo>
                  <a:cubicBezTo>
                    <a:pt x="124421" y="52251"/>
                    <a:pt x="157369" y="52628"/>
                    <a:pt x="190294" y="51803"/>
                  </a:cubicBezTo>
                  <a:cubicBezTo>
                    <a:pt x="200145" y="51544"/>
                    <a:pt x="210044" y="50554"/>
                    <a:pt x="219754" y="48975"/>
                  </a:cubicBezTo>
                  <a:cubicBezTo>
                    <a:pt x="230855" y="47160"/>
                    <a:pt x="233730" y="42022"/>
                    <a:pt x="228192" y="32359"/>
                  </a:cubicBezTo>
                  <a:cubicBezTo>
                    <a:pt x="221758" y="21117"/>
                    <a:pt x="213768" y="10747"/>
                    <a:pt x="206438" y="0"/>
                  </a:cubicBezTo>
                  <a:cubicBezTo>
                    <a:pt x="204953" y="0"/>
                    <a:pt x="203469" y="0"/>
                    <a:pt x="201984" y="0"/>
                  </a:cubicBezTo>
                  <a:cubicBezTo>
                    <a:pt x="202926" y="3983"/>
                    <a:pt x="203398" y="8178"/>
                    <a:pt x="204883" y="11949"/>
                  </a:cubicBezTo>
                  <a:cubicBezTo>
                    <a:pt x="208159" y="20222"/>
                    <a:pt x="207075" y="24935"/>
                    <a:pt x="198637" y="27787"/>
                  </a:cubicBezTo>
                  <a:cubicBezTo>
                    <a:pt x="191025" y="30356"/>
                    <a:pt x="182870" y="32171"/>
                    <a:pt x="174880" y="32548"/>
                  </a:cubicBezTo>
                  <a:cubicBezTo>
                    <a:pt x="131633" y="34622"/>
                    <a:pt x="89210" y="27622"/>
                    <a:pt x="46834" y="20057"/>
                  </a:cubicBezTo>
                  <a:cubicBezTo>
                    <a:pt x="36158" y="18148"/>
                    <a:pt x="25387" y="16356"/>
                    <a:pt x="14593" y="15696"/>
                  </a:cubicBezTo>
                  <a:cubicBezTo>
                    <a:pt x="4293" y="15060"/>
                    <a:pt x="287" y="19067"/>
                    <a:pt x="27" y="29036"/>
                  </a:cubicBezTo>
                  <a:cubicBezTo>
                    <a:pt x="-138" y="35164"/>
                    <a:pt x="452" y="41409"/>
                    <a:pt x="1512" y="47466"/>
                  </a:cubicBezTo>
                  <a:cubicBezTo>
                    <a:pt x="3539" y="59251"/>
                    <a:pt x="9643" y="62574"/>
                    <a:pt x="21640" y="61089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239">
              <a:extLst>
                <a:ext uri="{FF2B5EF4-FFF2-40B4-BE49-F238E27FC236}">
                  <a16:creationId xmlns:a16="http://schemas.microsoft.com/office/drawing/2014/main" xmlns="" id="{ED20F97D-2408-45DB-BD5B-461550D4AD9B}"/>
                </a:ext>
              </a:extLst>
            </p:cNvPr>
            <p:cNvSpPr/>
            <p:nvPr/>
          </p:nvSpPr>
          <p:spPr>
            <a:xfrm>
              <a:off x="517440" y="2721140"/>
              <a:ext cx="900505" cy="1154323"/>
            </a:xfrm>
            <a:custGeom>
              <a:avLst/>
              <a:gdLst>
                <a:gd name="connsiteX0" fmla="*/ 894354 w 900505"/>
                <a:gd name="connsiteY0" fmla="*/ 849656 h 1154323"/>
                <a:gd name="connsiteX1" fmla="*/ 886671 w 900505"/>
                <a:gd name="connsiteY1" fmla="*/ 839027 h 1154323"/>
                <a:gd name="connsiteX2" fmla="*/ 880896 w 900505"/>
                <a:gd name="connsiteY2" fmla="*/ 790477 h 1154323"/>
                <a:gd name="connsiteX3" fmla="*/ 876253 w 900505"/>
                <a:gd name="connsiteY3" fmla="*/ 700752 h 1154323"/>
                <a:gd name="connsiteX4" fmla="*/ 858059 w 900505"/>
                <a:gd name="connsiteY4" fmla="*/ 573955 h 1154323"/>
                <a:gd name="connsiteX5" fmla="*/ 842433 w 900505"/>
                <a:gd name="connsiteY5" fmla="*/ 523213 h 1154323"/>
                <a:gd name="connsiteX6" fmla="*/ 835952 w 900505"/>
                <a:gd name="connsiteY6" fmla="*/ 517014 h 1154323"/>
                <a:gd name="connsiteX7" fmla="*/ 830390 w 900505"/>
                <a:gd name="connsiteY7" fmla="*/ 524862 h 1154323"/>
                <a:gd name="connsiteX8" fmla="*/ 828268 w 900505"/>
                <a:gd name="connsiteY8" fmla="*/ 551306 h 1154323"/>
                <a:gd name="connsiteX9" fmla="*/ 830272 w 900505"/>
                <a:gd name="connsiteY9" fmla="*/ 578433 h 1154323"/>
                <a:gd name="connsiteX10" fmla="*/ 828174 w 900505"/>
                <a:gd name="connsiteY10" fmla="*/ 578763 h 1154323"/>
                <a:gd name="connsiteX11" fmla="*/ 816791 w 900505"/>
                <a:gd name="connsiteY11" fmla="*/ 542279 h 1154323"/>
                <a:gd name="connsiteX12" fmla="*/ 770833 w 900505"/>
                <a:gd name="connsiteY12" fmla="*/ 409496 h 1154323"/>
                <a:gd name="connsiteX13" fmla="*/ 733100 w 900505"/>
                <a:gd name="connsiteY13" fmla="*/ 320149 h 1154323"/>
                <a:gd name="connsiteX14" fmla="*/ 727090 w 900505"/>
                <a:gd name="connsiteY14" fmla="*/ 301648 h 1154323"/>
                <a:gd name="connsiteX15" fmla="*/ 729188 w 900505"/>
                <a:gd name="connsiteY15" fmla="*/ 300634 h 1154323"/>
                <a:gd name="connsiteX16" fmla="*/ 737106 w 900505"/>
                <a:gd name="connsiteY16" fmla="*/ 312725 h 1154323"/>
                <a:gd name="connsiteX17" fmla="*/ 785633 w 900505"/>
                <a:gd name="connsiteY17" fmla="*/ 404452 h 1154323"/>
                <a:gd name="connsiteX18" fmla="*/ 828009 w 900505"/>
                <a:gd name="connsiteY18" fmla="*/ 477490 h 1154323"/>
                <a:gd name="connsiteX19" fmla="*/ 837107 w 900505"/>
                <a:gd name="connsiteY19" fmla="*/ 486800 h 1154323"/>
                <a:gd name="connsiteX20" fmla="*/ 831262 w 900505"/>
                <a:gd name="connsiteY20" fmla="*/ 455171 h 1154323"/>
                <a:gd name="connsiteX21" fmla="*/ 773449 w 900505"/>
                <a:gd name="connsiteY21" fmla="*/ 329458 h 1154323"/>
                <a:gd name="connsiteX22" fmla="*/ 725676 w 900505"/>
                <a:gd name="connsiteY22" fmla="*/ 251023 h 1154323"/>
                <a:gd name="connsiteX23" fmla="*/ 716531 w 900505"/>
                <a:gd name="connsiteY23" fmla="*/ 241525 h 1154323"/>
                <a:gd name="connsiteX24" fmla="*/ 714434 w 900505"/>
                <a:gd name="connsiteY24" fmla="*/ 242868 h 1154323"/>
                <a:gd name="connsiteX25" fmla="*/ 716696 w 900505"/>
                <a:gd name="connsiteY25" fmla="*/ 254181 h 1154323"/>
                <a:gd name="connsiteX26" fmla="*/ 718535 w 900505"/>
                <a:gd name="connsiteY26" fmla="*/ 271716 h 1154323"/>
                <a:gd name="connsiteX27" fmla="*/ 712336 w 900505"/>
                <a:gd name="connsiteY27" fmla="*/ 280554 h 1154323"/>
                <a:gd name="connsiteX28" fmla="*/ 703522 w 900505"/>
                <a:gd name="connsiteY28" fmla="*/ 298490 h 1154323"/>
                <a:gd name="connsiteX29" fmla="*/ 722942 w 900505"/>
                <a:gd name="connsiteY29" fmla="*/ 362147 h 1154323"/>
                <a:gd name="connsiteX30" fmla="*/ 756503 w 900505"/>
                <a:gd name="connsiteY30" fmla="*/ 490689 h 1154323"/>
                <a:gd name="connsiteX31" fmla="*/ 761547 w 900505"/>
                <a:gd name="connsiteY31" fmla="*/ 561653 h 1154323"/>
                <a:gd name="connsiteX32" fmla="*/ 755914 w 900505"/>
                <a:gd name="connsiteY32" fmla="*/ 578457 h 1154323"/>
                <a:gd name="connsiteX33" fmla="*/ 745803 w 900505"/>
                <a:gd name="connsiteY33" fmla="*/ 560026 h 1154323"/>
                <a:gd name="connsiteX34" fmla="*/ 738214 w 900505"/>
                <a:gd name="connsiteY34" fmla="*/ 495991 h 1154323"/>
                <a:gd name="connsiteX35" fmla="*/ 691997 w 900505"/>
                <a:gd name="connsiteY35" fmla="*/ 335067 h 1154323"/>
                <a:gd name="connsiteX36" fmla="*/ 680943 w 900505"/>
                <a:gd name="connsiteY36" fmla="*/ 306126 h 1154323"/>
                <a:gd name="connsiteX37" fmla="*/ 687048 w 900505"/>
                <a:gd name="connsiteY37" fmla="*/ 286258 h 1154323"/>
                <a:gd name="connsiteX38" fmla="*/ 696333 w 900505"/>
                <a:gd name="connsiteY38" fmla="*/ 271669 h 1154323"/>
                <a:gd name="connsiteX39" fmla="*/ 693411 w 900505"/>
                <a:gd name="connsiteY39" fmla="*/ 234667 h 1154323"/>
                <a:gd name="connsiteX40" fmla="*/ 660345 w 900505"/>
                <a:gd name="connsiteY40" fmla="*/ 187884 h 1154323"/>
                <a:gd name="connsiteX41" fmla="*/ 674745 w 900505"/>
                <a:gd name="connsiteY41" fmla="*/ 235279 h 1154323"/>
                <a:gd name="connsiteX42" fmla="*/ 683017 w 900505"/>
                <a:gd name="connsiteY42" fmla="*/ 269689 h 1154323"/>
                <a:gd name="connsiteX43" fmla="*/ 672671 w 900505"/>
                <a:gd name="connsiteY43" fmla="*/ 279588 h 1154323"/>
                <a:gd name="connsiteX44" fmla="*/ 665247 w 900505"/>
                <a:gd name="connsiteY44" fmla="*/ 279281 h 1154323"/>
                <a:gd name="connsiteX45" fmla="*/ 654971 w 900505"/>
                <a:gd name="connsiteY45" fmla="*/ 290146 h 1154323"/>
                <a:gd name="connsiteX46" fmla="*/ 662796 w 900505"/>
                <a:gd name="connsiteY46" fmla="*/ 319277 h 1154323"/>
                <a:gd name="connsiteX47" fmla="*/ 689357 w 900505"/>
                <a:gd name="connsiteY47" fmla="*/ 390665 h 1154323"/>
                <a:gd name="connsiteX48" fmla="*/ 690182 w 900505"/>
                <a:gd name="connsiteY48" fmla="*/ 401294 h 1154323"/>
                <a:gd name="connsiteX49" fmla="*/ 691101 w 900505"/>
                <a:gd name="connsiteY49" fmla="*/ 413173 h 1154323"/>
                <a:gd name="connsiteX50" fmla="*/ 696852 w 900505"/>
                <a:gd name="connsiteY50" fmla="*/ 421822 h 1154323"/>
                <a:gd name="connsiteX51" fmla="*/ 706751 w 900505"/>
                <a:gd name="connsiteY51" fmla="*/ 471480 h 1154323"/>
                <a:gd name="connsiteX52" fmla="*/ 696758 w 900505"/>
                <a:gd name="connsiteY52" fmla="*/ 483477 h 1154323"/>
                <a:gd name="connsiteX53" fmla="*/ 685963 w 900505"/>
                <a:gd name="connsiteY53" fmla="*/ 471457 h 1154323"/>
                <a:gd name="connsiteX54" fmla="*/ 683630 w 900505"/>
                <a:gd name="connsiteY54" fmla="*/ 458353 h 1154323"/>
                <a:gd name="connsiteX55" fmla="*/ 641985 w 900505"/>
                <a:gd name="connsiteY55" fmla="*/ 314092 h 1154323"/>
                <a:gd name="connsiteX56" fmla="*/ 551389 w 900505"/>
                <a:gd name="connsiteY56" fmla="*/ 157811 h 1154323"/>
                <a:gd name="connsiteX57" fmla="*/ 515966 w 900505"/>
                <a:gd name="connsiteY57" fmla="*/ 115859 h 1154323"/>
                <a:gd name="connsiteX58" fmla="*/ 518629 w 900505"/>
                <a:gd name="connsiteY58" fmla="*/ 81897 h 1154323"/>
                <a:gd name="connsiteX59" fmla="*/ 528952 w 900505"/>
                <a:gd name="connsiteY59" fmla="*/ 72305 h 1154323"/>
                <a:gd name="connsiteX60" fmla="*/ 547712 w 900505"/>
                <a:gd name="connsiteY60" fmla="*/ 76854 h 1154323"/>
                <a:gd name="connsiteX61" fmla="*/ 562678 w 900505"/>
                <a:gd name="connsiteY61" fmla="*/ 90971 h 1154323"/>
                <a:gd name="connsiteX62" fmla="*/ 574250 w 900505"/>
                <a:gd name="connsiteY62" fmla="*/ 87672 h 1154323"/>
                <a:gd name="connsiteX63" fmla="*/ 575428 w 900505"/>
                <a:gd name="connsiteY63" fmla="*/ 74874 h 1154323"/>
                <a:gd name="connsiteX64" fmla="*/ 566779 w 900505"/>
                <a:gd name="connsiteY64" fmla="*/ 64999 h 1154323"/>
                <a:gd name="connsiteX65" fmla="*/ 509814 w 900505"/>
                <a:gd name="connsiteY65" fmla="*/ 34054 h 1154323"/>
                <a:gd name="connsiteX66" fmla="*/ 494542 w 900505"/>
                <a:gd name="connsiteY66" fmla="*/ 32475 h 1154323"/>
                <a:gd name="connsiteX67" fmla="*/ 477502 w 900505"/>
                <a:gd name="connsiteY67" fmla="*/ 31249 h 1154323"/>
                <a:gd name="connsiteX68" fmla="*/ 455607 w 900505"/>
                <a:gd name="connsiteY68" fmla="*/ 20549 h 1154323"/>
                <a:gd name="connsiteX69" fmla="*/ 420656 w 900505"/>
                <a:gd name="connsiteY69" fmla="*/ 1270 h 1154323"/>
                <a:gd name="connsiteX70" fmla="*/ 406868 w 900505"/>
                <a:gd name="connsiteY70" fmla="*/ 5088 h 1154323"/>
                <a:gd name="connsiteX71" fmla="*/ 401895 w 900505"/>
                <a:gd name="connsiteY71" fmla="*/ 12442 h 1154323"/>
                <a:gd name="connsiteX72" fmla="*/ 375805 w 900505"/>
                <a:gd name="connsiteY72" fmla="*/ 29529 h 1154323"/>
                <a:gd name="connsiteX73" fmla="*/ 310639 w 900505"/>
                <a:gd name="connsiteY73" fmla="*/ 28657 h 1154323"/>
                <a:gd name="connsiteX74" fmla="*/ 257328 w 900505"/>
                <a:gd name="connsiteY74" fmla="*/ 25711 h 1154323"/>
                <a:gd name="connsiteX75" fmla="*/ 187683 w 900505"/>
                <a:gd name="connsiteY75" fmla="*/ 47841 h 1154323"/>
                <a:gd name="connsiteX76" fmla="*/ 93905 w 900505"/>
                <a:gd name="connsiteY76" fmla="*/ 117792 h 1154323"/>
                <a:gd name="connsiteX77" fmla="*/ 79529 w 900505"/>
                <a:gd name="connsiteY77" fmla="*/ 137377 h 1154323"/>
                <a:gd name="connsiteX78" fmla="*/ 80330 w 900505"/>
                <a:gd name="connsiteY78" fmla="*/ 145319 h 1154323"/>
                <a:gd name="connsiteX79" fmla="*/ 87518 w 900505"/>
                <a:gd name="connsiteY79" fmla="*/ 145720 h 1154323"/>
                <a:gd name="connsiteX80" fmla="*/ 107858 w 900505"/>
                <a:gd name="connsiteY80" fmla="*/ 133724 h 1154323"/>
                <a:gd name="connsiteX81" fmla="*/ 171610 w 900505"/>
                <a:gd name="connsiteY81" fmla="*/ 81450 h 1154323"/>
                <a:gd name="connsiteX82" fmla="*/ 219713 w 900505"/>
                <a:gd name="connsiteY82" fmla="*/ 56161 h 1154323"/>
                <a:gd name="connsiteX83" fmla="*/ 306868 w 900505"/>
                <a:gd name="connsiteY83" fmla="*/ 53898 h 1154323"/>
                <a:gd name="connsiteX84" fmla="*/ 426312 w 900505"/>
                <a:gd name="connsiteY84" fmla="*/ 101577 h 1154323"/>
                <a:gd name="connsiteX85" fmla="*/ 428999 w 900505"/>
                <a:gd name="connsiteY85" fmla="*/ 108035 h 1154323"/>
                <a:gd name="connsiteX86" fmla="*/ 423036 w 900505"/>
                <a:gd name="connsiteY86" fmla="*/ 113149 h 1154323"/>
                <a:gd name="connsiteX87" fmla="*/ 412124 w 900505"/>
                <a:gd name="connsiteY87" fmla="*/ 111805 h 1154323"/>
                <a:gd name="connsiteX88" fmla="*/ 345614 w 900505"/>
                <a:gd name="connsiteY88" fmla="*/ 87035 h 1154323"/>
                <a:gd name="connsiteX89" fmla="*/ 276418 w 900505"/>
                <a:gd name="connsiteY89" fmla="*/ 74520 h 1154323"/>
                <a:gd name="connsiteX90" fmla="*/ 118110 w 900505"/>
                <a:gd name="connsiteY90" fmla="*/ 162218 h 1154323"/>
                <a:gd name="connsiteX91" fmla="*/ 44388 w 900505"/>
                <a:gd name="connsiteY91" fmla="*/ 371245 h 1154323"/>
                <a:gd name="connsiteX92" fmla="*/ 48301 w 900505"/>
                <a:gd name="connsiteY92" fmla="*/ 442397 h 1154323"/>
                <a:gd name="connsiteX93" fmla="*/ 80660 w 900505"/>
                <a:gd name="connsiteY93" fmla="*/ 566107 h 1154323"/>
                <a:gd name="connsiteX94" fmla="*/ 92609 w 900505"/>
                <a:gd name="connsiteY94" fmla="*/ 633583 h 1154323"/>
                <a:gd name="connsiteX95" fmla="*/ 111487 w 900505"/>
                <a:gd name="connsiteY95" fmla="*/ 632687 h 1154323"/>
                <a:gd name="connsiteX96" fmla="*/ 165246 w 900505"/>
                <a:gd name="connsiteY96" fmla="*/ 683547 h 1154323"/>
                <a:gd name="connsiteX97" fmla="*/ 184620 w 900505"/>
                <a:gd name="connsiteY97" fmla="*/ 713974 h 1154323"/>
                <a:gd name="connsiteX98" fmla="*/ 197205 w 900505"/>
                <a:gd name="connsiteY98" fmla="*/ 723873 h 1154323"/>
                <a:gd name="connsiteX99" fmla="*/ 240806 w 900505"/>
                <a:gd name="connsiteY99" fmla="*/ 722270 h 1154323"/>
                <a:gd name="connsiteX100" fmla="*/ 309767 w 900505"/>
                <a:gd name="connsiteY100" fmla="*/ 706102 h 1154323"/>
                <a:gd name="connsiteX101" fmla="*/ 328409 w 900505"/>
                <a:gd name="connsiteY101" fmla="*/ 690123 h 1154323"/>
                <a:gd name="connsiteX102" fmla="*/ 364846 w 900505"/>
                <a:gd name="connsiteY102" fmla="*/ 618947 h 1154323"/>
                <a:gd name="connsiteX103" fmla="*/ 371257 w 900505"/>
                <a:gd name="connsiteY103" fmla="*/ 607988 h 1154323"/>
                <a:gd name="connsiteX104" fmla="*/ 373637 w 900505"/>
                <a:gd name="connsiteY104" fmla="*/ 608553 h 1154323"/>
                <a:gd name="connsiteX105" fmla="*/ 377479 w 900505"/>
                <a:gd name="connsiteY105" fmla="*/ 655124 h 1154323"/>
                <a:gd name="connsiteX106" fmla="*/ 380047 w 900505"/>
                <a:gd name="connsiteY106" fmla="*/ 655195 h 1154323"/>
                <a:gd name="connsiteX107" fmla="*/ 383276 w 900505"/>
                <a:gd name="connsiteY107" fmla="*/ 648784 h 1154323"/>
                <a:gd name="connsiteX108" fmla="*/ 392633 w 900505"/>
                <a:gd name="connsiteY108" fmla="*/ 601247 h 1154323"/>
                <a:gd name="connsiteX109" fmla="*/ 386812 w 900505"/>
                <a:gd name="connsiteY109" fmla="*/ 566366 h 1154323"/>
                <a:gd name="connsiteX110" fmla="*/ 373213 w 900505"/>
                <a:gd name="connsiteY110" fmla="*/ 561723 h 1154323"/>
                <a:gd name="connsiteX111" fmla="*/ 357988 w 900505"/>
                <a:gd name="connsiteY111" fmla="*/ 572235 h 1154323"/>
                <a:gd name="connsiteX112" fmla="*/ 335504 w 900505"/>
                <a:gd name="connsiteY112" fmla="*/ 570396 h 1154323"/>
                <a:gd name="connsiteX113" fmla="*/ 326218 w 900505"/>
                <a:gd name="connsiteY113" fmla="*/ 560828 h 1154323"/>
                <a:gd name="connsiteX114" fmla="*/ 323342 w 900505"/>
                <a:gd name="connsiteY114" fmla="*/ 553710 h 1154323"/>
                <a:gd name="connsiteX115" fmla="*/ 330012 w 900505"/>
                <a:gd name="connsiteY115" fmla="*/ 551471 h 1154323"/>
                <a:gd name="connsiteX116" fmla="*/ 340429 w 900505"/>
                <a:gd name="connsiteY116" fmla="*/ 543741 h 1154323"/>
                <a:gd name="connsiteX117" fmla="*/ 343988 w 900505"/>
                <a:gd name="connsiteY117" fmla="*/ 524179 h 1154323"/>
                <a:gd name="connsiteX118" fmla="*/ 341231 w 900505"/>
                <a:gd name="connsiteY118" fmla="*/ 448525 h 1154323"/>
                <a:gd name="connsiteX119" fmla="*/ 320255 w 900505"/>
                <a:gd name="connsiteY119" fmla="*/ 346616 h 1154323"/>
                <a:gd name="connsiteX120" fmla="*/ 273660 w 900505"/>
                <a:gd name="connsiteY120" fmla="*/ 271598 h 1154323"/>
                <a:gd name="connsiteX121" fmla="*/ 242574 w 900505"/>
                <a:gd name="connsiteY121" fmla="*/ 265070 h 1154323"/>
                <a:gd name="connsiteX122" fmla="*/ 228409 w 900505"/>
                <a:gd name="connsiteY122" fmla="*/ 271480 h 1154323"/>
                <a:gd name="connsiteX123" fmla="*/ 185468 w 900505"/>
                <a:gd name="connsiteY123" fmla="*/ 291584 h 1154323"/>
                <a:gd name="connsiteX124" fmla="*/ 175593 w 900505"/>
                <a:gd name="connsiteY124" fmla="*/ 293729 h 1154323"/>
                <a:gd name="connsiteX125" fmla="*/ 174179 w 900505"/>
                <a:gd name="connsiteY125" fmla="*/ 291278 h 1154323"/>
                <a:gd name="connsiteX126" fmla="*/ 186434 w 900505"/>
                <a:gd name="connsiteY126" fmla="*/ 274120 h 1154323"/>
                <a:gd name="connsiteX127" fmla="*/ 195532 w 900505"/>
                <a:gd name="connsiteY127" fmla="*/ 247653 h 1154323"/>
                <a:gd name="connsiteX128" fmla="*/ 203144 w 900505"/>
                <a:gd name="connsiteY128" fmla="*/ 235279 h 1154323"/>
                <a:gd name="connsiteX129" fmla="*/ 238072 w 900505"/>
                <a:gd name="connsiteY129" fmla="*/ 229317 h 1154323"/>
                <a:gd name="connsiteX130" fmla="*/ 288721 w 900505"/>
                <a:gd name="connsiteY130" fmla="*/ 245131 h 1154323"/>
                <a:gd name="connsiteX131" fmla="*/ 332251 w 900505"/>
                <a:gd name="connsiteY131" fmla="*/ 311782 h 1154323"/>
                <a:gd name="connsiteX132" fmla="*/ 333264 w 900505"/>
                <a:gd name="connsiteY132" fmla="*/ 319701 h 1154323"/>
                <a:gd name="connsiteX133" fmla="*/ 333288 w 900505"/>
                <a:gd name="connsiteY133" fmla="*/ 343387 h 1154323"/>
                <a:gd name="connsiteX134" fmla="*/ 335339 w 900505"/>
                <a:gd name="connsiteY134" fmla="*/ 361110 h 1154323"/>
                <a:gd name="connsiteX135" fmla="*/ 337955 w 900505"/>
                <a:gd name="connsiteY135" fmla="*/ 361747 h 1154323"/>
                <a:gd name="connsiteX136" fmla="*/ 348607 w 900505"/>
                <a:gd name="connsiteY136" fmla="*/ 348219 h 1154323"/>
                <a:gd name="connsiteX137" fmla="*/ 361429 w 900505"/>
                <a:gd name="connsiteY137" fmla="*/ 347841 h 1154323"/>
                <a:gd name="connsiteX138" fmla="*/ 369324 w 900505"/>
                <a:gd name="connsiteY138" fmla="*/ 359413 h 1154323"/>
                <a:gd name="connsiteX139" fmla="*/ 391761 w 900505"/>
                <a:gd name="connsiteY139" fmla="*/ 401978 h 1154323"/>
                <a:gd name="connsiteX140" fmla="*/ 401589 w 900505"/>
                <a:gd name="connsiteY140" fmla="*/ 413856 h 1154323"/>
                <a:gd name="connsiteX141" fmla="*/ 410969 w 900505"/>
                <a:gd name="connsiteY141" fmla="*/ 414822 h 1154323"/>
                <a:gd name="connsiteX142" fmla="*/ 413774 w 900505"/>
                <a:gd name="connsiteY142" fmla="*/ 407516 h 1154323"/>
                <a:gd name="connsiteX143" fmla="*/ 410309 w 900505"/>
                <a:gd name="connsiteY143" fmla="*/ 394766 h 1154323"/>
                <a:gd name="connsiteX144" fmla="*/ 336918 w 900505"/>
                <a:gd name="connsiteY144" fmla="*/ 269100 h 1154323"/>
                <a:gd name="connsiteX145" fmla="*/ 275687 w 900505"/>
                <a:gd name="connsiteY145" fmla="*/ 219465 h 1154323"/>
                <a:gd name="connsiteX146" fmla="*/ 220608 w 900505"/>
                <a:gd name="connsiteY146" fmla="*/ 210839 h 1154323"/>
                <a:gd name="connsiteX147" fmla="*/ 205831 w 900505"/>
                <a:gd name="connsiteY147" fmla="*/ 209354 h 1154323"/>
                <a:gd name="connsiteX148" fmla="*/ 205312 w 900505"/>
                <a:gd name="connsiteY148" fmla="*/ 207092 h 1154323"/>
                <a:gd name="connsiteX149" fmla="*/ 211134 w 900505"/>
                <a:gd name="connsiteY149" fmla="*/ 202025 h 1154323"/>
                <a:gd name="connsiteX150" fmla="*/ 242008 w 900505"/>
                <a:gd name="connsiteY150" fmla="*/ 193304 h 1154323"/>
                <a:gd name="connsiteX151" fmla="*/ 307669 w 900505"/>
                <a:gd name="connsiteY151" fmla="*/ 198089 h 1154323"/>
                <a:gd name="connsiteX152" fmla="*/ 348442 w 900505"/>
                <a:gd name="connsiteY152" fmla="*/ 210721 h 1154323"/>
                <a:gd name="connsiteX153" fmla="*/ 358836 w 900505"/>
                <a:gd name="connsiteY153" fmla="*/ 226536 h 1154323"/>
                <a:gd name="connsiteX154" fmla="*/ 332251 w 900505"/>
                <a:gd name="connsiteY154" fmla="*/ 220974 h 1154323"/>
                <a:gd name="connsiteX155" fmla="*/ 330531 w 900505"/>
                <a:gd name="connsiteY155" fmla="*/ 223142 h 1154323"/>
                <a:gd name="connsiteX156" fmla="*/ 339604 w 900505"/>
                <a:gd name="connsiteY156" fmla="*/ 239569 h 1154323"/>
                <a:gd name="connsiteX157" fmla="*/ 390559 w 900505"/>
                <a:gd name="connsiteY157" fmla="*/ 317863 h 1154323"/>
                <a:gd name="connsiteX158" fmla="*/ 438591 w 900505"/>
                <a:gd name="connsiteY158" fmla="*/ 432758 h 1154323"/>
                <a:gd name="connsiteX159" fmla="*/ 450847 w 900505"/>
                <a:gd name="connsiteY159" fmla="*/ 543906 h 1154323"/>
                <a:gd name="connsiteX160" fmla="*/ 448325 w 900505"/>
                <a:gd name="connsiteY160" fmla="*/ 567427 h 1154323"/>
                <a:gd name="connsiteX161" fmla="*/ 445096 w 900505"/>
                <a:gd name="connsiteY161" fmla="*/ 572022 h 1154323"/>
                <a:gd name="connsiteX162" fmla="*/ 440194 w 900505"/>
                <a:gd name="connsiteY162" fmla="*/ 568252 h 1154323"/>
                <a:gd name="connsiteX163" fmla="*/ 434844 w 900505"/>
                <a:gd name="connsiteY163" fmla="*/ 553757 h 1154323"/>
                <a:gd name="connsiteX164" fmla="*/ 428598 w 900505"/>
                <a:gd name="connsiteY164" fmla="*/ 482180 h 1154323"/>
                <a:gd name="connsiteX165" fmla="*/ 424167 w 900505"/>
                <a:gd name="connsiteY165" fmla="*/ 443976 h 1154323"/>
                <a:gd name="connsiteX166" fmla="*/ 409296 w 900505"/>
                <a:gd name="connsiteY166" fmla="*/ 429482 h 1154323"/>
                <a:gd name="connsiteX167" fmla="*/ 391997 w 900505"/>
                <a:gd name="connsiteY167" fmla="*/ 420926 h 1154323"/>
                <a:gd name="connsiteX168" fmla="*/ 375452 w 900505"/>
                <a:gd name="connsiteY168" fmla="*/ 396698 h 1154323"/>
                <a:gd name="connsiteX169" fmla="*/ 361806 w 900505"/>
                <a:gd name="connsiteY169" fmla="*/ 368794 h 1154323"/>
                <a:gd name="connsiteX170" fmla="*/ 355819 w 900505"/>
                <a:gd name="connsiteY170" fmla="*/ 364009 h 1154323"/>
                <a:gd name="connsiteX171" fmla="*/ 352779 w 900505"/>
                <a:gd name="connsiteY171" fmla="*/ 370750 h 1154323"/>
                <a:gd name="connsiteX172" fmla="*/ 355395 w 900505"/>
                <a:gd name="connsiteY172" fmla="*/ 405372 h 1154323"/>
                <a:gd name="connsiteX173" fmla="*/ 366496 w 900505"/>
                <a:gd name="connsiteY173" fmla="*/ 504782 h 1154323"/>
                <a:gd name="connsiteX174" fmla="*/ 369890 w 900505"/>
                <a:gd name="connsiteY174" fmla="*/ 522152 h 1154323"/>
                <a:gd name="connsiteX175" fmla="*/ 376536 w 900505"/>
                <a:gd name="connsiteY175" fmla="*/ 529081 h 1154323"/>
                <a:gd name="connsiteX176" fmla="*/ 382664 w 900505"/>
                <a:gd name="connsiteY176" fmla="*/ 522482 h 1154323"/>
                <a:gd name="connsiteX177" fmla="*/ 386034 w 900505"/>
                <a:gd name="connsiteY177" fmla="*/ 494789 h 1154323"/>
                <a:gd name="connsiteX178" fmla="*/ 384290 w 900505"/>
                <a:gd name="connsiteY178" fmla="*/ 461464 h 1154323"/>
                <a:gd name="connsiteX179" fmla="*/ 386482 w 900505"/>
                <a:gd name="connsiteY179" fmla="*/ 452178 h 1154323"/>
                <a:gd name="connsiteX180" fmla="*/ 389121 w 900505"/>
                <a:gd name="connsiteY180" fmla="*/ 451824 h 1154323"/>
                <a:gd name="connsiteX181" fmla="*/ 394518 w 900505"/>
                <a:gd name="connsiteY181" fmla="*/ 460733 h 1154323"/>
                <a:gd name="connsiteX182" fmla="*/ 400434 w 900505"/>
                <a:gd name="connsiteY182" fmla="*/ 491207 h 1154323"/>
                <a:gd name="connsiteX183" fmla="*/ 405572 w 900505"/>
                <a:gd name="connsiteY183" fmla="*/ 602426 h 1154323"/>
                <a:gd name="connsiteX184" fmla="*/ 400340 w 900505"/>
                <a:gd name="connsiteY184" fmla="*/ 683783 h 1154323"/>
                <a:gd name="connsiteX185" fmla="*/ 392374 w 900505"/>
                <a:gd name="connsiteY185" fmla="*/ 714516 h 1154323"/>
                <a:gd name="connsiteX186" fmla="*/ 393128 w 900505"/>
                <a:gd name="connsiteY186" fmla="*/ 722105 h 1154323"/>
                <a:gd name="connsiteX187" fmla="*/ 400104 w 900505"/>
                <a:gd name="connsiteY187" fmla="*/ 720809 h 1154323"/>
                <a:gd name="connsiteX188" fmla="*/ 412242 w 900505"/>
                <a:gd name="connsiteY188" fmla="*/ 715129 h 1154323"/>
                <a:gd name="connsiteX189" fmla="*/ 407811 w 900505"/>
                <a:gd name="connsiteY189" fmla="*/ 731367 h 1154323"/>
                <a:gd name="connsiteX190" fmla="*/ 410945 w 900505"/>
                <a:gd name="connsiteY190" fmla="*/ 739004 h 1154323"/>
                <a:gd name="connsiteX191" fmla="*/ 418794 w 900505"/>
                <a:gd name="connsiteY191" fmla="*/ 736529 h 1154323"/>
                <a:gd name="connsiteX192" fmla="*/ 424097 w 900505"/>
                <a:gd name="connsiteY192" fmla="*/ 724485 h 1154323"/>
                <a:gd name="connsiteX193" fmla="*/ 427537 w 900505"/>
                <a:gd name="connsiteY193" fmla="*/ 683925 h 1154323"/>
                <a:gd name="connsiteX194" fmla="*/ 433571 w 900505"/>
                <a:gd name="connsiteY194" fmla="*/ 620550 h 1154323"/>
                <a:gd name="connsiteX195" fmla="*/ 454712 w 900505"/>
                <a:gd name="connsiteY195" fmla="*/ 596180 h 1154323"/>
                <a:gd name="connsiteX196" fmla="*/ 463809 w 900505"/>
                <a:gd name="connsiteY196" fmla="*/ 593069 h 1154323"/>
                <a:gd name="connsiteX197" fmla="*/ 477761 w 900505"/>
                <a:gd name="connsiteY197" fmla="*/ 574851 h 1154323"/>
                <a:gd name="connsiteX198" fmla="*/ 476960 w 900505"/>
                <a:gd name="connsiteY198" fmla="*/ 539333 h 1154323"/>
                <a:gd name="connsiteX199" fmla="*/ 468923 w 900505"/>
                <a:gd name="connsiteY199" fmla="*/ 476076 h 1154323"/>
                <a:gd name="connsiteX200" fmla="*/ 447759 w 900505"/>
                <a:gd name="connsiteY200" fmla="*/ 378574 h 1154323"/>
                <a:gd name="connsiteX201" fmla="*/ 416720 w 900505"/>
                <a:gd name="connsiteY201" fmla="*/ 312183 h 1154323"/>
                <a:gd name="connsiteX202" fmla="*/ 388815 w 900505"/>
                <a:gd name="connsiteY202" fmla="*/ 251966 h 1154323"/>
                <a:gd name="connsiteX203" fmla="*/ 390418 w 900505"/>
                <a:gd name="connsiteY203" fmla="*/ 250952 h 1154323"/>
                <a:gd name="connsiteX204" fmla="*/ 422494 w 900505"/>
                <a:gd name="connsiteY204" fmla="*/ 294129 h 1154323"/>
                <a:gd name="connsiteX205" fmla="*/ 462984 w 900505"/>
                <a:gd name="connsiteY205" fmla="*/ 382887 h 1154323"/>
                <a:gd name="connsiteX206" fmla="*/ 497488 w 900505"/>
                <a:gd name="connsiteY206" fmla="*/ 537542 h 1154323"/>
                <a:gd name="connsiteX207" fmla="*/ 501825 w 900505"/>
                <a:gd name="connsiteY207" fmla="*/ 553828 h 1154323"/>
                <a:gd name="connsiteX208" fmla="*/ 508942 w 900505"/>
                <a:gd name="connsiteY208" fmla="*/ 557952 h 1154323"/>
                <a:gd name="connsiteX209" fmla="*/ 529824 w 900505"/>
                <a:gd name="connsiteY209" fmla="*/ 569666 h 1154323"/>
                <a:gd name="connsiteX210" fmla="*/ 536187 w 900505"/>
                <a:gd name="connsiteY210" fmla="*/ 600752 h 1154323"/>
                <a:gd name="connsiteX211" fmla="*/ 526901 w 900505"/>
                <a:gd name="connsiteY211" fmla="*/ 738674 h 1154323"/>
                <a:gd name="connsiteX212" fmla="*/ 514881 w 900505"/>
                <a:gd name="connsiteY212" fmla="*/ 763020 h 1154323"/>
                <a:gd name="connsiteX213" fmla="*/ 506774 w 900505"/>
                <a:gd name="connsiteY213" fmla="*/ 766460 h 1154323"/>
                <a:gd name="connsiteX214" fmla="*/ 501542 w 900505"/>
                <a:gd name="connsiteY214" fmla="*/ 759531 h 1154323"/>
                <a:gd name="connsiteX215" fmla="*/ 502791 w 900505"/>
                <a:gd name="connsiteY215" fmla="*/ 742067 h 1154323"/>
                <a:gd name="connsiteX216" fmla="*/ 505266 w 900505"/>
                <a:gd name="connsiteY216" fmla="*/ 723873 h 1154323"/>
                <a:gd name="connsiteX217" fmla="*/ 498714 w 900505"/>
                <a:gd name="connsiteY217" fmla="*/ 714092 h 1154323"/>
                <a:gd name="connsiteX218" fmla="*/ 485845 w 900505"/>
                <a:gd name="connsiteY218" fmla="*/ 719206 h 1154323"/>
                <a:gd name="connsiteX219" fmla="*/ 482970 w 900505"/>
                <a:gd name="connsiteY219" fmla="*/ 726583 h 1154323"/>
                <a:gd name="connsiteX220" fmla="*/ 468546 w 900505"/>
                <a:gd name="connsiteY220" fmla="*/ 740300 h 1154323"/>
                <a:gd name="connsiteX221" fmla="*/ 452237 w 900505"/>
                <a:gd name="connsiteY221" fmla="*/ 747653 h 1154323"/>
                <a:gd name="connsiteX222" fmla="*/ 420161 w 900505"/>
                <a:gd name="connsiteY222" fmla="*/ 787271 h 1154323"/>
                <a:gd name="connsiteX223" fmla="*/ 398855 w 900505"/>
                <a:gd name="connsiteY223" fmla="*/ 812796 h 1154323"/>
                <a:gd name="connsiteX224" fmla="*/ 391737 w 900505"/>
                <a:gd name="connsiteY224" fmla="*/ 815270 h 1154323"/>
                <a:gd name="connsiteX225" fmla="*/ 390488 w 900505"/>
                <a:gd name="connsiteY225" fmla="*/ 807728 h 1154323"/>
                <a:gd name="connsiteX226" fmla="*/ 398973 w 900505"/>
                <a:gd name="connsiteY226" fmla="*/ 786470 h 1154323"/>
                <a:gd name="connsiteX227" fmla="*/ 394848 w 900505"/>
                <a:gd name="connsiteY227" fmla="*/ 742869 h 1154323"/>
                <a:gd name="connsiteX228" fmla="*/ 377266 w 900505"/>
                <a:gd name="connsiteY228" fmla="*/ 732805 h 1154323"/>
                <a:gd name="connsiteX229" fmla="*/ 363243 w 900505"/>
                <a:gd name="connsiteY229" fmla="*/ 747512 h 1154323"/>
                <a:gd name="connsiteX230" fmla="*/ 364681 w 900505"/>
                <a:gd name="connsiteY230" fmla="*/ 760639 h 1154323"/>
                <a:gd name="connsiteX231" fmla="*/ 375829 w 900505"/>
                <a:gd name="connsiteY231" fmla="*/ 759885 h 1154323"/>
                <a:gd name="connsiteX232" fmla="*/ 377856 w 900505"/>
                <a:gd name="connsiteY232" fmla="*/ 759037 h 1154323"/>
                <a:gd name="connsiteX233" fmla="*/ 385987 w 900505"/>
                <a:gd name="connsiteY233" fmla="*/ 759814 h 1154323"/>
                <a:gd name="connsiteX234" fmla="*/ 388155 w 900505"/>
                <a:gd name="connsiteY234" fmla="*/ 767710 h 1154323"/>
                <a:gd name="connsiteX235" fmla="*/ 374203 w 900505"/>
                <a:gd name="connsiteY235" fmla="*/ 787743 h 1154323"/>
                <a:gd name="connsiteX236" fmla="*/ 361994 w 900505"/>
                <a:gd name="connsiteY236" fmla="*/ 782416 h 1154323"/>
                <a:gd name="connsiteX237" fmla="*/ 347995 w 900505"/>
                <a:gd name="connsiteY237" fmla="*/ 776760 h 1154323"/>
                <a:gd name="connsiteX238" fmla="*/ 341537 w 900505"/>
                <a:gd name="connsiteY238" fmla="*/ 781733 h 1154323"/>
                <a:gd name="connsiteX239" fmla="*/ 254806 w 900505"/>
                <a:gd name="connsiteY239" fmla="*/ 801789 h 1154323"/>
                <a:gd name="connsiteX240" fmla="*/ 186788 w 900505"/>
                <a:gd name="connsiteY240" fmla="*/ 775322 h 1154323"/>
                <a:gd name="connsiteX241" fmla="*/ 174603 w 900505"/>
                <a:gd name="connsiteY241" fmla="*/ 769713 h 1154323"/>
                <a:gd name="connsiteX242" fmla="*/ 175074 w 900505"/>
                <a:gd name="connsiteY242" fmla="*/ 772353 h 1154323"/>
                <a:gd name="connsiteX243" fmla="*/ 178775 w 900505"/>
                <a:gd name="connsiteY243" fmla="*/ 776996 h 1154323"/>
                <a:gd name="connsiteX244" fmla="*/ 234820 w 900505"/>
                <a:gd name="connsiteY244" fmla="*/ 816072 h 1154323"/>
                <a:gd name="connsiteX245" fmla="*/ 303828 w 900505"/>
                <a:gd name="connsiteY245" fmla="*/ 837448 h 1154323"/>
                <a:gd name="connsiteX246" fmla="*/ 321009 w 900505"/>
                <a:gd name="connsiteY246" fmla="*/ 830448 h 1154323"/>
                <a:gd name="connsiteX247" fmla="*/ 331190 w 900505"/>
                <a:gd name="connsiteY247" fmla="*/ 823708 h 1154323"/>
                <a:gd name="connsiteX248" fmla="*/ 374792 w 900505"/>
                <a:gd name="connsiteY248" fmla="*/ 829199 h 1154323"/>
                <a:gd name="connsiteX249" fmla="*/ 384667 w 900505"/>
                <a:gd name="connsiteY249" fmla="*/ 839876 h 1154323"/>
                <a:gd name="connsiteX250" fmla="*/ 384808 w 900505"/>
                <a:gd name="connsiteY250" fmla="*/ 845862 h 1154323"/>
                <a:gd name="connsiteX251" fmla="*/ 379458 w 900505"/>
                <a:gd name="connsiteY251" fmla="*/ 846663 h 1154323"/>
                <a:gd name="connsiteX252" fmla="*/ 368829 w 900505"/>
                <a:gd name="connsiteY252" fmla="*/ 843458 h 1154323"/>
                <a:gd name="connsiteX253" fmla="*/ 326288 w 900505"/>
                <a:gd name="connsiteY253" fmla="*/ 849279 h 1154323"/>
                <a:gd name="connsiteX254" fmla="*/ 310733 w 900505"/>
                <a:gd name="connsiteY254" fmla="*/ 855808 h 1154323"/>
                <a:gd name="connsiteX255" fmla="*/ 228551 w 900505"/>
                <a:gd name="connsiteY255" fmla="*/ 846640 h 1154323"/>
                <a:gd name="connsiteX256" fmla="*/ 212548 w 900505"/>
                <a:gd name="connsiteY256" fmla="*/ 828280 h 1154323"/>
                <a:gd name="connsiteX257" fmla="*/ 205265 w 900505"/>
                <a:gd name="connsiteY257" fmla="*/ 824603 h 1154323"/>
                <a:gd name="connsiteX258" fmla="*/ 197936 w 900505"/>
                <a:gd name="connsiteY258" fmla="*/ 824792 h 1154323"/>
                <a:gd name="connsiteX259" fmla="*/ 186010 w 900505"/>
                <a:gd name="connsiteY259" fmla="*/ 817415 h 1154323"/>
                <a:gd name="connsiteX260" fmla="*/ 101871 w 900505"/>
                <a:gd name="connsiteY260" fmla="*/ 720290 h 1154323"/>
                <a:gd name="connsiteX261" fmla="*/ 51530 w 900505"/>
                <a:gd name="connsiteY261" fmla="*/ 657410 h 1154323"/>
                <a:gd name="connsiteX262" fmla="*/ 40924 w 900505"/>
                <a:gd name="connsiteY262" fmla="*/ 650269 h 1154323"/>
                <a:gd name="connsiteX263" fmla="*/ 39203 w 900505"/>
                <a:gd name="connsiteY263" fmla="*/ 651565 h 1154323"/>
                <a:gd name="connsiteX264" fmla="*/ 40523 w 900505"/>
                <a:gd name="connsiteY264" fmla="*/ 660710 h 1154323"/>
                <a:gd name="connsiteX265" fmla="*/ 50658 w 900505"/>
                <a:gd name="connsiteY265" fmla="*/ 682110 h 1154323"/>
                <a:gd name="connsiteX266" fmla="*/ 142244 w 900505"/>
                <a:gd name="connsiteY266" fmla="*/ 796534 h 1154323"/>
                <a:gd name="connsiteX267" fmla="*/ 214999 w 900505"/>
                <a:gd name="connsiteY267" fmla="*/ 855077 h 1154323"/>
                <a:gd name="connsiteX268" fmla="*/ 258294 w 900505"/>
                <a:gd name="connsiteY268" fmla="*/ 871033 h 1154323"/>
                <a:gd name="connsiteX269" fmla="*/ 329423 w 900505"/>
                <a:gd name="connsiteY269" fmla="*/ 872235 h 1154323"/>
                <a:gd name="connsiteX270" fmla="*/ 396852 w 900505"/>
                <a:gd name="connsiteY270" fmla="*/ 842987 h 1154323"/>
                <a:gd name="connsiteX271" fmla="*/ 436258 w 900505"/>
                <a:gd name="connsiteY271" fmla="*/ 795638 h 1154323"/>
                <a:gd name="connsiteX272" fmla="*/ 459284 w 900505"/>
                <a:gd name="connsiteY272" fmla="*/ 770467 h 1154323"/>
                <a:gd name="connsiteX273" fmla="*/ 466449 w 900505"/>
                <a:gd name="connsiteY273" fmla="*/ 768534 h 1154323"/>
                <a:gd name="connsiteX274" fmla="*/ 468947 w 900505"/>
                <a:gd name="connsiteY274" fmla="*/ 774733 h 1154323"/>
                <a:gd name="connsiteX275" fmla="*/ 464045 w 900505"/>
                <a:gd name="connsiteY275" fmla="*/ 796039 h 1154323"/>
                <a:gd name="connsiteX276" fmla="*/ 389239 w 900505"/>
                <a:gd name="connsiteY276" fmla="*/ 884160 h 1154323"/>
                <a:gd name="connsiteX277" fmla="*/ 353321 w 900505"/>
                <a:gd name="connsiteY277" fmla="*/ 896227 h 1154323"/>
                <a:gd name="connsiteX278" fmla="*/ 276300 w 900505"/>
                <a:gd name="connsiteY278" fmla="*/ 893211 h 1154323"/>
                <a:gd name="connsiteX279" fmla="*/ 173448 w 900505"/>
                <a:gd name="connsiteY279" fmla="*/ 858447 h 1154323"/>
                <a:gd name="connsiteX280" fmla="*/ 87990 w 900505"/>
                <a:gd name="connsiteY280" fmla="*/ 770891 h 1154323"/>
                <a:gd name="connsiteX281" fmla="*/ 40382 w 900505"/>
                <a:gd name="connsiteY281" fmla="*/ 694860 h 1154323"/>
                <a:gd name="connsiteX282" fmla="*/ 21787 w 900505"/>
                <a:gd name="connsiteY282" fmla="*/ 674120 h 1154323"/>
                <a:gd name="connsiteX283" fmla="*/ 17026 w 900505"/>
                <a:gd name="connsiteY283" fmla="*/ 660521 h 1154323"/>
                <a:gd name="connsiteX284" fmla="*/ 599 w 900505"/>
                <a:gd name="connsiteY284" fmla="*/ 608954 h 1154323"/>
                <a:gd name="connsiteX285" fmla="*/ 33 w 900505"/>
                <a:gd name="connsiteY285" fmla="*/ 614917 h 1154323"/>
                <a:gd name="connsiteX286" fmla="*/ 13703 w 900505"/>
                <a:gd name="connsiteY286" fmla="*/ 678433 h 1154323"/>
                <a:gd name="connsiteX287" fmla="*/ 197276 w 900505"/>
                <a:gd name="connsiteY287" fmla="*/ 893918 h 1154323"/>
                <a:gd name="connsiteX288" fmla="*/ 360439 w 900505"/>
                <a:gd name="connsiteY288" fmla="*/ 916991 h 1154323"/>
                <a:gd name="connsiteX289" fmla="*/ 444954 w 900505"/>
                <a:gd name="connsiteY289" fmla="*/ 861794 h 1154323"/>
                <a:gd name="connsiteX290" fmla="*/ 499044 w 900505"/>
                <a:gd name="connsiteY290" fmla="*/ 824556 h 1154323"/>
                <a:gd name="connsiteX291" fmla="*/ 522588 w 900505"/>
                <a:gd name="connsiteY291" fmla="*/ 794083 h 1154323"/>
                <a:gd name="connsiteX292" fmla="*/ 514339 w 900505"/>
                <a:gd name="connsiteY292" fmla="*/ 799008 h 1154323"/>
                <a:gd name="connsiteX293" fmla="*/ 494188 w 900505"/>
                <a:gd name="connsiteY293" fmla="*/ 814210 h 1154323"/>
                <a:gd name="connsiteX294" fmla="*/ 483559 w 900505"/>
                <a:gd name="connsiteY294" fmla="*/ 809661 h 1154323"/>
                <a:gd name="connsiteX295" fmla="*/ 483371 w 900505"/>
                <a:gd name="connsiteY295" fmla="*/ 796369 h 1154323"/>
                <a:gd name="connsiteX296" fmla="*/ 500411 w 900505"/>
                <a:gd name="connsiteY296" fmla="*/ 783005 h 1154323"/>
                <a:gd name="connsiteX297" fmla="*/ 514292 w 900505"/>
                <a:gd name="connsiteY297" fmla="*/ 785244 h 1154323"/>
                <a:gd name="connsiteX298" fmla="*/ 536706 w 900505"/>
                <a:gd name="connsiteY298" fmla="*/ 768864 h 1154323"/>
                <a:gd name="connsiteX299" fmla="*/ 557823 w 900505"/>
                <a:gd name="connsiteY299" fmla="*/ 721045 h 1154323"/>
                <a:gd name="connsiteX300" fmla="*/ 576135 w 900505"/>
                <a:gd name="connsiteY300" fmla="*/ 673743 h 1154323"/>
                <a:gd name="connsiteX301" fmla="*/ 555961 w 900505"/>
                <a:gd name="connsiteY301" fmla="*/ 594247 h 1154323"/>
                <a:gd name="connsiteX302" fmla="*/ 529447 w 900505"/>
                <a:gd name="connsiteY302" fmla="*/ 523825 h 1154323"/>
                <a:gd name="connsiteX303" fmla="*/ 527137 w 900505"/>
                <a:gd name="connsiteY303" fmla="*/ 495143 h 1154323"/>
                <a:gd name="connsiteX304" fmla="*/ 531309 w 900505"/>
                <a:gd name="connsiteY304" fmla="*/ 489180 h 1154323"/>
                <a:gd name="connsiteX305" fmla="*/ 538073 w 900505"/>
                <a:gd name="connsiteY305" fmla="*/ 492220 h 1154323"/>
                <a:gd name="connsiteX306" fmla="*/ 541985 w 900505"/>
                <a:gd name="connsiteY306" fmla="*/ 499267 h 1154323"/>
                <a:gd name="connsiteX307" fmla="*/ 553604 w 900505"/>
                <a:gd name="connsiteY307" fmla="*/ 541242 h 1154323"/>
                <a:gd name="connsiteX308" fmla="*/ 571705 w 900505"/>
                <a:gd name="connsiteY308" fmla="*/ 602756 h 1154323"/>
                <a:gd name="connsiteX309" fmla="*/ 579341 w 900505"/>
                <a:gd name="connsiteY309" fmla="*/ 612583 h 1154323"/>
                <a:gd name="connsiteX310" fmla="*/ 586458 w 900505"/>
                <a:gd name="connsiteY310" fmla="*/ 614328 h 1154323"/>
                <a:gd name="connsiteX311" fmla="*/ 588886 w 900505"/>
                <a:gd name="connsiteY311" fmla="*/ 607116 h 1154323"/>
                <a:gd name="connsiteX312" fmla="*/ 587047 w 900505"/>
                <a:gd name="connsiteY312" fmla="*/ 596204 h 1154323"/>
                <a:gd name="connsiteX313" fmla="*/ 568169 w 900505"/>
                <a:gd name="connsiteY313" fmla="*/ 508671 h 1154323"/>
                <a:gd name="connsiteX314" fmla="*/ 544695 w 900505"/>
                <a:gd name="connsiteY314" fmla="*/ 438885 h 1154323"/>
                <a:gd name="connsiteX315" fmla="*/ 531709 w 900505"/>
                <a:gd name="connsiteY315" fmla="*/ 430448 h 1154323"/>
                <a:gd name="connsiteX316" fmla="*/ 527184 w 900505"/>
                <a:gd name="connsiteY316" fmla="*/ 446003 h 1154323"/>
                <a:gd name="connsiteX317" fmla="*/ 528928 w 900505"/>
                <a:gd name="connsiteY317" fmla="*/ 452414 h 1154323"/>
                <a:gd name="connsiteX318" fmla="*/ 529894 w 900505"/>
                <a:gd name="connsiteY318" fmla="*/ 456703 h 1154323"/>
                <a:gd name="connsiteX319" fmla="*/ 526076 w 900505"/>
                <a:gd name="connsiteY319" fmla="*/ 468935 h 1154323"/>
                <a:gd name="connsiteX320" fmla="*/ 514716 w 900505"/>
                <a:gd name="connsiteY320" fmla="*/ 463514 h 1154323"/>
                <a:gd name="connsiteX321" fmla="*/ 506091 w 900505"/>
                <a:gd name="connsiteY321" fmla="*/ 447229 h 1154323"/>
                <a:gd name="connsiteX322" fmla="*/ 486647 w 900505"/>
                <a:gd name="connsiteY322" fmla="*/ 389769 h 1154323"/>
                <a:gd name="connsiteX323" fmla="*/ 426406 w 900505"/>
                <a:gd name="connsiteY323" fmla="*/ 267922 h 1154323"/>
                <a:gd name="connsiteX324" fmla="*/ 397276 w 900505"/>
                <a:gd name="connsiteY324" fmla="*/ 242515 h 1154323"/>
                <a:gd name="connsiteX325" fmla="*/ 387212 w 900505"/>
                <a:gd name="connsiteY325" fmla="*/ 208836 h 1154323"/>
                <a:gd name="connsiteX326" fmla="*/ 410262 w 900505"/>
                <a:gd name="connsiteY326" fmla="*/ 205866 h 1154323"/>
                <a:gd name="connsiteX327" fmla="*/ 417874 w 900505"/>
                <a:gd name="connsiteY327" fmla="*/ 214964 h 1154323"/>
                <a:gd name="connsiteX328" fmla="*/ 485539 w 900505"/>
                <a:gd name="connsiteY328" fmla="*/ 333158 h 1154323"/>
                <a:gd name="connsiteX329" fmla="*/ 495956 w 900505"/>
                <a:gd name="connsiteY329" fmla="*/ 364575 h 1154323"/>
                <a:gd name="connsiteX330" fmla="*/ 525746 w 900505"/>
                <a:gd name="connsiteY330" fmla="*/ 409496 h 1154323"/>
                <a:gd name="connsiteX331" fmla="*/ 533548 w 900505"/>
                <a:gd name="connsiteY331" fmla="*/ 412866 h 1154323"/>
                <a:gd name="connsiteX332" fmla="*/ 530436 w 900505"/>
                <a:gd name="connsiteY332" fmla="*/ 401153 h 1154323"/>
                <a:gd name="connsiteX333" fmla="*/ 463927 w 900505"/>
                <a:gd name="connsiteY333" fmla="*/ 254323 h 1154323"/>
                <a:gd name="connsiteX334" fmla="*/ 437177 w 900505"/>
                <a:gd name="connsiteY334" fmla="*/ 214398 h 1154323"/>
                <a:gd name="connsiteX335" fmla="*/ 341513 w 900505"/>
                <a:gd name="connsiteY335" fmla="*/ 128798 h 1154323"/>
                <a:gd name="connsiteX336" fmla="*/ 296192 w 900505"/>
                <a:gd name="connsiteY336" fmla="*/ 113149 h 1154323"/>
                <a:gd name="connsiteX337" fmla="*/ 257799 w 900505"/>
                <a:gd name="connsiteY337" fmla="*/ 116755 h 1154323"/>
                <a:gd name="connsiteX338" fmla="*/ 217709 w 900505"/>
                <a:gd name="connsiteY338" fmla="*/ 131886 h 1154323"/>
                <a:gd name="connsiteX339" fmla="*/ 137837 w 900505"/>
                <a:gd name="connsiteY339" fmla="*/ 202802 h 1154323"/>
                <a:gd name="connsiteX340" fmla="*/ 127042 w 900505"/>
                <a:gd name="connsiteY340" fmla="*/ 216920 h 1154323"/>
                <a:gd name="connsiteX341" fmla="*/ 125463 w 900505"/>
                <a:gd name="connsiteY341" fmla="*/ 225027 h 1154323"/>
                <a:gd name="connsiteX342" fmla="*/ 124568 w 900505"/>
                <a:gd name="connsiteY342" fmla="*/ 236340 h 1154323"/>
                <a:gd name="connsiteX343" fmla="*/ 114740 w 900505"/>
                <a:gd name="connsiteY343" fmla="*/ 252838 h 1154323"/>
                <a:gd name="connsiteX344" fmla="*/ 111699 w 900505"/>
                <a:gd name="connsiteY344" fmla="*/ 266272 h 1154323"/>
                <a:gd name="connsiteX345" fmla="*/ 124143 w 900505"/>
                <a:gd name="connsiteY345" fmla="*/ 260238 h 1154323"/>
                <a:gd name="connsiteX346" fmla="*/ 150846 w 900505"/>
                <a:gd name="connsiteY346" fmla="*/ 222906 h 1154323"/>
                <a:gd name="connsiteX347" fmla="*/ 187542 w 900505"/>
                <a:gd name="connsiteY347" fmla="*/ 180365 h 1154323"/>
                <a:gd name="connsiteX348" fmla="*/ 282098 w 900505"/>
                <a:gd name="connsiteY348" fmla="*/ 141171 h 1154323"/>
                <a:gd name="connsiteX349" fmla="*/ 322565 w 900505"/>
                <a:gd name="connsiteY349" fmla="*/ 140606 h 1154323"/>
                <a:gd name="connsiteX350" fmla="*/ 365742 w 900505"/>
                <a:gd name="connsiteY350" fmla="*/ 171410 h 1154323"/>
                <a:gd name="connsiteX351" fmla="*/ 378445 w 900505"/>
                <a:gd name="connsiteY351" fmla="*/ 190382 h 1154323"/>
                <a:gd name="connsiteX352" fmla="*/ 371964 w 900505"/>
                <a:gd name="connsiteY352" fmla="*/ 199361 h 1154323"/>
                <a:gd name="connsiteX353" fmla="*/ 357163 w 900505"/>
                <a:gd name="connsiteY353" fmla="*/ 195119 h 1154323"/>
                <a:gd name="connsiteX354" fmla="*/ 325346 w 900505"/>
                <a:gd name="connsiteY354" fmla="*/ 177679 h 1154323"/>
                <a:gd name="connsiteX355" fmla="*/ 258695 w 900505"/>
                <a:gd name="connsiteY355" fmla="*/ 167049 h 1154323"/>
                <a:gd name="connsiteX356" fmla="*/ 168711 w 900505"/>
                <a:gd name="connsiteY356" fmla="*/ 244589 h 1154323"/>
                <a:gd name="connsiteX357" fmla="*/ 167415 w 900505"/>
                <a:gd name="connsiteY357" fmla="*/ 257339 h 1154323"/>
                <a:gd name="connsiteX358" fmla="*/ 162913 w 900505"/>
                <a:gd name="connsiteY358" fmla="*/ 268393 h 1154323"/>
                <a:gd name="connsiteX359" fmla="*/ 148372 w 900505"/>
                <a:gd name="connsiteY359" fmla="*/ 287389 h 1154323"/>
                <a:gd name="connsiteX360" fmla="*/ 137954 w 900505"/>
                <a:gd name="connsiteY360" fmla="*/ 331956 h 1154323"/>
                <a:gd name="connsiteX361" fmla="*/ 139180 w 900505"/>
                <a:gd name="connsiteY361" fmla="*/ 356185 h 1154323"/>
                <a:gd name="connsiteX362" fmla="*/ 150469 w 900505"/>
                <a:gd name="connsiteY362" fmla="*/ 359131 h 1154323"/>
                <a:gd name="connsiteX363" fmla="*/ 158247 w 900505"/>
                <a:gd name="connsiteY363" fmla="*/ 342091 h 1154323"/>
                <a:gd name="connsiteX364" fmla="*/ 162583 w 900505"/>
                <a:gd name="connsiteY364" fmla="*/ 317415 h 1154323"/>
                <a:gd name="connsiteX365" fmla="*/ 173472 w 900505"/>
                <a:gd name="connsiteY365" fmla="*/ 308695 h 1154323"/>
                <a:gd name="connsiteX366" fmla="*/ 180754 w 900505"/>
                <a:gd name="connsiteY366" fmla="*/ 320903 h 1154323"/>
                <a:gd name="connsiteX367" fmla="*/ 170267 w 900505"/>
                <a:gd name="connsiteY367" fmla="*/ 355171 h 1154323"/>
                <a:gd name="connsiteX368" fmla="*/ 174957 w 900505"/>
                <a:gd name="connsiteY368" fmla="*/ 384184 h 1154323"/>
                <a:gd name="connsiteX369" fmla="*/ 179552 w 900505"/>
                <a:gd name="connsiteY369" fmla="*/ 402237 h 1154323"/>
                <a:gd name="connsiteX370" fmla="*/ 180142 w 900505"/>
                <a:gd name="connsiteY370" fmla="*/ 415152 h 1154323"/>
                <a:gd name="connsiteX371" fmla="*/ 191596 w 900505"/>
                <a:gd name="connsiteY371" fmla="*/ 407705 h 1154323"/>
                <a:gd name="connsiteX372" fmla="*/ 194023 w 900505"/>
                <a:gd name="connsiteY372" fmla="*/ 402331 h 1154323"/>
                <a:gd name="connsiteX373" fmla="*/ 204464 w 900505"/>
                <a:gd name="connsiteY373" fmla="*/ 363844 h 1154323"/>
                <a:gd name="connsiteX374" fmla="*/ 216319 w 900505"/>
                <a:gd name="connsiteY374" fmla="*/ 321963 h 1154323"/>
                <a:gd name="connsiteX375" fmla="*/ 231190 w 900505"/>
                <a:gd name="connsiteY375" fmla="*/ 307045 h 1154323"/>
                <a:gd name="connsiteX376" fmla="*/ 235056 w 900505"/>
                <a:gd name="connsiteY376" fmla="*/ 298937 h 1154323"/>
                <a:gd name="connsiteX377" fmla="*/ 232322 w 900505"/>
                <a:gd name="connsiteY377" fmla="*/ 292173 h 1154323"/>
                <a:gd name="connsiteX378" fmla="*/ 239769 w 900505"/>
                <a:gd name="connsiteY378" fmla="*/ 281897 h 1154323"/>
                <a:gd name="connsiteX379" fmla="*/ 275357 w 900505"/>
                <a:gd name="connsiteY379" fmla="*/ 305442 h 1154323"/>
                <a:gd name="connsiteX380" fmla="*/ 310851 w 900505"/>
                <a:gd name="connsiteY380" fmla="*/ 378951 h 1154323"/>
                <a:gd name="connsiteX381" fmla="*/ 317639 w 900505"/>
                <a:gd name="connsiteY381" fmla="*/ 496321 h 1154323"/>
                <a:gd name="connsiteX382" fmla="*/ 305831 w 900505"/>
                <a:gd name="connsiteY382" fmla="*/ 575416 h 1154323"/>
                <a:gd name="connsiteX383" fmla="*/ 285751 w 900505"/>
                <a:gd name="connsiteY383" fmla="*/ 601719 h 1154323"/>
                <a:gd name="connsiteX384" fmla="*/ 196474 w 900505"/>
                <a:gd name="connsiteY384" fmla="*/ 581662 h 1154323"/>
                <a:gd name="connsiteX385" fmla="*/ 159920 w 900505"/>
                <a:gd name="connsiteY385" fmla="*/ 571669 h 1154323"/>
                <a:gd name="connsiteX386" fmla="*/ 149880 w 900505"/>
                <a:gd name="connsiteY386" fmla="*/ 571009 h 1154323"/>
                <a:gd name="connsiteX387" fmla="*/ 149550 w 900505"/>
                <a:gd name="connsiteY387" fmla="*/ 560804 h 1154323"/>
                <a:gd name="connsiteX388" fmla="*/ 150446 w 900505"/>
                <a:gd name="connsiteY388" fmla="*/ 539192 h 1154323"/>
                <a:gd name="connsiteX389" fmla="*/ 137177 w 900505"/>
                <a:gd name="connsiteY389" fmla="*/ 528681 h 1154323"/>
                <a:gd name="connsiteX390" fmla="*/ 125322 w 900505"/>
                <a:gd name="connsiteY390" fmla="*/ 540865 h 1154323"/>
                <a:gd name="connsiteX391" fmla="*/ 128079 w 900505"/>
                <a:gd name="connsiteY391" fmla="*/ 561110 h 1154323"/>
                <a:gd name="connsiteX392" fmla="*/ 178185 w 900505"/>
                <a:gd name="connsiteY392" fmla="*/ 635280 h 1154323"/>
                <a:gd name="connsiteX393" fmla="*/ 202649 w 900505"/>
                <a:gd name="connsiteY393" fmla="*/ 650387 h 1154323"/>
                <a:gd name="connsiteX394" fmla="*/ 212289 w 900505"/>
                <a:gd name="connsiteY394" fmla="*/ 651188 h 1154323"/>
                <a:gd name="connsiteX395" fmla="*/ 208777 w 900505"/>
                <a:gd name="connsiteY395" fmla="*/ 641643 h 1154323"/>
                <a:gd name="connsiteX396" fmla="*/ 183606 w 900505"/>
                <a:gd name="connsiteY396" fmla="*/ 619913 h 1154323"/>
                <a:gd name="connsiteX397" fmla="*/ 161570 w 900505"/>
                <a:gd name="connsiteY397" fmla="*/ 596274 h 1154323"/>
                <a:gd name="connsiteX398" fmla="*/ 160886 w 900505"/>
                <a:gd name="connsiteY398" fmla="*/ 585291 h 1154323"/>
                <a:gd name="connsiteX399" fmla="*/ 170997 w 900505"/>
                <a:gd name="connsiteY399" fmla="*/ 586965 h 1154323"/>
                <a:gd name="connsiteX400" fmla="*/ 191879 w 900505"/>
                <a:gd name="connsiteY400" fmla="*/ 602308 h 1154323"/>
                <a:gd name="connsiteX401" fmla="*/ 224167 w 900505"/>
                <a:gd name="connsiteY401" fmla="*/ 617863 h 1154323"/>
                <a:gd name="connsiteX402" fmla="*/ 236163 w 900505"/>
                <a:gd name="connsiteY402" fmla="*/ 636081 h 1154323"/>
                <a:gd name="connsiteX403" fmla="*/ 232605 w 900505"/>
                <a:gd name="connsiteY403" fmla="*/ 653357 h 1154323"/>
                <a:gd name="connsiteX404" fmla="*/ 246887 w 900505"/>
                <a:gd name="connsiteY404" fmla="*/ 664716 h 1154323"/>
                <a:gd name="connsiteX405" fmla="*/ 274014 w 900505"/>
                <a:gd name="connsiteY405" fmla="*/ 650128 h 1154323"/>
                <a:gd name="connsiteX406" fmla="*/ 307575 w 900505"/>
                <a:gd name="connsiteY406" fmla="*/ 618641 h 1154323"/>
                <a:gd name="connsiteX407" fmla="*/ 334113 w 900505"/>
                <a:gd name="connsiteY407" fmla="*/ 600116 h 1154323"/>
                <a:gd name="connsiteX408" fmla="*/ 334066 w 900505"/>
                <a:gd name="connsiteY408" fmla="*/ 608105 h 1154323"/>
                <a:gd name="connsiteX409" fmla="*/ 298761 w 900505"/>
                <a:gd name="connsiteY409" fmla="*/ 680366 h 1154323"/>
                <a:gd name="connsiteX410" fmla="*/ 286104 w 900505"/>
                <a:gd name="connsiteY410" fmla="*/ 686894 h 1154323"/>
                <a:gd name="connsiteX411" fmla="*/ 222706 w 900505"/>
                <a:gd name="connsiteY411" fmla="*/ 693823 h 1154323"/>
                <a:gd name="connsiteX412" fmla="*/ 187778 w 900505"/>
                <a:gd name="connsiteY412" fmla="*/ 682393 h 1154323"/>
                <a:gd name="connsiteX413" fmla="*/ 152472 w 900505"/>
                <a:gd name="connsiteY413" fmla="*/ 642468 h 1154323"/>
                <a:gd name="connsiteX414" fmla="*/ 94777 w 900505"/>
                <a:gd name="connsiteY414" fmla="*/ 543128 h 1154323"/>
                <a:gd name="connsiteX415" fmla="*/ 82357 w 900505"/>
                <a:gd name="connsiteY415" fmla="*/ 516307 h 1154323"/>
                <a:gd name="connsiteX416" fmla="*/ 65105 w 900505"/>
                <a:gd name="connsiteY416" fmla="*/ 416071 h 1154323"/>
                <a:gd name="connsiteX417" fmla="*/ 67792 w 900505"/>
                <a:gd name="connsiteY417" fmla="*/ 326324 h 1154323"/>
                <a:gd name="connsiteX418" fmla="*/ 99043 w 900505"/>
                <a:gd name="connsiteY418" fmla="*/ 220761 h 1154323"/>
                <a:gd name="connsiteX419" fmla="*/ 264304 w 900505"/>
                <a:gd name="connsiteY419" fmla="*/ 96957 h 1154323"/>
                <a:gd name="connsiteX420" fmla="*/ 372364 w 900505"/>
                <a:gd name="connsiteY420" fmla="*/ 120502 h 1154323"/>
                <a:gd name="connsiteX421" fmla="*/ 485586 w 900505"/>
                <a:gd name="connsiteY421" fmla="*/ 255407 h 1154323"/>
                <a:gd name="connsiteX422" fmla="*/ 576866 w 900505"/>
                <a:gd name="connsiteY422" fmla="*/ 473790 h 1154323"/>
                <a:gd name="connsiteX423" fmla="*/ 591502 w 900505"/>
                <a:gd name="connsiteY423" fmla="*/ 537047 h 1154323"/>
                <a:gd name="connsiteX424" fmla="*/ 603498 w 900505"/>
                <a:gd name="connsiteY424" fmla="*/ 571622 h 1154323"/>
                <a:gd name="connsiteX425" fmla="*/ 614528 w 900505"/>
                <a:gd name="connsiteY425" fmla="*/ 592338 h 1154323"/>
                <a:gd name="connsiteX426" fmla="*/ 628858 w 900505"/>
                <a:gd name="connsiteY426" fmla="*/ 707328 h 1154323"/>
                <a:gd name="connsiteX427" fmla="*/ 624851 w 900505"/>
                <a:gd name="connsiteY427" fmla="*/ 732852 h 1154323"/>
                <a:gd name="connsiteX428" fmla="*/ 617945 w 900505"/>
                <a:gd name="connsiteY428" fmla="*/ 739569 h 1154323"/>
                <a:gd name="connsiteX429" fmla="*/ 609178 w 900505"/>
                <a:gd name="connsiteY429" fmla="*/ 731226 h 1154323"/>
                <a:gd name="connsiteX430" fmla="*/ 609862 w 900505"/>
                <a:gd name="connsiteY430" fmla="*/ 718122 h 1154323"/>
                <a:gd name="connsiteX431" fmla="*/ 612925 w 900505"/>
                <a:gd name="connsiteY431" fmla="*/ 697005 h 1154323"/>
                <a:gd name="connsiteX432" fmla="*/ 606798 w 900505"/>
                <a:gd name="connsiteY432" fmla="*/ 687153 h 1154323"/>
                <a:gd name="connsiteX433" fmla="*/ 596640 w 900505"/>
                <a:gd name="connsiteY433" fmla="*/ 693163 h 1154323"/>
                <a:gd name="connsiteX434" fmla="*/ 591054 w 900505"/>
                <a:gd name="connsiteY434" fmla="*/ 714375 h 1154323"/>
                <a:gd name="connsiteX435" fmla="*/ 582522 w 900505"/>
                <a:gd name="connsiteY435" fmla="*/ 795473 h 1154323"/>
                <a:gd name="connsiteX436" fmla="*/ 579011 w 900505"/>
                <a:gd name="connsiteY436" fmla="*/ 836741 h 1154323"/>
                <a:gd name="connsiteX437" fmla="*/ 588414 w 900505"/>
                <a:gd name="connsiteY437" fmla="*/ 842586 h 1154323"/>
                <a:gd name="connsiteX438" fmla="*/ 601542 w 900505"/>
                <a:gd name="connsiteY438" fmla="*/ 850788 h 1154323"/>
                <a:gd name="connsiteX439" fmla="*/ 601448 w 900505"/>
                <a:gd name="connsiteY439" fmla="*/ 855242 h 1154323"/>
                <a:gd name="connsiteX440" fmla="*/ 570668 w 900505"/>
                <a:gd name="connsiteY440" fmla="*/ 968134 h 1154323"/>
                <a:gd name="connsiteX441" fmla="*/ 533877 w 900505"/>
                <a:gd name="connsiteY441" fmla="*/ 1019395 h 1154323"/>
                <a:gd name="connsiteX442" fmla="*/ 529517 w 900505"/>
                <a:gd name="connsiteY442" fmla="*/ 1033960 h 1154323"/>
                <a:gd name="connsiteX443" fmla="*/ 543140 w 900505"/>
                <a:gd name="connsiteY443" fmla="*/ 1044754 h 1154323"/>
                <a:gd name="connsiteX444" fmla="*/ 557281 w 900505"/>
                <a:gd name="connsiteY444" fmla="*/ 1043435 h 1154323"/>
                <a:gd name="connsiteX445" fmla="*/ 552143 w 900505"/>
                <a:gd name="connsiteY445" fmla="*/ 1049680 h 1154323"/>
                <a:gd name="connsiteX446" fmla="*/ 501683 w 900505"/>
                <a:gd name="connsiteY446" fmla="*/ 1094578 h 1154323"/>
                <a:gd name="connsiteX447" fmla="*/ 470125 w 900505"/>
                <a:gd name="connsiteY447" fmla="*/ 1115271 h 1154323"/>
                <a:gd name="connsiteX448" fmla="*/ 459590 w 900505"/>
                <a:gd name="connsiteY448" fmla="*/ 1118264 h 1154323"/>
                <a:gd name="connsiteX449" fmla="*/ 463408 w 900505"/>
                <a:gd name="connsiteY449" fmla="*/ 1110463 h 1154323"/>
                <a:gd name="connsiteX450" fmla="*/ 481155 w 900505"/>
                <a:gd name="connsiteY450" fmla="*/ 1093635 h 1154323"/>
                <a:gd name="connsiteX451" fmla="*/ 517474 w 900505"/>
                <a:gd name="connsiteY451" fmla="*/ 1058777 h 1154323"/>
                <a:gd name="connsiteX452" fmla="*/ 522353 w 900505"/>
                <a:gd name="connsiteY452" fmla="*/ 1045061 h 1154323"/>
                <a:gd name="connsiteX453" fmla="*/ 509060 w 900505"/>
                <a:gd name="connsiteY453" fmla="*/ 1049397 h 1154323"/>
                <a:gd name="connsiteX454" fmla="*/ 478775 w 900505"/>
                <a:gd name="connsiteY454" fmla="*/ 1074497 h 1154323"/>
                <a:gd name="connsiteX455" fmla="*/ 433430 w 900505"/>
                <a:gd name="connsiteY455" fmla="*/ 1103298 h 1154323"/>
                <a:gd name="connsiteX456" fmla="*/ 416743 w 900505"/>
                <a:gd name="connsiteY456" fmla="*/ 1098514 h 1154323"/>
                <a:gd name="connsiteX457" fmla="*/ 423554 w 900505"/>
                <a:gd name="connsiteY457" fmla="*/ 1082699 h 1154323"/>
                <a:gd name="connsiteX458" fmla="*/ 429376 w 900505"/>
                <a:gd name="connsiteY458" fmla="*/ 1079470 h 1154323"/>
                <a:gd name="connsiteX459" fmla="*/ 455018 w 900505"/>
                <a:gd name="connsiteY459" fmla="*/ 1070043 h 1154323"/>
                <a:gd name="connsiteX460" fmla="*/ 478916 w 900505"/>
                <a:gd name="connsiteY460" fmla="*/ 1057104 h 1154323"/>
                <a:gd name="connsiteX461" fmla="*/ 480990 w 900505"/>
                <a:gd name="connsiteY461" fmla="*/ 1040866 h 1154323"/>
                <a:gd name="connsiteX462" fmla="*/ 468947 w 900505"/>
                <a:gd name="connsiteY462" fmla="*/ 1040276 h 1154323"/>
                <a:gd name="connsiteX463" fmla="*/ 464822 w 900505"/>
                <a:gd name="connsiteY463" fmla="*/ 1041879 h 1154323"/>
                <a:gd name="connsiteX464" fmla="*/ 412195 w 900505"/>
                <a:gd name="connsiteY464" fmla="*/ 1073649 h 1154323"/>
                <a:gd name="connsiteX465" fmla="*/ 414316 w 900505"/>
                <a:gd name="connsiteY465" fmla="*/ 1109025 h 1154323"/>
                <a:gd name="connsiteX466" fmla="*/ 442928 w 900505"/>
                <a:gd name="connsiteY466" fmla="*/ 1118028 h 1154323"/>
                <a:gd name="connsiteX467" fmla="*/ 451271 w 900505"/>
                <a:gd name="connsiteY467" fmla="*/ 1121186 h 1154323"/>
                <a:gd name="connsiteX468" fmla="*/ 448914 w 900505"/>
                <a:gd name="connsiteY468" fmla="*/ 1129576 h 1154323"/>
                <a:gd name="connsiteX469" fmla="*/ 436517 w 900505"/>
                <a:gd name="connsiteY469" fmla="*/ 1146263 h 1154323"/>
                <a:gd name="connsiteX470" fmla="*/ 432157 w 900505"/>
                <a:gd name="connsiteY470" fmla="*/ 1154323 h 1154323"/>
                <a:gd name="connsiteX471" fmla="*/ 441820 w 900505"/>
                <a:gd name="connsiteY471" fmla="*/ 1152485 h 1154323"/>
                <a:gd name="connsiteX472" fmla="*/ 476065 w 900505"/>
                <a:gd name="connsiteY472" fmla="*/ 1136835 h 1154323"/>
                <a:gd name="connsiteX473" fmla="*/ 581415 w 900505"/>
                <a:gd name="connsiteY473" fmla="*/ 1061229 h 1154323"/>
                <a:gd name="connsiteX474" fmla="*/ 588721 w 900505"/>
                <a:gd name="connsiteY474" fmla="*/ 1031179 h 1154323"/>
                <a:gd name="connsiteX475" fmla="*/ 572152 w 900505"/>
                <a:gd name="connsiteY475" fmla="*/ 1020903 h 1154323"/>
                <a:gd name="connsiteX476" fmla="*/ 566048 w 900505"/>
                <a:gd name="connsiteY476" fmla="*/ 1020432 h 1154323"/>
                <a:gd name="connsiteX477" fmla="*/ 571634 w 900505"/>
                <a:gd name="connsiteY477" fmla="*/ 1010015 h 1154323"/>
                <a:gd name="connsiteX478" fmla="*/ 583206 w 900505"/>
                <a:gd name="connsiteY478" fmla="*/ 988544 h 1154323"/>
                <a:gd name="connsiteX479" fmla="*/ 627821 w 900505"/>
                <a:gd name="connsiteY479" fmla="*/ 836859 h 1154323"/>
                <a:gd name="connsiteX480" fmla="*/ 629329 w 900505"/>
                <a:gd name="connsiteY480" fmla="*/ 794271 h 1154323"/>
                <a:gd name="connsiteX481" fmla="*/ 615306 w 900505"/>
                <a:gd name="connsiteY481" fmla="*/ 780059 h 1154323"/>
                <a:gd name="connsiteX482" fmla="*/ 604323 w 900505"/>
                <a:gd name="connsiteY482" fmla="*/ 766296 h 1154323"/>
                <a:gd name="connsiteX483" fmla="*/ 617922 w 900505"/>
                <a:gd name="connsiteY483" fmla="*/ 756633 h 1154323"/>
                <a:gd name="connsiteX484" fmla="*/ 630319 w 900505"/>
                <a:gd name="connsiteY484" fmla="*/ 747700 h 1154323"/>
                <a:gd name="connsiteX485" fmla="*/ 632558 w 900505"/>
                <a:gd name="connsiteY485" fmla="*/ 739899 h 1154323"/>
                <a:gd name="connsiteX486" fmla="*/ 628127 w 900505"/>
                <a:gd name="connsiteY486" fmla="*/ 585951 h 1154323"/>
                <a:gd name="connsiteX487" fmla="*/ 611629 w 900505"/>
                <a:gd name="connsiteY487" fmla="*/ 559744 h 1154323"/>
                <a:gd name="connsiteX488" fmla="*/ 606114 w 900505"/>
                <a:gd name="connsiteY488" fmla="*/ 552956 h 1154323"/>
                <a:gd name="connsiteX489" fmla="*/ 606303 w 900505"/>
                <a:gd name="connsiteY489" fmla="*/ 545485 h 1154323"/>
                <a:gd name="connsiteX490" fmla="*/ 613350 w 900505"/>
                <a:gd name="connsiteY490" fmla="*/ 543693 h 1154323"/>
                <a:gd name="connsiteX491" fmla="*/ 629541 w 900505"/>
                <a:gd name="connsiteY491" fmla="*/ 552249 h 1154323"/>
                <a:gd name="connsiteX492" fmla="*/ 659096 w 900505"/>
                <a:gd name="connsiteY492" fmla="*/ 613785 h 1154323"/>
                <a:gd name="connsiteX493" fmla="*/ 662466 w 900505"/>
                <a:gd name="connsiteY493" fmla="*/ 677538 h 1154323"/>
                <a:gd name="connsiteX494" fmla="*/ 668806 w 900505"/>
                <a:gd name="connsiteY494" fmla="*/ 695897 h 1154323"/>
                <a:gd name="connsiteX495" fmla="*/ 680778 w 900505"/>
                <a:gd name="connsiteY495" fmla="*/ 693493 h 1154323"/>
                <a:gd name="connsiteX496" fmla="*/ 682876 w 900505"/>
                <a:gd name="connsiteY496" fmla="*/ 679659 h 1154323"/>
                <a:gd name="connsiteX497" fmla="*/ 676654 w 900505"/>
                <a:gd name="connsiteY497" fmla="*/ 614799 h 1154323"/>
                <a:gd name="connsiteX498" fmla="*/ 635009 w 900505"/>
                <a:gd name="connsiteY498" fmla="*/ 540983 h 1154323"/>
                <a:gd name="connsiteX499" fmla="*/ 623460 w 900505"/>
                <a:gd name="connsiteY499" fmla="*/ 529435 h 1154323"/>
                <a:gd name="connsiteX500" fmla="*/ 604040 w 900505"/>
                <a:gd name="connsiteY500" fmla="*/ 492574 h 1154323"/>
                <a:gd name="connsiteX501" fmla="*/ 594330 w 900505"/>
                <a:gd name="connsiteY501" fmla="*/ 451000 h 1154323"/>
                <a:gd name="connsiteX502" fmla="*/ 569112 w 900505"/>
                <a:gd name="connsiteY502" fmla="*/ 396581 h 1154323"/>
                <a:gd name="connsiteX503" fmla="*/ 535268 w 900505"/>
                <a:gd name="connsiteY503" fmla="*/ 309001 h 1154323"/>
                <a:gd name="connsiteX504" fmla="*/ 536399 w 900505"/>
                <a:gd name="connsiteY504" fmla="*/ 270561 h 1154323"/>
                <a:gd name="connsiteX505" fmla="*/ 549645 w 900505"/>
                <a:gd name="connsiteY505" fmla="*/ 257104 h 1154323"/>
                <a:gd name="connsiteX506" fmla="*/ 563338 w 900505"/>
                <a:gd name="connsiteY506" fmla="*/ 268322 h 1154323"/>
                <a:gd name="connsiteX507" fmla="*/ 596899 w 900505"/>
                <a:gd name="connsiteY507" fmla="*/ 347700 h 1154323"/>
                <a:gd name="connsiteX508" fmla="*/ 598431 w 900505"/>
                <a:gd name="connsiteY508" fmla="*/ 357151 h 1154323"/>
                <a:gd name="connsiteX509" fmla="*/ 595673 w 900505"/>
                <a:gd name="connsiteY509" fmla="*/ 358447 h 1154323"/>
                <a:gd name="connsiteX510" fmla="*/ 542268 w 900505"/>
                <a:gd name="connsiteY510" fmla="*/ 283736 h 1154323"/>
                <a:gd name="connsiteX511" fmla="*/ 543941 w 900505"/>
                <a:gd name="connsiteY511" fmla="*/ 291655 h 1154323"/>
                <a:gd name="connsiteX512" fmla="*/ 596993 w 900505"/>
                <a:gd name="connsiteY512" fmla="*/ 409095 h 1154323"/>
                <a:gd name="connsiteX513" fmla="*/ 618440 w 900505"/>
                <a:gd name="connsiteY513" fmla="*/ 476524 h 1154323"/>
                <a:gd name="connsiteX514" fmla="*/ 647194 w 900505"/>
                <a:gd name="connsiteY514" fmla="*/ 516779 h 1154323"/>
                <a:gd name="connsiteX515" fmla="*/ 656055 w 900505"/>
                <a:gd name="connsiteY515" fmla="*/ 517674 h 1154323"/>
                <a:gd name="connsiteX516" fmla="*/ 657611 w 900505"/>
                <a:gd name="connsiteY516" fmla="*/ 509708 h 1154323"/>
                <a:gd name="connsiteX517" fmla="*/ 643588 w 900505"/>
                <a:gd name="connsiteY517" fmla="*/ 489534 h 1154323"/>
                <a:gd name="connsiteX518" fmla="*/ 634679 w 900505"/>
                <a:gd name="connsiteY518" fmla="*/ 466107 h 1154323"/>
                <a:gd name="connsiteX519" fmla="*/ 635103 w 900505"/>
                <a:gd name="connsiteY519" fmla="*/ 454323 h 1154323"/>
                <a:gd name="connsiteX520" fmla="*/ 625346 w 900505"/>
                <a:gd name="connsiteY520" fmla="*/ 402661 h 1154323"/>
                <a:gd name="connsiteX521" fmla="*/ 591101 w 900505"/>
                <a:gd name="connsiteY521" fmla="*/ 275487 h 1154323"/>
                <a:gd name="connsiteX522" fmla="*/ 580118 w 900505"/>
                <a:gd name="connsiteY522" fmla="*/ 251518 h 1154323"/>
                <a:gd name="connsiteX523" fmla="*/ 525864 w 900505"/>
                <a:gd name="connsiteY523" fmla="*/ 183759 h 1154323"/>
                <a:gd name="connsiteX524" fmla="*/ 495720 w 900505"/>
                <a:gd name="connsiteY524" fmla="*/ 140936 h 1154323"/>
                <a:gd name="connsiteX525" fmla="*/ 488414 w 900505"/>
                <a:gd name="connsiteY525" fmla="*/ 135256 h 1154323"/>
                <a:gd name="connsiteX526" fmla="*/ 469536 w 900505"/>
                <a:gd name="connsiteY526" fmla="*/ 131933 h 1154323"/>
                <a:gd name="connsiteX527" fmla="*/ 460698 w 900505"/>
                <a:gd name="connsiteY527" fmla="*/ 122953 h 1154323"/>
                <a:gd name="connsiteX528" fmla="*/ 456833 w 900505"/>
                <a:gd name="connsiteY528" fmla="*/ 110344 h 1154323"/>
                <a:gd name="connsiteX529" fmla="*/ 429942 w 900505"/>
                <a:gd name="connsiteY529" fmla="*/ 88355 h 1154323"/>
                <a:gd name="connsiteX530" fmla="*/ 401942 w 900505"/>
                <a:gd name="connsiteY530" fmla="*/ 67709 h 1154323"/>
                <a:gd name="connsiteX531" fmla="*/ 395178 w 900505"/>
                <a:gd name="connsiteY531" fmla="*/ 55430 h 1154323"/>
                <a:gd name="connsiteX532" fmla="*/ 409767 w 900505"/>
                <a:gd name="connsiteY532" fmla="*/ 54582 h 1154323"/>
                <a:gd name="connsiteX533" fmla="*/ 457941 w 900505"/>
                <a:gd name="connsiteY533" fmla="*/ 81261 h 1154323"/>
                <a:gd name="connsiteX534" fmla="*/ 572223 w 900505"/>
                <a:gd name="connsiteY534" fmla="*/ 214681 h 1154323"/>
                <a:gd name="connsiteX535" fmla="*/ 616649 w 900505"/>
                <a:gd name="connsiteY535" fmla="*/ 300422 h 1154323"/>
                <a:gd name="connsiteX536" fmla="*/ 630366 w 900505"/>
                <a:gd name="connsiteY536" fmla="*/ 326347 h 1154323"/>
                <a:gd name="connsiteX537" fmla="*/ 641349 w 900505"/>
                <a:gd name="connsiteY537" fmla="*/ 349232 h 1154323"/>
                <a:gd name="connsiteX538" fmla="*/ 644601 w 900505"/>
                <a:gd name="connsiteY538" fmla="*/ 380153 h 1154323"/>
                <a:gd name="connsiteX539" fmla="*/ 650375 w 900505"/>
                <a:gd name="connsiteY539" fmla="*/ 418829 h 1154323"/>
                <a:gd name="connsiteX540" fmla="*/ 661594 w 900505"/>
                <a:gd name="connsiteY540" fmla="*/ 429906 h 1154323"/>
                <a:gd name="connsiteX541" fmla="*/ 666920 w 900505"/>
                <a:gd name="connsiteY541" fmla="*/ 439852 h 1154323"/>
                <a:gd name="connsiteX542" fmla="*/ 665294 w 900505"/>
                <a:gd name="connsiteY542" fmla="*/ 449915 h 1154323"/>
                <a:gd name="connsiteX543" fmla="*/ 677243 w 900505"/>
                <a:gd name="connsiteY543" fmla="*/ 529623 h 1154323"/>
                <a:gd name="connsiteX544" fmla="*/ 699609 w 900505"/>
                <a:gd name="connsiteY544" fmla="*/ 617769 h 1154323"/>
                <a:gd name="connsiteX545" fmla="*/ 704724 w 900505"/>
                <a:gd name="connsiteY545" fmla="*/ 627526 h 1154323"/>
                <a:gd name="connsiteX546" fmla="*/ 708353 w 900505"/>
                <a:gd name="connsiteY546" fmla="*/ 620644 h 1154323"/>
                <a:gd name="connsiteX547" fmla="*/ 705973 w 900505"/>
                <a:gd name="connsiteY547" fmla="*/ 559437 h 1154323"/>
                <a:gd name="connsiteX548" fmla="*/ 694731 w 900505"/>
                <a:gd name="connsiteY548" fmla="*/ 511216 h 1154323"/>
                <a:gd name="connsiteX549" fmla="*/ 697135 w 900505"/>
                <a:gd name="connsiteY549" fmla="*/ 497665 h 1154323"/>
                <a:gd name="connsiteX550" fmla="*/ 706586 w 900505"/>
                <a:gd name="connsiteY550" fmla="*/ 506738 h 1154323"/>
                <a:gd name="connsiteX551" fmla="*/ 720939 w 900505"/>
                <a:gd name="connsiteY551" fmla="*/ 549373 h 1154323"/>
                <a:gd name="connsiteX552" fmla="*/ 740029 w 900505"/>
                <a:gd name="connsiteY552" fmla="*/ 667592 h 1154323"/>
                <a:gd name="connsiteX553" fmla="*/ 747288 w 900505"/>
                <a:gd name="connsiteY553" fmla="*/ 733064 h 1154323"/>
                <a:gd name="connsiteX554" fmla="*/ 757587 w 900505"/>
                <a:gd name="connsiteY554" fmla="*/ 756208 h 1154323"/>
                <a:gd name="connsiteX555" fmla="*/ 767510 w 900505"/>
                <a:gd name="connsiteY555" fmla="*/ 780578 h 1154323"/>
                <a:gd name="connsiteX556" fmla="*/ 764728 w 900505"/>
                <a:gd name="connsiteY556" fmla="*/ 840559 h 1154323"/>
                <a:gd name="connsiteX557" fmla="*/ 735622 w 900505"/>
                <a:gd name="connsiteY557" fmla="*/ 960262 h 1154323"/>
                <a:gd name="connsiteX558" fmla="*/ 725888 w 900505"/>
                <a:gd name="connsiteY558" fmla="*/ 986117 h 1154323"/>
                <a:gd name="connsiteX559" fmla="*/ 752732 w 900505"/>
                <a:gd name="connsiteY559" fmla="*/ 961087 h 1154323"/>
                <a:gd name="connsiteX560" fmla="*/ 771021 w 900505"/>
                <a:gd name="connsiteY560" fmla="*/ 927738 h 1154323"/>
                <a:gd name="connsiteX561" fmla="*/ 780943 w 900505"/>
                <a:gd name="connsiteY561" fmla="*/ 858942 h 1154323"/>
                <a:gd name="connsiteX562" fmla="*/ 784761 w 900505"/>
                <a:gd name="connsiteY562" fmla="*/ 798914 h 1154323"/>
                <a:gd name="connsiteX563" fmla="*/ 786883 w 900505"/>
                <a:gd name="connsiteY563" fmla="*/ 701577 h 1154323"/>
                <a:gd name="connsiteX564" fmla="*/ 785351 w 900505"/>
                <a:gd name="connsiteY564" fmla="*/ 690547 h 1154323"/>
                <a:gd name="connsiteX565" fmla="*/ 769701 w 900505"/>
                <a:gd name="connsiteY565" fmla="*/ 733583 h 1154323"/>
                <a:gd name="connsiteX566" fmla="*/ 759378 w 900505"/>
                <a:gd name="connsiteY566" fmla="*/ 596298 h 1154323"/>
                <a:gd name="connsiteX567" fmla="*/ 788202 w 900505"/>
                <a:gd name="connsiteY567" fmla="*/ 640418 h 1154323"/>
                <a:gd name="connsiteX568" fmla="*/ 791738 w 900505"/>
                <a:gd name="connsiteY568" fmla="*/ 639098 h 1154323"/>
                <a:gd name="connsiteX569" fmla="*/ 782310 w 900505"/>
                <a:gd name="connsiteY569" fmla="*/ 545650 h 1154323"/>
                <a:gd name="connsiteX570" fmla="*/ 784761 w 900505"/>
                <a:gd name="connsiteY570" fmla="*/ 545013 h 1154323"/>
                <a:gd name="connsiteX571" fmla="*/ 788438 w 900505"/>
                <a:gd name="connsiteY571" fmla="*/ 552508 h 1154323"/>
                <a:gd name="connsiteX572" fmla="*/ 799492 w 900505"/>
                <a:gd name="connsiteY572" fmla="*/ 578362 h 1154323"/>
                <a:gd name="connsiteX573" fmla="*/ 815589 w 900505"/>
                <a:gd name="connsiteY573" fmla="*/ 602190 h 1154323"/>
                <a:gd name="connsiteX574" fmla="*/ 832723 w 900505"/>
                <a:gd name="connsiteY574" fmla="*/ 608270 h 1154323"/>
                <a:gd name="connsiteX575" fmla="*/ 843494 w 900505"/>
                <a:gd name="connsiteY575" fmla="*/ 612748 h 1154323"/>
                <a:gd name="connsiteX576" fmla="*/ 832487 w 900505"/>
                <a:gd name="connsiteY576" fmla="*/ 644896 h 1154323"/>
                <a:gd name="connsiteX577" fmla="*/ 820915 w 900505"/>
                <a:gd name="connsiteY577" fmla="*/ 654888 h 1154323"/>
                <a:gd name="connsiteX578" fmla="*/ 812525 w 900505"/>
                <a:gd name="connsiteY578" fmla="*/ 687790 h 1154323"/>
                <a:gd name="connsiteX579" fmla="*/ 809697 w 900505"/>
                <a:gd name="connsiteY579" fmla="*/ 796628 h 1154323"/>
                <a:gd name="connsiteX580" fmla="*/ 828009 w 900505"/>
                <a:gd name="connsiteY580" fmla="*/ 841549 h 1154323"/>
                <a:gd name="connsiteX581" fmla="*/ 814787 w 900505"/>
                <a:gd name="connsiteY581" fmla="*/ 840630 h 1154323"/>
                <a:gd name="connsiteX582" fmla="*/ 800953 w 900505"/>
                <a:gd name="connsiteY582" fmla="*/ 841690 h 1154323"/>
                <a:gd name="connsiteX583" fmla="*/ 793835 w 900505"/>
                <a:gd name="connsiteY583" fmla="*/ 848172 h 1154323"/>
                <a:gd name="connsiteX584" fmla="*/ 797724 w 900505"/>
                <a:gd name="connsiteY584" fmla="*/ 857811 h 1154323"/>
                <a:gd name="connsiteX585" fmla="*/ 804889 w 900505"/>
                <a:gd name="connsiteY585" fmla="*/ 861252 h 1154323"/>
                <a:gd name="connsiteX586" fmla="*/ 815777 w 900505"/>
                <a:gd name="connsiteY586" fmla="*/ 901436 h 1154323"/>
                <a:gd name="connsiteX587" fmla="*/ 795862 w 900505"/>
                <a:gd name="connsiteY587" fmla="*/ 877043 h 1154323"/>
                <a:gd name="connsiteX588" fmla="*/ 797300 w 900505"/>
                <a:gd name="connsiteY588" fmla="*/ 887483 h 1154323"/>
                <a:gd name="connsiteX589" fmla="*/ 794660 w 900505"/>
                <a:gd name="connsiteY589" fmla="*/ 926913 h 1154323"/>
                <a:gd name="connsiteX590" fmla="*/ 767392 w 900505"/>
                <a:gd name="connsiteY590" fmla="*/ 971764 h 1154323"/>
                <a:gd name="connsiteX591" fmla="*/ 751554 w 900505"/>
                <a:gd name="connsiteY591" fmla="*/ 1000092 h 1154323"/>
                <a:gd name="connsiteX592" fmla="*/ 757776 w 900505"/>
                <a:gd name="connsiteY592" fmla="*/ 1016567 h 1154323"/>
                <a:gd name="connsiteX593" fmla="*/ 767910 w 900505"/>
                <a:gd name="connsiteY593" fmla="*/ 1023708 h 1154323"/>
                <a:gd name="connsiteX594" fmla="*/ 759261 w 900505"/>
                <a:gd name="connsiteY594" fmla="*/ 1029624 h 1154323"/>
                <a:gd name="connsiteX595" fmla="*/ 739228 w 900505"/>
                <a:gd name="connsiteY595" fmla="*/ 1059343 h 1154323"/>
                <a:gd name="connsiteX596" fmla="*/ 717757 w 900505"/>
                <a:gd name="connsiteY596" fmla="*/ 1077514 h 1154323"/>
                <a:gd name="connsiteX597" fmla="*/ 700694 w 900505"/>
                <a:gd name="connsiteY597" fmla="*/ 1070585 h 1154323"/>
                <a:gd name="connsiteX598" fmla="*/ 708306 w 900505"/>
                <a:gd name="connsiteY598" fmla="*/ 1055171 h 1154323"/>
                <a:gd name="connsiteX599" fmla="*/ 731992 w 900505"/>
                <a:gd name="connsiteY599" fmla="*/ 1034974 h 1154323"/>
                <a:gd name="connsiteX600" fmla="*/ 733713 w 900505"/>
                <a:gd name="connsiteY600" fmla="*/ 1013597 h 1154323"/>
                <a:gd name="connsiteX601" fmla="*/ 718558 w 900505"/>
                <a:gd name="connsiteY601" fmla="*/ 997241 h 1154323"/>
                <a:gd name="connsiteX602" fmla="*/ 712148 w 900505"/>
                <a:gd name="connsiteY602" fmla="*/ 956915 h 1154323"/>
                <a:gd name="connsiteX603" fmla="*/ 738898 w 900505"/>
                <a:gd name="connsiteY603" fmla="*/ 883430 h 1154323"/>
                <a:gd name="connsiteX604" fmla="*/ 751200 w 900505"/>
                <a:gd name="connsiteY604" fmla="*/ 788049 h 1154323"/>
                <a:gd name="connsiteX605" fmla="*/ 748490 w 900505"/>
                <a:gd name="connsiteY605" fmla="*/ 771339 h 1154323"/>
                <a:gd name="connsiteX606" fmla="*/ 740053 w 900505"/>
                <a:gd name="connsiteY606" fmla="*/ 770349 h 1154323"/>
                <a:gd name="connsiteX607" fmla="*/ 735150 w 900505"/>
                <a:gd name="connsiteY607" fmla="*/ 781827 h 1154323"/>
                <a:gd name="connsiteX608" fmla="*/ 730649 w 900505"/>
                <a:gd name="connsiteY608" fmla="*/ 817014 h 1154323"/>
                <a:gd name="connsiteX609" fmla="*/ 714552 w 900505"/>
                <a:gd name="connsiteY609" fmla="*/ 904099 h 1154323"/>
                <a:gd name="connsiteX610" fmla="*/ 671492 w 900505"/>
                <a:gd name="connsiteY610" fmla="*/ 1006432 h 1154323"/>
                <a:gd name="connsiteX611" fmla="*/ 661452 w 900505"/>
                <a:gd name="connsiteY611" fmla="*/ 1032216 h 1154323"/>
                <a:gd name="connsiteX612" fmla="*/ 663526 w 900505"/>
                <a:gd name="connsiteY612" fmla="*/ 1033489 h 1154323"/>
                <a:gd name="connsiteX613" fmla="*/ 672341 w 900505"/>
                <a:gd name="connsiteY613" fmla="*/ 1023944 h 1154323"/>
                <a:gd name="connsiteX614" fmla="*/ 696734 w 900505"/>
                <a:gd name="connsiteY614" fmla="*/ 1001507 h 1154323"/>
                <a:gd name="connsiteX615" fmla="*/ 706656 w 900505"/>
                <a:gd name="connsiteY615" fmla="*/ 1000964 h 1154323"/>
                <a:gd name="connsiteX616" fmla="*/ 708518 w 900505"/>
                <a:gd name="connsiteY616" fmla="*/ 1010816 h 1154323"/>
                <a:gd name="connsiteX617" fmla="*/ 703922 w 900505"/>
                <a:gd name="connsiteY617" fmla="*/ 1022388 h 1154323"/>
                <a:gd name="connsiteX618" fmla="*/ 686953 w 900505"/>
                <a:gd name="connsiteY618" fmla="*/ 1044849 h 1154323"/>
                <a:gd name="connsiteX619" fmla="*/ 663762 w 900505"/>
                <a:gd name="connsiteY619" fmla="*/ 1079188 h 1154323"/>
                <a:gd name="connsiteX620" fmla="*/ 662914 w 900505"/>
                <a:gd name="connsiteY620" fmla="*/ 1087601 h 1154323"/>
                <a:gd name="connsiteX621" fmla="*/ 671162 w 900505"/>
                <a:gd name="connsiteY621" fmla="*/ 1088120 h 1154323"/>
                <a:gd name="connsiteX622" fmla="*/ 686835 w 900505"/>
                <a:gd name="connsiteY622" fmla="*/ 1083831 h 1154323"/>
                <a:gd name="connsiteX623" fmla="*/ 696263 w 900505"/>
                <a:gd name="connsiteY623" fmla="*/ 1085198 h 1154323"/>
                <a:gd name="connsiteX624" fmla="*/ 695202 w 900505"/>
                <a:gd name="connsiteY624" fmla="*/ 1095214 h 1154323"/>
                <a:gd name="connsiteX625" fmla="*/ 674533 w 900505"/>
                <a:gd name="connsiteY625" fmla="*/ 1124132 h 1154323"/>
                <a:gd name="connsiteX626" fmla="*/ 659001 w 900505"/>
                <a:gd name="connsiteY626" fmla="*/ 1143223 h 1154323"/>
                <a:gd name="connsiteX627" fmla="*/ 666072 w 900505"/>
                <a:gd name="connsiteY627" fmla="*/ 1140394 h 1154323"/>
                <a:gd name="connsiteX628" fmla="*/ 823319 w 900505"/>
                <a:gd name="connsiteY628" fmla="*/ 993800 h 1154323"/>
                <a:gd name="connsiteX629" fmla="*/ 847571 w 900505"/>
                <a:gd name="connsiteY629" fmla="*/ 960168 h 1154323"/>
                <a:gd name="connsiteX630" fmla="*/ 848702 w 900505"/>
                <a:gd name="connsiteY630" fmla="*/ 950529 h 1154323"/>
                <a:gd name="connsiteX631" fmla="*/ 837743 w 900505"/>
                <a:gd name="connsiteY631" fmla="*/ 950034 h 1154323"/>
                <a:gd name="connsiteX632" fmla="*/ 824498 w 900505"/>
                <a:gd name="connsiteY632" fmla="*/ 966036 h 1154323"/>
                <a:gd name="connsiteX633" fmla="*/ 799303 w 900505"/>
                <a:gd name="connsiteY633" fmla="*/ 1000352 h 1154323"/>
                <a:gd name="connsiteX634" fmla="*/ 773001 w 900505"/>
                <a:gd name="connsiteY634" fmla="*/ 1008954 h 1154323"/>
                <a:gd name="connsiteX635" fmla="*/ 778539 w 900505"/>
                <a:gd name="connsiteY635" fmla="*/ 996227 h 1154323"/>
                <a:gd name="connsiteX636" fmla="*/ 801966 w 900505"/>
                <a:gd name="connsiteY636" fmla="*/ 961040 h 1154323"/>
                <a:gd name="connsiteX637" fmla="*/ 834302 w 900505"/>
                <a:gd name="connsiteY637" fmla="*/ 883500 h 1154323"/>
                <a:gd name="connsiteX638" fmla="*/ 852968 w 900505"/>
                <a:gd name="connsiteY638" fmla="*/ 867922 h 1154323"/>
                <a:gd name="connsiteX639" fmla="*/ 864752 w 900505"/>
                <a:gd name="connsiteY639" fmla="*/ 869030 h 1154323"/>
                <a:gd name="connsiteX640" fmla="*/ 891950 w 900505"/>
                <a:gd name="connsiteY640" fmla="*/ 869030 h 1154323"/>
                <a:gd name="connsiteX641" fmla="*/ 900505 w 900505"/>
                <a:gd name="connsiteY641" fmla="*/ 861794 h 1154323"/>
                <a:gd name="connsiteX642" fmla="*/ 894354 w 900505"/>
                <a:gd name="connsiteY642" fmla="*/ 849656 h 1154323"/>
                <a:gd name="connsiteX643" fmla="*/ 443917 w 900505"/>
                <a:gd name="connsiteY643" fmla="*/ 128492 h 1154323"/>
                <a:gd name="connsiteX644" fmla="*/ 510403 w 900505"/>
                <a:gd name="connsiteY644" fmla="*/ 199055 h 1154323"/>
                <a:gd name="connsiteX645" fmla="*/ 513255 w 900505"/>
                <a:gd name="connsiteY645" fmla="*/ 226111 h 1154323"/>
                <a:gd name="connsiteX646" fmla="*/ 520750 w 900505"/>
                <a:gd name="connsiteY646" fmla="*/ 234714 h 1154323"/>
                <a:gd name="connsiteX647" fmla="*/ 538544 w 900505"/>
                <a:gd name="connsiteY647" fmla="*/ 230047 h 1154323"/>
                <a:gd name="connsiteX648" fmla="*/ 547005 w 900505"/>
                <a:gd name="connsiteY648" fmla="*/ 228445 h 1154323"/>
                <a:gd name="connsiteX649" fmla="*/ 547806 w 900505"/>
                <a:gd name="connsiteY649" fmla="*/ 230259 h 1154323"/>
                <a:gd name="connsiteX650" fmla="*/ 519171 w 900505"/>
                <a:gd name="connsiteY650" fmla="*/ 261888 h 1154323"/>
                <a:gd name="connsiteX651" fmla="*/ 511440 w 900505"/>
                <a:gd name="connsiteY651" fmla="*/ 261723 h 1154323"/>
                <a:gd name="connsiteX652" fmla="*/ 504700 w 900505"/>
                <a:gd name="connsiteY652" fmla="*/ 253168 h 1154323"/>
                <a:gd name="connsiteX653" fmla="*/ 448207 w 900505"/>
                <a:gd name="connsiteY653" fmla="*/ 159531 h 1154323"/>
                <a:gd name="connsiteX654" fmla="*/ 434797 w 900505"/>
                <a:gd name="connsiteY654" fmla="*/ 135727 h 1154323"/>
                <a:gd name="connsiteX655" fmla="*/ 432345 w 900505"/>
                <a:gd name="connsiteY655" fmla="*/ 124320 h 1154323"/>
                <a:gd name="connsiteX656" fmla="*/ 443917 w 900505"/>
                <a:gd name="connsiteY656" fmla="*/ 128492 h 1154323"/>
                <a:gd name="connsiteX657" fmla="*/ 457634 w 900505"/>
                <a:gd name="connsiteY657" fmla="*/ 61511 h 1154323"/>
                <a:gd name="connsiteX658" fmla="*/ 425086 w 900505"/>
                <a:gd name="connsiteY658" fmla="*/ 34997 h 1154323"/>
                <a:gd name="connsiteX659" fmla="*/ 421928 w 900505"/>
                <a:gd name="connsiteY659" fmla="*/ 26606 h 1154323"/>
                <a:gd name="connsiteX660" fmla="*/ 431497 w 900505"/>
                <a:gd name="connsiteY660" fmla="*/ 26441 h 1154323"/>
                <a:gd name="connsiteX661" fmla="*/ 447382 w 900505"/>
                <a:gd name="connsiteY661" fmla="*/ 36576 h 1154323"/>
                <a:gd name="connsiteX662" fmla="*/ 481815 w 900505"/>
                <a:gd name="connsiteY662" fmla="*/ 47959 h 1154323"/>
                <a:gd name="connsiteX663" fmla="*/ 508801 w 900505"/>
                <a:gd name="connsiteY663" fmla="*/ 47653 h 1154323"/>
                <a:gd name="connsiteX664" fmla="*/ 517568 w 900505"/>
                <a:gd name="connsiteY664" fmla="*/ 53686 h 1154323"/>
                <a:gd name="connsiteX665" fmla="*/ 512855 w 900505"/>
                <a:gd name="connsiteY665" fmla="*/ 66389 h 1154323"/>
                <a:gd name="connsiteX666" fmla="*/ 486552 w 900505"/>
                <a:gd name="connsiteY666" fmla="*/ 73719 h 1154323"/>
                <a:gd name="connsiteX667" fmla="*/ 457634 w 900505"/>
                <a:gd name="connsiteY667" fmla="*/ 61511 h 1154323"/>
                <a:gd name="connsiteX668" fmla="*/ 867415 w 900505"/>
                <a:gd name="connsiteY668" fmla="*/ 745720 h 1154323"/>
                <a:gd name="connsiteX669" fmla="*/ 864469 w 900505"/>
                <a:gd name="connsiteY669" fmla="*/ 757787 h 1154323"/>
                <a:gd name="connsiteX670" fmla="*/ 858954 w 900505"/>
                <a:gd name="connsiteY670" fmla="*/ 801954 h 1154323"/>
                <a:gd name="connsiteX671" fmla="*/ 859049 w 900505"/>
                <a:gd name="connsiteY671" fmla="*/ 820455 h 1154323"/>
                <a:gd name="connsiteX672" fmla="*/ 854500 w 900505"/>
                <a:gd name="connsiteY672" fmla="*/ 821422 h 1154323"/>
                <a:gd name="connsiteX673" fmla="*/ 821269 w 900505"/>
                <a:gd name="connsiteY673" fmla="*/ 745061 h 1154323"/>
                <a:gd name="connsiteX674" fmla="*/ 823555 w 900505"/>
                <a:gd name="connsiteY674" fmla="*/ 742987 h 1154323"/>
                <a:gd name="connsiteX675" fmla="*/ 831238 w 900505"/>
                <a:gd name="connsiteY675" fmla="*/ 745438 h 1154323"/>
                <a:gd name="connsiteX676" fmla="*/ 853039 w 900505"/>
                <a:gd name="connsiteY676" fmla="*/ 741313 h 1154323"/>
                <a:gd name="connsiteX677" fmla="*/ 847241 w 900505"/>
                <a:gd name="connsiteY677" fmla="*/ 720149 h 1154323"/>
                <a:gd name="connsiteX678" fmla="*/ 839723 w 900505"/>
                <a:gd name="connsiteY678" fmla="*/ 665141 h 1154323"/>
                <a:gd name="connsiteX679" fmla="*/ 849480 w 900505"/>
                <a:gd name="connsiteY679" fmla="*/ 659626 h 1154323"/>
                <a:gd name="connsiteX680" fmla="*/ 856527 w 900505"/>
                <a:gd name="connsiteY680" fmla="*/ 669077 h 1154323"/>
                <a:gd name="connsiteX681" fmla="*/ 858577 w 900505"/>
                <a:gd name="connsiteY681" fmla="*/ 698066 h 1154323"/>
                <a:gd name="connsiteX682" fmla="*/ 867415 w 900505"/>
                <a:gd name="connsiteY682" fmla="*/ 745720 h 115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</a:cxnLst>
              <a:rect l="l" t="t" r="r" b="b"/>
              <a:pathLst>
                <a:path w="900505" h="1154323">
                  <a:moveTo>
                    <a:pt x="894354" y="849656"/>
                  </a:moveTo>
                  <a:cubicBezTo>
                    <a:pt x="889475" y="846993"/>
                    <a:pt x="887283" y="843835"/>
                    <a:pt x="886671" y="839027"/>
                  </a:cubicBezTo>
                  <a:cubicBezTo>
                    <a:pt x="884573" y="822859"/>
                    <a:pt x="881981" y="806715"/>
                    <a:pt x="880896" y="790477"/>
                  </a:cubicBezTo>
                  <a:cubicBezTo>
                    <a:pt x="878869" y="760592"/>
                    <a:pt x="878115" y="730637"/>
                    <a:pt x="876253" y="700752"/>
                  </a:cubicBezTo>
                  <a:cubicBezTo>
                    <a:pt x="873590" y="658023"/>
                    <a:pt x="867439" y="615695"/>
                    <a:pt x="858059" y="573955"/>
                  </a:cubicBezTo>
                  <a:cubicBezTo>
                    <a:pt x="854170" y="556727"/>
                    <a:pt x="848019" y="539993"/>
                    <a:pt x="842433" y="523213"/>
                  </a:cubicBezTo>
                  <a:cubicBezTo>
                    <a:pt x="841608" y="520714"/>
                    <a:pt x="838191" y="519065"/>
                    <a:pt x="835952" y="517014"/>
                  </a:cubicBezTo>
                  <a:cubicBezTo>
                    <a:pt x="834019" y="519630"/>
                    <a:pt x="830814" y="522034"/>
                    <a:pt x="830390" y="524862"/>
                  </a:cubicBezTo>
                  <a:cubicBezTo>
                    <a:pt x="829070" y="533583"/>
                    <a:pt x="828245" y="542492"/>
                    <a:pt x="828268" y="551306"/>
                  </a:cubicBezTo>
                  <a:cubicBezTo>
                    <a:pt x="828292" y="560356"/>
                    <a:pt x="829565" y="569406"/>
                    <a:pt x="830272" y="578433"/>
                  </a:cubicBezTo>
                  <a:cubicBezTo>
                    <a:pt x="829565" y="578551"/>
                    <a:pt x="828858" y="578645"/>
                    <a:pt x="828174" y="578763"/>
                  </a:cubicBezTo>
                  <a:cubicBezTo>
                    <a:pt x="824380" y="566602"/>
                    <a:pt x="820609" y="554441"/>
                    <a:pt x="816791" y="542279"/>
                  </a:cubicBezTo>
                  <a:cubicBezTo>
                    <a:pt x="802744" y="497570"/>
                    <a:pt x="790159" y="452414"/>
                    <a:pt x="770833" y="409496"/>
                  </a:cubicBezTo>
                  <a:cubicBezTo>
                    <a:pt x="757564" y="380036"/>
                    <a:pt x="745497" y="350010"/>
                    <a:pt x="733100" y="320149"/>
                  </a:cubicBezTo>
                  <a:cubicBezTo>
                    <a:pt x="730625" y="314186"/>
                    <a:pt x="729070" y="307823"/>
                    <a:pt x="727090" y="301648"/>
                  </a:cubicBezTo>
                  <a:cubicBezTo>
                    <a:pt x="727797" y="301318"/>
                    <a:pt x="728480" y="300964"/>
                    <a:pt x="729188" y="300634"/>
                  </a:cubicBezTo>
                  <a:cubicBezTo>
                    <a:pt x="731851" y="304664"/>
                    <a:pt x="734867" y="308482"/>
                    <a:pt x="737106" y="312725"/>
                  </a:cubicBezTo>
                  <a:cubicBezTo>
                    <a:pt x="753321" y="343269"/>
                    <a:pt x="768994" y="374120"/>
                    <a:pt x="785633" y="404452"/>
                  </a:cubicBezTo>
                  <a:cubicBezTo>
                    <a:pt x="799162" y="429128"/>
                    <a:pt x="813680" y="453262"/>
                    <a:pt x="828009" y="477490"/>
                  </a:cubicBezTo>
                  <a:cubicBezTo>
                    <a:pt x="829848" y="480578"/>
                    <a:pt x="833123" y="482817"/>
                    <a:pt x="837107" y="486800"/>
                  </a:cubicBezTo>
                  <a:cubicBezTo>
                    <a:pt x="838827" y="473861"/>
                    <a:pt x="834632" y="464481"/>
                    <a:pt x="831262" y="455171"/>
                  </a:cubicBezTo>
                  <a:cubicBezTo>
                    <a:pt x="815518" y="411664"/>
                    <a:pt x="795839" y="369854"/>
                    <a:pt x="773449" y="329458"/>
                  </a:cubicBezTo>
                  <a:cubicBezTo>
                    <a:pt x="758624" y="302708"/>
                    <a:pt x="741844" y="277019"/>
                    <a:pt x="725676" y="251023"/>
                  </a:cubicBezTo>
                  <a:cubicBezTo>
                    <a:pt x="723413" y="247370"/>
                    <a:pt x="719619" y="244660"/>
                    <a:pt x="716531" y="241525"/>
                  </a:cubicBezTo>
                  <a:cubicBezTo>
                    <a:pt x="715824" y="241973"/>
                    <a:pt x="715141" y="242421"/>
                    <a:pt x="714434" y="242868"/>
                  </a:cubicBezTo>
                  <a:cubicBezTo>
                    <a:pt x="715212" y="246639"/>
                    <a:pt x="716154" y="250363"/>
                    <a:pt x="716696" y="254181"/>
                  </a:cubicBezTo>
                  <a:cubicBezTo>
                    <a:pt x="717545" y="260003"/>
                    <a:pt x="719006" y="265942"/>
                    <a:pt x="718535" y="271716"/>
                  </a:cubicBezTo>
                  <a:cubicBezTo>
                    <a:pt x="718275" y="274898"/>
                    <a:pt x="715235" y="279234"/>
                    <a:pt x="712336" y="280554"/>
                  </a:cubicBezTo>
                  <a:cubicBezTo>
                    <a:pt x="702320" y="285079"/>
                    <a:pt x="700364" y="287742"/>
                    <a:pt x="703522" y="298490"/>
                  </a:cubicBezTo>
                  <a:cubicBezTo>
                    <a:pt x="709814" y="319772"/>
                    <a:pt x="715871" y="341124"/>
                    <a:pt x="722942" y="362147"/>
                  </a:cubicBezTo>
                  <a:cubicBezTo>
                    <a:pt x="737083" y="404240"/>
                    <a:pt x="752190" y="446097"/>
                    <a:pt x="756503" y="490689"/>
                  </a:cubicBezTo>
                  <a:cubicBezTo>
                    <a:pt x="758789" y="514280"/>
                    <a:pt x="760251" y="537990"/>
                    <a:pt x="761547" y="561653"/>
                  </a:cubicBezTo>
                  <a:cubicBezTo>
                    <a:pt x="761853" y="567450"/>
                    <a:pt x="761476" y="573908"/>
                    <a:pt x="755914" y="578457"/>
                  </a:cubicBezTo>
                  <a:cubicBezTo>
                    <a:pt x="748584" y="574167"/>
                    <a:pt x="746746" y="566838"/>
                    <a:pt x="745803" y="560026"/>
                  </a:cubicBezTo>
                  <a:cubicBezTo>
                    <a:pt x="742834" y="538744"/>
                    <a:pt x="741160" y="517273"/>
                    <a:pt x="738214" y="495991"/>
                  </a:cubicBezTo>
                  <a:cubicBezTo>
                    <a:pt x="730484" y="440158"/>
                    <a:pt x="715754" y="386328"/>
                    <a:pt x="691997" y="335067"/>
                  </a:cubicBezTo>
                  <a:cubicBezTo>
                    <a:pt x="687660" y="325711"/>
                    <a:pt x="684102" y="315930"/>
                    <a:pt x="680943" y="306126"/>
                  </a:cubicBezTo>
                  <a:cubicBezTo>
                    <a:pt x="678469" y="298466"/>
                    <a:pt x="680637" y="292008"/>
                    <a:pt x="687048" y="286258"/>
                  </a:cubicBezTo>
                  <a:cubicBezTo>
                    <a:pt x="691219" y="282534"/>
                    <a:pt x="694637" y="277019"/>
                    <a:pt x="696333" y="271669"/>
                  </a:cubicBezTo>
                  <a:cubicBezTo>
                    <a:pt x="700316" y="259178"/>
                    <a:pt x="697630" y="246757"/>
                    <a:pt x="693411" y="234667"/>
                  </a:cubicBezTo>
                  <a:cubicBezTo>
                    <a:pt x="686883" y="215930"/>
                    <a:pt x="674344" y="201483"/>
                    <a:pt x="660345" y="187884"/>
                  </a:cubicBezTo>
                  <a:cubicBezTo>
                    <a:pt x="664658" y="203957"/>
                    <a:pt x="670078" y="219512"/>
                    <a:pt x="674745" y="235279"/>
                  </a:cubicBezTo>
                  <a:cubicBezTo>
                    <a:pt x="678092" y="246592"/>
                    <a:pt x="681226" y="258070"/>
                    <a:pt x="683017" y="269689"/>
                  </a:cubicBezTo>
                  <a:cubicBezTo>
                    <a:pt x="684573" y="279753"/>
                    <a:pt x="682640" y="280837"/>
                    <a:pt x="672671" y="279588"/>
                  </a:cubicBezTo>
                  <a:cubicBezTo>
                    <a:pt x="670220" y="279281"/>
                    <a:pt x="667722" y="279234"/>
                    <a:pt x="665247" y="279281"/>
                  </a:cubicBezTo>
                  <a:cubicBezTo>
                    <a:pt x="657422" y="279423"/>
                    <a:pt x="653722" y="282463"/>
                    <a:pt x="654971" y="290146"/>
                  </a:cubicBezTo>
                  <a:cubicBezTo>
                    <a:pt x="656597" y="300021"/>
                    <a:pt x="659402" y="309826"/>
                    <a:pt x="662796" y="319277"/>
                  </a:cubicBezTo>
                  <a:cubicBezTo>
                    <a:pt x="671375" y="343175"/>
                    <a:pt x="680660" y="366814"/>
                    <a:pt x="689357" y="390665"/>
                  </a:cubicBezTo>
                  <a:cubicBezTo>
                    <a:pt x="690583" y="393988"/>
                    <a:pt x="691832" y="399314"/>
                    <a:pt x="690182" y="401294"/>
                  </a:cubicBezTo>
                  <a:cubicBezTo>
                    <a:pt x="686058" y="406244"/>
                    <a:pt x="689169" y="409519"/>
                    <a:pt x="691101" y="413173"/>
                  </a:cubicBezTo>
                  <a:cubicBezTo>
                    <a:pt x="692704" y="416213"/>
                    <a:pt x="695061" y="418852"/>
                    <a:pt x="696852" y="421822"/>
                  </a:cubicBezTo>
                  <a:cubicBezTo>
                    <a:pt x="706161" y="437165"/>
                    <a:pt x="709956" y="453710"/>
                    <a:pt x="706751" y="471480"/>
                  </a:cubicBezTo>
                  <a:cubicBezTo>
                    <a:pt x="705737" y="477066"/>
                    <a:pt x="703899" y="483406"/>
                    <a:pt x="696758" y="483477"/>
                  </a:cubicBezTo>
                  <a:cubicBezTo>
                    <a:pt x="689451" y="483524"/>
                    <a:pt x="687165" y="477608"/>
                    <a:pt x="685963" y="471457"/>
                  </a:cubicBezTo>
                  <a:cubicBezTo>
                    <a:pt x="685115" y="467097"/>
                    <a:pt x="684832" y="462595"/>
                    <a:pt x="683630" y="458353"/>
                  </a:cubicBezTo>
                  <a:cubicBezTo>
                    <a:pt x="669866" y="410227"/>
                    <a:pt x="656480" y="362006"/>
                    <a:pt x="641985" y="314092"/>
                  </a:cubicBezTo>
                  <a:cubicBezTo>
                    <a:pt x="624120" y="254982"/>
                    <a:pt x="595131" y="202166"/>
                    <a:pt x="551389" y="157811"/>
                  </a:cubicBezTo>
                  <a:cubicBezTo>
                    <a:pt x="538568" y="144825"/>
                    <a:pt x="526948" y="130495"/>
                    <a:pt x="515966" y="115859"/>
                  </a:cubicBezTo>
                  <a:cubicBezTo>
                    <a:pt x="505525" y="101907"/>
                    <a:pt x="506727" y="94506"/>
                    <a:pt x="518629" y="81897"/>
                  </a:cubicBezTo>
                  <a:cubicBezTo>
                    <a:pt x="521858" y="78480"/>
                    <a:pt x="525275" y="75204"/>
                    <a:pt x="528952" y="72305"/>
                  </a:cubicBezTo>
                  <a:cubicBezTo>
                    <a:pt x="538803" y="64480"/>
                    <a:pt x="542928" y="65541"/>
                    <a:pt x="547712" y="76854"/>
                  </a:cubicBezTo>
                  <a:cubicBezTo>
                    <a:pt x="550658" y="83783"/>
                    <a:pt x="555136" y="89651"/>
                    <a:pt x="562678" y="90971"/>
                  </a:cubicBezTo>
                  <a:cubicBezTo>
                    <a:pt x="566402" y="91631"/>
                    <a:pt x="572341" y="90311"/>
                    <a:pt x="574250" y="87672"/>
                  </a:cubicBezTo>
                  <a:cubicBezTo>
                    <a:pt x="576489" y="84631"/>
                    <a:pt x="576725" y="78716"/>
                    <a:pt x="575428" y="74874"/>
                  </a:cubicBezTo>
                  <a:cubicBezTo>
                    <a:pt x="574108" y="71032"/>
                    <a:pt x="570196" y="67733"/>
                    <a:pt x="566779" y="64999"/>
                  </a:cubicBezTo>
                  <a:cubicBezTo>
                    <a:pt x="549668" y="51282"/>
                    <a:pt x="530790" y="40606"/>
                    <a:pt x="509814" y="34054"/>
                  </a:cubicBezTo>
                  <a:cubicBezTo>
                    <a:pt x="505030" y="32569"/>
                    <a:pt x="499656" y="32852"/>
                    <a:pt x="494542" y="32475"/>
                  </a:cubicBezTo>
                  <a:cubicBezTo>
                    <a:pt x="488839" y="32050"/>
                    <a:pt x="482734" y="32993"/>
                    <a:pt x="477502" y="31249"/>
                  </a:cubicBezTo>
                  <a:cubicBezTo>
                    <a:pt x="469866" y="28680"/>
                    <a:pt x="462748" y="24414"/>
                    <a:pt x="455607" y="20549"/>
                  </a:cubicBezTo>
                  <a:cubicBezTo>
                    <a:pt x="443894" y="14233"/>
                    <a:pt x="432393" y="7540"/>
                    <a:pt x="420656" y="1270"/>
                  </a:cubicBezTo>
                  <a:cubicBezTo>
                    <a:pt x="415164" y="-1652"/>
                    <a:pt x="410545" y="823"/>
                    <a:pt x="406868" y="5088"/>
                  </a:cubicBezTo>
                  <a:cubicBezTo>
                    <a:pt x="404936" y="7304"/>
                    <a:pt x="403357" y="9873"/>
                    <a:pt x="401895" y="12442"/>
                  </a:cubicBezTo>
                  <a:cubicBezTo>
                    <a:pt x="396121" y="22670"/>
                    <a:pt x="387448" y="29340"/>
                    <a:pt x="375805" y="29529"/>
                  </a:cubicBezTo>
                  <a:cubicBezTo>
                    <a:pt x="354099" y="29906"/>
                    <a:pt x="332345" y="29387"/>
                    <a:pt x="310639" y="28657"/>
                  </a:cubicBezTo>
                  <a:cubicBezTo>
                    <a:pt x="292845" y="28067"/>
                    <a:pt x="275098" y="26182"/>
                    <a:pt x="257328" y="25711"/>
                  </a:cubicBezTo>
                  <a:cubicBezTo>
                    <a:pt x="231685" y="25051"/>
                    <a:pt x="209060" y="34619"/>
                    <a:pt x="187683" y="47841"/>
                  </a:cubicBezTo>
                  <a:cubicBezTo>
                    <a:pt x="154381" y="68440"/>
                    <a:pt x="121409" y="89510"/>
                    <a:pt x="93905" y="117792"/>
                  </a:cubicBezTo>
                  <a:cubicBezTo>
                    <a:pt x="88296" y="123542"/>
                    <a:pt x="83818" y="130519"/>
                    <a:pt x="79529" y="137377"/>
                  </a:cubicBezTo>
                  <a:cubicBezTo>
                    <a:pt x="78350" y="139262"/>
                    <a:pt x="78940" y="143410"/>
                    <a:pt x="80330" y="145319"/>
                  </a:cubicBezTo>
                  <a:cubicBezTo>
                    <a:pt x="81273" y="146592"/>
                    <a:pt x="85562" y="146710"/>
                    <a:pt x="87518" y="145720"/>
                  </a:cubicBezTo>
                  <a:cubicBezTo>
                    <a:pt x="94518" y="142138"/>
                    <a:pt x="101754" y="138603"/>
                    <a:pt x="107858" y="133724"/>
                  </a:cubicBezTo>
                  <a:cubicBezTo>
                    <a:pt x="129328" y="116566"/>
                    <a:pt x="150163" y="98654"/>
                    <a:pt x="171610" y="81450"/>
                  </a:cubicBezTo>
                  <a:cubicBezTo>
                    <a:pt x="185939" y="69972"/>
                    <a:pt x="201306" y="60097"/>
                    <a:pt x="219713" y="56161"/>
                  </a:cubicBezTo>
                  <a:cubicBezTo>
                    <a:pt x="248631" y="49962"/>
                    <a:pt x="277808" y="50528"/>
                    <a:pt x="306868" y="53898"/>
                  </a:cubicBezTo>
                  <a:cubicBezTo>
                    <a:pt x="350846" y="58989"/>
                    <a:pt x="389027" y="79352"/>
                    <a:pt x="426312" y="101577"/>
                  </a:cubicBezTo>
                  <a:cubicBezTo>
                    <a:pt x="428009" y="102590"/>
                    <a:pt x="429612" y="106385"/>
                    <a:pt x="428999" y="108035"/>
                  </a:cubicBezTo>
                  <a:cubicBezTo>
                    <a:pt x="428174" y="110250"/>
                    <a:pt x="425322" y="112819"/>
                    <a:pt x="423036" y="113149"/>
                  </a:cubicBezTo>
                  <a:cubicBezTo>
                    <a:pt x="419524" y="113667"/>
                    <a:pt x="415518" y="113031"/>
                    <a:pt x="412124" y="111805"/>
                  </a:cubicBezTo>
                  <a:cubicBezTo>
                    <a:pt x="389875" y="103769"/>
                    <a:pt x="367556" y="95873"/>
                    <a:pt x="345614" y="87035"/>
                  </a:cubicBezTo>
                  <a:cubicBezTo>
                    <a:pt x="323319" y="78056"/>
                    <a:pt x="300646" y="71268"/>
                    <a:pt x="276418" y="74520"/>
                  </a:cubicBezTo>
                  <a:cubicBezTo>
                    <a:pt x="212336" y="83123"/>
                    <a:pt x="159402" y="112560"/>
                    <a:pt x="118110" y="162218"/>
                  </a:cubicBezTo>
                  <a:cubicBezTo>
                    <a:pt x="67815" y="222694"/>
                    <a:pt x="45638" y="293517"/>
                    <a:pt x="44388" y="371245"/>
                  </a:cubicBezTo>
                  <a:cubicBezTo>
                    <a:pt x="44011" y="394931"/>
                    <a:pt x="46934" y="418664"/>
                    <a:pt x="48301" y="442397"/>
                  </a:cubicBezTo>
                  <a:cubicBezTo>
                    <a:pt x="50775" y="485810"/>
                    <a:pt x="60179" y="527219"/>
                    <a:pt x="80660" y="566107"/>
                  </a:cubicBezTo>
                  <a:cubicBezTo>
                    <a:pt x="91242" y="586211"/>
                    <a:pt x="103427" y="606904"/>
                    <a:pt x="92609" y="633583"/>
                  </a:cubicBezTo>
                  <a:cubicBezTo>
                    <a:pt x="100245" y="626041"/>
                    <a:pt x="105972" y="628987"/>
                    <a:pt x="111487" y="632687"/>
                  </a:cubicBezTo>
                  <a:cubicBezTo>
                    <a:pt x="132227" y="646640"/>
                    <a:pt x="149786" y="664127"/>
                    <a:pt x="165246" y="683547"/>
                  </a:cubicBezTo>
                  <a:cubicBezTo>
                    <a:pt x="172718" y="692928"/>
                    <a:pt x="179717" y="703109"/>
                    <a:pt x="184620" y="713974"/>
                  </a:cubicBezTo>
                  <a:cubicBezTo>
                    <a:pt x="187566" y="720479"/>
                    <a:pt x="190724" y="723967"/>
                    <a:pt x="197205" y="723873"/>
                  </a:cubicBezTo>
                  <a:cubicBezTo>
                    <a:pt x="211747" y="723684"/>
                    <a:pt x="226383" y="723826"/>
                    <a:pt x="240806" y="722270"/>
                  </a:cubicBezTo>
                  <a:cubicBezTo>
                    <a:pt x="264398" y="719748"/>
                    <a:pt x="287613" y="715082"/>
                    <a:pt x="309767" y="706102"/>
                  </a:cubicBezTo>
                  <a:cubicBezTo>
                    <a:pt x="317804" y="702850"/>
                    <a:pt x="324356" y="698160"/>
                    <a:pt x="328409" y="690123"/>
                  </a:cubicBezTo>
                  <a:cubicBezTo>
                    <a:pt x="340429" y="666319"/>
                    <a:pt x="352638" y="642633"/>
                    <a:pt x="364846" y="618947"/>
                  </a:cubicBezTo>
                  <a:cubicBezTo>
                    <a:pt x="366779" y="615200"/>
                    <a:pt x="369112" y="611641"/>
                    <a:pt x="371257" y="607988"/>
                  </a:cubicBezTo>
                  <a:cubicBezTo>
                    <a:pt x="372058" y="608176"/>
                    <a:pt x="372836" y="608365"/>
                    <a:pt x="373637" y="608553"/>
                  </a:cubicBezTo>
                  <a:cubicBezTo>
                    <a:pt x="374910" y="624085"/>
                    <a:pt x="376206" y="639616"/>
                    <a:pt x="377479" y="655124"/>
                  </a:cubicBezTo>
                  <a:cubicBezTo>
                    <a:pt x="378327" y="655148"/>
                    <a:pt x="379199" y="655171"/>
                    <a:pt x="380047" y="655195"/>
                  </a:cubicBezTo>
                  <a:cubicBezTo>
                    <a:pt x="381132" y="653050"/>
                    <a:pt x="382192" y="650929"/>
                    <a:pt x="383276" y="648784"/>
                  </a:cubicBezTo>
                  <a:cubicBezTo>
                    <a:pt x="390842" y="633818"/>
                    <a:pt x="393316" y="617627"/>
                    <a:pt x="392633" y="601247"/>
                  </a:cubicBezTo>
                  <a:cubicBezTo>
                    <a:pt x="392138" y="589534"/>
                    <a:pt x="389734" y="577773"/>
                    <a:pt x="386812" y="566366"/>
                  </a:cubicBezTo>
                  <a:cubicBezTo>
                    <a:pt x="384808" y="558612"/>
                    <a:pt x="380142" y="557505"/>
                    <a:pt x="373213" y="561723"/>
                  </a:cubicBezTo>
                  <a:cubicBezTo>
                    <a:pt x="367933" y="564905"/>
                    <a:pt x="363243" y="569053"/>
                    <a:pt x="357988" y="572235"/>
                  </a:cubicBezTo>
                  <a:cubicBezTo>
                    <a:pt x="349786" y="577208"/>
                    <a:pt x="342833" y="576595"/>
                    <a:pt x="335504" y="570396"/>
                  </a:cubicBezTo>
                  <a:cubicBezTo>
                    <a:pt x="332110" y="567545"/>
                    <a:pt x="328952" y="564316"/>
                    <a:pt x="326218" y="560828"/>
                  </a:cubicBezTo>
                  <a:cubicBezTo>
                    <a:pt x="324709" y="558895"/>
                    <a:pt x="324261" y="556114"/>
                    <a:pt x="323342" y="553710"/>
                  </a:cubicBezTo>
                  <a:cubicBezTo>
                    <a:pt x="325558" y="552909"/>
                    <a:pt x="327773" y="551495"/>
                    <a:pt x="330012" y="551471"/>
                  </a:cubicBezTo>
                  <a:cubicBezTo>
                    <a:pt x="335574" y="551400"/>
                    <a:pt x="339157" y="548761"/>
                    <a:pt x="340429" y="543741"/>
                  </a:cubicBezTo>
                  <a:cubicBezTo>
                    <a:pt x="342079" y="537307"/>
                    <a:pt x="344106" y="530684"/>
                    <a:pt x="343988" y="524179"/>
                  </a:cubicBezTo>
                  <a:cubicBezTo>
                    <a:pt x="343540" y="498937"/>
                    <a:pt x="342786" y="473696"/>
                    <a:pt x="341231" y="448525"/>
                  </a:cubicBezTo>
                  <a:cubicBezTo>
                    <a:pt x="339062" y="413620"/>
                    <a:pt x="332369" y="379494"/>
                    <a:pt x="320255" y="346616"/>
                  </a:cubicBezTo>
                  <a:cubicBezTo>
                    <a:pt x="309885" y="318452"/>
                    <a:pt x="294990" y="293092"/>
                    <a:pt x="273660" y="271598"/>
                  </a:cubicBezTo>
                  <a:cubicBezTo>
                    <a:pt x="264422" y="262289"/>
                    <a:pt x="254287" y="260498"/>
                    <a:pt x="242574" y="265070"/>
                  </a:cubicBezTo>
                  <a:cubicBezTo>
                    <a:pt x="237766" y="266955"/>
                    <a:pt x="233099" y="269288"/>
                    <a:pt x="228409" y="271480"/>
                  </a:cubicBezTo>
                  <a:cubicBezTo>
                    <a:pt x="214103" y="278197"/>
                    <a:pt x="199868" y="285056"/>
                    <a:pt x="185468" y="291584"/>
                  </a:cubicBezTo>
                  <a:cubicBezTo>
                    <a:pt x="182475" y="292951"/>
                    <a:pt x="178916" y="293045"/>
                    <a:pt x="175593" y="293729"/>
                  </a:cubicBezTo>
                  <a:cubicBezTo>
                    <a:pt x="175122" y="292904"/>
                    <a:pt x="174650" y="292102"/>
                    <a:pt x="174179" y="291278"/>
                  </a:cubicBezTo>
                  <a:cubicBezTo>
                    <a:pt x="178256" y="285574"/>
                    <a:pt x="182404" y="279894"/>
                    <a:pt x="186434" y="274120"/>
                  </a:cubicBezTo>
                  <a:cubicBezTo>
                    <a:pt x="191996" y="266154"/>
                    <a:pt x="197888" y="257740"/>
                    <a:pt x="195532" y="247653"/>
                  </a:cubicBezTo>
                  <a:cubicBezTo>
                    <a:pt x="193693" y="239805"/>
                    <a:pt x="197323" y="236576"/>
                    <a:pt x="203144" y="235279"/>
                  </a:cubicBezTo>
                  <a:cubicBezTo>
                    <a:pt x="214669" y="232687"/>
                    <a:pt x="226335" y="230283"/>
                    <a:pt x="238072" y="229317"/>
                  </a:cubicBezTo>
                  <a:cubicBezTo>
                    <a:pt x="256856" y="227761"/>
                    <a:pt x="274768" y="230849"/>
                    <a:pt x="288721" y="245131"/>
                  </a:cubicBezTo>
                  <a:cubicBezTo>
                    <a:pt x="307575" y="264457"/>
                    <a:pt x="321881" y="286894"/>
                    <a:pt x="332251" y="311782"/>
                  </a:cubicBezTo>
                  <a:cubicBezTo>
                    <a:pt x="333241" y="314162"/>
                    <a:pt x="333217" y="317038"/>
                    <a:pt x="333264" y="319701"/>
                  </a:cubicBezTo>
                  <a:cubicBezTo>
                    <a:pt x="333359" y="327596"/>
                    <a:pt x="332958" y="335492"/>
                    <a:pt x="333288" y="343387"/>
                  </a:cubicBezTo>
                  <a:cubicBezTo>
                    <a:pt x="333547" y="349326"/>
                    <a:pt x="334631" y="355218"/>
                    <a:pt x="335339" y="361110"/>
                  </a:cubicBezTo>
                  <a:cubicBezTo>
                    <a:pt x="336211" y="361322"/>
                    <a:pt x="337083" y="361535"/>
                    <a:pt x="337955" y="361747"/>
                  </a:cubicBezTo>
                  <a:cubicBezTo>
                    <a:pt x="341490" y="357222"/>
                    <a:pt x="344907" y="352602"/>
                    <a:pt x="348607" y="348219"/>
                  </a:cubicBezTo>
                  <a:cubicBezTo>
                    <a:pt x="353250" y="342727"/>
                    <a:pt x="356668" y="342491"/>
                    <a:pt x="361429" y="347841"/>
                  </a:cubicBezTo>
                  <a:cubicBezTo>
                    <a:pt x="364516" y="351306"/>
                    <a:pt x="367132" y="355313"/>
                    <a:pt x="369324" y="359413"/>
                  </a:cubicBezTo>
                  <a:cubicBezTo>
                    <a:pt x="376913" y="373531"/>
                    <a:pt x="384007" y="387931"/>
                    <a:pt x="391761" y="401978"/>
                  </a:cubicBezTo>
                  <a:cubicBezTo>
                    <a:pt x="394236" y="406432"/>
                    <a:pt x="397653" y="410698"/>
                    <a:pt x="401589" y="413856"/>
                  </a:cubicBezTo>
                  <a:cubicBezTo>
                    <a:pt x="403734" y="415577"/>
                    <a:pt x="408212" y="415789"/>
                    <a:pt x="410969" y="414822"/>
                  </a:cubicBezTo>
                  <a:cubicBezTo>
                    <a:pt x="412619" y="414233"/>
                    <a:pt x="414009" y="409967"/>
                    <a:pt x="413774" y="407516"/>
                  </a:cubicBezTo>
                  <a:cubicBezTo>
                    <a:pt x="413349" y="403180"/>
                    <a:pt x="412100" y="398749"/>
                    <a:pt x="410309" y="394766"/>
                  </a:cubicBezTo>
                  <a:cubicBezTo>
                    <a:pt x="390347" y="350269"/>
                    <a:pt x="368829" y="306621"/>
                    <a:pt x="336918" y="269100"/>
                  </a:cubicBezTo>
                  <a:cubicBezTo>
                    <a:pt x="319619" y="248761"/>
                    <a:pt x="300175" y="231061"/>
                    <a:pt x="275687" y="219465"/>
                  </a:cubicBezTo>
                  <a:cubicBezTo>
                    <a:pt x="258058" y="211122"/>
                    <a:pt x="239510" y="210439"/>
                    <a:pt x="220608" y="210839"/>
                  </a:cubicBezTo>
                  <a:cubicBezTo>
                    <a:pt x="215682" y="210934"/>
                    <a:pt x="210757" y="209896"/>
                    <a:pt x="205831" y="209354"/>
                  </a:cubicBezTo>
                  <a:cubicBezTo>
                    <a:pt x="205666" y="208600"/>
                    <a:pt x="205501" y="207846"/>
                    <a:pt x="205312" y="207092"/>
                  </a:cubicBezTo>
                  <a:cubicBezTo>
                    <a:pt x="207245" y="205395"/>
                    <a:pt x="209036" y="203486"/>
                    <a:pt x="211134" y="202025"/>
                  </a:cubicBezTo>
                  <a:cubicBezTo>
                    <a:pt x="220396" y="195543"/>
                    <a:pt x="231143" y="192904"/>
                    <a:pt x="242008" y="193304"/>
                  </a:cubicBezTo>
                  <a:cubicBezTo>
                    <a:pt x="263950" y="194106"/>
                    <a:pt x="286010" y="194954"/>
                    <a:pt x="307669" y="198089"/>
                  </a:cubicBezTo>
                  <a:cubicBezTo>
                    <a:pt x="321598" y="200116"/>
                    <a:pt x="335079" y="205796"/>
                    <a:pt x="348442" y="210721"/>
                  </a:cubicBezTo>
                  <a:cubicBezTo>
                    <a:pt x="354311" y="212890"/>
                    <a:pt x="359237" y="217344"/>
                    <a:pt x="358836" y="226536"/>
                  </a:cubicBezTo>
                  <a:cubicBezTo>
                    <a:pt x="349385" y="224556"/>
                    <a:pt x="340806" y="222765"/>
                    <a:pt x="332251" y="220974"/>
                  </a:cubicBezTo>
                  <a:cubicBezTo>
                    <a:pt x="331685" y="221704"/>
                    <a:pt x="331096" y="222411"/>
                    <a:pt x="330531" y="223142"/>
                  </a:cubicBezTo>
                  <a:cubicBezTo>
                    <a:pt x="333547" y="228633"/>
                    <a:pt x="336211" y="234337"/>
                    <a:pt x="339604" y="239569"/>
                  </a:cubicBezTo>
                  <a:cubicBezTo>
                    <a:pt x="356574" y="265682"/>
                    <a:pt x="374839" y="291018"/>
                    <a:pt x="390559" y="317863"/>
                  </a:cubicBezTo>
                  <a:cubicBezTo>
                    <a:pt x="411653" y="353875"/>
                    <a:pt x="430861" y="390971"/>
                    <a:pt x="438591" y="432758"/>
                  </a:cubicBezTo>
                  <a:cubicBezTo>
                    <a:pt x="445379" y="469524"/>
                    <a:pt x="450587" y="506456"/>
                    <a:pt x="450847" y="543906"/>
                  </a:cubicBezTo>
                  <a:cubicBezTo>
                    <a:pt x="450894" y="551754"/>
                    <a:pt x="449456" y="559626"/>
                    <a:pt x="448325" y="567427"/>
                  </a:cubicBezTo>
                  <a:cubicBezTo>
                    <a:pt x="448089" y="569077"/>
                    <a:pt x="446204" y="570491"/>
                    <a:pt x="445096" y="572022"/>
                  </a:cubicBezTo>
                  <a:cubicBezTo>
                    <a:pt x="443423" y="570797"/>
                    <a:pt x="440971" y="569901"/>
                    <a:pt x="440194" y="568252"/>
                  </a:cubicBezTo>
                  <a:cubicBezTo>
                    <a:pt x="438025" y="563609"/>
                    <a:pt x="436046" y="558730"/>
                    <a:pt x="434844" y="553757"/>
                  </a:cubicBezTo>
                  <a:cubicBezTo>
                    <a:pt x="429187" y="530236"/>
                    <a:pt x="429093" y="506220"/>
                    <a:pt x="428598" y="482180"/>
                  </a:cubicBezTo>
                  <a:cubicBezTo>
                    <a:pt x="428339" y="469406"/>
                    <a:pt x="426359" y="456609"/>
                    <a:pt x="424167" y="443976"/>
                  </a:cubicBezTo>
                  <a:cubicBezTo>
                    <a:pt x="422824" y="436222"/>
                    <a:pt x="417827" y="431367"/>
                    <a:pt x="409296" y="429482"/>
                  </a:cubicBezTo>
                  <a:cubicBezTo>
                    <a:pt x="403121" y="428115"/>
                    <a:pt x="396168" y="425357"/>
                    <a:pt x="391997" y="420926"/>
                  </a:cubicBezTo>
                  <a:cubicBezTo>
                    <a:pt x="385374" y="413880"/>
                    <a:pt x="380260" y="405207"/>
                    <a:pt x="375452" y="396698"/>
                  </a:cubicBezTo>
                  <a:cubicBezTo>
                    <a:pt x="370384" y="387695"/>
                    <a:pt x="366590" y="377985"/>
                    <a:pt x="361806" y="368794"/>
                  </a:cubicBezTo>
                  <a:cubicBezTo>
                    <a:pt x="360721" y="366720"/>
                    <a:pt x="357846" y="365588"/>
                    <a:pt x="355819" y="364009"/>
                  </a:cubicBezTo>
                  <a:cubicBezTo>
                    <a:pt x="354759" y="366272"/>
                    <a:pt x="352685" y="368558"/>
                    <a:pt x="352779" y="370750"/>
                  </a:cubicBezTo>
                  <a:cubicBezTo>
                    <a:pt x="353321" y="382298"/>
                    <a:pt x="354170" y="393870"/>
                    <a:pt x="355395" y="405372"/>
                  </a:cubicBezTo>
                  <a:cubicBezTo>
                    <a:pt x="358954" y="438532"/>
                    <a:pt x="362678" y="471645"/>
                    <a:pt x="366496" y="504782"/>
                  </a:cubicBezTo>
                  <a:cubicBezTo>
                    <a:pt x="367179" y="510651"/>
                    <a:pt x="368028" y="516614"/>
                    <a:pt x="369890" y="522152"/>
                  </a:cubicBezTo>
                  <a:cubicBezTo>
                    <a:pt x="370809" y="524886"/>
                    <a:pt x="374250" y="526795"/>
                    <a:pt x="376536" y="529081"/>
                  </a:cubicBezTo>
                  <a:cubicBezTo>
                    <a:pt x="378657" y="526889"/>
                    <a:pt x="382192" y="524980"/>
                    <a:pt x="382664" y="522482"/>
                  </a:cubicBezTo>
                  <a:cubicBezTo>
                    <a:pt x="384408" y="513361"/>
                    <a:pt x="385916" y="504052"/>
                    <a:pt x="386034" y="494789"/>
                  </a:cubicBezTo>
                  <a:cubicBezTo>
                    <a:pt x="386199" y="483689"/>
                    <a:pt x="384643" y="472565"/>
                    <a:pt x="384290" y="461464"/>
                  </a:cubicBezTo>
                  <a:cubicBezTo>
                    <a:pt x="384196" y="458400"/>
                    <a:pt x="385704" y="455265"/>
                    <a:pt x="386482" y="452178"/>
                  </a:cubicBezTo>
                  <a:cubicBezTo>
                    <a:pt x="387354" y="452060"/>
                    <a:pt x="388226" y="451942"/>
                    <a:pt x="389121" y="451824"/>
                  </a:cubicBezTo>
                  <a:cubicBezTo>
                    <a:pt x="390983" y="454771"/>
                    <a:pt x="393741" y="457504"/>
                    <a:pt x="394518" y="460733"/>
                  </a:cubicBezTo>
                  <a:cubicBezTo>
                    <a:pt x="396969" y="470797"/>
                    <a:pt x="399798" y="480955"/>
                    <a:pt x="400434" y="491207"/>
                  </a:cubicBezTo>
                  <a:cubicBezTo>
                    <a:pt x="402720" y="528256"/>
                    <a:pt x="405336" y="565353"/>
                    <a:pt x="405572" y="602426"/>
                  </a:cubicBezTo>
                  <a:cubicBezTo>
                    <a:pt x="405737" y="629553"/>
                    <a:pt x="402979" y="656750"/>
                    <a:pt x="400340" y="683783"/>
                  </a:cubicBezTo>
                  <a:cubicBezTo>
                    <a:pt x="399326" y="694177"/>
                    <a:pt x="394872" y="704217"/>
                    <a:pt x="392374" y="714516"/>
                  </a:cubicBezTo>
                  <a:cubicBezTo>
                    <a:pt x="391808" y="716849"/>
                    <a:pt x="392845" y="719560"/>
                    <a:pt x="393128" y="722105"/>
                  </a:cubicBezTo>
                  <a:cubicBezTo>
                    <a:pt x="395461" y="721704"/>
                    <a:pt x="397936" y="721657"/>
                    <a:pt x="400104" y="720809"/>
                  </a:cubicBezTo>
                  <a:cubicBezTo>
                    <a:pt x="404252" y="719159"/>
                    <a:pt x="408212" y="717062"/>
                    <a:pt x="412242" y="715129"/>
                  </a:cubicBezTo>
                  <a:cubicBezTo>
                    <a:pt x="411488" y="721516"/>
                    <a:pt x="408919" y="726277"/>
                    <a:pt x="407811" y="731367"/>
                  </a:cubicBezTo>
                  <a:cubicBezTo>
                    <a:pt x="407316" y="733724"/>
                    <a:pt x="409036" y="738108"/>
                    <a:pt x="410945" y="739004"/>
                  </a:cubicBezTo>
                  <a:cubicBezTo>
                    <a:pt x="412878" y="739899"/>
                    <a:pt x="417380" y="738438"/>
                    <a:pt x="418794" y="736529"/>
                  </a:cubicBezTo>
                  <a:cubicBezTo>
                    <a:pt x="421386" y="733112"/>
                    <a:pt x="423602" y="728704"/>
                    <a:pt x="424097" y="724485"/>
                  </a:cubicBezTo>
                  <a:cubicBezTo>
                    <a:pt x="425699" y="711028"/>
                    <a:pt x="426336" y="697453"/>
                    <a:pt x="427537" y="683925"/>
                  </a:cubicBezTo>
                  <a:cubicBezTo>
                    <a:pt x="429399" y="662784"/>
                    <a:pt x="430743" y="641572"/>
                    <a:pt x="433571" y="620550"/>
                  </a:cubicBezTo>
                  <a:cubicBezTo>
                    <a:pt x="435174" y="608600"/>
                    <a:pt x="442503" y="599857"/>
                    <a:pt x="454712" y="596180"/>
                  </a:cubicBezTo>
                  <a:cubicBezTo>
                    <a:pt x="457776" y="595261"/>
                    <a:pt x="460792" y="594177"/>
                    <a:pt x="463809" y="593069"/>
                  </a:cubicBezTo>
                  <a:cubicBezTo>
                    <a:pt x="472317" y="589958"/>
                    <a:pt x="477526" y="583877"/>
                    <a:pt x="477761" y="574851"/>
                  </a:cubicBezTo>
                  <a:cubicBezTo>
                    <a:pt x="478068" y="563019"/>
                    <a:pt x="478139" y="551094"/>
                    <a:pt x="476960" y="539333"/>
                  </a:cubicBezTo>
                  <a:cubicBezTo>
                    <a:pt x="474839" y="518193"/>
                    <a:pt x="471940" y="497123"/>
                    <a:pt x="468923" y="476076"/>
                  </a:cubicBezTo>
                  <a:cubicBezTo>
                    <a:pt x="464186" y="443081"/>
                    <a:pt x="459802" y="409802"/>
                    <a:pt x="447759" y="378574"/>
                  </a:cubicBezTo>
                  <a:cubicBezTo>
                    <a:pt x="438992" y="355831"/>
                    <a:pt x="427090" y="334313"/>
                    <a:pt x="416720" y="312183"/>
                  </a:cubicBezTo>
                  <a:cubicBezTo>
                    <a:pt x="407339" y="292150"/>
                    <a:pt x="398101" y="272046"/>
                    <a:pt x="388815" y="251966"/>
                  </a:cubicBezTo>
                  <a:cubicBezTo>
                    <a:pt x="389357" y="251636"/>
                    <a:pt x="389875" y="251282"/>
                    <a:pt x="390418" y="250952"/>
                  </a:cubicBezTo>
                  <a:cubicBezTo>
                    <a:pt x="401188" y="265305"/>
                    <a:pt x="412925" y="279022"/>
                    <a:pt x="422494" y="294129"/>
                  </a:cubicBezTo>
                  <a:cubicBezTo>
                    <a:pt x="440005" y="321775"/>
                    <a:pt x="452096" y="352131"/>
                    <a:pt x="462984" y="382887"/>
                  </a:cubicBezTo>
                  <a:cubicBezTo>
                    <a:pt x="480707" y="433017"/>
                    <a:pt x="497252" y="483453"/>
                    <a:pt x="497488" y="537542"/>
                  </a:cubicBezTo>
                  <a:cubicBezTo>
                    <a:pt x="497512" y="543010"/>
                    <a:pt x="499609" y="548714"/>
                    <a:pt x="501825" y="553828"/>
                  </a:cubicBezTo>
                  <a:cubicBezTo>
                    <a:pt x="502744" y="555925"/>
                    <a:pt x="506868" y="558400"/>
                    <a:pt x="508942" y="557952"/>
                  </a:cubicBezTo>
                  <a:cubicBezTo>
                    <a:pt x="522305" y="555030"/>
                    <a:pt x="526147" y="556538"/>
                    <a:pt x="529824" y="569666"/>
                  </a:cubicBezTo>
                  <a:cubicBezTo>
                    <a:pt x="532652" y="579824"/>
                    <a:pt x="534679" y="590288"/>
                    <a:pt x="536187" y="600752"/>
                  </a:cubicBezTo>
                  <a:cubicBezTo>
                    <a:pt x="542951" y="647370"/>
                    <a:pt x="540901" y="693493"/>
                    <a:pt x="526901" y="738674"/>
                  </a:cubicBezTo>
                  <a:cubicBezTo>
                    <a:pt x="524238" y="747229"/>
                    <a:pt x="519477" y="755242"/>
                    <a:pt x="514881" y="763020"/>
                  </a:cubicBezTo>
                  <a:cubicBezTo>
                    <a:pt x="513609" y="765164"/>
                    <a:pt x="509154" y="767050"/>
                    <a:pt x="506774" y="766460"/>
                  </a:cubicBezTo>
                  <a:cubicBezTo>
                    <a:pt x="504511" y="765918"/>
                    <a:pt x="501707" y="762077"/>
                    <a:pt x="501542" y="759531"/>
                  </a:cubicBezTo>
                  <a:cubicBezTo>
                    <a:pt x="501165" y="753757"/>
                    <a:pt x="502084" y="747865"/>
                    <a:pt x="502791" y="742067"/>
                  </a:cubicBezTo>
                  <a:cubicBezTo>
                    <a:pt x="503545" y="735963"/>
                    <a:pt x="505666" y="729859"/>
                    <a:pt x="505266" y="723873"/>
                  </a:cubicBezTo>
                  <a:cubicBezTo>
                    <a:pt x="505030" y="720290"/>
                    <a:pt x="501306" y="714351"/>
                    <a:pt x="498714" y="714092"/>
                  </a:cubicBezTo>
                  <a:cubicBezTo>
                    <a:pt x="494566" y="713691"/>
                    <a:pt x="489711" y="716637"/>
                    <a:pt x="485845" y="719206"/>
                  </a:cubicBezTo>
                  <a:cubicBezTo>
                    <a:pt x="484031" y="720408"/>
                    <a:pt x="483583" y="723967"/>
                    <a:pt x="482970" y="726583"/>
                  </a:cubicBezTo>
                  <a:cubicBezTo>
                    <a:pt x="481037" y="734785"/>
                    <a:pt x="476724" y="738249"/>
                    <a:pt x="468546" y="740300"/>
                  </a:cubicBezTo>
                  <a:cubicBezTo>
                    <a:pt x="462772" y="741761"/>
                    <a:pt x="455914" y="743576"/>
                    <a:pt x="452237" y="747653"/>
                  </a:cubicBezTo>
                  <a:cubicBezTo>
                    <a:pt x="440854" y="760239"/>
                    <a:pt x="430814" y="774026"/>
                    <a:pt x="420161" y="787271"/>
                  </a:cubicBezTo>
                  <a:cubicBezTo>
                    <a:pt x="413208" y="795897"/>
                    <a:pt x="406232" y="804523"/>
                    <a:pt x="398855" y="812796"/>
                  </a:cubicBezTo>
                  <a:cubicBezTo>
                    <a:pt x="397394" y="814446"/>
                    <a:pt x="394141" y="814493"/>
                    <a:pt x="391737" y="815270"/>
                  </a:cubicBezTo>
                  <a:cubicBezTo>
                    <a:pt x="391266" y="812725"/>
                    <a:pt x="389781" y="809873"/>
                    <a:pt x="390488" y="807728"/>
                  </a:cubicBezTo>
                  <a:cubicBezTo>
                    <a:pt x="392869" y="800493"/>
                    <a:pt x="395768" y="793399"/>
                    <a:pt x="398973" y="786470"/>
                  </a:cubicBezTo>
                  <a:cubicBezTo>
                    <a:pt x="406138" y="771056"/>
                    <a:pt x="403757" y="756562"/>
                    <a:pt x="394848" y="742869"/>
                  </a:cubicBezTo>
                  <a:cubicBezTo>
                    <a:pt x="390865" y="736717"/>
                    <a:pt x="385657" y="731415"/>
                    <a:pt x="377266" y="732805"/>
                  </a:cubicBezTo>
                  <a:cubicBezTo>
                    <a:pt x="369112" y="734172"/>
                    <a:pt x="365200" y="740606"/>
                    <a:pt x="363243" y="747512"/>
                  </a:cubicBezTo>
                  <a:cubicBezTo>
                    <a:pt x="362088" y="751565"/>
                    <a:pt x="362819" y="756845"/>
                    <a:pt x="364681" y="760639"/>
                  </a:cubicBezTo>
                  <a:cubicBezTo>
                    <a:pt x="365294" y="761912"/>
                    <a:pt x="371964" y="760286"/>
                    <a:pt x="375829" y="759885"/>
                  </a:cubicBezTo>
                  <a:cubicBezTo>
                    <a:pt x="376536" y="759814"/>
                    <a:pt x="377196" y="759037"/>
                    <a:pt x="377856" y="759037"/>
                  </a:cubicBezTo>
                  <a:cubicBezTo>
                    <a:pt x="380637" y="759107"/>
                    <a:pt x="384290" y="758377"/>
                    <a:pt x="385987" y="759814"/>
                  </a:cubicBezTo>
                  <a:cubicBezTo>
                    <a:pt x="387731" y="761299"/>
                    <a:pt x="388579" y="765164"/>
                    <a:pt x="388155" y="767710"/>
                  </a:cubicBezTo>
                  <a:cubicBezTo>
                    <a:pt x="386717" y="776430"/>
                    <a:pt x="381744" y="783170"/>
                    <a:pt x="374203" y="787743"/>
                  </a:cubicBezTo>
                  <a:cubicBezTo>
                    <a:pt x="368358" y="791278"/>
                    <a:pt x="363408" y="788945"/>
                    <a:pt x="361994" y="782416"/>
                  </a:cubicBezTo>
                  <a:cubicBezTo>
                    <a:pt x="359661" y="771551"/>
                    <a:pt x="357446" y="770632"/>
                    <a:pt x="347995" y="776760"/>
                  </a:cubicBezTo>
                  <a:cubicBezTo>
                    <a:pt x="345709" y="778245"/>
                    <a:pt x="343517" y="779894"/>
                    <a:pt x="341537" y="781733"/>
                  </a:cubicBezTo>
                  <a:cubicBezTo>
                    <a:pt x="316484" y="805136"/>
                    <a:pt x="286599" y="807493"/>
                    <a:pt x="254806" y="801789"/>
                  </a:cubicBezTo>
                  <a:cubicBezTo>
                    <a:pt x="230389" y="797406"/>
                    <a:pt x="208471" y="786706"/>
                    <a:pt x="186788" y="775322"/>
                  </a:cubicBezTo>
                  <a:cubicBezTo>
                    <a:pt x="183017" y="773343"/>
                    <a:pt x="179057" y="771763"/>
                    <a:pt x="174603" y="769713"/>
                  </a:cubicBezTo>
                  <a:cubicBezTo>
                    <a:pt x="174886" y="771433"/>
                    <a:pt x="174815" y="772023"/>
                    <a:pt x="175074" y="772353"/>
                  </a:cubicBezTo>
                  <a:cubicBezTo>
                    <a:pt x="176253" y="773932"/>
                    <a:pt x="177549" y="775440"/>
                    <a:pt x="178775" y="776996"/>
                  </a:cubicBezTo>
                  <a:cubicBezTo>
                    <a:pt x="193599" y="795567"/>
                    <a:pt x="213726" y="806574"/>
                    <a:pt x="234820" y="816072"/>
                  </a:cubicBezTo>
                  <a:cubicBezTo>
                    <a:pt x="256927" y="826017"/>
                    <a:pt x="279435" y="834832"/>
                    <a:pt x="303828" y="837448"/>
                  </a:cubicBezTo>
                  <a:cubicBezTo>
                    <a:pt x="310710" y="838179"/>
                    <a:pt x="316767" y="837684"/>
                    <a:pt x="321009" y="830448"/>
                  </a:cubicBezTo>
                  <a:cubicBezTo>
                    <a:pt x="322871" y="827267"/>
                    <a:pt x="327396" y="824721"/>
                    <a:pt x="331190" y="823708"/>
                  </a:cubicBezTo>
                  <a:cubicBezTo>
                    <a:pt x="346345" y="819678"/>
                    <a:pt x="361240" y="820927"/>
                    <a:pt x="374792" y="829199"/>
                  </a:cubicBezTo>
                  <a:cubicBezTo>
                    <a:pt x="378798" y="831627"/>
                    <a:pt x="381792" y="835987"/>
                    <a:pt x="384667" y="839876"/>
                  </a:cubicBezTo>
                  <a:cubicBezTo>
                    <a:pt x="385680" y="841266"/>
                    <a:pt x="385657" y="844283"/>
                    <a:pt x="384808" y="845862"/>
                  </a:cubicBezTo>
                  <a:cubicBezTo>
                    <a:pt x="384266" y="846852"/>
                    <a:pt x="381202" y="847040"/>
                    <a:pt x="379458" y="846663"/>
                  </a:cubicBezTo>
                  <a:cubicBezTo>
                    <a:pt x="375852" y="845909"/>
                    <a:pt x="372388" y="844495"/>
                    <a:pt x="368829" y="843458"/>
                  </a:cubicBezTo>
                  <a:cubicBezTo>
                    <a:pt x="353792" y="839051"/>
                    <a:pt x="339699" y="840536"/>
                    <a:pt x="326288" y="849279"/>
                  </a:cubicBezTo>
                  <a:cubicBezTo>
                    <a:pt x="321645" y="852320"/>
                    <a:pt x="316154" y="854912"/>
                    <a:pt x="310733" y="855808"/>
                  </a:cubicBezTo>
                  <a:cubicBezTo>
                    <a:pt x="282546" y="860498"/>
                    <a:pt x="255042" y="857340"/>
                    <a:pt x="228551" y="846640"/>
                  </a:cubicBezTo>
                  <a:cubicBezTo>
                    <a:pt x="220420" y="843364"/>
                    <a:pt x="213114" y="838815"/>
                    <a:pt x="212548" y="828280"/>
                  </a:cubicBezTo>
                  <a:cubicBezTo>
                    <a:pt x="212336" y="824226"/>
                    <a:pt x="209955" y="822152"/>
                    <a:pt x="205265" y="824603"/>
                  </a:cubicBezTo>
                  <a:cubicBezTo>
                    <a:pt x="203286" y="825640"/>
                    <a:pt x="199986" y="825711"/>
                    <a:pt x="197936" y="824792"/>
                  </a:cubicBezTo>
                  <a:cubicBezTo>
                    <a:pt x="193717" y="822859"/>
                    <a:pt x="189475" y="820479"/>
                    <a:pt x="186010" y="817415"/>
                  </a:cubicBezTo>
                  <a:cubicBezTo>
                    <a:pt x="153722" y="788780"/>
                    <a:pt x="120467" y="761535"/>
                    <a:pt x="101871" y="720290"/>
                  </a:cubicBezTo>
                  <a:cubicBezTo>
                    <a:pt x="90794" y="695732"/>
                    <a:pt x="71138" y="676124"/>
                    <a:pt x="51530" y="657410"/>
                  </a:cubicBezTo>
                  <a:cubicBezTo>
                    <a:pt x="48489" y="654511"/>
                    <a:pt x="44483" y="652626"/>
                    <a:pt x="40924" y="650269"/>
                  </a:cubicBezTo>
                  <a:cubicBezTo>
                    <a:pt x="40358" y="650693"/>
                    <a:pt x="39793" y="651141"/>
                    <a:pt x="39203" y="651565"/>
                  </a:cubicBezTo>
                  <a:cubicBezTo>
                    <a:pt x="39604" y="654629"/>
                    <a:pt x="39368" y="657952"/>
                    <a:pt x="40523" y="660710"/>
                  </a:cubicBezTo>
                  <a:cubicBezTo>
                    <a:pt x="43564" y="667992"/>
                    <a:pt x="46722" y="675275"/>
                    <a:pt x="50658" y="682110"/>
                  </a:cubicBezTo>
                  <a:cubicBezTo>
                    <a:pt x="75286" y="724957"/>
                    <a:pt x="106891" y="762289"/>
                    <a:pt x="142244" y="796534"/>
                  </a:cubicBezTo>
                  <a:cubicBezTo>
                    <a:pt x="164681" y="818264"/>
                    <a:pt x="188249" y="838697"/>
                    <a:pt x="214999" y="855077"/>
                  </a:cubicBezTo>
                  <a:cubicBezTo>
                    <a:pt x="228362" y="863255"/>
                    <a:pt x="242268" y="870467"/>
                    <a:pt x="258294" y="871033"/>
                  </a:cubicBezTo>
                  <a:cubicBezTo>
                    <a:pt x="282004" y="871881"/>
                    <a:pt x="305737" y="872918"/>
                    <a:pt x="329423" y="872235"/>
                  </a:cubicBezTo>
                  <a:cubicBezTo>
                    <a:pt x="355442" y="871504"/>
                    <a:pt x="379105" y="863208"/>
                    <a:pt x="396852" y="842987"/>
                  </a:cubicBezTo>
                  <a:cubicBezTo>
                    <a:pt x="410380" y="827549"/>
                    <a:pt x="422989" y="811287"/>
                    <a:pt x="436258" y="795638"/>
                  </a:cubicBezTo>
                  <a:cubicBezTo>
                    <a:pt x="443611" y="786965"/>
                    <a:pt x="451365" y="778622"/>
                    <a:pt x="459284" y="770467"/>
                  </a:cubicBezTo>
                  <a:cubicBezTo>
                    <a:pt x="460839" y="768864"/>
                    <a:pt x="464328" y="767969"/>
                    <a:pt x="466449" y="768534"/>
                  </a:cubicBezTo>
                  <a:cubicBezTo>
                    <a:pt x="467816" y="768912"/>
                    <a:pt x="469277" y="772730"/>
                    <a:pt x="468947" y="774733"/>
                  </a:cubicBezTo>
                  <a:cubicBezTo>
                    <a:pt x="467792" y="781921"/>
                    <a:pt x="467179" y="789652"/>
                    <a:pt x="464045" y="796039"/>
                  </a:cubicBezTo>
                  <a:cubicBezTo>
                    <a:pt x="446557" y="831627"/>
                    <a:pt x="419807" y="859649"/>
                    <a:pt x="389239" y="884160"/>
                  </a:cubicBezTo>
                  <a:cubicBezTo>
                    <a:pt x="378987" y="892386"/>
                    <a:pt x="366425" y="896439"/>
                    <a:pt x="353321" y="896227"/>
                  </a:cubicBezTo>
                  <a:cubicBezTo>
                    <a:pt x="327632" y="895779"/>
                    <a:pt x="301872" y="895426"/>
                    <a:pt x="276300" y="893211"/>
                  </a:cubicBezTo>
                  <a:cubicBezTo>
                    <a:pt x="239392" y="890005"/>
                    <a:pt x="204912" y="878363"/>
                    <a:pt x="173448" y="858447"/>
                  </a:cubicBezTo>
                  <a:cubicBezTo>
                    <a:pt x="138049" y="836034"/>
                    <a:pt x="110592" y="805725"/>
                    <a:pt x="87990" y="770891"/>
                  </a:cubicBezTo>
                  <a:cubicBezTo>
                    <a:pt x="71704" y="745815"/>
                    <a:pt x="56620" y="719960"/>
                    <a:pt x="40382" y="694860"/>
                  </a:cubicBezTo>
                  <a:cubicBezTo>
                    <a:pt x="35338" y="687083"/>
                    <a:pt x="29423" y="678716"/>
                    <a:pt x="21787" y="674120"/>
                  </a:cubicBezTo>
                  <a:cubicBezTo>
                    <a:pt x="14716" y="669854"/>
                    <a:pt x="13443" y="666720"/>
                    <a:pt x="17026" y="660521"/>
                  </a:cubicBezTo>
                  <a:cubicBezTo>
                    <a:pt x="25227" y="646286"/>
                    <a:pt x="12383" y="617934"/>
                    <a:pt x="599" y="608954"/>
                  </a:cubicBezTo>
                  <a:cubicBezTo>
                    <a:pt x="363" y="611216"/>
                    <a:pt x="-132" y="613102"/>
                    <a:pt x="33" y="614917"/>
                  </a:cubicBezTo>
                  <a:cubicBezTo>
                    <a:pt x="2013" y="636647"/>
                    <a:pt x="5831" y="658023"/>
                    <a:pt x="13703" y="678433"/>
                  </a:cubicBezTo>
                  <a:cubicBezTo>
                    <a:pt x="49738" y="771669"/>
                    <a:pt x="111794" y="842916"/>
                    <a:pt x="197276" y="893918"/>
                  </a:cubicBezTo>
                  <a:cubicBezTo>
                    <a:pt x="248277" y="924344"/>
                    <a:pt x="303286" y="929859"/>
                    <a:pt x="360439" y="916991"/>
                  </a:cubicBezTo>
                  <a:cubicBezTo>
                    <a:pt x="395249" y="909143"/>
                    <a:pt x="425346" y="893423"/>
                    <a:pt x="444954" y="861794"/>
                  </a:cubicBezTo>
                  <a:cubicBezTo>
                    <a:pt x="457493" y="841572"/>
                    <a:pt x="472411" y="825499"/>
                    <a:pt x="499044" y="824556"/>
                  </a:cubicBezTo>
                  <a:cubicBezTo>
                    <a:pt x="513727" y="824038"/>
                    <a:pt x="524262" y="808907"/>
                    <a:pt x="522588" y="794083"/>
                  </a:cubicBezTo>
                  <a:cubicBezTo>
                    <a:pt x="519595" y="795850"/>
                    <a:pt x="516790" y="797194"/>
                    <a:pt x="514339" y="799008"/>
                  </a:cubicBezTo>
                  <a:cubicBezTo>
                    <a:pt x="507575" y="804005"/>
                    <a:pt x="501094" y="809425"/>
                    <a:pt x="494188" y="814210"/>
                  </a:cubicBezTo>
                  <a:cubicBezTo>
                    <a:pt x="487236" y="819041"/>
                    <a:pt x="484596" y="817863"/>
                    <a:pt x="483559" y="809661"/>
                  </a:cubicBezTo>
                  <a:cubicBezTo>
                    <a:pt x="483017" y="805277"/>
                    <a:pt x="482829" y="800729"/>
                    <a:pt x="483371" y="796369"/>
                  </a:cubicBezTo>
                  <a:cubicBezTo>
                    <a:pt x="484690" y="785621"/>
                    <a:pt x="489663" y="781827"/>
                    <a:pt x="500411" y="783005"/>
                  </a:cubicBezTo>
                  <a:cubicBezTo>
                    <a:pt x="505053" y="783524"/>
                    <a:pt x="509696" y="784278"/>
                    <a:pt x="514292" y="785244"/>
                  </a:cubicBezTo>
                  <a:cubicBezTo>
                    <a:pt x="529894" y="788520"/>
                    <a:pt x="535622" y="784867"/>
                    <a:pt x="536706" y="768864"/>
                  </a:cubicBezTo>
                  <a:cubicBezTo>
                    <a:pt x="537955" y="750175"/>
                    <a:pt x="545426" y="734526"/>
                    <a:pt x="557823" y="721045"/>
                  </a:cubicBezTo>
                  <a:cubicBezTo>
                    <a:pt x="570173" y="707611"/>
                    <a:pt x="575381" y="691608"/>
                    <a:pt x="576135" y="673743"/>
                  </a:cubicBezTo>
                  <a:cubicBezTo>
                    <a:pt x="577314" y="645225"/>
                    <a:pt x="568806" y="619112"/>
                    <a:pt x="555961" y="594247"/>
                  </a:cubicBezTo>
                  <a:cubicBezTo>
                    <a:pt x="544365" y="571763"/>
                    <a:pt x="534160" y="548784"/>
                    <a:pt x="529447" y="523825"/>
                  </a:cubicBezTo>
                  <a:cubicBezTo>
                    <a:pt x="527679" y="514445"/>
                    <a:pt x="527443" y="504735"/>
                    <a:pt x="527137" y="495143"/>
                  </a:cubicBezTo>
                  <a:cubicBezTo>
                    <a:pt x="527066" y="493092"/>
                    <a:pt x="529447" y="489651"/>
                    <a:pt x="531309" y="489180"/>
                  </a:cubicBezTo>
                  <a:cubicBezTo>
                    <a:pt x="533241" y="488685"/>
                    <a:pt x="536329" y="490524"/>
                    <a:pt x="538073" y="492220"/>
                  </a:cubicBezTo>
                  <a:cubicBezTo>
                    <a:pt x="539934" y="494035"/>
                    <a:pt x="541254" y="496722"/>
                    <a:pt x="541985" y="499267"/>
                  </a:cubicBezTo>
                  <a:cubicBezTo>
                    <a:pt x="546039" y="513220"/>
                    <a:pt x="550470" y="527078"/>
                    <a:pt x="553604" y="541242"/>
                  </a:cubicBezTo>
                  <a:cubicBezTo>
                    <a:pt x="558223" y="562195"/>
                    <a:pt x="561429" y="583524"/>
                    <a:pt x="571705" y="602756"/>
                  </a:cubicBezTo>
                  <a:cubicBezTo>
                    <a:pt x="573637" y="606385"/>
                    <a:pt x="576300" y="609850"/>
                    <a:pt x="579341" y="612583"/>
                  </a:cubicBezTo>
                  <a:cubicBezTo>
                    <a:pt x="581038" y="614115"/>
                    <a:pt x="584997" y="615270"/>
                    <a:pt x="586458" y="614328"/>
                  </a:cubicBezTo>
                  <a:cubicBezTo>
                    <a:pt x="588155" y="613243"/>
                    <a:pt x="588933" y="609637"/>
                    <a:pt x="588886" y="607116"/>
                  </a:cubicBezTo>
                  <a:cubicBezTo>
                    <a:pt x="588839" y="603463"/>
                    <a:pt x="587825" y="599810"/>
                    <a:pt x="587047" y="596204"/>
                  </a:cubicBezTo>
                  <a:cubicBezTo>
                    <a:pt x="580778" y="567026"/>
                    <a:pt x="574533" y="537825"/>
                    <a:pt x="568169" y="508671"/>
                  </a:cubicBezTo>
                  <a:cubicBezTo>
                    <a:pt x="562890" y="484561"/>
                    <a:pt x="557752" y="460356"/>
                    <a:pt x="544695" y="438885"/>
                  </a:cubicBezTo>
                  <a:cubicBezTo>
                    <a:pt x="541796" y="434125"/>
                    <a:pt x="538568" y="427973"/>
                    <a:pt x="531709" y="430448"/>
                  </a:cubicBezTo>
                  <a:cubicBezTo>
                    <a:pt x="524238" y="433135"/>
                    <a:pt x="526948" y="440323"/>
                    <a:pt x="527184" y="446003"/>
                  </a:cubicBezTo>
                  <a:cubicBezTo>
                    <a:pt x="527278" y="448148"/>
                    <a:pt x="528339" y="450269"/>
                    <a:pt x="528928" y="452414"/>
                  </a:cubicBezTo>
                  <a:cubicBezTo>
                    <a:pt x="529329" y="453828"/>
                    <a:pt x="530177" y="455407"/>
                    <a:pt x="529894" y="456703"/>
                  </a:cubicBezTo>
                  <a:cubicBezTo>
                    <a:pt x="528952" y="460969"/>
                    <a:pt x="528857" y="466979"/>
                    <a:pt x="526076" y="468935"/>
                  </a:cubicBezTo>
                  <a:cubicBezTo>
                    <a:pt x="521410" y="472211"/>
                    <a:pt x="517262" y="467403"/>
                    <a:pt x="514716" y="463514"/>
                  </a:cubicBezTo>
                  <a:cubicBezTo>
                    <a:pt x="511346" y="458400"/>
                    <a:pt x="508117" y="452979"/>
                    <a:pt x="506091" y="447229"/>
                  </a:cubicBezTo>
                  <a:cubicBezTo>
                    <a:pt x="499326" y="428162"/>
                    <a:pt x="493623" y="408742"/>
                    <a:pt x="486647" y="389769"/>
                  </a:cubicBezTo>
                  <a:cubicBezTo>
                    <a:pt x="470950" y="347017"/>
                    <a:pt x="452591" y="305489"/>
                    <a:pt x="426406" y="267922"/>
                  </a:cubicBezTo>
                  <a:cubicBezTo>
                    <a:pt x="418864" y="257104"/>
                    <a:pt x="410309" y="247653"/>
                    <a:pt x="397276" y="242515"/>
                  </a:cubicBezTo>
                  <a:cubicBezTo>
                    <a:pt x="384950" y="237683"/>
                    <a:pt x="380448" y="220314"/>
                    <a:pt x="387212" y="208836"/>
                  </a:cubicBezTo>
                  <a:cubicBezTo>
                    <a:pt x="392986" y="199031"/>
                    <a:pt x="402555" y="197759"/>
                    <a:pt x="410262" y="205866"/>
                  </a:cubicBezTo>
                  <a:cubicBezTo>
                    <a:pt x="412972" y="208742"/>
                    <a:pt x="415565" y="211758"/>
                    <a:pt x="417874" y="214964"/>
                  </a:cubicBezTo>
                  <a:cubicBezTo>
                    <a:pt x="444530" y="252013"/>
                    <a:pt x="466755" y="291631"/>
                    <a:pt x="485539" y="333158"/>
                  </a:cubicBezTo>
                  <a:cubicBezTo>
                    <a:pt x="490064" y="343175"/>
                    <a:pt x="494212" y="353804"/>
                    <a:pt x="495956" y="364575"/>
                  </a:cubicBezTo>
                  <a:cubicBezTo>
                    <a:pt x="499185" y="384443"/>
                    <a:pt x="509932" y="398466"/>
                    <a:pt x="525746" y="409496"/>
                  </a:cubicBezTo>
                  <a:cubicBezTo>
                    <a:pt x="527514" y="410745"/>
                    <a:pt x="529800" y="411264"/>
                    <a:pt x="533548" y="412866"/>
                  </a:cubicBezTo>
                  <a:cubicBezTo>
                    <a:pt x="532181" y="407634"/>
                    <a:pt x="531521" y="404311"/>
                    <a:pt x="530436" y="401153"/>
                  </a:cubicBezTo>
                  <a:cubicBezTo>
                    <a:pt x="513043" y="350033"/>
                    <a:pt x="490606" y="301176"/>
                    <a:pt x="463927" y="254323"/>
                  </a:cubicBezTo>
                  <a:cubicBezTo>
                    <a:pt x="456008" y="240394"/>
                    <a:pt x="448089" y="225781"/>
                    <a:pt x="437177" y="214398"/>
                  </a:cubicBezTo>
                  <a:cubicBezTo>
                    <a:pt x="407528" y="183476"/>
                    <a:pt x="376324" y="154016"/>
                    <a:pt x="341513" y="128798"/>
                  </a:cubicBezTo>
                  <a:cubicBezTo>
                    <a:pt x="328080" y="119064"/>
                    <a:pt x="313444" y="111876"/>
                    <a:pt x="296192" y="113149"/>
                  </a:cubicBezTo>
                  <a:cubicBezTo>
                    <a:pt x="283371" y="114092"/>
                    <a:pt x="270620" y="116637"/>
                    <a:pt x="257799" y="116755"/>
                  </a:cubicBezTo>
                  <a:cubicBezTo>
                    <a:pt x="242268" y="116896"/>
                    <a:pt x="229682" y="123071"/>
                    <a:pt x="217709" y="131886"/>
                  </a:cubicBezTo>
                  <a:cubicBezTo>
                    <a:pt x="188909" y="153073"/>
                    <a:pt x="162135" y="176571"/>
                    <a:pt x="137837" y="202802"/>
                  </a:cubicBezTo>
                  <a:cubicBezTo>
                    <a:pt x="133830" y="207139"/>
                    <a:pt x="130200" y="211923"/>
                    <a:pt x="127042" y="216920"/>
                  </a:cubicBezTo>
                  <a:cubicBezTo>
                    <a:pt x="125675" y="219088"/>
                    <a:pt x="125746" y="222270"/>
                    <a:pt x="125463" y="225027"/>
                  </a:cubicBezTo>
                  <a:cubicBezTo>
                    <a:pt x="125086" y="228822"/>
                    <a:pt x="126005" y="233088"/>
                    <a:pt x="124568" y="236340"/>
                  </a:cubicBezTo>
                  <a:cubicBezTo>
                    <a:pt x="121999" y="242138"/>
                    <a:pt x="117992" y="247323"/>
                    <a:pt x="114740" y="252838"/>
                  </a:cubicBezTo>
                  <a:cubicBezTo>
                    <a:pt x="112218" y="257104"/>
                    <a:pt x="107363" y="261629"/>
                    <a:pt x="111699" y="266272"/>
                  </a:cubicBezTo>
                  <a:cubicBezTo>
                    <a:pt x="112713" y="267356"/>
                    <a:pt x="121409" y="263679"/>
                    <a:pt x="124143" y="260238"/>
                  </a:cubicBezTo>
                  <a:cubicBezTo>
                    <a:pt x="133641" y="248266"/>
                    <a:pt x="142503" y="235727"/>
                    <a:pt x="150846" y="222906"/>
                  </a:cubicBezTo>
                  <a:cubicBezTo>
                    <a:pt x="161169" y="206998"/>
                    <a:pt x="172859" y="192432"/>
                    <a:pt x="187542" y="180365"/>
                  </a:cubicBezTo>
                  <a:cubicBezTo>
                    <a:pt x="215093" y="157716"/>
                    <a:pt x="247240" y="145767"/>
                    <a:pt x="282098" y="141171"/>
                  </a:cubicBezTo>
                  <a:cubicBezTo>
                    <a:pt x="295414" y="139404"/>
                    <a:pt x="309366" y="138697"/>
                    <a:pt x="322565" y="140606"/>
                  </a:cubicBezTo>
                  <a:cubicBezTo>
                    <a:pt x="341537" y="143340"/>
                    <a:pt x="353840" y="157716"/>
                    <a:pt x="365742" y="171410"/>
                  </a:cubicBezTo>
                  <a:cubicBezTo>
                    <a:pt x="370714" y="177113"/>
                    <a:pt x="374957" y="183641"/>
                    <a:pt x="378445" y="190382"/>
                  </a:cubicBezTo>
                  <a:cubicBezTo>
                    <a:pt x="381579" y="196415"/>
                    <a:pt x="378728" y="200163"/>
                    <a:pt x="371964" y="199361"/>
                  </a:cubicBezTo>
                  <a:cubicBezTo>
                    <a:pt x="366920" y="198749"/>
                    <a:pt x="361688" y="197405"/>
                    <a:pt x="357163" y="195119"/>
                  </a:cubicBezTo>
                  <a:cubicBezTo>
                    <a:pt x="346368" y="189698"/>
                    <a:pt x="335881" y="183594"/>
                    <a:pt x="325346" y="177679"/>
                  </a:cubicBezTo>
                  <a:cubicBezTo>
                    <a:pt x="304417" y="165895"/>
                    <a:pt x="281980" y="162548"/>
                    <a:pt x="258695" y="167049"/>
                  </a:cubicBezTo>
                  <a:cubicBezTo>
                    <a:pt x="214127" y="175699"/>
                    <a:pt x="186953" y="205230"/>
                    <a:pt x="168711" y="244589"/>
                  </a:cubicBezTo>
                  <a:cubicBezTo>
                    <a:pt x="167014" y="248242"/>
                    <a:pt x="168334" y="253191"/>
                    <a:pt x="167415" y="257339"/>
                  </a:cubicBezTo>
                  <a:cubicBezTo>
                    <a:pt x="166543" y="261252"/>
                    <a:pt x="165671" y="266696"/>
                    <a:pt x="162913" y="268393"/>
                  </a:cubicBezTo>
                  <a:cubicBezTo>
                    <a:pt x="155348" y="273012"/>
                    <a:pt x="150611" y="279564"/>
                    <a:pt x="148372" y="287389"/>
                  </a:cubicBezTo>
                  <a:cubicBezTo>
                    <a:pt x="144153" y="302048"/>
                    <a:pt x="140406" y="316920"/>
                    <a:pt x="137954" y="331956"/>
                  </a:cubicBezTo>
                  <a:cubicBezTo>
                    <a:pt x="136658" y="339781"/>
                    <a:pt x="137695" y="348289"/>
                    <a:pt x="139180" y="356185"/>
                  </a:cubicBezTo>
                  <a:cubicBezTo>
                    <a:pt x="140476" y="363043"/>
                    <a:pt x="146203" y="364575"/>
                    <a:pt x="150469" y="359131"/>
                  </a:cubicBezTo>
                  <a:cubicBezTo>
                    <a:pt x="154217" y="354323"/>
                    <a:pt x="156668" y="348077"/>
                    <a:pt x="158247" y="342091"/>
                  </a:cubicBezTo>
                  <a:cubicBezTo>
                    <a:pt x="160368" y="334054"/>
                    <a:pt x="160627" y="325522"/>
                    <a:pt x="162583" y="317415"/>
                  </a:cubicBezTo>
                  <a:cubicBezTo>
                    <a:pt x="163809" y="312277"/>
                    <a:pt x="166849" y="307328"/>
                    <a:pt x="173472" y="308695"/>
                  </a:cubicBezTo>
                  <a:cubicBezTo>
                    <a:pt x="179835" y="310014"/>
                    <a:pt x="180542" y="315482"/>
                    <a:pt x="180754" y="320903"/>
                  </a:cubicBezTo>
                  <a:cubicBezTo>
                    <a:pt x="181202" y="333535"/>
                    <a:pt x="176159" y="344471"/>
                    <a:pt x="170267" y="355171"/>
                  </a:cubicBezTo>
                  <a:cubicBezTo>
                    <a:pt x="162866" y="368605"/>
                    <a:pt x="163667" y="373696"/>
                    <a:pt x="174957" y="384184"/>
                  </a:cubicBezTo>
                  <a:cubicBezTo>
                    <a:pt x="180377" y="389227"/>
                    <a:pt x="182286" y="395072"/>
                    <a:pt x="179552" y="402237"/>
                  </a:cubicBezTo>
                  <a:cubicBezTo>
                    <a:pt x="177879" y="406621"/>
                    <a:pt x="173684" y="411923"/>
                    <a:pt x="180142" y="415152"/>
                  </a:cubicBezTo>
                  <a:cubicBezTo>
                    <a:pt x="186835" y="418499"/>
                    <a:pt x="188815" y="411782"/>
                    <a:pt x="191596" y="407705"/>
                  </a:cubicBezTo>
                  <a:cubicBezTo>
                    <a:pt x="192680" y="406102"/>
                    <a:pt x="193505" y="404217"/>
                    <a:pt x="194023" y="402331"/>
                  </a:cubicBezTo>
                  <a:cubicBezTo>
                    <a:pt x="197559" y="389510"/>
                    <a:pt x="200929" y="376665"/>
                    <a:pt x="204464" y="363844"/>
                  </a:cubicBezTo>
                  <a:cubicBezTo>
                    <a:pt x="208306" y="349845"/>
                    <a:pt x="211864" y="335751"/>
                    <a:pt x="216319" y="321963"/>
                  </a:cubicBezTo>
                  <a:cubicBezTo>
                    <a:pt x="218581" y="314940"/>
                    <a:pt x="222235" y="308459"/>
                    <a:pt x="231190" y="307045"/>
                  </a:cubicBezTo>
                  <a:cubicBezTo>
                    <a:pt x="232934" y="306762"/>
                    <a:pt x="234679" y="301883"/>
                    <a:pt x="235056" y="298937"/>
                  </a:cubicBezTo>
                  <a:cubicBezTo>
                    <a:pt x="235315" y="296840"/>
                    <a:pt x="233264" y="294459"/>
                    <a:pt x="232322" y="292173"/>
                  </a:cubicBezTo>
                  <a:cubicBezTo>
                    <a:pt x="228999" y="283971"/>
                    <a:pt x="231261" y="280837"/>
                    <a:pt x="239769" y="281897"/>
                  </a:cubicBezTo>
                  <a:cubicBezTo>
                    <a:pt x="255489" y="283877"/>
                    <a:pt x="266048" y="293988"/>
                    <a:pt x="275357" y="305442"/>
                  </a:cubicBezTo>
                  <a:cubicBezTo>
                    <a:pt x="292963" y="327078"/>
                    <a:pt x="303498" y="352343"/>
                    <a:pt x="310851" y="378951"/>
                  </a:cubicBezTo>
                  <a:cubicBezTo>
                    <a:pt x="321528" y="417533"/>
                    <a:pt x="324921" y="456515"/>
                    <a:pt x="317639" y="496321"/>
                  </a:cubicBezTo>
                  <a:cubicBezTo>
                    <a:pt x="312831" y="522529"/>
                    <a:pt x="308966" y="548949"/>
                    <a:pt x="305831" y="575416"/>
                  </a:cubicBezTo>
                  <a:cubicBezTo>
                    <a:pt x="304016" y="590783"/>
                    <a:pt x="300740" y="597948"/>
                    <a:pt x="285751" y="601719"/>
                  </a:cubicBezTo>
                  <a:cubicBezTo>
                    <a:pt x="252850" y="610038"/>
                    <a:pt x="222140" y="607233"/>
                    <a:pt x="196474" y="581662"/>
                  </a:cubicBezTo>
                  <a:cubicBezTo>
                    <a:pt x="186458" y="571693"/>
                    <a:pt x="174391" y="567167"/>
                    <a:pt x="159920" y="571669"/>
                  </a:cubicBezTo>
                  <a:cubicBezTo>
                    <a:pt x="156785" y="572659"/>
                    <a:pt x="151553" y="572847"/>
                    <a:pt x="149880" y="571009"/>
                  </a:cubicBezTo>
                  <a:cubicBezTo>
                    <a:pt x="148136" y="569100"/>
                    <a:pt x="149385" y="564316"/>
                    <a:pt x="149550" y="560804"/>
                  </a:cubicBezTo>
                  <a:cubicBezTo>
                    <a:pt x="149880" y="553569"/>
                    <a:pt x="151553" y="546168"/>
                    <a:pt x="150446" y="539192"/>
                  </a:cubicBezTo>
                  <a:cubicBezTo>
                    <a:pt x="149456" y="532970"/>
                    <a:pt x="144648" y="528068"/>
                    <a:pt x="137177" y="528681"/>
                  </a:cubicBezTo>
                  <a:cubicBezTo>
                    <a:pt x="129894" y="529270"/>
                    <a:pt x="125652" y="534360"/>
                    <a:pt x="125322" y="540865"/>
                  </a:cubicBezTo>
                  <a:cubicBezTo>
                    <a:pt x="124968" y="547582"/>
                    <a:pt x="125840" y="554794"/>
                    <a:pt x="128079" y="561110"/>
                  </a:cubicBezTo>
                  <a:cubicBezTo>
                    <a:pt x="138402" y="590052"/>
                    <a:pt x="155018" y="615082"/>
                    <a:pt x="178185" y="635280"/>
                  </a:cubicBezTo>
                  <a:cubicBezTo>
                    <a:pt x="185327" y="641502"/>
                    <a:pt x="194212" y="645838"/>
                    <a:pt x="202649" y="650387"/>
                  </a:cubicBezTo>
                  <a:cubicBezTo>
                    <a:pt x="205242" y="651777"/>
                    <a:pt x="209036" y="650976"/>
                    <a:pt x="212289" y="651188"/>
                  </a:cubicBezTo>
                  <a:cubicBezTo>
                    <a:pt x="211181" y="647959"/>
                    <a:pt x="210992" y="643717"/>
                    <a:pt x="208777" y="641643"/>
                  </a:cubicBezTo>
                  <a:cubicBezTo>
                    <a:pt x="200717" y="634054"/>
                    <a:pt x="191666" y="627502"/>
                    <a:pt x="183606" y="619913"/>
                  </a:cubicBezTo>
                  <a:cubicBezTo>
                    <a:pt x="175781" y="612536"/>
                    <a:pt x="168287" y="604665"/>
                    <a:pt x="161570" y="596274"/>
                  </a:cubicBezTo>
                  <a:cubicBezTo>
                    <a:pt x="159684" y="593941"/>
                    <a:pt x="161028" y="589039"/>
                    <a:pt x="160886" y="585291"/>
                  </a:cubicBezTo>
                  <a:cubicBezTo>
                    <a:pt x="164304" y="585786"/>
                    <a:pt x="168357" y="585268"/>
                    <a:pt x="170997" y="586965"/>
                  </a:cubicBezTo>
                  <a:cubicBezTo>
                    <a:pt x="178233" y="591631"/>
                    <a:pt x="184455" y="597995"/>
                    <a:pt x="191879" y="602308"/>
                  </a:cubicBezTo>
                  <a:cubicBezTo>
                    <a:pt x="202225" y="608294"/>
                    <a:pt x="212854" y="614445"/>
                    <a:pt x="224167" y="617863"/>
                  </a:cubicBezTo>
                  <a:cubicBezTo>
                    <a:pt x="234891" y="621115"/>
                    <a:pt x="238968" y="625075"/>
                    <a:pt x="236163" y="636081"/>
                  </a:cubicBezTo>
                  <a:cubicBezTo>
                    <a:pt x="234702" y="641785"/>
                    <a:pt x="233052" y="647535"/>
                    <a:pt x="232605" y="653357"/>
                  </a:cubicBezTo>
                  <a:cubicBezTo>
                    <a:pt x="231827" y="663302"/>
                    <a:pt x="237530" y="668275"/>
                    <a:pt x="246887" y="664716"/>
                  </a:cubicBezTo>
                  <a:cubicBezTo>
                    <a:pt x="256432" y="661063"/>
                    <a:pt x="266095" y="656468"/>
                    <a:pt x="274014" y="650128"/>
                  </a:cubicBezTo>
                  <a:cubicBezTo>
                    <a:pt x="285963" y="640583"/>
                    <a:pt x="296215" y="628963"/>
                    <a:pt x="307575" y="618641"/>
                  </a:cubicBezTo>
                  <a:cubicBezTo>
                    <a:pt x="315282" y="611641"/>
                    <a:pt x="322470" y="603675"/>
                    <a:pt x="334113" y="600116"/>
                  </a:cubicBezTo>
                  <a:cubicBezTo>
                    <a:pt x="334113" y="603486"/>
                    <a:pt x="334467" y="605867"/>
                    <a:pt x="334066" y="608105"/>
                  </a:cubicBezTo>
                  <a:cubicBezTo>
                    <a:pt x="329140" y="635515"/>
                    <a:pt x="317026" y="659555"/>
                    <a:pt x="298761" y="680366"/>
                  </a:cubicBezTo>
                  <a:cubicBezTo>
                    <a:pt x="295815" y="683736"/>
                    <a:pt x="290582" y="686305"/>
                    <a:pt x="286104" y="686894"/>
                  </a:cubicBezTo>
                  <a:cubicBezTo>
                    <a:pt x="265034" y="689699"/>
                    <a:pt x="243894" y="692103"/>
                    <a:pt x="222706" y="693823"/>
                  </a:cubicBezTo>
                  <a:cubicBezTo>
                    <a:pt x="209767" y="694860"/>
                    <a:pt x="197111" y="692008"/>
                    <a:pt x="187778" y="682393"/>
                  </a:cubicBezTo>
                  <a:cubicBezTo>
                    <a:pt x="175404" y="669642"/>
                    <a:pt x="162913" y="656750"/>
                    <a:pt x="152472" y="642468"/>
                  </a:cubicBezTo>
                  <a:cubicBezTo>
                    <a:pt x="129800" y="611476"/>
                    <a:pt x="105006" y="581615"/>
                    <a:pt x="94777" y="543128"/>
                  </a:cubicBezTo>
                  <a:cubicBezTo>
                    <a:pt x="92303" y="533748"/>
                    <a:pt x="85986" y="525475"/>
                    <a:pt x="82357" y="516307"/>
                  </a:cubicBezTo>
                  <a:cubicBezTo>
                    <a:pt x="69559" y="484160"/>
                    <a:pt x="65953" y="450128"/>
                    <a:pt x="65105" y="416071"/>
                  </a:cubicBezTo>
                  <a:cubicBezTo>
                    <a:pt x="64351" y="386187"/>
                    <a:pt x="65906" y="356185"/>
                    <a:pt x="67792" y="326324"/>
                  </a:cubicBezTo>
                  <a:cubicBezTo>
                    <a:pt x="70149" y="288897"/>
                    <a:pt x="79882" y="253356"/>
                    <a:pt x="99043" y="220761"/>
                  </a:cubicBezTo>
                  <a:cubicBezTo>
                    <a:pt x="136870" y="156420"/>
                    <a:pt x="188697" y="110438"/>
                    <a:pt x="264304" y="96957"/>
                  </a:cubicBezTo>
                  <a:cubicBezTo>
                    <a:pt x="303168" y="90028"/>
                    <a:pt x="339840" y="95001"/>
                    <a:pt x="372364" y="120502"/>
                  </a:cubicBezTo>
                  <a:cubicBezTo>
                    <a:pt x="419666" y="157575"/>
                    <a:pt x="458223" y="202143"/>
                    <a:pt x="485586" y="255407"/>
                  </a:cubicBezTo>
                  <a:cubicBezTo>
                    <a:pt x="521716" y="325711"/>
                    <a:pt x="551577" y="398867"/>
                    <a:pt x="576866" y="473790"/>
                  </a:cubicBezTo>
                  <a:cubicBezTo>
                    <a:pt x="583795" y="494318"/>
                    <a:pt x="590300" y="514964"/>
                    <a:pt x="591502" y="537047"/>
                  </a:cubicBezTo>
                  <a:cubicBezTo>
                    <a:pt x="592162" y="549303"/>
                    <a:pt x="596145" y="561110"/>
                    <a:pt x="603498" y="571622"/>
                  </a:cubicBezTo>
                  <a:cubicBezTo>
                    <a:pt x="607952" y="578009"/>
                    <a:pt x="612218" y="584985"/>
                    <a:pt x="614528" y="592338"/>
                  </a:cubicBezTo>
                  <a:cubicBezTo>
                    <a:pt x="626265" y="629741"/>
                    <a:pt x="629659" y="668346"/>
                    <a:pt x="628858" y="707328"/>
                  </a:cubicBezTo>
                  <a:cubicBezTo>
                    <a:pt x="628693" y="715883"/>
                    <a:pt x="626925" y="724509"/>
                    <a:pt x="624851" y="732852"/>
                  </a:cubicBezTo>
                  <a:cubicBezTo>
                    <a:pt x="624144" y="735657"/>
                    <a:pt x="619053" y="740088"/>
                    <a:pt x="617945" y="739569"/>
                  </a:cubicBezTo>
                  <a:cubicBezTo>
                    <a:pt x="614387" y="737872"/>
                    <a:pt x="610380" y="734738"/>
                    <a:pt x="609178" y="731226"/>
                  </a:cubicBezTo>
                  <a:cubicBezTo>
                    <a:pt x="607858" y="727384"/>
                    <a:pt x="609272" y="722506"/>
                    <a:pt x="609862" y="718122"/>
                  </a:cubicBezTo>
                  <a:cubicBezTo>
                    <a:pt x="610828" y="711052"/>
                    <a:pt x="612996" y="704028"/>
                    <a:pt x="612925" y="697005"/>
                  </a:cubicBezTo>
                  <a:cubicBezTo>
                    <a:pt x="612878" y="693493"/>
                    <a:pt x="609461" y="687648"/>
                    <a:pt x="606798" y="687153"/>
                  </a:cubicBezTo>
                  <a:cubicBezTo>
                    <a:pt x="603757" y="686588"/>
                    <a:pt x="598077" y="690052"/>
                    <a:pt x="596640" y="693163"/>
                  </a:cubicBezTo>
                  <a:cubicBezTo>
                    <a:pt x="593647" y="699739"/>
                    <a:pt x="591903" y="707139"/>
                    <a:pt x="591054" y="714375"/>
                  </a:cubicBezTo>
                  <a:cubicBezTo>
                    <a:pt x="587896" y="741360"/>
                    <a:pt x="585256" y="768417"/>
                    <a:pt x="582522" y="795473"/>
                  </a:cubicBezTo>
                  <a:cubicBezTo>
                    <a:pt x="581132" y="809213"/>
                    <a:pt x="579458" y="822977"/>
                    <a:pt x="579011" y="836741"/>
                  </a:cubicBezTo>
                  <a:cubicBezTo>
                    <a:pt x="578775" y="844189"/>
                    <a:pt x="581910" y="845508"/>
                    <a:pt x="588414" y="842586"/>
                  </a:cubicBezTo>
                  <a:cubicBezTo>
                    <a:pt x="599232" y="837731"/>
                    <a:pt x="601353" y="839051"/>
                    <a:pt x="601542" y="850788"/>
                  </a:cubicBezTo>
                  <a:cubicBezTo>
                    <a:pt x="601565" y="852273"/>
                    <a:pt x="601542" y="853757"/>
                    <a:pt x="601448" y="855242"/>
                  </a:cubicBezTo>
                  <a:cubicBezTo>
                    <a:pt x="599091" y="895025"/>
                    <a:pt x="587542" y="932357"/>
                    <a:pt x="570668" y="968134"/>
                  </a:cubicBezTo>
                  <a:cubicBezTo>
                    <a:pt x="561594" y="987366"/>
                    <a:pt x="551931" y="1006385"/>
                    <a:pt x="533877" y="1019395"/>
                  </a:cubicBezTo>
                  <a:cubicBezTo>
                    <a:pt x="529211" y="1022742"/>
                    <a:pt x="527420" y="1027927"/>
                    <a:pt x="529517" y="1033960"/>
                  </a:cubicBezTo>
                  <a:cubicBezTo>
                    <a:pt x="531803" y="1040536"/>
                    <a:pt x="536446" y="1044307"/>
                    <a:pt x="543140" y="1044754"/>
                  </a:cubicBezTo>
                  <a:cubicBezTo>
                    <a:pt x="547523" y="1045061"/>
                    <a:pt x="551978" y="1043977"/>
                    <a:pt x="557281" y="1043435"/>
                  </a:cubicBezTo>
                  <a:cubicBezTo>
                    <a:pt x="555230" y="1045956"/>
                    <a:pt x="553934" y="1048078"/>
                    <a:pt x="552143" y="1049680"/>
                  </a:cubicBezTo>
                  <a:cubicBezTo>
                    <a:pt x="535409" y="1064764"/>
                    <a:pt x="519029" y="1080248"/>
                    <a:pt x="501683" y="1094578"/>
                  </a:cubicBezTo>
                  <a:cubicBezTo>
                    <a:pt x="492044" y="1102544"/>
                    <a:pt x="480825" y="1108648"/>
                    <a:pt x="470125" y="1115271"/>
                  </a:cubicBezTo>
                  <a:cubicBezTo>
                    <a:pt x="467745" y="1116732"/>
                    <a:pt x="464563" y="1116897"/>
                    <a:pt x="459590" y="1118264"/>
                  </a:cubicBezTo>
                  <a:cubicBezTo>
                    <a:pt x="461546" y="1114139"/>
                    <a:pt x="462018" y="1111830"/>
                    <a:pt x="463408" y="1110463"/>
                  </a:cubicBezTo>
                  <a:cubicBezTo>
                    <a:pt x="469183" y="1104712"/>
                    <a:pt x="475240" y="1099244"/>
                    <a:pt x="481155" y="1093635"/>
                  </a:cubicBezTo>
                  <a:cubicBezTo>
                    <a:pt x="493340" y="1082087"/>
                    <a:pt x="505878" y="1070868"/>
                    <a:pt x="517474" y="1058777"/>
                  </a:cubicBezTo>
                  <a:cubicBezTo>
                    <a:pt x="520538" y="1055596"/>
                    <a:pt x="520797" y="1049704"/>
                    <a:pt x="522353" y="1045061"/>
                  </a:cubicBezTo>
                  <a:cubicBezTo>
                    <a:pt x="517875" y="1046451"/>
                    <a:pt x="512595" y="1046758"/>
                    <a:pt x="509060" y="1049397"/>
                  </a:cubicBezTo>
                  <a:cubicBezTo>
                    <a:pt x="498596" y="1057269"/>
                    <a:pt x="488768" y="1065989"/>
                    <a:pt x="478775" y="1074497"/>
                  </a:cubicBezTo>
                  <a:cubicBezTo>
                    <a:pt x="465011" y="1086235"/>
                    <a:pt x="451153" y="1097830"/>
                    <a:pt x="433430" y="1103298"/>
                  </a:cubicBezTo>
                  <a:cubicBezTo>
                    <a:pt x="424851" y="1105938"/>
                    <a:pt x="419524" y="1104311"/>
                    <a:pt x="416743" y="1098514"/>
                  </a:cubicBezTo>
                  <a:cubicBezTo>
                    <a:pt x="413868" y="1092551"/>
                    <a:pt x="415824" y="1087908"/>
                    <a:pt x="423554" y="1082699"/>
                  </a:cubicBezTo>
                  <a:cubicBezTo>
                    <a:pt x="425393" y="1081474"/>
                    <a:pt x="427325" y="1080248"/>
                    <a:pt x="429376" y="1079470"/>
                  </a:cubicBezTo>
                  <a:cubicBezTo>
                    <a:pt x="437908" y="1076265"/>
                    <a:pt x="446722" y="1073743"/>
                    <a:pt x="455018" y="1070043"/>
                  </a:cubicBezTo>
                  <a:cubicBezTo>
                    <a:pt x="463291" y="1066366"/>
                    <a:pt x="471374" y="1062101"/>
                    <a:pt x="478916" y="1057104"/>
                  </a:cubicBezTo>
                  <a:cubicBezTo>
                    <a:pt x="483465" y="1054087"/>
                    <a:pt x="484101" y="1044896"/>
                    <a:pt x="480990" y="1040866"/>
                  </a:cubicBezTo>
                  <a:cubicBezTo>
                    <a:pt x="477361" y="1036199"/>
                    <a:pt x="473024" y="1039004"/>
                    <a:pt x="468947" y="1040276"/>
                  </a:cubicBezTo>
                  <a:cubicBezTo>
                    <a:pt x="467533" y="1040724"/>
                    <a:pt x="466072" y="1041125"/>
                    <a:pt x="464822" y="1041879"/>
                  </a:cubicBezTo>
                  <a:cubicBezTo>
                    <a:pt x="447217" y="1052367"/>
                    <a:pt x="429093" y="1062124"/>
                    <a:pt x="412195" y="1073649"/>
                  </a:cubicBezTo>
                  <a:cubicBezTo>
                    <a:pt x="394212" y="1085905"/>
                    <a:pt x="395414" y="1097759"/>
                    <a:pt x="414316" y="1109025"/>
                  </a:cubicBezTo>
                  <a:cubicBezTo>
                    <a:pt x="423130" y="1114281"/>
                    <a:pt x="432345" y="1118052"/>
                    <a:pt x="442928" y="1118028"/>
                  </a:cubicBezTo>
                  <a:cubicBezTo>
                    <a:pt x="445826" y="1118028"/>
                    <a:pt x="450092" y="1119136"/>
                    <a:pt x="451271" y="1121186"/>
                  </a:cubicBezTo>
                  <a:cubicBezTo>
                    <a:pt x="452308" y="1122977"/>
                    <a:pt x="450517" y="1127149"/>
                    <a:pt x="448914" y="1129576"/>
                  </a:cubicBezTo>
                  <a:cubicBezTo>
                    <a:pt x="445096" y="1135351"/>
                    <a:pt x="440594" y="1140654"/>
                    <a:pt x="436517" y="1146263"/>
                  </a:cubicBezTo>
                  <a:cubicBezTo>
                    <a:pt x="435079" y="1148243"/>
                    <a:pt x="434160" y="1150576"/>
                    <a:pt x="432157" y="1154323"/>
                  </a:cubicBezTo>
                  <a:cubicBezTo>
                    <a:pt x="436682" y="1153498"/>
                    <a:pt x="439487" y="1153522"/>
                    <a:pt x="441820" y="1152485"/>
                  </a:cubicBezTo>
                  <a:cubicBezTo>
                    <a:pt x="453321" y="1147465"/>
                    <a:pt x="465223" y="1143058"/>
                    <a:pt x="476065" y="1136835"/>
                  </a:cubicBezTo>
                  <a:cubicBezTo>
                    <a:pt x="513727" y="1115247"/>
                    <a:pt x="548867" y="1090076"/>
                    <a:pt x="581415" y="1061229"/>
                  </a:cubicBezTo>
                  <a:cubicBezTo>
                    <a:pt x="591313" y="1052438"/>
                    <a:pt x="592327" y="1042727"/>
                    <a:pt x="588721" y="1031179"/>
                  </a:cubicBezTo>
                  <a:cubicBezTo>
                    <a:pt x="586364" y="1023684"/>
                    <a:pt x="580637" y="1017722"/>
                    <a:pt x="572152" y="1020903"/>
                  </a:cubicBezTo>
                  <a:cubicBezTo>
                    <a:pt x="570809" y="1021422"/>
                    <a:pt x="568994" y="1020715"/>
                    <a:pt x="566048" y="1020432"/>
                  </a:cubicBezTo>
                  <a:cubicBezTo>
                    <a:pt x="568216" y="1016378"/>
                    <a:pt x="569913" y="1013173"/>
                    <a:pt x="571634" y="1010015"/>
                  </a:cubicBezTo>
                  <a:cubicBezTo>
                    <a:pt x="575523" y="1002874"/>
                    <a:pt x="580142" y="996015"/>
                    <a:pt x="583206" y="988544"/>
                  </a:cubicBezTo>
                  <a:cubicBezTo>
                    <a:pt x="603310" y="939546"/>
                    <a:pt x="617498" y="888756"/>
                    <a:pt x="627821" y="836859"/>
                  </a:cubicBezTo>
                  <a:cubicBezTo>
                    <a:pt x="630625" y="822812"/>
                    <a:pt x="633359" y="808553"/>
                    <a:pt x="629329" y="794271"/>
                  </a:cubicBezTo>
                  <a:cubicBezTo>
                    <a:pt x="627326" y="787177"/>
                    <a:pt x="624191" y="781096"/>
                    <a:pt x="615306" y="780059"/>
                  </a:cubicBezTo>
                  <a:cubicBezTo>
                    <a:pt x="608518" y="779258"/>
                    <a:pt x="603687" y="772400"/>
                    <a:pt x="604323" y="766296"/>
                  </a:cubicBezTo>
                  <a:cubicBezTo>
                    <a:pt x="604936" y="760356"/>
                    <a:pt x="610168" y="756043"/>
                    <a:pt x="617922" y="756633"/>
                  </a:cubicBezTo>
                  <a:cubicBezTo>
                    <a:pt x="625134" y="757175"/>
                    <a:pt x="628386" y="753687"/>
                    <a:pt x="630319" y="747700"/>
                  </a:cubicBezTo>
                  <a:cubicBezTo>
                    <a:pt x="631144" y="745131"/>
                    <a:pt x="632086" y="742539"/>
                    <a:pt x="632558" y="739899"/>
                  </a:cubicBezTo>
                  <a:cubicBezTo>
                    <a:pt x="641679" y="688285"/>
                    <a:pt x="639463" y="636977"/>
                    <a:pt x="628127" y="585951"/>
                  </a:cubicBezTo>
                  <a:cubicBezTo>
                    <a:pt x="625770" y="575322"/>
                    <a:pt x="621457" y="565871"/>
                    <a:pt x="611629" y="559744"/>
                  </a:cubicBezTo>
                  <a:cubicBezTo>
                    <a:pt x="609249" y="558259"/>
                    <a:pt x="607175" y="555548"/>
                    <a:pt x="606114" y="552956"/>
                  </a:cubicBezTo>
                  <a:cubicBezTo>
                    <a:pt x="605219" y="550740"/>
                    <a:pt x="605030" y="547134"/>
                    <a:pt x="606303" y="545485"/>
                  </a:cubicBezTo>
                  <a:cubicBezTo>
                    <a:pt x="607505" y="543906"/>
                    <a:pt x="611441" y="542916"/>
                    <a:pt x="613350" y="543693"/>
                  </a:cubicBezTo>
                  <a:cubicBezTo>
                    <a:pt x="618982" y="545980"/>
                    <a:pt x="624709" y="548596"/>
                    <a:pt x="629541" y="552249"/>
                  </a:cubicBezTo>
                  <a:cubicBezTo>
                    <a:pt x="649857" y="567615"/>
                    <a:pt x="657045" y="589793"/>
                    <a:pt x="659096" y="613785"/>
                  </a:cubicBezTo>
                  <a:cubicBezTo>
                    <a:pt x="660910" y="634973"/>
                    <a:pt x="660816" y="656326"/>
                    <a:pt x="662466" y="677538"/>
                  </a:cubicBezTo>
                  <a:cubicBezTo>
                    <a:pt x="662961" y="683830"/>
                    <a:pt x="665341" y="690618"/>
                    <a:pt x="668806" y="695897"/>
                  </a:cubicBezTo>
                  <a:cubicBezTo>
                    <a:pt x="672765" y="701931"/>
                    <a:pt x="678634" y="700469"/>
                    <a:pt x="680778" y="693493"/>
                  </a:cubicBezTo>
                  <a:cubicBezTo>
                    <a:pt x="682145" y="689062"/>
                    <a:pt x="683229" y="684207"/>
                    <a:pt x="682876" y="679659"/>
                  </a:cubicBezTo>
                  <a:cubicBezTo>
                    <a:pt x="681203" y="658000"/>
                    <a:pt x="680142" y="636199"/>
                    <a:pt x="676654" y="614799"/>
                  </a:cubicBezTo>
                  <a:cubicBezTo>
                    <a:pt x="671870" y="585456"/>
                    <a:pt x="659143" y="559861"/>
                    <a:pt x="635009" y="540983"/>
                  </a:cubicBezTo>
                  <a:cubicBezTo>
                    <a:pt x="630743" y="537660"/>
                    <a:pt x="626925" y="533630"/>
                    <a:pt x="623460" y="529435"/>
                  </a:cubicBezTo>
                  <a:cubicBezTo>
                    <a:pt x="614457" y="518523"/>
                    <a:pt x="606421" y="507281"/>
                    <a:pt x="604040" y="492574"/>
                  </a:cubicBezTo>
                  <a:cubicBezTo>
                    <a:pt x="601778" y="478527"/>
                    <a:pt x="599350" y="464174"/>
                    <a:pt x="594330" y="451000"/>
                  </a:cubicBezTo>
                  <a:cubicBezTo>
                    <a:pt x="587212" y="432357"/>
                    <a:pt x="577455" y="414752"/>
                    <a:pt x="569112" y="396581"/>
                  </a:cubicBezTo>
                  <a:cubicBezTo>
                    <a:pt x="556055" y="368087"/>
                    <a:pt x="542833" y="339593"/>
                    <a:pt x="535268" y="309001"/>
                  </a:cubicBezTo>
                  <a:cubicBezTo>
                    <a:pt x="532086" y="296156"/>
                    <a:pt x="529989" y="282864"/>
                    <a:pt x="536399" y="270561"/>
                  </a:cubicBezTo>
                  <a:cubicBezTo>
                    <a:pt x="539298" y="264999"/>
                    <a:pt x="544436" y="258188"/>
                    <a:pt x="549645" y="257104"/>
                  </a:cubicBezTo>
                  <a:cubicBezTo>
                    <a:pt x="553345" y="256326"/>
                    <a:pt x="560085" y="263373"/>
                    <a:pt x="563338" y="268322"/>
                  </a:cubicBezTo>
                  <a:cubicBezTo>
                    <a:pt x="579341" y="292668"/>
                    <a:pt x="589993" y="319442"/>
                    <a:pt x="596899" y="347700"/>
                  </a:cubicBezTo>
                  <a:cubicBezTo>
                    <a:pt x="597653" y="350787"/>
                    <a:pt x="597936" y="353993"/>
                    <a:pt x="598431" y="357151"/>
                  </a:cubicBezTo>
                  <a:cubicBezTo>
                    <a:pt x="597512" y="357575"/>
                    <a:pt x="596593" y="357999"/>
                    <a:pt x="595673" y="358447"/>
                  </a:cubicBezTo>
                  <a:cubicBezTo>
                    <a:pt x="577879" y="333535"/>
                    <a:pt x="560062" y="308647"/>
                    <a:pt x="542268" y="283736"/>
                  </a:cubicBezTo>
                  <a:cubicBezTo>
                    <a:pt x="542126" y="286753"/>
                    <a:pt x="542881" y="289274"/>
                    <a:pt x="543941" y="291655"/>
                  </a:cubicBezTo>
                  <a:cubicBezTo>
                    <a:pt x="561641" y="330802"/>
                    <a:pt x="579694" y="369783"/>
                    <a:pt x="596993" y="409095"/>
                  </a:cubicBezTo>
                  <a:cubicBezTo>
                    <a:pt x="606515" y="430731"/>
                    <a:pt x="615188" y="452649"/>
                    <a:pt x="618440" y="476524"/>
                  </a:cubicBezTo>
                  <a:cubicBezTo>
                    <a:pt x="620891" y="494389"/>
                    <a:pt x="631733" y="507658"/>
                    <a:pt x="647194" y="516779"/>
                  </a:cubicBezTo>
                  <a:cubicBezTo>
                    <a:pt x="649621" y="518216"/>
                    <a:pt x="653675" y="518782"/>
                    <a:pt x="656055" y="517674"/>
                  </a:cubicBezTo>
                  <a:cubicBezTo>
                    <a:pt x="657540" y="516991"/>
                    <a:pt x="658059" y="512324"/>
                    <a:pt x="657611" y="509708"/>
                  </a:cubicBezTo>
                  <a:cubicBezTo>
                    <a:pt x="656126" y="500917"/>
                    <a:pt x="650493" y="494766"/>
                    <a:pt x="643588" y="489534"/>
                  </a:cubicBezTo>
                  <a:cubicBezTo>
                    <a:pt x="635810" y="483618"/>
                    <a:pt x="632605" y="475982"/>
                    <a:pt x="634679" y="466107"/>
                  </a:cubicBezTo>
                  <a:cubicBezTo>
                    <a:pt x="635480" y="462289"/>
                    <a:pt x="635763" y="458117"/>
                    <a:pt x="635103" y="454323"/>
                  </a:cubicBezTo>
                  <a:cubicBezTo>
                    <a:pt x="632133" y="437047"/>
                    <a:pt x="629682" y="419607"/>
                    <a:pt x="625346" y="402661"/>
                  </a:cubicBezTo>
                  <a:cubicBezTo>
                    <a:pt x="614481" y="360120"/>
                    <a:pt x="602932" y="317768"/>
                    <a:pt x="591101" y="275487"/>
                  </a:cubicBezTo>
                  <a:cubicBezTo>
                    <a:pt x="588744" y="267097"/>
                    <a:pt x="585351" y="258353"/>
                    <a:pt x="580118" y="251518"/>
                  </a:cubicBezTo>
                  <a:cubicBezTo>
                    <a:pt x="562560" y="228539"/>
                    <a:pt x="543588" y="206620"/>
                    <a:pt x="525864" y="183759"/>
                  </a:cubicBezTo>
                  <a:cubicBezTo>
                    <a:pt x="515188" y="169972"/>
                    <a:pt x="505902" y="155124"/>
                    <a:pt x="495720" y="140936"/>
                  </a:cubicBezTo>
                  <a:cubicBezTo>
                    <a:pt x="493976" y="138485"/>
                    <a:pt x="491195" y="136010"/>
                    <a:pt x="488414" y="135256"/>
                  </a:cubicBezTo>
                  <a:cubicBezTo>
                    <a:pt x="482263" y="133583"/>
                    <a:pt x="475805" y="133205"/>
                    <a:pt x="469536" y="131933"/>
                  </a:cubicBezTo>
                  <a:cubicBezTo>
                    <a:pt x="464681" y="130966"/>
                    <a:pt x="458671" y="129859"/>
                    <a:pt x="460698" y="122953"/>
                  </a:cubicBezTo>
                  <a:cubicBezTo>
                    <a:pt x="462324" y="117344"/>
                    <a:pt x="460250" y="113385"/>
                    <a:pt x="456833" y="110344"/>
                  </a:cubicBezTo>
                  <a:cubicBezTo>
                    <a:pt x="448160" y="102661"/>
                    <a:pt x="439133" y="95402"/>
                    <a:pt x="429942" y="88355"/>
                  </a:cubicBezTo>
                  <a:cubicBezTo>
                    <a:pt x="420726" y="81308"/>
                    <a:pt x="410804" y="75133"/>
                    <a:pt x="401942" y="67709"/>
                  </a:cubicBezTo>
                  <a:cubicBezTo>
                    <a:pt x="398596" y="64905"/>
                    <a:pt x="397370" y="59602"/>
                    <a:pt x="395178" y="55430"/>
                  </a:cubicBezTo>
                  <a:cubicBezTo>
                    <a:pt x="400057" y="55077"/>
                    <a:pt x="405289" y="53427"/>
                    <a:pt x="409767" y="54582"/>
                  </a:cubicBezTo>
                  <a:cubicBezTo>
                    <a:pt x="428032" y="59272"/>
                    <a:pt x="443941" y="68652"/>
                    <a:pt x="457941" y="81261"/>
                  </a:cubicBezTo>
                  <a:cubicBezTo>
                    <a:pt x="501801" y="120785"/>
                    <a:pt x="538167" y="166790"/>
                    <a:pt x="572223" y="214681"/>
                  </a:cubicBezTo>
                  <a:cubicBezTo>
                    <a:pt x="591030" y="241101"/>
                    <a:pt x="608117" y="268416"/>
                    <a:pt x="616649" y="300422"/>
                  </a:cubicBezTo>
                  <a:cubicBezTo>
                    <a:pt x="619124" y="309684"/>
                    <a:pt x="624238" y="318947"/>
                    <a:pt x="630366" y="326347"/>
                  </a:cubicBezTo>
                  <a:cubicBezTo>
                    <a:pt x="636187" y="333370"/>
                    <a:pt x="640100" y="340582"/>
                    <a:pt x="641349" y="349232"/>
                  </a:cubicBezTo>
                  <a:cubicBezTo>
                    <a:pt x="642833" y="359484"/>
                    <a:pt x="643305" y="369878"/>
                    <a:pt x="644601" y="380153"/>
                  </a:cubicBezTo>
                  <a:cubicBezTo>
                    <a:pt x="646251" y="393092"/>
                    <a:pt x="647901" y="406055"/>
                    <a:pt x="650375" y="418829"/>
                  </a:cubicBezTo>
                  <a:cubicBezTo>
                    <a:pt x="651436" y="424368"/>
                    <a:pt x="654405" y="429058"/>
                    <a:pt x="661594" y="429906"/>
                  </a:cubicBezTo>
                  <a:cubicBezTo>
                    <a:pt x="666520" y="430472"/>
                    <a:pt x="669041" y="434148"/>
                    <a:pt x="666920" y="439852"/>
                  </a:cubicBezTo>
                  <a:cubicBezTo>
                    <a:pt x="665765" y="443010"/>
                    <a:pt x="664846" y="446687"/>
                    <a:pt x="665294" y="449915"/>
                  </a:cubicBezTo>
                  <a:cubicBezTo>
                    <a:pt x="668971" y="476524"/>
                    <a:pt x="671799" y="503368"/>
                    <a:pt x="677243" y="529623"/>
                  </a:cubicBezTo>
                  <a:cubicBezTo>
                    <a:pt x="683371" y="559272"/>
                    <a:pt x="691879" y="588450"/>
                    <a:pt x="699609" y="617769"/>
                  </a:cubicBezTo>
                  <a:cubicBezTo>
                    <a:pt x="700529" y="621233"/>
                    <a:pt x="702980" y="624273"/>
                    <a:pt x="704724" y="627526"/>
                  </a:cubicBezTo>
                  <a:cubicBezTo>
                    <a:pt x="707151" y="624792"/>
                    <a:pt x="708000" y="622765"/>
                    <a:pt x="708353" y="620644"/>
                  </a:cubicBezTo>
                  <a:cubicBezTo>
                    <a:pt x="711676" y="600092"/>
                    <a:pt x="710097" y="579635"/>
                    <a:pt x="705973" y="559437"/>
                  </a:cubicBezTo>
                  <a:cubicBezTo>
                    <a:pt x="702673" y="543269"/>
                    <a:pt x="697960" y="527408"/>
                    <a:pt x="694731" y="511216"/>
                  </a:cubicBezTo>
                  <a:cubicBezTo>
                    <a:pt x="693906" y="507021"/>
                    <a:pt x="696239" y="502213"/>
                    <a:pt x="697135" y="497665"/>
                  </a:cubicBezTo>
                  <a:cubicBezTo>
                    <a:pt x="700387" y="500658"/>
                    <a:pt x="705172" y="503038"/>
                    <a:pt x="706586" y="506738"/>
                  </a:cubicBezTo>
                  <a:cubicBezTo>
                    <a:pt x="712006" y="520714"/>
                    <a:pt x="717168" y="534903"/>
                    <a:pt x="720939" y="549373"/>
                  </a:cubicBezTo>
                  <a:cubicBezTo>
                    <a:pt x="731002" y="588143"/>
                    <a:pt x="738662" y="627266"/>
                    <a:pt x="740029" y="667592"/>
                  </a:cubicBezTo>
                  <a:cubicBezTo>
                    <a:pt x="740760" y="689487"/>
                    <a:pt x="743871" y="711382"/>
                    <a:pt x="747288" y="733064"/>
                  </a:cubicBezTo>
                  <a:cubicBezTo>
                    <a:pt x="748584" y="741243"/>
                    <a:pt x="751907" y="750717"/>
                    <a:pt x="757587" y="756208"/>
                  </a:cubicBezTo>
                  <a:cubicBezTo>
                    <a:pt x="765129" y="763491"/>
                    <a:pt x="767604" y="771598"/>
                    <a:pt x="767510" y="780578"/>
                  </a:cubicBezTo>
                  <a:cubicBezTo>
                    <a:pt x="767297" y="800587"/>
                    <a:pt x="766732" y="820667"/>
                    <a:pt x="764728" y="840559"/>
                  </a:cubicBezTo>
                  <a:cubicBezTo>
                    <a:pt x="760580" y="881733"/>
                    <a:pt x="751153" y="921775"/>
                    <a:pt x="735622" y="960262"/>
                  </a:cubicBezTo>
                  <a:cubicBezTo>
                    <a:pt x="732181" y="968794"/>
                    <a:pt x="729117" y="977491"/>
                    <a:pt x="725888" y="986117"/>
                  </a:cubicBezTo>
                  <a:cubicBezTo>
                    <a:pt x="735645" y="978221"/>
                    <a:pt x="744248" y="969713"/>
                    <a:pt x="752732" y="961087"/>
                  </a:cubicBezTo>
                  <a:cubicBezTo>
                    <a:pt x="761971" y="951707"/>
                    <a:pt x="768806" y="940701"/>
                    <a:pt x="771021" y="927738"/>
                  </a:cubicBezTo>
                  <a:cubicBezTo>
                    <a:pt x="774910" y="904900"/>
                    <a:pt x="778445" y="881968"/>
                    <a:pt x="780943" y="858942"/>
                  </a:cubicBezTo>
                  <a:cubicBezTo>
                    <a:pt x="783112" y="839027"/>
                    <a:pt x="784102" y="818947"/>
                    <a:pt x="784761" y="798914"/>
                  </a:cubicBezTo>
                  <a:cubicBezTo>
                    <a:pt x="785846" y="766484"/>
                    <a:pt x="786317" y="734031"/>
                    <a:pt x="786883" y="701577"/>
                  </a:cubicBezTo>
                  <a:cubicBezTo>
                    <a:pt x="786953" y="697901"/>
                    <a:pt x="785893" y="694224"/>
                    <a:pt x="785351" y="690547"/>
                  </a:cubicBezTo>
                  <a:cubicBezTo>
                    <a:pt x="777880" y="704193"/>
                    <a:pt x="778210" y="720149"/>
                    <a:pt x="769701" y="733583"/>
                  </a:cubicBezTo>
                  <a:cubicBezTo>
                    <a:pt x="762183" y="721775"/>
                    <a:pt x="753180" y="607233"/>
                    <a:pt x="759378" y="596298"/>
                  </a:cubicBezTo>
                  <a:cubicBezTo>
                    <a:pt x="769254" y="611429"/>
                    <a:pt x="778728" y="625923"/>
                    <a:pt x="788202" y="640418"/>
                  </a:cubicBezTo>
                  <a:cubicBezTo>
                    <a:pt x="789381" y="639970"/>
                    <a:pt x="790559" y="639546"/>
                    <a:pt x="791738" y="639098"/>
                  </a:cubicBezTo>
                  <a:cubicBezTo>
                    <a:pt x="788603" y="607941"/>
                    <a:pt x="785445" y="576807"/>
                    <a:pt x="782310" y="545650"/>
                  </a:cubicBezTo>
                  <a:cubicBezTo>
                    <a:pt x="783135" y="545438"/>
                    <a:pt x="783937" y="545225"/>
                    <a:pt x="784761" y="545013"/>
                  </a:cubicBezTo>
                  <a:cubicBezTo>
                    <a:pt x="785987" y="547512"/>
                    <a:pt x="787354" y="549939"/>
                    <a:pt x="788438" y="552508"/>
                  </a:cubicBezTo>
                  <a:cubicBezTo>
                    <a:pt x="792115" y="561134"/>
                    <a:pt x="795037" y="570161"/>
                    <a:pt x="799492" y="578362"/>
                  </a:cubicBezTo>
                  <a:cubicBezTo>
                    <a:pt x="804040" y="586753"/>
                    <a:pt x="809579" y="594742"/>
                    <a:pt x="815589" y="602190"/>
                  </a:cubicBezTo>
                  <a:cubicBezTo>
                    <a:pt x="819666" y="607233"/>
                    <a:pt x="825228" y="609897"/>
                    <a:pt x="832723" y="608270"/>
                  </a:cubicBezTo>
                  <a:cubicBezTo>
                    <a:pt x="835928" y="607587"/>
                    <a:pt x="841113" y="610038"/>
                    <a:pt x="843494" y="612748"/>
                  </a:cubicBezTo>
                  <a:cubicBezTo>
                    <a:pt x="852261" y="622694"/>
                    <a:pt x="845473" y="642350"/>
                    <a:pt x="832487" y="644896"/>
                  </a:cubicBezTo>
                  <a:cubicBezTo>
                    <a:pt x="826336" y="646121"/>
                    <a:pt x="822518" y="649232"/>
                    <a:pt x="820915" y="654888"/>
                  </a:cubicBezTo>
                  <a:cubicBezTo>
                    <a:pt x="817851" y="665801"/>
                    <a:pt x="814222" y="676642"/>
                    <a:pt x="812525" y="687790"/>
                  </a:cubicBezTo>
                  <a:cubicBezTo>
                    <a:pt x="807034" y="723896"/>
                    <a:pt x="805808" y="760333"/>
                    <a:pt x="809697" y="796628"/>
                  </a:cubicBezTo>
                  <a:cubicBezTo>
                    <a:pt x="811394" y="812466"/>
                    <a:pt x="809932" y="830495"/>
                    <a:pt x="828009" y="841549"/>
                  </a:cubicBezTo>
                  <a:cubicBezTo>
                    <a:pt x="822659" y="841148"/>
                    <a:pt x="818723" y="840606"/>
                    <a:pt x="814787" y="840630"/>
                  </a:cubicBezTo>
                  <a:cubicBezTo>
                    <a:pt x="810144" y="840653"/>
                    <a:pt x="805289" y="840418"/>
                    <a:pt x="800953" y="841690"/>
                  </a:cubicBezTo>
                  <a:cubicBezTo>
                    <a:pt x="798054" y="842539"/>
                    <a:pt x="794236" y="845626"/>
                    <a:pt x="793835" y="848172"/>
                  </a:cubicBezTo>
                  <a:cubicBezTo>
                    <a:pt x="793364" y="851165"/>
                    <a:pt x="795626" y="855101"/>
                    <a:pt x="797724" y="857811"/>
                  </a:cubicBezTo>
                  <a:cubicBezTo>
                    <a:pt x="799185" y="859696"/>
                    <a:pt x="802320" y="860592"/>
                    <a:pt x="804889" y="861252"/>
                  </a:cubicBezTo>
                  <a:cubicBezTo>
                    <a:pt x="818935" y="864881"/>
                    <a:pt x="826194" y="889251"/>
                    <a:pt x="815777" y="901436"/>
                  </a:cubicBezTo>
                  <a:cubicBezTo>
                    <a:pt x="809084" y="893211"/>
                    <a:pt x="802461" y="885127"/>
                    <a:pt x="795862" y="877043"/>
                  </a:cubicBezTo>
                  <a:cubicBezTo>
                    <a:pt x="795367" y="881049"/>
                    <a:pt x="796121" y="884349"/>
                    <a:pt x="797300" y="887483"/>
                  </a:cubicBezTo>
                  <a:cubicBezTo>
                    <a:pt x="802414" y="901059"/>
                    <a:pt x="801354" y="914587"/>
                    <a:pt x="794660" y="926913"/>
                  </a:cubicBezTo>
                  <a:cubicBezTo>
                    <a:pt x="786317" y="942256"/>
                    <a:pt x="776395" y="956751"/>
                    <a:pt x="767392" y="971764"/>
                  </a:cubicBezTo>
                  <a:cubicBezTo>
                    <a:pt x="761830" y="981049"/>
                    <a:pt x="755961" y="990241"/>
                    <a:pt x="751554" y="1000092"/>
                  </a:cubicBezTo>
                  <a:cubicBezTo>
                    <a:pt x="747854" y="1008341"/>
                    <a:pt x="750045" y="1011924"/>
                    <a:pt x="757776" y="1016567"/>
                  </a:cubicBezTo>
                  <a:cubicBezTo>
                    <a:pt x="760958" y="1018476"/>
                    <a:pt x="763856" y="1020833"/>
                    <a:pt x="767910" y="1023708"/>
                  </a:cubicBezTo>
                  <a:cubicBezTo>
                    <a:pt x="764021" y="1026395"/>
                    <a:pt x="761806" y="1028351"/>
                    <a:pt x="759261" y="1029624"/>
                  </a:cubicBezTo>
                  <a:cubicBezTo>
                    <a:pt x="746934" y="1035775"/>
                    <a:pt x="740312" y="1045414"/>
                    <a:pt x="739228" y="1059343"/>
                  </a:cubicBezTo>
                  <a:cubicBezTo>
                    <a:pt x="738379" y="1070420"/>
                    <a:pt x="729235" y="1077962"/>
                    <a:pt x="717757" y="1077514"/>
                  </a:cubicBezTo>
                  <a:cubicBezTo>
                    <a:pt x="711276" y="1077255"/>
                    <a:pt x="702343" y="1078151"/>
                    <a:pt x="700694" y="1070585"/>
                  </a:cubicBezTo>
                  <a:cubicBezTo>
                    <a:pt x="699727" y="1066107"/>
                    <a:pt x="704370" y="1059225"/>
                    <a:pt x="708306" y="1055171"/>
                  </a:cubicBezTo>
                  <a:cubicBezTo>
                    <a:pt x="715494" y="1047771"/>
                    <a:pt x="724168" y="1041785"/>
                    <a:pt x="731992" y="1034974"/>
                  </a:cubicBezTo>
                  <a:cubicBezTo>
                    <a:pt x="740712" y="1027408"/>
                    <a:pt x="741137" y="1022482"/>
                    <a:pt x="733713" y="1013597"/>
                  </a:cubicBezTo>
                  <a:cubicBezTo>
                    <a:pt x="728952" y="1007894"/>
                    <a:pt x="723908" y="1002402"/>
                    <a:pt x="718558" y="997241"/>
                  </a:cubicBezTo>
                  <a:cubicBezTo>
                    <a:pt x="706185" y="985315"/>
                    <a:pt x="704394" y="972023"/>
                    <a:pt x="712148" y="956915"/>
                  </a:cubicBezTo>
                  <a:cubicBezTo>
                    <a:pt x="724144" y="933559"/>
                    <a:pt x="733359" y="909213"/>
                    <a:pt x="738898" y="883430"/>
                  </a:cubicBezTo>
                  <a:cubicBezTo>
                    <a:pt x="745662" y="851966"/>
                    <a:pt x="751460" y="820385"/>
                    <a:pt x="751200" y="788049"/>
                  </a:cubicBezTo>
                  <a:cubicBezTo>
                    <a:pt x="751153" y="782463"/>
                    <a:pt x="750163" y="776689"/>
                    <a:pt x="748490" y="771339"/>
                  </a:cubicBezTo>
                  <a:cubicBezTo>
                    <a:pt x="746817" y="765966"/>
                    <a:pt x="743140" y="765612"/>
                    <a:pt x="740053" y="770349"/>
                  </a:cubicBezTo>
                  <a:cubicBezTo>
                    <a:pt x="737813" y="773790"/>
                    <a:pt x="735810" y="777820"/>
                    <a:pt x="735150" y="781827"/>
                  </a:cubicBezTo>
                  <a:cubicBezTo>
                    <a:pt x="733218" y="793493"/>
                    <a:pt x="731332" y="805230"/>
                    <a:pt x="730649" y="817014"/>
                  </a:cubicBezTo>
                  <a:cubicBezTo>
                    <a:pt x="728952" y="846757"/>
                    <a:pt x="725487" y="876289"/>
                    <a:pt x="714552" y="904099"/>
                  </a:cubicBezTo>
                  <a:cubicBezTo>
                    <a:pt x="701000" y="938532"/>
                    <a:pt x="685846" y="972329"/>
                    <a:pt x="671492" y="1006432"/>
                  </a:cubicBezTo>
                  <a:cubicBezTo>
                    <a:pt x="667910" y="1014941"/>
                    <a:pt x="664776" y="1023614"/>
                    <a:pt x="661452" y="1032216"/>
                  </a:cubicBezTo>
                  <a:cubicBezTo>
                    <a:pt x="662136" y="1032640"/>
                    <a:pt x="662819" y="1033064"/>
                    <a:pt x="663526" y="1033489"/>
                  </a:cubicBezTo>
                  <a:cubicBezTo>
                    <a:pt x="666449" y="1030283"/>
                    <a:pt x="669206" y="1026937"/>
                    <a:pt x="672341" y="1023944"/>
                  </a:cubicBezTo>
                  <a:cubicBezTo>
                    <a:pt x="680331" y="1016307"/>
                    <a:pt x="688179" y="1008483"/>
                    <a:pt x="696734" y="1001507"/>
                  </a:cubicBezTo>
                  <a:cubicBezTo>
                    <a:pt x="698926" y="999715"/>
                    <a:pt x="704606" y="999362"/>
                    <a:pt x="706656" y="1000964"/>
                  </a:cubicBezTo>
                  <a:cubicBezTo>
                    <a:pt x="708683" y="1002567"/>
                    <a:pt x="709037" y="1007564"/>
                    <a:pt x="708518" y="1010816"/>
                  </a:cubicBezTo>
                  <a:cubicBezTo>
                    <a:pt x="707882" y="1014823"/>
                    <a:pt x="706232" y="1019018"/>
                    <a:pt x="703922" y="1022388"/>
                  </a:cubicBezTo>
                  <a:cubicBezTo>
                    <a:pt x="698596" y="1030118"/>
                    <a:pt x="692374" y="1037212"/>
                    <a:pt x="686953" y="1044849"/>
                  </a:cubicBezTo>
                  <a:cubicBezTo>
                    <a:pt x="678964" y="1056114"/>
                    <a:pt x="671186" y="1067545"/>
                    <a:pt x="663762" y="1079188"/>
                  </a:cubicBezTo>
                  <a:cubicBezTo>
                    <a:pt x="662419" y="1081309"/>
                    <a:pt x="663149" y="1084773"/>
                    <a:pt x="662914" y="1087601"/>
                  </a:cubicBezTo>
                  <a:cubicBezTo>
                    <a:pt x="665671" y="1087814"/>
                    <a:pt x="668546" y="1088662"/>
                    <a:pt x="671162" y="1088120"/>
                  </a:cubicBezTo>
                  <a:cubicBezTo>
                    <a:pt x="676465" y="1087036"/>
                    <a:pt x="681509" y="1084726"/>
                    <a:pt x="686835" y="1083831"/>
                  </a:cubicBezTo>
                  <a:cubicBezTo>
                    <a:pt x="689970" y="1083312"/>
                    <a:pt x="695367" y="1083501"/>
                    <a:pt x="696263" y="1085198"/>
                  </a:cubicBezTo>
                  <a:cubicBezTo>
                    <a:pt x="697583" y="1087743"/>
                    <a:pt x="696899" y="1092574"/>
                    <a:pt x="695202" y="1095214"/>
                  </a:cubicBezTo>
                  <a:cubicBezTo>
                    <a:pt x="688744" y="1105136"/>
                    <a:pt x="681674" y="1114681"/>
                    <a:pt x="674533" y="1124132"/>
                  </a:cubicBezTo>
                  <a:cubicBezTo>
                    <a:pt x="669607" y="1130684"/>
                    <a:pt x="664186" y="1136859"/>
                    <a:pt x="659001" y="1143223"/>
                  </a:cubicBezTo>
                  <a:cubicBezTo>
                    <a:pt x="662089" y="1142963"/>
                    <a:pt x="664139" y="1141785"/>
                    <a:pt x="666072" y="1140394"/>
                  </a:cubicBezTo>
                  <a:cubicBezTo>
                    <a:pt x="724662" y="1098160"/>
                    <a:pt x="775994" y="1048078"/>
                    <a:pt x="823319" y="993800"/>
                  </a:cubicBezTo>
                  <a:cubicBezTo>
                    <a:pt x="832369" y="983430"/>
                    <a:pt x="839888" y="971646"/>
                    <a:pt x="847571" y="960168"/>
                  </a:cubicBezTo>
                  <a:cubicBezTo>
                    <a:pt x="849173" y="957764"/>
                    <a:pt x="848396" y="953781"/>
                    <a:pt x="848702" y="950529"/>
                  </a:cubicBezTo>
                  <a:cubicBezTo>
                    <a:pt x="844955" y="950269"/>
                    <a:pt x="839817" y="948313"/>
                    <a:pt x="837743" y="950034"/>
                  </a:cubicBezTo>
                  <a:cubicBezTo>
                    <a:pt x="832511" y="954441"/>
                    <a:pt x="827349" y="959909"/>
                    <a:pt x="824498" y="966036"/>
                  </a:cubicBezTo>
                  <a:cubicBezTo>
                    <a:pt x="818299" y="979258"/>
                    <a:pt x="811040" y="991443"/>
                    <a:pt x="799303" y="1000352"/>
                  </a:cubicBezTo>
                  <a:cubicBezTo>
                    <a:pt x="792044" y="1005867"/>
                    <a:pt x="784149" y="1010415"/>
                    <a:pt x="773001" y="1008954"/>
                  </a:cubicBezTo>
                  <a:cubicBezTo>
                    <a:pt x="775028" y="1004170"/>
                    <a:pt x="776230" y="999833"/>
                    <a:pt x="778539" y="996227"/>
                  </a:cubicBezTo>
                  <a:cubicBezTo>
                    <a:pt x="786128" y="984349"/>
                    <a:pt x="794094" y="972730"/>
                    <a:pt x="801966" y="961040"/>
                  </a:cubicBezTo>
                  <a:cubicBezTo>
                    <a:pt x="817922" y="937354"/>
                    <a:pt x="832888" y="913456"/>
                    <a:pt x="834302" y="883500"/>
                  </a:cubicBezTo>
                  <a:cubicBezTo>
                    <a:pt x="834891" y="871056"/>
                    <a:pt x="840194" y="867592"/>
                    <a:pt x="852968" y="867922"/>
                  </a:cubicBezTo>
                  <a:cubicBezTo>
                    <a:pt x="856904" y="868016"/>
                    <a:pt x="860816" y="868935"/>
                    <a:pt x="864752" y="869030"/>
                  </a:cubicBezTo>
                  <a:cubicBezTo>
                    <a:pt x="873826" y="869289"/>
                    <a:pt x="882970" y="869949"/>
                    <a:pt x="891950" y="869030"/>
                  </a:cubicBezTo>
                  <a:cubicBezTo>
                    <a:pt x="895202" y="868700"/>
                    <a:pt x="900576" y="864222"/>
                    <a:pt x="900505" y="861794"/>
                  </a:cubicBezTo>
                  <a:cubicBezTo>
                    <a:pt x="900317" y="857623"/>
                    <a:pt x="897771" y="851542"/>
                    <a:pt x="894354" y="849656"/>
                  </a:cubicBezTo>
                  <a:close/>
                  <a:moveTo>
                    <a:pt x="443917" y="128492"/>
                  </a:moveTo>
                  <a:cubicBezTo>
                    <a:pt x="470644" y="147676"/>
                    <a:pt x="494566" y="169595"/>
                    <a:pt x="510403" y="199055"/>
                  </a:cubicBezTo>
                  <a:cubicBezTo>
                    <a:pt x="515023" y="207634"/>
                    <a:pt x="516578" y="216448"/>
                    <a:pt x="513255" y="226111"/>
                  </a:cubicBezTo>
                  <a:cubicBezTo>
                    <a:pt x="510710" y="233441"/>
                    <a:pt x="512878" y="235892"/>
                    <a:pt x="520750" y="234714"/>
                  </a:cubicBezTo>
                  <a:cubicBezTo>
                    <a:pt x="526783" y="233818"/>
                    <a:pt x="532605" y="231556"/>
                    <a:pt x="538544" y="230047"/>
                  </a:cubicBezTo>
                  <a:cubicBezTo>
                    <a:pt x="541325" y="229340"/>
                    <a:pt x="544177" y="228963"/>
                    <a:pt x="547005" y="228445"/>
                  </a:cubicBezTo>
                  <a:cubicBezTo>
                    <a:pt x="547264" y="229057"/>
                    <a:pt x="547547" y="229670"/>
                    <a:pt x="547806" y="230259"/>
                  </a:cubicBezTo>
                  <a:cubicBezTo>
                    <a:pt x="538332" y="240865"/>
                    <a:pt x="528999" y="251636"/>
                    <a:pt x="519171" y="261888"/>
                  </a:cubicBezTo>
                  <a:cubicBezTo>
                    <a:pt x="517898" y="263208"/>
                    <a:pt x="513255" y="263019"/>
                    <a:pt x="511440" y="261723"/>
                  </a:cubicBezTo>
                  <a:cubicBezTo>
                    <a:pt x="508589" y="259673"/>
                    <a:pt x="506043" y="256444"/>
                    <a:pt x="504700" y="253168"/>
                  </a:cubicBezTo>
                  <a:cubicBezTo>
                    <a:pt x="490653" y="219041"/>
                    <a:pt x="468806" y="189675"/>
                    <a:pt x="448207" y="159531"/>
                  </a:cubicBezTo>
                  <a:cubicBezTo>
                    <a:pt x="443093" y="152036"/>
                    <a:pt x="438945" y="143835"/>
                    <a:pt x="434797" y="135727"/>
                  </a:cubicBezTo>
                  <a:cubicBezTo>
                    <a:pt x="433430" y="133088"/>
                    <a:pt x="433453" y="129741"/>
                    <a:pt x="432345" y="124320"/>
                  </a:cubicBezTo>
                  <a:cubicBezTo>
                    <a:pt x="437554" y="126111"/>
                    <a:pt x="441254" y="126559"/>
                    <a:pt x="443917" y="128492"/>
                  </a:cubicBezTo>
                  <a:close/>
                  <a:moveTo>
                    <a:pt x="457634" y="61511"/>
                  </a:moveTo>
                  <a:cubicBezTo>
                    <a:pt x="445921" y="53993"/>
                    <a:pt x="435598" y="44235"/>
                    <a:pt x="425086" y="34997"/>
                  </a:cubicBezTo>
                  <a:cubicBezTo>
                    <a:pt x="423107" y="33252"/>
                    <a:pt x="422918" y="29458"/>
                    <a:pt x="421928" y="26606"/>
                  </a:cubicBezTo>
                  <a:cubicBezTo>
                    <a:pt x="425157" y="26465"/>
                    <a:pt x="428904" y="25216"/>
                    <a:pt x="431497" y="26441"/>
                  </a:cubicBezTo>
                  <a:cubicBezTo>
                    <a:pt x="437200" y="29081"/>
                    <a:pt x="443658" y="31909"/>
                    <a:pt x="447382" y="36576"/>
                  </a:cubicBezTo>
                  <a:cubicBezTo>
                    <a:pt x="456691" y="48336"/>
                    <a:pt x="468240" y="49703"/>
                    <a:pt x="481815" y="47959"/>
                  </a:cubicBezTo>
                  <a:cubicBezTo>
                    <a:pt x="490700" y="46828"/>
                    <a:pt x="499845" y="46969"/>
                    <a:pt x="508801" y="47653"/>
                  </a:cubicBezTo>
                  <a:cubicBezTo>
                    <a:pt x="511912" y="47888"/>
                    <a:pt x="515494" y="50929"/>
                    <a:pt x="517568" y="53686"/>
                  </a:cubicBezTo>
                  <a:cubicBezTo>
                    <a:pt x="523319" y="61299"/>
                    <a:pt x="521975" y="64080"/>
                    <a:pt x="512855" y="66389"/>
                  </a:cubicBezTo>
                  <a:cubicBezTo>
                    <a:pt x="504771" y="68440"/>
                    <a:pt x="496781" y="70844"/>
                    <a:pt x="486552" y="73719"/>
                  </a:cubicBezTo>
                  <a:cubicBezTo>
                    <a:pt x="477738" y="70137"/>
                    <a:pt x="466708" y="67332"/>
                    <a:pt x="457634" y="61511"/>
                  </a:cubicBezTo>
                  <a:close/>
                  <a:moveTo>
                    <a:pt x="867415" y="745720"/>
                  </a:moveTo>
                  <a:cubicBezTo>
                    <a:pt x="866991" y="749821"/>
                    <a:pt x="866261" y="754158"/>
                    <a:pt x="864469" y="757787"/>
                  </a:cubicBezTo>
                  <a:cubicBezTo>
                    <a:pt x="857493" y="771952"/>
                    <a:pt x="857587" y="786800"/>
                    <a:pt x="858954" y="801954"/>
                  </a:cubicBezTo>
                  <a:cubicBezTo>
                    <a:pt x="859520" y="808082"/>
                    <a:pt x="859049" y="814281"/>
                    <a:pt x="859049" y="820455"/>
                  </a:cubicBezTo>
                  <a:cubicBezTo>
                    <a:pt x="857540" y="820785"/>
                    <a:pt x="856032" y="821092"/>
                    <a:pt x="854500" y="821422"/>
                  </a:cubicBezTo>
                  <a:cubicBezTo>
                    <a:pt x="838945" y="797901"/>
                    <a:pt x="832959" y="770255"/>
                    <a:pt x="821269" y="745061"/>
                  </a:cubicBezTo>
                  <a:cubicBezTo>
                    <a:pt x="822023" y="744377"/>
                    <a:pt x="822801" y="743694"/>
                    <a:pt x="823555" y="742987"/>
                  </a:cubicBezTo>
                  <a:cubicBezTo>
                    <a:pt x="826124" y="743788"/>
                    <a:pt x="828811" y="744330"/>
                    <a:pt x="831238" y="745438"/>
                  </a:cubicBezTo>
                  <a:cubicBezTo>
                    <a:pt x="840359" y="749538"/>
                    <a:pt x="848961" y="748007"/>
                    <a:pt x="853039" y="741313"/>
                  </a:cubicBezTo>
                  <a:cubicBezTo>
                    <a:pt x="857399" y="734172"/>
                    <a:pt x="855749" y="725782"/>
                    <a:pt x="847241" y="720149"/>
                  </a:cubicBezTo>
                  <a:cubicBezTo>
                    <a:pt x="831804" y="709897"/>
                    <a:pt x="830979" y="675888"/>
                    <a:pt x="839723" y="665141"/>
                  </a:cubicBezTo>
                  <a:cubicBezTo>
                    <a:pt x="841962" y="662407"/>
                    <a:pt x="846015" y="660074"/>
                    <a:pt x="849480" y="659626"/>
                  </a:cubicBezTo>
                  <a:cubicBezTo>
                    <a:pt x="857517" y="658589"/>
                    <a:pt x="857470" y="661252"/>
                    <a:pt x="856527" y="669077"/>
                  </a:cubicBezTo>
                  <a:cubicBezTo>
                    <a:pt x="855396" y="678551"/>
                    <a:pt x="856315" y="688732"/>
                    <a:pt x="858577" y="698066"/>
                  </a:cubicBezTo>
                  <a:cubicBezTo>
                    <a:pt x="862490" y="713809"/>
                    <a:pt x="869159" y="728987"/>
                    <a:pt x="867415" y="745720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240">
              <a:extLst>
                <a:ext uri="{FF2B5EF4-FFF2-40B4-BE49-F238E27FC236}">
                  <a16:creationId xmlns:a16="http://schemas.microsoft.com/office/drawing/2014/main" xmlns="" id="{82AA9AAE-00D2-4059-9B2C-A8B0F2EAD8D9}"/>
                </a:ext>
              </a:extLst>
            </p:cNvPr>
            <p:cNvSpPr/>
            <p:nvPr/>
          </p:nvSpPr>
          <p:spPr>
            <a:xfrm>
              <a:off x="342903" y="2442120"/>
              <a:ext cx="1122602" cy="585900"/>
            </a:xfrm>
            <a:custGeom>
              <a:avLst/>
              <a:gdLst>
                <a:gd name="connsiteX0" fmla="*/ 1037851 w 1122602"/>
                <a:gd name="connsiteY0" fmla="*/ 440319 h 585900"/>
                <a:gd name="connsiteX1" fmla="*/ 1020600 w 1122602"/>
                <a:gd name="connsiteY1" fmla="*/ 422690 h 585900"/>
                <a:gd name="connsiteX2" fmla="*/ 1006105 w 1122602"/>
                <a:gd name="connsiteY2" fmla="*/ 396883 h 585900"/>
                <a:gd name="connsiteX3" fmla="*/ 996913 w 1122602"/>
                <a:gd name="connsiteY3" fmla="*/ 382577 h 585900"/>
                <a:gd name="connsiteX4" fmla="*/ 988405 w 1122602"/>
                <a:gd name="connsiteY4" fmla="*/ 378005 h 585900"/>
                <a:gd name="connsiteX5" fmla="*/ 984069 w 1122602"/>
                <a:gd name="connsiteY5" fmla="*/ 386843 h 585900"/>
                <a:gd name="connsiteX6" fmla="*/ 992600 w 1122602"/>
                <a:gd name="connsiteY6" fmla="*/ 416091 h 585900"/>
                <a:gd name="connsiteX7" fmla="*/ 1001439 w 1122602"/>
                <a:gd name="connsiteY7" fmla="*/ 433744 h 585900"/>
                <a:gd name="connsiteX8" fmla="*/ 999718 w 1122602"/>
                <a:gd name="connsiteY8" fmla="*/ 441710 h 585900"/>
                <a:gd name="connsiteX9" fmla="*/ 991752 w 1122602"/>
                <a:gd name="connsiteY9" fmla="*/ 440579 h 585900"/>
                <a:gd name="connsiteX10" fmla="*/ 983079 w 1122602"/>
                <a:gd name="connsiteY10" fmla="*/ 434922 h 585900"/>
                <a:gd name="connsiteX11" fmla="*/ 930687 w 1122602"/>
                <a:gd name="connsiteY11" fmla="*/ 386631 h 585900"/>
                <a:gd name="connsiteX12" fmla="*/ 896277 w 1122602"/>
                <a:gd name="connsiteY12" fmla="*/ 357359 h 585900"/>
                <a:gd name="connsiteX13" fmla="*/ 859086 w 1122602"/>
                <a:gd name="connsiteY13" fmla="*/ 351090 h 585900"/>
                <a:gd name="connsiteX14" fmla="*/ 841575 w 1122602"/>
                <a:gd name="connsiteY14" fmla="*/ 352693 h 585900"/>
                <a:gd name="connsiteX15" fmla="*/ 832808 w 1122602"/>
                <a:gd name="connsiteY15" fmla="*/ 345410 h 585900"/>
                <a:gd name="connsiteX16" fmla="*/ 825077 w 1122602"/>
                <a:gd name="connsiteY16" fmla="*/ 330538 h 585900"/>
                <a:gd name="connsiteX17" fmla="*/ 786614 w 1122602"/>
                <a:gd name="connsiteY17" fmla="*/ 289318 h 585900"/>
                <a:gd name="connsiteX18" fmla="*/ 757106 w 1122602"/>
                <a:gd name="connsiteY18" fmla="*/ 256039 h 585900"/>
                <a:gd name="connsiteX19" fmla="*/ 751309 w 1122602"/>
                <a:gd name="connsiteY19" fmla="*/ 244114 h 585900"/>
                <a:gd name="connsiteX20" fmla="*/ 753595 w 1122602"/>
                <a:gd name="connsiteY20" fmla="*/ 241969 h 585900"/>
                <a:gd name="connsiteX21" fmla="*/ 769032 w 1122602"/>
                <a:gd name="connsiteY21" fmla="*/ 250901 h 585900"/>
                <a:gd name="connsiteX22" fmla="*/ 807236 w 1122602"/>
                <a:gd name="connsiteY22" fmla="*/ 283897 h 585900"/>
                <a:gd name="connsiteX23" fmla="*/ 843626 w 1122602"/>
                <a:gd name="connsiteY23" fmla="*/ 309256 h 585900"/>
                <a:gd name="connsiteX24" fmla="*/ 867948 w 1122602"/>
                <a:gd name="connsiteY24" fmla="*/ 312132 h 585900"/>
                <a:gd name="connsiteX25" fmla="*/ 903041 w 1122602"/>
                <a:gd name="connsiteY25" fmla="*/ 324057 h 585900"/>
                <a:gd name="connsiteX26" fmla="*/ 953524 w 1122602"/>
                <a:gd name="connsiteY26" fmla="*/ 383496 h 585900"/>
                <a:gd name="connsiteX27" fmla="*/ 965733 w 1122602"/>
                <a:gd name="connsiteY27" fmla="*/ 389270 h 585900"/>
                <a:gd name="connsiteX28" fmla="*/ 965167 w 1122602"/>
                <a:gd name="connsiteY28" fmla="*/ 374540 h 585900"/>
                <a:gd name="connsiteX29" fmla="*/ 962645 w 1122602"/>
                <a:gd name="connsiteY29" fmla="*/ 370062 h 585900"/>
                <a:gd name="connsiteX30" fmla="*/ 941245 w 1122602"/>
                <a:gd name="connsiteY30" fmla="*/ 342558 h 585900"/>
                <a:gd name="connsiteX31" fmla="*/ 795075 w 1122602"/>
                <a:gd name="connsiteY31" fmla="*/ 204330 h 585900"/>
                <a:gd name="connsiteX32" fmla="*/ 717135 w 1122602"/>
                <a:gd name="connsiteY32" fmla="*/ 150430 h 585900"/>
                <a:gd name="connsiteX33" fmla="*/ 570352 w 1122602"/>
                <a:gd name="connsiteY33" fmla="*/ 100418 h 585900"/>
                <a:gd name="connsiteX34" fmla="*/ 497856 w 1122602"/>
                <a:gd name="connsiteY34" fmla="*/ 91415 h 585900"/>
                <a:gd name="connsiteX35" fmla="*/ 487486 w 1122602"/>
                <a:gd name="connsiteY35" fmla="*/ 96741 h 585900"/>
                <a:gd name="connsiteX36" fmla="*/ 494415 w 1122602"/>
                <a:gd name="connsiteY36" fmla="*/ 105509 h 585900"/>
                <a:gd name="connsiteX37" fmla="*/ 523451 w 1122602"/>
                <a:gd name="connsiteY37" fmla="*/ 113404 h 585900"/>
                <a:gd name="connsiteX38" fmla="*/ 623969 w 1122602"/>
                <a:gd name="connsiteY38" fmla="*/ 130208 h 585900"/>
                <a:gd name="connsiteX39" fmla="*/ 707566 w 1122602"/>
                <a:gd name="connsiteY39" fmla="*/ 171641 h 585900"/>
                <a:gd name="connsiteX40" fmla="*/ 727128 w 1122602"/>
                <a:gd name="connsiteY40" fmla="*/ 181823 h 585900"/>
                <a:gd name="connsiteX41" fmla="*/ 747373 w 1122602"/>
                <a:gd name="connsiteY41" fmla="*/ 190213 h 585900"/>
                <a:gd name="connsiteX42" fmla="*/ 836626 w 1122602"/>
                <a:gd name="connsiteY42" fmla="*/ 262638 h 585900"/>
                <a:gd name="connsiteX43" fmla="*/ 864177 w 1122602"/>
                <a:gd name="connsiteY43" fmla="*/ 291722 h 585900"/>
                <a:gd name="connsiteX44" fmla="*/ 868419 w 1122602"/>
                <a:gd name="connsiteY44" fmla="*/ 299994 h 585900"/>
                <a:gd name="connsiteX45" fmla="*/ 866015 w 1122602"/>
                <a:gd name="connsiteY45" fmla="*/ 302139 h 585900"/>
                <a:gd name="connsiteX46" fmla="*/ 838582 w 1122602"/>
                <a:gd name="connsiteY46" fmla="*/ 285217 h 585900"/>
                <a:gd name="connsiteX47" fmla="*/ 745982 w 1122602"/>
                <a:gd name="connsiteY47" fmla="*/ 214441 h 585900"/>
                <a:gd name="connsiteX48" fmla="*/ 714118 w 1122602"/>
                <a:gd name="connsiteY48" fmla="*/ 195869 h 585900"/>
                <a:gd name="connsiteX49" fmla="*/ 686849 w 1122602"/>
                <a:gd name="connsiteY49" fmla="*/ 181870 h 585900"/>
                <a:gd name="connsiteX50" fmla="*/ 667288 w 1122602"/>
                <a:gd name="connsiteY50" fmla="*/ 168648 h 585900"/>
                <a:gd name="connsiteX51" fmla="*/ 599270 w 1122602"/>
                <a:gd name="connsiteY51" fmla="*/ 149393 h 585900"/>
                <a:gd name="connsiteX52" fmla="*/ 572944 w 1122602"/>
                <a:gd name="connsiteY52" fmla="*/ 145999 h 585900"/>
                <a:gd name="connsiteX53" fmla="*/ 572355 w 1122602"/>
                <a:gd name="connsiteY53" fmla="*/ 148521 h 585900"/>
                <a:gd name="connsiteX54" fmla="*/ 607189 w 1122602"/>
                <a:gd name="connsiteY54" fmla="*/ 164147 h 585900"/>
                <a:gd name="connsiteX55" fmla="*/ 724158 w 1122602"/>
                <a:gd name="connsiteY55" fmla="*/ 224670 h 585900"/>
                <a:gd name="connsiteX56" fmla="*/ 736249 w 1122602"/>
                <a:gd name="connsiteY56" fmla="*/ 235535 h 585900"/>
                <a:gd name="connsiteX57" fmla="*/ 737568 w 1122602"/>
                <a:gd name="connsiteY57" fmla="*/ 242888 h 585900"/>
                <a:gd name="connsiteX58" fmla="*/ 729532 w 1122602"/>
                <a:gd name="connsiteY58" fmla="*/ 243784 h 585900"/>
                <a:gd name="connsiteX59" fmla="*/ 722555 w 1122602"/>
                <a:gd name="connsiteY59" fmla="*/ 239683 h 585900"/>
                <a:gd name="connsiteX60" fmla="*/ 706105 w 1122602"/>
                <a:gd name="connsiteY60" fmla="*/ 229713 h 585900"/>
                <a:gd name="connsiteX61" fmla="*/ 540396 w 1122602"/>
                <a:gd name="connsiteY61" fmla="*/ 170981 h 585900"/>
                <a:gd name="connsiteX62" fmla="*/ 520033 w 1122602"/>
                <a:gd name="connsiteY62" fmla="*/ 170251 h 585900"/>
                <a:gd name="connsiteX63" fmla="*/ 515037 w 1122602"/>
                <a:gd name="connsiteY63" fmla="*/ 180338 h 585900"/>
                <a:gd name="connsiteX64" fmla="*/ 508980 w 1122602"/>
                <a:gd name="connsiteY64" fmla="*/ 192947 h 585900"/>
                <a:gd name="connsiteX65" fmla="*/ 468230 w 1122602"/>
                <a:gd name="connsiteY65" fmla="*/ 192216 h 585900"/>
                <a:gd name="connsiteX66" fmla="*/ 458025 w 1122602"/>
                <a:gd name="connsiteY66" fmla="*/ 178311 h 585900"/>
                <a:gd name="connsiteX67" fmla="*/ 451285 w 1122602"/>
                <a:gd name="connsiteY67" fmla="*/ 169143 h 585900"/>
                <a:gd name="connsiteX68" fmla="*/ 436272 w 1122602"/>
                <a:gd name="connsiteY68" fmla="*/ 165867 h 585900"/>
                <a:gd name="connsiteX69" fmla="*/ 393920 w 1122602"/>
                <a:gd name="connsiteY69" fmla="*/ 165679 h 585900"/>
                <a:gd name="connsiteX70" fmla="*/ 381146 w 1122602"/>
                <a:gd name="connsiteY70" fmla="*/ 164076 h 585900"/>
                <a:gd name="connsiteX71" fmla="*/ 387509 w 1122602"/>
                <a:gd name="connsiteY71" fmla="*/ 129431 h 585900"/>
                <a:gd name="connsiteX72" fmla="*/ 379213 w 1122602"/>
                <a:gd name="connsiteY72" fmla="*/ 97566 h 585900"/>
                <a:gd name="connsiteX73" fmla="*/ 388263 w 1122602"/>
                <a:gd name="connsiteY73" fmla="*/ 85429 h 585900"/>
                <a:gd name="connsiteX74" fmla="*/ 444026 w 1122602"/>
                <a:gd name="connsiteY74" fmla="*/ 77887 h 585900"/>
                <a:gd name="connsiteX75" fmla="*/ 579638 w 1122602"/>
                <a:gd name="connsiteY75" fmla="*/ 83425 h 585900"/>
                <a:gd name="connsiteX76" fmla="*/ 620246 w 1122602"/>
                <a:gd name="connsiteY76" fmla="*/ 70369 h 585900"/>
                <a:gd name="connsiteX77" fmla="*/ 637568 w 1122602"/>
                <a:gd name="connsiteY77" fmla="*/ 64288 h 585900"/>
                <a:gd name="connsiteX78" fmla="*/ 676197 w 1122602"/>
                <a:gd name="connsiteY78" fmla="*/ 73951 h 585900"/>
                <a:gd name="connsiteX79" fmla="*/ 698351 w 1122602"/>
                <a:gd name="connsiteY79" fmla="*/ 79560 h 585900"/>
                <a:gd name="connsiteX80" fmla="*/ 704031 w 1122602"/>
                <a:gd name="connsiteY80" fmla="*/ 73385 h 585900"/>
                <a:gd name="connsiteX81" fmla="*/ 687156 w 1122602"/>
                <a:gd name="connsiteY81" fmla="*/ 41262 h 585900"/>
                <a:gd name="connsiteX82" fmla="*/ 639194 w 1122602"/>
                <a:gd name="connsiteY82" fmla="*/ 17151 h 585900"/>
                <a:gd name="connsiteX83" fmla="*/ 580792 w 1122602"/>
                <a:gd name="connsiteY83" fmla="*/ 18424 h 585900"/>
                <a:gd name="connsiteX84" fmla="*/ 577894 w 1122602"/>
                <a:gd name="connsiteY84" fmla="*/ 17953 h 585900"/>
                <a:gd name="connsiteX85" fmla="*/ 578718 w 1122602"/>
                <a:gd name="connsiteY85" fmla="*/ 14747 h 585900"/>
                <a:gd name="connsiteX86" fmla="*/ 571813 w 1122602"/>
                <a:gd name="connsiteY86" fmla="*/ 677 h 585900"/>
                <a:gd name="connsiteX87" fmla="*/ 546901 w 1122602"/>
                <a:gd name="connsiteY87" fmla="*/ 913 h 585900"/>
                <a:gd name="connsiteX88" fmla="*/ 538393 w 1122602"/>
                <a:gd name="connsiteY88" fmla="*/ 6098 h 585900"/>
                <a:gd name="connsiteX89" fmla="*/ 543060 w 1122602"/>
                <a:gd name="connsiteY89" fmla="*/ 15808 h 585900"/>
                <a:gd name="connsiteX90" fmla="*/ 569597 w 1122602"/>
                <a:gd name="connsiteY90" fmla="*/ 31929 h 585900"/>
                <a:gd name="connsiteX91" fmla="*/ 577210 w 1122602"/>
                <a:gd name="connsiteY91" fmla="*/ 37420 h 585900"/>
                <a:gd name="connsiteX92" fmla="*/ 576291 w 1122602"/>
                <a:gd name="connsiteY92" fmla="*/ 39447 h 585900"/>
                <a:gd name="connsiteX93" fmla="*/ 560901 w 1122602"/>
                <a:gd name="connsiteY93" fmla="*/ 40413 h 585900"/>
                <a:gd name="connsiteX94" fmla="*/ 492034 w 1122602"/>
                <a:gd name="connsiteY94" fmla="*/ 35959 h 585900"/>
                <a:gd name="connsiteX95" fmla="*/ 441693 w 1122602"/>
                <a:gd name="connsiteY95" fmla="*/ 36595 h 585900"/>
                <a:gd name="connsiteX96" fmla="*/ 427740 w 1122602"/>
                <a:gd name="connsiteY96" fmla="*/ 48921 h 585900"/>
                <a:gd name="connsiteX97" fmla="*/ 418148 w 1122602"/>
                <a:gd name="connsiteY97" fmla="*/ 57123 h 585900"/>
                <a:gd name="connsiteX98" fmla="*/ 403017 w 1122602"/>
                <a:gd name="connsiteY98" fmla="*/ 54177 h 585900"/>
                <a:gd name="connsiteX99" fmla="*/ 390738 w 1122602"/>
                <a:gd name="connsiteY99" fmla="*/ 51160 h 585900"/>
                <a:gd name="connsiteX100" fmla="*/ 385836 w 1122602"/>
                <a:gd name="connsiteY100" fmla="*/ 69308 h 585900"/>
                <a:gd name="connsiteX101" fmla="*/ 351709 w 1122602"/>
                <a:gd name="connsiteY101" fmla="*/ 88493 h 585900"/>
                <a:gd name="connsiteX102" fmla="*/ 338864 w 1122602"/>
                <a:gd name="connsiteY102" fmla="*/ 95987 h 585900"/>
                <a:gd name="connsiteX103" fmla="*/ 339430 w 1122602"/>
                <a:gd name="connsiteY103" fmla="*/ 98391 h 585900"/>
                <a:gd name="connsiteX104" fmla="*/ 371860 w 1122602"/>
                <a:gd name="connsiteY104" fmla="*/ 102704 h 585900"/>
                <a:gd name="connsiteX105" fmla="*/ 372308 w 1122602"/>
                <a:gd name="connsiteY105" fmla="*/ 105627 h 585900"/>
                <a:gd name="connsiteX106" fmla="*/ 345699 w 1122602"/>
                <a:gd name="connsiteY106" fmla="*/ 126272 h 585900"/>
                <a:gd name="connsiteX107" fmla="*/ 364954 w 1122602"/>
                <a:gd name="connsiteY107" fmla="*/ 129030 h 585900"/>
                <a:gd name="connsiteX108" fmla="*/ 349187 w 1122602"/>
                <a:gd name="connsiteY108" fmla="*/ 143100 h 585900"/>
                <a:gd name="connsiteX109" fmla="*/ 254537 w 1122602"/>
                <a:gd name="connsiteY109" fmla="*/ 201384 h 585900"/>
                <a:gd name="connsiteX110" fmla="*/ 205539 w 1122602"/>
                <a:gd name="connsiteY110" fmla="*/ 223963 h 585900"/>
                <a:gd name="connsiteX111" fmla="*/ 197761 w 1122602"/>
                <a:gd name="connsiteY111" fmla="*/ 224528 h 585900"/>
                <a:gd name="connsiteX112" fmla="*/ 197031 w 1122602"/>
                <a:gd name="connsiteY112" fmla="*/ 222360 h 585900"/>
                <a:gd name="connsiteX113" fmla="*/ 244426 w 1122602"/>
                <a:gd name="connsiteY113" fmla="*/ 176473 h 585900"/>
                <a:gd name="connsiteX114" fmla="*/ 235400 w 1122602"/>
                <a:gd name="connsiteY114" fmla="*/ 180904 h 585900"/>
                <a:gd name="connsiteX115" fmla="*/ 187038 w 1122602"/>
                <a:gd name="connsiteY115" fmla="*/ 209893 h 585900"/>
                <a:gd name="connsiteX116" fmla="*/ 130780 w 1122602"/>
                <a:gd name="connsiteY116" fmla="*/ 241403 h 585900"/>
                <a:gd name="connsiteX117" fmla="*/ 105586 w 1122602"/>
                <a:gd name="connsiteY117" fmla="*/ 267328 h 585900"/>
                <a:gd name="connsiteX118" fmla="*/ 79496 w 1122602"/>
                <a:gd name="connsiteY118" fmla="*/ 316633 h 585900"/>
                <a:gd name="connsiteX119" fmla="*/ 26090 w 1122602"/>
                <a:gd name="connsiteY119" fmla="*/ 404849 h 585900"/>
                <a:gd name="connsiteX120" fmla="*/ 2616 w 1122602"/>
                <a:gd name="connsiteY120" fmla="*/ 459150 h 585900"/>
                <a:gd name="connsiteX121" fmla="*/ 0 w 1122602"/>
                <a:gd name="connsiteY121" fmla="*/ 474470 h 585900"/>
                <a:gd name="connsiteX122" fmla="*/ 3229 w 1122602"/>
                <a:gd name="connsiteY122" fmla="*/ 475954 h 585900"/>
                <a:gd name="connsiteX123" fmla="*/ 10229 w 1122602"/>
                <a:gd name="connsiteY123" fmla="*/ 469025 h 585900"/>
                <a:gd name="connsiteX124" fmla="*/ 23450 w 1122602"/>
                <a:gd name="connsiteY124" fmla="*/ 446777 h 585900"/>
                <a:gd name="connsiteX125" fmla="*/ 104572 w 1122602"/>
                <a:gd name="connsiteY125" fmla="*/ 312438 h 585900"/>
                <a:gd name="connsiteX126" fmla="*/ 163281 w 1122602"/>
                <a:gd name="connsiteY126" fmla="*/ 246635 h 585900"/>
                <a:gd name="connsiteX127" fmla="*/ 186071 w 1122602"/>
                <a:gd name="connsiteY127" fmla="*/ 237161 h 585900"/>
                <a:gd name="connsiteX128" fmla="*/ 190054 w 1122602"/>
                <a:gd name="connsiteY128" fmla="*/ 244114 h 585900"/>
                <a:gd name="connsiteX129" fmla="*/ 177280 w 1122602"/>
                <a:gd name="connsiteY129" fmla="*/ 260446 h 585900"/>
                <a:gd name="connsiteX130" fmla="*/ 127952 w 1122602"/>
                <a:gd name="connsiteY130" fmla="*/ 313994 h 585900"/>
                <a:gd name="connsiteX131" fmla="*/ 99906 w 1122602"/>
                <a:gd name="connsiteY131" fmla="*/ 354790 h 585900"/>
                <a:gd name="connsiteX132" fmla="*/ 100330 w 1122602"/>
                <a:gd name="connsiteY132" fmla="*/ 367423 h 585900"/>
                <a:gd name="connsiteX133" fmla="*/ 115272 w 1122602"/>
                <a:gd name="connsiteY133" fmla="*/ 369638 h 585900"/>
                <a:gd name="connsiteX134" fmla="*/ 126774 w 1122602"/>
                <a:gd name="connsiteY134" fmla="*/ 362120 h 585900"/>
                <a:gd name="connsiteX135" fmla="*/ 137992 w 1122602"/>
                <a:gd name="connsiteY135" fmla="*/ 344019 h 585900"/>
                <a:gd name="connsiteX136" fmla="*/ 161136 w 1122602"/>
                <a:gd name="connsiteY136" fmla="*/ 304660 h 585900"/>
                <a:gd name="connsiteX137" fmla="*/ 195074 w 1122602"/>
                <a:gd name="connsiteY137" fmla="*/ 277887 h 585900"/>
                <a:gd name="connsiteX138" fmla="*/ 210818 w 1122602"/>
                <a:gd name="connsiteY138" fmla="*/ 282671 h 585900"/>
                <a:gd name="connsiteX139" fmla="*/ 204337 w 1122602"/>
                <a:gd name="connsiteY139" fmla="*/ 300654 h 585900"/>
                <a:gd name="connsiteX140" fmla="*/ 190832 w 1122602"/>
                <a:gd name="connsiteY140" fmla="*/ 304048 h 585900"/>
                <a:gd name="connsiteX141" fmla="*/ 175395 w 1122602"/>
                <a:gd name="connsiteY141" fmla="*/ 310058 h 585900"/>
                <a:gd name="connsiteX142" fmla="*/ 173981 w 1122602"/>
                <a:gd name="connsiteY142" fmla="*/ 327050 h 585900"/>
                <a:gd name="connsiteX143" fmla="*/ 187485 w 1122602"/>
                <a:gd name="connsiteY143" fmla="*/ 327380 h 585900"/>
                <a:gd name="connsiteX144" fmla="*/ 199175 w 1122602"/>
                <a:gd name="connsiteY144" fmla="*/ 319556 h 585900"/>
                <a:gd name="connsiteX145" fmla="*/ 232336 w 1122602"/>
                <a:gd name="connsiteY145" fmla="*/ 288705 h 585900"/>
                <a:gd name="connsiteX146" fmla="*/ 268867 w 1122602"/>
                <a:gd name="connsiteY146" fmla="*/ 257265 h 585900"/>
                <a:gd name="connsiteX147" fmla="*/ 360641 w 1122602"/>
                <a:gd name="connsiteY147" fmla="*/ 226602 h 585900"/>
                <a:gd name="connsiteX148" fmla="*/ 368607 w 1122602"/>
                <a:gd name="connsiteY148" fmla="*/ 227899 h 585900"/>
                <a:gd name="connsiteX149" fmla="*/ 369197 w 1122602"/>
                <a:gd name="connsiteY149" fmla="*/ 230208 h 585900"/>
                <a:gd name="connsiteX150" fmla="*/ 359958 w 1122602"/>
                <a:gd name="connsiteY150" fmla="*/ 236666 h 585900"/>
                <a:gd name="connsiteX151" fmla="*/ 337403 w 1122602"/>
                <a:gd name="connsiteY151" fmla="*/ 245928 h 585900"/>
                <a:gd name="connsiteX152" fmla="*/ 275466 w 1122602"/>
                <a:gd name="connsiteY152" fmla="*/ 280149 h 585900"/>
                <a:gd name="connsiteX153" fmla="*/ 183149 w 1122602"/>
                <a:gd name="connsiteY153" fmla="*/ 380338 h 585900"/>
                <a:gd name="connsiteX154" fmla="*/ 100283 w 1122602"/>
                <a:gd name="connsiteY154" fmla="*/ 552033 h 585900"/>
                <a:gd name="connsiteX155" fmla="*/ 95546 w 1122602"/>
                <a:gd name="connsiteY155" fmla="*/ 578736 h 585900"/>
                <a:gd name="connsiteX156" fmla="*/ 97667 w 1122602"/>
                <a:gd name="connsiteY156" fmla="*/ 579207 h 585900"/>
                <a:gd name="connsiteX157" fmla="*/ 101909 w 1122602"/>
                <a:gd name="connsiteY157" fmla="*/ 571618 h 585900"/>
                <a:gd name="connsiteX158" fmla="*/ 126137 w 1122602"/>
                <a:gd name="connsiteY158" fmla="*/ 514371 h 585900"/>
                <a:gd name="connsiteX159" fmla="*/ 137709 w 1122602"/>
                <a:gd name="connsiteY159" fmla="*/ 487998 h 585900"/>
                <a:gd name="connsiteX160" fmla="*/ 167994 w 1122602"/>
                <a:gd name="connsiteY160" fmla="*/ 474399 h 585900"/>
                <a:gd name="connsiteX161" fmla="*/ 197573 w 1122602"/>
                <a:gd name="connsiteY161" fmla="*/ 465160 h 585900"/>
                <a:gd name="connsiteX162" fmla="*/ 209310 w 1122602"/>
                <a:gd name="connsiteY162" fmla="*/ 449016 h 585900"/>
                <a:gd name="connsiteX163" fmla="*/ 233161 w 1122602"/>
                <a:gd name="connsiteY163" fmla="*/ 409728 h 585900"/>
                <a:gd name="connsiteX164" fmla="*/ 364907 w 1122602"/>
                <a:gd name="connsiteY164" fmla="*/ 300371 h 585900"/>
                <a:gd name="connsiteX165" fmla="*/ 496701 w 1122602"/>
                <a:gd name="connsiteY165" fmla="*/ 290095 h 585900"/>
                <a:gd name="connsiteX166" fmla="*/ 537828 w 1122602"/>
                <a:gd name="connsiteY166" fmla="*/ 293348 h 585900"/>
                <a:gd name="connsiteX167" fmla="*/ 551992 w 1122602"/>
                <a:gd name="connsiteY167" fmla="*/ 287974 h 585900"/>
                <a:gd name="connsiteX168" fmla="*/ 551191 w 1122602"/>
                <a:gd name="connsiteY168" fmla="*/ 275318 h 585900"/>
                <a:gd name="connsiteX169" fmla="*/ 545063 w 1122602"/>
                <a:gd name="connsiteY169" fmla="*/ 272820 h 585900"/>
                <a:gd name="connsiteX170" fmla="*/ 492364 w 1122602"/>
                <a:gd name="connsiteY170" fmla="*/ 265844 h 585900"/>
                <a:gd name="connsiteX171" fmla="*/ 404997 w 1122602"/>
                <a:gd name="connsiteY171" fmla="*/ 270274 h 585900"/>
                <a:gd name="connsiteX172" fmla="*/ 324158 w 1122602"/>
                <a:gd name="connsiteY172" fmla="*/ 298792 h 585900"/>
                <a:gd name="connsiteX173" fmla="*/ 212232 w 1122602"/>
                <a:gd name="connsiteY173" fmla="*/ 402539 h 585900"/>
                <a:gd name="connsiteX174" fmla="*/ 184209 w 1122602"/>
                <a:gd name="connsiteY174" fmla="*/ 454531 h 585900"/>
                <a:gd name="connsiteX175" fmla="*/ 182842 w 1122602"/>
                <a:gd name="connsiteY175" fmla="*/ 457948 h 585900"/>
                <a:gd name="connsiteX176" fmla="*/ 163234 w 1122602"/>
                <a:gd name="connsiteY176" fmla="*/ 464170 h 585900"/>
                <a:gd name="connsiteX177" fmla="*/ 161325 w 1122602"/>
                <a:gd name="connsiteY177" fmla="*/ 449087 h 585900"/>
                <a:gd name="connsiteX178" fmla="*/ 212892 w 1122602"/>
                <a:gd name="connsiteY178" fmla="*/ 368813 h 585900"/>
                <a:gd name="connsiteX179" fmla="*/ 287839 w 1122602"/>
                <a:gd name="connsiteY179" fmla="*/ 294715 h 585900"/>
                <a:gd name="connsiteX180" fmla="*/ 385577 w 1122602"/>
                <a:gd name="connsiteY180" fmla="*/ 251868 h 585900"/>
                <a:gd name="connsiteX181" fmla="*/ 396842 w 1122602"/>
                <a:gd name="connsiteY181" fmla="*/ 248332 h 585900"/>
                <a:gd name="connsiteX182" fmla="*/ 400519 w 1122602"/>
                <a:gd name="connsiteY182" fmla="*/ 234804 h 585900"/>
                <a:gd name="connsiteX183" fmla="*/ 354773 w 1122602"/>
                <a:gd name="connsiteY183" fmla="*/ 208832 h 585900"/>
                <a:gd name="connsiteX184" fmla="*/ 348645 w 1122602"/>
                <a:gd name="connsiteY184" fmla="*/ 207371 h 585900"/>
                <a:gd name="connsiteX185" fmla="*/ 388475 w 1122602"/>
                <a:gd name="connsiteY185" fmla="*/ 194974 h 585900"/>
                <a:gd name="connsiteX186" fmla="*/ 417794 w 1122602"/>
                <a:gd name="connsiteY186" fmla="*/ 216256 h 585900"/>
                <a:gd name="connsiteX187" fmla="*/ 426915 w 1122602"/>
                <a:gd name="connsiteY187" fmla="*/ 222643 h 585900"/>
                <a:gd name="connsiteX188" fmla="*/ 428518 w 1122602"/>
                <a:gd name="connsiteY188" fmla="*/ 221323 h 585900"/>
                <a:gd name="connsiteX189" fmla="*/ 425077 w 1122602"/>
                <a:gd name="connsiteY189" fmla="*/ 209539 h 585900"/>
                <a:gd name="connsiteX190" fmla="*/ 421990 w 1122602"/>
                <a:gd name="connsiteY190" fmla="*/ 190001 h 585900"/>
                <a:gd name="connsiteX191" fmla="*/ 433915 w 1122602"/>
                <a:gd name="connsiteY191" fmla="*/ 183850 h 585900"/>
                <a:gd name="connsiteX192" fmla="*/ 440679 w 1122602"/>
                <a:gd name="connsiteY192" fmla="*/ 192099 h 585900"/>
                <a:gd name="connsiteX193" fmla="*/ 452840 w 1122602"/>
                <a:gd name="connsiteY193" fmla="*/ 204213 h 585900"/>
                <a:gd name="connsiteX194" fmla="*/ 484210 w 1122602"/>
                <a:gd name="connsiteY194" fmla="*/ 208903 h 585900"/>
                <a:gd name="connsiteX195" fmla="*/ 548551 w 1122602"/>
                <a:gd name="connsiteY195" fmla="*/ 218212 h 585900"/>
                <a:gd name="connsiteX196" fmla="*/ 582183 w 1122602"/>
                <a:gd name="connsiteY196" fmla="*/ 231481 h 585900"/>
                <a:gd name="connsiteX197" fmla="*/ 600873 w 1122602"/>
                <a:gd name="connsiteY197" fmla="*/ 223609 h 585900"/>
                <a:gd name="connsiteX198" fmla="*/ 618077 w 1122602"/>
                <a:gd name="connsiteY198" fmla="*/ 209704 h 585900"/>
                <a:gd name="connsiteX199" fmla="*/ 625336 w 1122602"/>
                <a:gd name="connsiteY199" fmla="*/ 211401 h 585900"/>
                <a:gd name="connsiteX200" fmla="*/ 624606 w 1122602"/>
                <a:gd name="connsiteY200" fmla="*/ 218542 h 585900"/>
                <a:gd name="connsiteX201" fmla="*/ 575136 w 1122602"/>
                <a:gd name="connsiteY201" fmla="*/ 242558 h 585900"/>
                <a:gd name="connsiteX202" fmla="*/ 558544 w 1122602"/>
                <a:gd name="connsiteY202" fmla="*/ 238834 h 585900"/>
                <a:gd name="connsiteX203" fmla="*/ 498374 w 1122602"/>
                <a:gd name="connsiteY203" fmla="*/ 234144 h 585900"/>
                <a:gd name="connsiteX204" fmla="*/ 479284 w 1122602"/>
                <a:gd name="connsiteY204" fmla="*/ 243053 h 585900"/>
                <a:gd name="connsiteX205" fmla="*/ 490903 w 1122602"/>
                <a:gd name="connsiteY205" fmla="*/ 247460 h 585900"/>
                <a:gd name="connsiteX206" fmla="*/ 533161 w 1122602"/>
                <a:gd name="connsiteY206" fmla="*/ 254979 h 585900"/>
                <a:gd name="connsiteX207" fmla="*/ 634222 w 1122602"/>
                <a:gd name="connsiteY207" fmla="*/ 288610 h 585900"/>
                <a:gd name="connsiteX208" fmla="*/ 645582 w 1122602"/>
                <a:gd name="connsiteY208" fmla="*/ 293937 h 585900"/>
                <a:gd name="connsiteX209" fmla="*/ 657507 w 1122602"/>
                <a:gd name="connsiteY209" fmla="*/ 287267 h 585900"/>
                <a:gd name="connsiteX210" fmla="*/ 671130 w 1122602"/>
                <a:gd name="connsiteY210" fmla="*/ 278688 h 585900"/>
                <a:gd name="connsiteX211" fmla="*/ 689183 w 1122602"/>
                <a:gd name="connsiteY211" fmla="*/ 286961 h 585900"/>
                <a:gd name="connsiteX212" fmla="*/ 757059 w 1122602"/>
                <a:gd name="connsiteY212" fmla="*/ 338599 h 585900"/>
                <a:gd name="connsiteX213" fmla="*/ 788146 w 1122602"/>
                <a:gd name="connsiteY213" fmla="*/ 370345 h 585900"/>
                <a:gd name="connsiteX214" fmla="*/ 790220 w 1122602"/>
                <a:gd name="connsiteY214" fmla="*/ 378429 h 585900"/>
                <a:gd name="connsiteX215" fmla="*/ 781900 w 1122602"/>
                <a:gd name="connsiteY215" fmla="*/ 379254 h 585900"/>
                <a:gd name="connsiteX216" fmla="*/ 767759 w 1122602"/>
                <a:gd name="connsiteY216" fmla="*/ 374941 h 585900"/>
                <a:gd name="connsiteX217" fmla="*/ 757931 w 1122602"/>
                <a:gd name="connsiteY217" fmla="*/ 383779 h 585900"/>
                <a:gd name="connsiteX218" fmla="*/ 764083 w 1122602"/>
                <a:gd name="connsiteY218" fmla="*/ 403553 h 585900"/>
                <a:gd name="connsiteX219" fmla="*/ 765473 w 1122602"/>
                <a:gd name="connsiteY219" fmla="*/ 412839 h 585900"/>
                <a:gd name="connsiteX220" fmla="*/ 753972 w 1122602"/>
                <a:gd name="connsiteY220" fmla="*/ 405061 h 585900"/>
                <a:gd name="connsiteX221" fmla="*/ 730404 w 1122602"/>
                <a:gd name="connsiteY221" fmla="*/ 388304 h 585900"/>
                <a:gd name="connsiteX222" fmla="*/ 717653 w 1122602"/>
                <a:gd name="connsiteY222" fmla="*/ 384628 h 585900"/>
                <a:gd name="connsiteX223" fmla="*/ 721872 w 1122602"/>
                <a:gd name="connsiteY223" fmla="*/ 397967 h 585900"/>
                <a:gd name="connsiteX224" fmla="*/ 735659 w 1122602"/>
                <a:gd name="connsiteY224" fmla="*/ 419909 h 585900"/>
                <a:gd name="connsiteX225" fmla="*/ 781028 w 1122602"/>
                <a:gd name="connsiteY225" fmla="*/ 464147 h 585900"/>
                <a:gd name="connsiteX226" fmla="*/ 808839 w 1122602"/>
                <a:gd name="connsiteY226" fmla="*/ 466244 h 585900"/>
                <a:gd name="connsiteX227" fmla="*/ 814778 w 1122602"/>
                <a:gd name="connsiteY227" fmla="*/ 438882 h 585900"/>
                <a:gd name="connsiteX228" fmla="*/ 803536 w 1122602"/>
                <a:gd name="connsiteY228" fmla="*/ 383991 h 585900"/>
                <a:gd name="connsiteX229" fmla="*/ 788523 w 1122602"/>
                <a:gd name="connsiteY229" fmla="*/ 350689 h 585900"/>
                <a:gd name="connsiteX230" fmla="*/ 698445 w 1122602"/>
                <a:gd name="connsiteY230" fmla="*/ 273715 h 585900"/>
                <a:gd name="connsiteX231" fmla="*/ 656635 w 1122602"/>
                <a:gd name="connsiteY231" fmla="*/ 261201 h 585900"/>
                <a:gd name="connsiteX232" fmla="*/ 633656 w 1122602"/>
                <a:gd name="connsiteY232" fmla="*/ 262379 h 585900"/>
                <a:gd name="connsiteX233" fmla="*/ 623427 w 1122602"/>
                <a:gd name="connsiteY233" fmla="*/ 251420 h 585900"/>
                <a:gd name="connsiteX234" fmla="*/ 650130 w 1122602"/>
                <a:gd name="connsiteY234" fmla="*/ 227781 h 585900"/>
                <a:gd name="connsiteX235" fmla="*/ 664554 w 1122602"/>
                <a:gd name="connsiteY235" fmla="*/ 230585 h 585900"/>
                <a:gd name="connsiteX236" fmla="*/ 711973 w 1122602"/>
                <a:gd name="connsiteY236" fmla="*/ 256133 h 585900"/>
                <a:gd name="connsiteX237" fmla="*/ 835235 w 1122602"/>
                <a:gd name="connsiteY237" fmla="*/ 370746 h 585900"/>
                <a:gd name="connsiteX238" fmla="*/ 896513 w 1122602"/>
                <a:gd name="connsiteY238" fmla="*/ 428983 h 585900"/>
                <a:gd name="connsiteX239" fmla="*/ 907660 w 1122602"/>
                <a:gd name="connsiteY239" fmla="*/ 435511 h 585900"/>
                <a:gd name="connsiteX240" fmla="*/ 910064 w 1122602"/>
                <a:gd name="connsiteY240" fmla="*/ 434215 h 585900"/>
                <a:gd name="connsiteX241" fmla="*/ 907778 w 1122602"/>
                <a:gd name="connsiteY241" fmla="*/ 422077 h 585900"/>
                <a:gd name="connsiteX242" fmla="*/ 883786 w 1122602"/>
                <a:gd name="connsiteY242" fmla="*/ 386631 h 585900"/>
                <a:gd name="connsiteX243" fmla="*/ 857248 w 1122602"/>
                <a:gd name="connsiteY243" fmla="*/ 356228 h 585900"/>
                <a:gd name="connsiteX244" fmla="*/ 867594 w 1122602"/>
                <a:gd name="connsiteY244" fmla="*/ 363204 h 585900"/>
                <a:gd name="connsiteX245" fmla="*/ 994769 w 1122602"/>
                <a:gd name="connsiteY245" fmla="*/ 489671 h 585900"/>
                <a:gd name="connsiteX246" fmla="*/ 1056777 w 1122602"/>
                <a:gd name="connsiteY246" fmla="*/ 568413 h 585900"/>
                <a:gd name="connsiteX247" fmla="*/ 1073534 w 1122602"/>
                <a:gd name="connsiteY247" fmla="*/ 584086 h 585900"/>
                <a:gd name="connsiteX248" fmla="*/ 1083692 w 1122602"/>
                <a:gd name="connsiteY248" fmla="*/ 585900 h 585900"/>
                <a:gd name="connsiteX249" fmla="*/ 1082160 w 1122602"/>
                <a:gd name="connsiteY249" fmla="*/ 577157 h 585900"/>
                <a:gd name="connsiteX250" fmla="*/ 1056353 w 1122602"/>
                <a:gd name="connsiteY250" fmla="*/ 538245 h 585900"/>
                <a:gd name="connsiteX251" fmla="*/ 1011361 w 1122602"/>
                <a:gd name="connsiteY251" fmla="*/ 473810 h 585900"/>
                <a:gd name="connsiteX252" fmla="*/ 1004597 w 1122602"/>
                <a:gd name="connsiteY252" fmla="*/ 455238 h 585900"/>
                <a:gd name="connsiteX253" fmla="*/ 1015132 w 1122602"/>
                <a:gd name="connsiteY253" fmla="*/ 447248 h 585900"/>
                <a:gd name="connsiteX254" fmla="*/ 1034528 w 1122602"/>
                <a:gd name="connsiteY254" fmla="*/ 464052 h 585900"/>
                <a:gd name="connsiteX255" fmla="*/ 1061985 w 1122602"/>
                <a:gd name="connsiteY255" fmla="*/ 500937 h 585900"/>
                <a:gd name="connsiteX256" fmla="*/ 1112445 w 1122602"/>
                <a:gd name="connsiteY256" fmla="*/ 555214 h 585900"/>
                <a:gd name="connsiteX257" fmla="*/ 1122603 w 1122602"/>
                <a:gd name="connsiteY257" fmla="*/ 561201 h 585900"/>
                <a:gd name="connsiteX258" fmla="*/ 1121542 w 1122602"/>
                <a:gd name="connsiteY258" fmla="*/ 554743 h 585900"/>
                <a:gd name="connsiteX259" fmla="*/ 1115226 w 1122602"/>
                <a:gd name="connsiteY259" fmla="*/ 542205 h 585900"/>
                <a:gd name="connsiteX260" fmla="*/ 1062245 w 1122602"/>
                <a:gd name="connsiteY260" fmla="*/ 467069 h 585900"/>
                <a:gd name="connsiteX261" fmla="*/ 1037851 w 1122602"/>
                <a:gd name="connsiteY261" fmla="*/ 440319 h 585900"/>
                <a:gd name="connsiteX262" fmla="*/ 503418 w 1122602"/>
                <a:gd name="connsiteY262" fmla="*/ 55780 h 585900"/>
                <a:gd name="connsiteX263" fmla="*/ 460736 w 1122602"/>
                <a:gd name="connsiteY263" fmla="*/ 55945 h 585900"/>
                <a:gd name="connsiteX264" fmla="*/ 503418 w 1122602"/>
                <a:gd name="connsiteY264" fmla="*/ 55780 h 585900"/>
                <a:gd name="connsiteX265" fmla="*/ 341999 w 1122602"/>
                <a:gd name="connsiteY265" fmla="*/ 187126 h 585900"/>
                <a:gd name="connsiteX266" fmla="*/ 251214 w 1122602"/>
                <a:gd name="connsiteY266" fmla="*/ 249699 h 585900"/>
                <a:gd name="connsiteX267" fmla="*/ 225006 w 1122602"/>
                <a:gd name="connsiteY267" fmla="*/ 261436 h 585900"/>
                <a:gd name="connsiteX268" fmla="*/ 212986 w 1122602"/>
                <a:gd name="connsiteY268" fmla="*/ 249676 h 585900"/>
                <a:gd name="connsiteX269" fmla="*/ 223757 w 1122602"/>
                <a:gd name="connsiteY269" fmla="*/ 236572 h 585900"/>
                <a:gd name="connsiteX270" fmla="*/ 273981 w 1122602"/>
                <a:gd name="connsiteY270" fmla="*/ 213711 h 585900"/>
                <a:gd name="connsiteX271" fmla="*/ 341457 w 1122602"/>
                <a:gd name="connsiteY271" fmla="*/ 175247 h 585900"/>
                <a:gd name="connsiteX272" fmla="*/ 358167 w 1122602"/>
                <a:gd name="connsiteY272" fmla="*/ 168483 h 585900"/>
                <a:gd name="connsiteX273" fmla="*/ 359958 w 1122602"/>
                <a:gd name="connsiteY273" fmla="*/ 171241 h 585900"/>
                <a:gd name="connsiteX274" fmla="*/ 341999 w 1122602"/>
                <a:gd name="connsiteY274" fmla="*/ 187126 h 58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</a:cxnLst>
              <a:rect l="l" t="t" r="r" b="b"/>
              <a:pathLst>
                <a:path w="1122602" h="585900">
                  <a:moveTo>
                    <a:pt x="1037851" y="440319"/>
                  </a:moveTo>
                  <a:cubicBezTo>
                    <a:pt x="1032172" y="434356"/>
                    <a:pt x="1025313" y="429313"/>
                    <a:pt x="1020600" y="422690"/>
                  </a:cubicBezTo>
                  <a:cubicBezTo>
                    <a:pt x="1014896" y="414701"/>
                    <a:pt x="1010984" y="405462"/>
                    <a:pt x="1006105" y="396883"/>
                  </a:cubicBezTo>
                  <a:cubicBezTo>
                    <a:pt x="1003300" y="391957"/>
                    <a:pt x="1000543" y="386890"/>
                    <a:pt x="996913" y="382577"/>
                  </a:cubicBezTo>
                  <a:cubicBezTo>
                    <a:pt x="994981" y="380291"/>
                    <a:pt x="991304" y="379466"/>
                    <a:pt x="988405" y="378005"/>
                  </a:cubicBezTo>
                  <a:cubicBezTo>
                    <a:pt x="986897" y="380951"/>
                    <a:pt x="984422" y="383779"/>
                    <a:pt x="984069" y="386843"/>
                  </a:cubicBezTo>
                  <a:cubicBezTo>
                    <a:pt x="982867" y="397637"/>
                    <a:pt x="986755" y="407088"/>
                    <a:pt x="992600" y="416091"/>
                  </a:cubicBezTo>
                  <a:cubicBezTo>
                    <a:pt x="996183" y="421583"/>
                    <a:pt x="999129" y="427616"/>
                    <a:pt x="1001439" y="433744"/>
                  </a:cubicBezTo>
                  <a:cubicBezTo>
                    <a:pt x="1002287" y="436006"/>
                    <a:pt x="1001439" y="440366"/>
                    <a:pt x="999718" y="441710"/>
                  </a:cubicBezTo>
                  <a:cubicBezTo>
                    <a:pt x="998233" y="442888"/>
                    <a:pt x="994227" y="441663"/>
                    <a:pt x="991752" y="440579"/>
                  </a:cubicBezTo>
                  <a:cubicBezTo>
                    <a:pt x="988641" y="439212"/>
                    <a:pt x="985601" y="437232"/>
                    <a:pt x="983079" y="434922"/>
                  </a:cubicBezTo>
                  <a:cubicBezTo>
                    <a:pt x="965544" y="418896"/>
                    <a:pt x="948316" y="402563"/>
                    <a:pt x="930687" y="386631"/>
                  </a:cubicBezTo>
                  <a:cubicBezTo>
                    <a:pt x="919515" y="376544"/>
                    <a:pt x="908273" y="366409"/>
                    <a:pt x="896277" y="357359"/>
                  </a:cubicBezTo>
                  <a:cubicBezTo>
                    <a:pt x="885318" y="349110"/>
                    <a:pt x="872756" y="346824"/>
                    <a:pt x="859086" y="351090"/>
                  </a:cubicBezTo>
                  <a:cubicBezTo>
                    <a:pt x="853571" y="352810"/>
                    <a:pt x="847279" y="353447"/>
                    <a:pt x="841575" y="352693"/>
                  </a:cubicBezTo>
                  <a:cubicBezTo>
                    <a:pt x="838346" y="352268"/>
                    <a:pt x="834905" y="348497"/>
                    <a:pt x="832808" y="345410"/>
                  </a:cubicBezTo>
                  <a:cubicBezTo>
                    <a:pt x="829697" y="340791"/>
                    <a:pt x="828660" y="334592"/>
                    <a:pt x="825077" y="330538"/>
                  </a:cubicBezTo>
                  <a:cubicBezTo>
                    <a:pt x="812633" y="316468"/>
                    <a:pt x="799341" y="303129"/>
                    <a:pt x="786614" y="289318"/>
                  </a:cubicBezTo>
                  <a:cubicBezTo>
                    <a:pt x="776574" y="278429"/>
                    <a:pt x="766628" y="267399"/>
                    <a:pt x="757106" y="256039"/>
                  </a:cubicBezTo>
                  <a:cubicBezTo>
                    <a:pt x="754349" y="252763"/>
                    <a:pt x="753194" y="248120"/>
                    <a:pt x="751309" y="244114"/>
                  </a:cubicBezTo>
                  <a:cubicBezTo>
                    <a:pt x="752063" y="243407"/>
                    <a:pt x="752841" y="242676"/>
                    <a:pt x="753595" y="241969"/>
                  </a:cubicBezTo>
                  <a:cubicBezTo>
                    <a:pt x="758780" y="244891"/>
                    <a:pt x="764507" y="247154"/>
                    <a:pt x="769032" y="250901"/>
                  </a:cubicBezTo>
                  <a:cubicBezTo>
                    <a:pt x="781995" y="261625"/>
                    <a:pt x="794062" y="273456"/>
                    <a:pt x="807236" y="283897"/>
                  </a:cubicBezTo>
                  <a:cubicBezTo>
                    <a:pt x="818808" y="293065"/>
                    <a:pt x="831087" y="301432"/>
                    <a:pt x="843626" y="309256"/>
                  </a:cubicBezTo>
                  <a:cubicBezTo>
                    <a:pt x="850861" y="313781"/>
                    <a:pt x="859228" y="314088"/>
                    <a:pt x="867948" y="312132"/>
                  </a:cubicBezTo>
                  <a:cubicBezTo>
                    <a:pt x="881759" y="309021"/>
                    <a:pt x="893614" y="312603"/>
                    <a:pt x="903041" y="324057"/>
                  </a:cubicBezTo>
                  <a:cubicBezTo>
                    <a:pt x="919562" y="344137"/>
                    <a:pt x="936343" y="363982"/>
                    <a:pt x="953524" y="383496"/>
                  </a:cubicBezTo>
                  <a:cubicBezTo>
                    <a:pt x="956258" y="386607"/>
                    <a:pt x="961608" y="387409"/>
                    <a:pt x="965733" y="389270"/>
                  </a:cubicBezTo>
                  <a:cubicBezTo>
                    <a:pt x="965591" y="384368"/>
                    <a:pt x="965615" y="379443"/>
                    <a:pt x="965167" y="374540"/>
                  </a:cubicBezTo>
                  <a:cubicBezTo>
                    <a:pt x="965026" y="372985"/>
                    <a:pt x="963682" y="371429"/>
                    <a:pt x="962645" y="370062"/>
                  </a:cubicBezTo>
                  <a:cubicBezTo>
                    <a:pt x="955575" y="360847"/>
                    <a:pt x="948976" y="351208"/>
                    <a:pt x="941245" y="342558"/>
                  </a:cubicBezTo>
                  <a:cubicBezTo>
                    <a:pt x="896371" y="292429"/>
                    <a:pt x="846949" y="247036"/>
                    <a:pt x="795075" y="204330"/>
                  </a:cubicBezTo>
                  <a:cubicBezTo>
                    <a:pt x="770635" y="184203"/>
                    <a:pt x="745817" y="164477"/>
                    <a:pt x="717135" y="150430"/>
                  </a:cubicBezTo>
                  <a:cubicBezTo>
                    <a:pt x="670328" y="127522"/>
                    <a:pt x="620906" y="112249"/>
                    <a:pt x="570352" y="100418"/>
                  </a:cubicBezTo>
                  <a:cubicBezTo>
                    <a:pt x="546548" y="94856"/>
                    <a:pt x="522579" y="89482"/>
                    <a:pt x="497856" y="91415"/>
                  </a:cubicBezTo>
                  <a:cubicBezTo>
                    <a:pt x="494273" y="91698"/>
                    <a:pt x="490927" y="94880"/>
                    <a:pt x="487486" y="96741"/>
                  </a:cubicBezTo>
                  <a:cubicBezTo>
                    <a:pt x="489748" y="99758"/>
                    <a:pt x="491422" y="104425"/>
                    <a:pt x="494415" y="105509"/>
                  </a:cubicBezTo>
                  <a:cubicBezTo>
                    <a:pt x="503818" y="108973"/>
                    <a:pt x="513623" y="112815"/>
                    <a:pt x="523451" y="113404"/>
                  </a:cubicBezTo>
                  <a:cubicBezTo>
                    <a:pt x="557601" y="115455"/>
                    <a:pt x="591327" y="119603"/>
                    <a:pt x="623969" y="130208"/>
                  </a:cubicBezTo>
                  <a:cubicBezTo>
                    <a:pt x="653830" y="139895"/>
                    <a:pt x="683574" y="149746"/>
                    <a:pt x="707566" y="171641"/>
                  </a:cubicBezTo>
                  <a:cubicBezTo>
                    <a:pt x="712822" y="176426"/>
                    <a:pt x="720411" y="178782"/>
                    <a:pt x="727128" y="181823"/>
                  </a:cubicBezTo>
                  <a:cubicBezTo>
                    <a:pt x="733774" y="184840"/>
                    <a:pt x="741363" y="186301"/>
                    <a:pt x="747373" y="190213"/>
                  </a:cubicBezTo>
                  <a:cubicBezTo>
                    <a:pt x="779614" y="211236"/>
                    <a:pt x="808768" y="236195"/>
                    <a:pt x="836626" y="262638"/>
                  </a:cubicBezTo>
                  <a:cubicBezTo>
                    <a:pt x="846289" y="271830"/>
                    <a:pt x="855197" y="281823"/>
                    <a:pt x="864177" y="291722"/>
                  </a:cubicBezTo>
                  <a:cubicBezTo>
                    <a:pt x="866180" y="293937"/>
                    <a:pt x="867029" y="297213"/>
                    <a:pt x="868419" y="299994"/>
                  </a:cubicBezTo>
                  <a:cubicBezTo>
                    <a:pt x="867618" y="300701"/>
                    <a:pt x="866817" y="301432"/>
                    <a:pt x="866015" y="302139"/>
                  </a:cubicBezTo>
                  <a:cubicBezTo>
                    <a:pt x="856847" y="296553"/>
                    <a:pt x="847137" y="291651"/>
                    <a:pt x="838582" y="285217"/>
                  </a:cubicBezTo>
                  <a:cubicBezTo>
                    <a:pt x="807542" y="261837"/>
                    <a:pt x="777139" y="237656"/>
                    <a:pt x="745982" y="214441"/>
                  </a:cubicBezTo>
                  <a:cubicBezTo>
                    <a:pt x="736178" y="207135"/>
                    <a:pt x="724912" y="201762"/>
                    <a:pt x="714118" y="195869"/>
                  </a:cubicBezTo>
                  <a:cubicBezTo>
                    <a:pt x="705162" y="190967"/>
                    <a:pt x="695711" y="186961"/>
                    <a:pt x="686849" y="181870"/>
                  </a:cubicBezTo>
                  <a:cubicBezTo>
                    <a:pt x="680038" y="177958"/>
                    <a:pt x="674240" y="172207"/>
                    <a:pt x="667288" y="168648"/>
                  </a:cubicBezTo>
                  <a:cubicBezTo>
                    <a:pt x="645935" y="157783"/>
                    <a:pt x="622862" y="152551"/>
                    <a:pt x="599270" y="149393"/>
                  </a:cubicBezTo>
                  <a:cubicBezTo>
                    <a:pt x="590502" y="148214"/>
                    <a:pt x="581735" y="147130"/>
                    <a:pt x="572944" y="145999"/>
                  </a:cubicBezTo>
                  <a:cubicBezTo>
                    <a:pt x="572756" y="146848"/>
                    <a:pt x="572543" y="147672"/>
                    <a:pt x="572355" y="148521"/>
                  </a:cubicBezTo>
                  <a:cubicBezTo>
                    <a:pt x="583974" y="153729"/>
                    <a:pt x="595570" y="158962"/>
                    <a:pt x="607189" y="164147"/>
                  </a:cubicBezTo>
                  <a:cubicBezTo>
                    <a:pt x="647349" y="182082"/>
                    <a:pt x="687651" y="199711"/>
                    <a:pt x="724158" y="224670"/>
                  </a:cubicBezTo>
                  <a:cubicBezTo>
                    <a:pt x="728612" y="227710"/>
                    <a:pt x="732690" y="231481"/>
                    <a:pt x="736249" y="235535"/>
                  </a:cubicBezTo>
                  <a:cubicBezTo>
                    <a:pt x="737663" y="237137"/>
                    <a:pt x="737168" y="240390"/>
                    <a:pt x="737568" y="242888"/>
                  </a:cubicBezTo>
                  <a:cubicBezTo>
                    <a:pt x="734882" y="243242"/>
                    <a:pt x="732030" y="244326"/>
                    <a:pt x="729532" y="243784"/>
                  </a:cubicBezTo>
                  <a:cubicBezTo>
                    <a:pt x="727033" y="243242"/>
                    <a:pt x="724889" y="241097"/>
                    <a:pt x="722555" y="239683"/>
                  </a:cubicBezTo>
                  <a:cubicBezTo>
                    <a:pt x="717088" y="236313"/>
                    <a:pt x="711879" y="232400"/>
                    <a:pt x="706105" y="229713"/>
                  </a:cubicBezTo>
                  <a:cubicBezTo>
                    <a:pt x="652770" y="204778"/>
                    <a:pt x="597573" y="185052"/>
                    <a:pt x="540396" y="170981"/>
                  </a:cubicBezTo>
                  <a:cubicBezTo>
                    <a:pt x="533915" y="169379"/>
                    <a:pt x="526727" y="169497"/>
                    <a:pt x="520033" y="170251"/>
                  </a:cubicBezTo>
                  <a:cubicBezTo>
                    <a:pt x="514872" y="170840"/>
                    <a:pt x="512444" y="175318"/>
                    <a:pt x="515037" y="180338"/>
                  </a:cubicBezTo>
                  <a:cubicBezTo>
                    <a:pt x="518831" y="187644"/>
                    <a:pt x="515296" y="191014"/>
                    <a:pt x="508980" y="192947"/>
                  </a:cubicBezTo>
                  <a:cubicBezTo>
                    <a:pt x="495357" y="197142"/>
                    <a:pt x="481641" y="197024"/>
                    <a:pt x="468230" y="192216"/>
                  </a:cubicBezTo>
                  <a:cubicBezTo>
                    <a:pt x="462032" y="190001"/>
                    <a:pt x="458355" y="185806"/>
                    <a:pt x="458025" y="178311"/>
                  </a:cubicBezTo>
                  <a:cubicBezTo>
                    <a:pt x="457884" y="175059"/>
                    <a:pt x="454396" y="170722"/>
                    <a:pt x="451285" y="169143"/>
                  </a:cubicBezTo>
                  <a:cubicBezTo>
                    <a:pt x="446830" y="166904"/>
                    <a:pt x="441363" y="166008"/>
                    <a:pt x="436272" y="165867"/>
                  </a:cubicBezTo>
                  <a:cubicBezTo>
                    <a:pt x="422154" y="165466"/>
                    <a:pt x="408037" y="165844"/>
                    <a:pt x="393920" y="165679"/>
                  </a:cubicBezTo>
                  <a:cubicBezTo>
                    <a:pt x="389937" y="165631"/>
                    <a:pt x="385954" y="164712"/>
                    <a:pt x="381146" y="164076"/>
                  </a:cubicBezTo>
                  <a:cubicBezTo>
                    <a:pt x="396701" y="148662"/>
                    <a:pt x="396041" y="148969"/>
                    <a:pt x="387509" y="129431"/>
                  </a:cubicBezTo>
                  <a:cubicBezTo>
                    <a:pt x="383173" y="119485"/>
                    <a:pt x="381004" y="108384"/>
                    <a:pt x="379213" y="97566"/>
                  </a:cubicBezTo>
                  <a:cubicBezTo>
                    <a:pt x="378270" y="91910"/>
                    <a:pt x="380816" y="86395"/>
                    <a:pt x="388263" y="85429"/>
                  </a:cubicBezTo>
                  <a:cubicBezTo>
                    <a:pt x="406859" y="83001"/>
                    <a:pt x="425383" y="79796"/>
                    <a:pt x="444026" y="77887"/>
                  </a:cubicBezTo>
                  <a:cubicBezTo>
                    <a:pt x="489442" y="73244"/>
                    <a:pt x="534740" y="71783"/>
                    <a:pt x="579638" y="83425"/>
                  </a:cubicBezTo>
                  <a:cubicBezTo>
                    <a:pt x="595193" y="87456"/>
                    <a:pt x="610135" y="86206"/>
                    <a:pt x="620246" y="70369"/>
                  </a:cubicBezTo>
                  <a:cubicBezTo>
                    <a:pt x="623993" y="64500"/>
                    <a:pt x="631087" y="62945"/>
                    <a:pt x="637568" y="64288"/>
                  </a:cubicBezTo>
                  <a:cubicBezTo>
                    <a:pt x="650554" y="66998"/>
                    <a:pt x="663328" y="70675"/>
                    <a:pt x="676197" y="73951"/>
                  </a:cubicBezTo>
                  <a:cubicBezTo>
                    <a:pt x="683574" y="75836"/>
                    <a:pt x="690903" y="78028"/>
                    <a:pt x="698351" y="79560"/>
                  </a:cubicBezTo>
                  <a:cubicBezTo>
                    <a:pt x="702876" y="80503"/>
                    <a:pt x="704973" y="77651"/>
                    <a:pt x="704031" y="73385"/>
                  </a:cubicBezTo>
                  <a:cubicBezTo>
                    <a:pt x="701344" y="61177"/>
                    <a:pt x="697361" y="49676"/>
                    <a:pt x="687156" y="41262"/>
                  </a:cubicBezTo>
                  <a:cubicBezTo>
                    <a:pt x="672968" y="29548"/>
                    <a:pt x="656659" y="22030"/>
                    <a:pt x="639194" y="17151"/>
                  </a:cubicBezTo>
                  <a:cubicBezTo>
                    <a:pt x="619727" y="11707"/>
                    <a:pt x="600048" y="8243"/>
                    <a:pt x="580792" y="18424"/>
                  </a:cubicBezTo>
                  <a:cubicBezTo>
                    <a:pt x="580156" y="18754"/>
                    <a:pt x="579048" y="18165"/>
                    <a:pt x="577894" y="17953"/>
                  </a:cubicBezTo>
                  <a:cubicBezTo>
                    <a:pt x="578223" y="16609"/>
                    <a:pt x="578365" y="15643"/>
                    <a:pt x="578718" y="14747"/>
                  </a:cubicBezTo>
                  <a:cubicBezTo>
                    <a:pt x="582419" y="5650"/>
                    <a:pt x="581287" y="2115"/>
                    <a:pt x="571813" y="677"/>
                  </a:cubicBezTo>
                  <a:cubicBezTo>
                    <a:pt x="563682" y="-548"/>
                    <a:pt x="555150" y="112"/>
                    <a:pt x="546901" y="913"/>
                  </a:cubicBezTo>
                  <a:cubicBezTo>
                    <a:pt x="543743" y="1219"/>
                    <a:pt x="538629" y="3977"/>
                    <a:pt x="538393" y="6098"/>
                  </a:cubicBezTo>
                  <a:cubicBezTo>
                    <a:pt x="538016" y="9185"/>
                    <a:pt x="540373" y="13923"/>
                    <a:pt x="543060" y="15808"/>
                  </a:cubicBezTo>
                  <a:cubicBezTo>
                    <a:pt x="551544" y="21724"/>
                    <a:pt x="560736" y="26555"/>
                    <a:pt x="569597" y="31929"/>
                  </a:cubicBezTo>
                  <a:cubicBezTo>
                    <a:pt x="572261" y="33555"/>
                    <a:pt x="574688" y="35582"/>
                    <a:pt x="577210" y="37420"/>
                  </a:cubicBezTo>
                  <a:cubicBezTo>
                    <a:pt x="576904" y="38104"/>
                    <a:pt x="576597" y="38764"/>
                    <a:pt x="576291" y="39447"/>
                  </a:cubicBezTo>
                  <a:cubicBezTo>
                    <a:pt x="571153" y="39801"/>
                    <a:pt x="565992" y="40720"/>
                    <a:pt x="560901" y="40413"/>
                  </a:cubicBezTo>
                  <a:cubicBezTo>
                    <a:pt x="537945" y="39070"/>
                    <a:pt x="515013" y="36855"/>
                    <a:pt x="492034" y="35959"/>
                  </a:cubicBezTo>
                  <a:cubicBezTo>
                    <a:pt x="475277" y="35299"/>
                    <a:pt x="458450" y="35770"/>
                    <a:pt x="441693" y="36595"/>
                  </a:cubicBezTo>
                  <a:cubicBezTo>
                    <a:pt x="434669" y="36949"/>
                    <a:pt x="428188" y="39636"/>
                    <a:pt x="427740" y="48921"/>
                  </a:cubicBezTo>
                  <a:cubicBezTo>
                    <a:pt x="427481" y="54342"/>
                    <a:pt x="423569" y="57524"/>
                    <a:pt x="418148" y="57123"/>
                  </a:cubicBezTo>
                  <a:cubicBezTo>
                    <a:pt x="413057" y="56723"/>
                    <a:pt x="408037" y="55285"/>
                    <a:pt x="403017" y="54177"/>
                  </a:cubicBezTo>
                  <a:cubicBezTo>
                    <a:pt x="398893" y="53258"/>
                    <a:pt x="394839" y="52174"/>
                    <a:pt x="390738" y="51160"/>
                  </a:cubicBezTo>
                  <a:cubicBezTo>
                    <a:pt x="395805" y="60022"/>
                    <a:pt x="391751" y="65608"/>
                    <a:pt x="385836" y="69308"/>
                  </a:cubicBezTo>
                  <a:cubicBezTo>
                    <a:pt x="374782" y="76213"/>
                    <a:pt x="363116" y="82106"/>
                    <a:pt x="351709" y="88493"/>
                  </a:cubicBezTo>
                  <a:cubicBezTo>
                    <a:pt x="347372" y="90920"/>
                    <a:pt x="343130" y="93489"/>
                    <a:pt x="338864" y="95987"/>
                  </a:cubicBezTo>
                  <a:cubicBezTo>
                    <a:pt x="339053" y="96789"/>
                    <a:pt x="339241" y="97590"/>
                    <a:pt x="339430" y="98391"/>
                  </a:cubicBezTo>
                  <a:cubicBezTo>
                    <a:pt x="350248" y="99829"/>
                    <a:pt x="361042" y="101267"/>
                    <a:pt x="371860" y="102704"/>
                  </a:cubicBezTo>
                  <a:cubicBezTo>
                    <a:pt x="372001" y="103671"/>
                    <a:pt x="372166" y="104660"/>
                    <a:pt x="372308" y="105627"/>
                  </a:cubicBezTo>
                  <a:cubicBezTo>
                    <a:pt x="363870" y="112179"/>
                    <a:pt x="355433" y="118731"/>
                    <a:pt x="345699" y="126272"/>
                  </a:cubicBezTo>
                  <a:cubicBezTo>
                    <a:pt x="352982" y="127309"/>
                    <a:pt x="357719" y="127993"/>
                    <a:pt x="364954" y="129030"/>
                  </a:cubicBezTo>
                  <a:cubicBezTo>
                    <a:pt x="358591" y="134804"/>
                    <a:pt x="354419" y="139824"/>
                    <a:pt x="349187" y="143100"/>
                  </a:cubicBezTo>
                  <a:cubicBezTo>
                    <a:pt x="317818" y="162827"/>
                    <a:pt x="286566" y="182789"/>
                    <a:pt x="254537" y="201384"/>
                  </a:cubicBezTo>
                  <a:cubicBezTo>
                    <a:pt x="239053" y="210388"/>
                    <a:pt x="222013" y="216704"/>
                    <a:pt x="205539" y="223963"/>
                  </a:cubicBezTo>
                  <a:cubicBezTo>
                    <a:pt x="203300" y="224953"/>
                    <a:pt x="200377" y="224387"/>
                    <a:pt x="197761" y="224528"/>
                  </a:cubicBezTo>
                  <a:cubicBezTo>
                    <a:pt x="197525" y="223798"/>
                    <a:pt x="197266" y="223067"/>
                    <a:pt x="197031" y="222360"/>
                  </a:cubicBezTo>
                  <a:cubicBezTo>
                    <a:pt x="209592" y="203859"/>
                    <a:pt x="229131" y="192405"/>
                    <a:pt x="244426" y="176473"/>
                  </a:cubicBezTo>
                  <a:cubicBezTo>
                    <a:pt x="241221" y="177604"/>
                    <a:pt x="238251" y="179183"/>
                    <a:pt x="235400" y="180904"/>
                  </a:cubicBezTo>
                  <a:cubicBezTo>
                    <a:pt x="219279" y="190567"/>
                    <a:pt x="203323" y="200489"/>
                    <a:pt x="187038" y="209893"/>
                  </a:cubicBezTo>
                  <a:cubicBezTo>
                    <a:pt x="168419" y="220640"/>
                    <a:pt x="149446" y="230774"/>
                    <a:pt x="130780" y="241403"/>
                  </a:cubicBezTo>
                  <a:cubicBezTo>
                    <a:pt x="119915" y="247602"/>
                    <a:pt x="108485" y="254696"/>
                    <a:pt x="105586" y="267328"/>
                  </a:cubicBezTo>
                  <a:cubicBezTo>
                    <a:pt x="101202" y="286395"/>
                    <a:pt x="91233" y="302068"/>
                    <a:pt x="79496" y="316633"/>
                  </a:cubicBezTo>
                  <a:cubicBezTo>
                    <a:pt x="57672" y="343689"/>
                    <a:pt x="37615" y="371429"/>
                    <a:pt x="26090" y="404849"/>
                  </a:cubicBezTo>
                  <a:cubicBezTo>
                    <a:pt x="19679" y="423421"/>
                    <a:pt x="10181" y="440932"/>
                    <a:pt x="2616" y="459150"/>
                  </a:cubicBezTo>
                  <a:cubicBezTo>
                    <a:pt x="683" y="463817"/>
                    <a:pt x="825" y="469332"/>
                    <a:pt x="0" y="474470"/>
                  </a:cubicBezTo>
                  <a:cubicBezTo>
                    <a:pt x="1084" y="474965"/>
                    <a:pt x="2145" y="475460"/>
                    <a:pt x="3229" y="475954"/>
                  </a:cubicBezTo>
                  <a:cubicBezTo>
                    <a:pt x="5586" y="473668"/>
                    <a:pt x="8485" y="471712"/>
                    <a:pt x="10229" y="469025"/>
                  </a:cubicBezTo>
                  <a:cubicBezTo>
                    <a:pt x="14942" y="461790"/>
                    <a:pt x="19844" y="454578"/>
                    <a:pt x="23450" y="446777"/>
                  </a:cubicBezTo>
                  <a:cubicBezTo>
                    <a:pt x="45510" y="398981"/>
                    <a:pt x="73038" y="354460"/>
                    <a:pt x="104572" y="312438"/>
                  </a:cubicBezTo>
                  <a:cubicBezTo>
                    <a:pt x="122249" y="288870"/>
                    <a:pt x="140231" y="265467"/>
                    <a:pt x="163281" y="246635"/>
                  </a:cubicBezTo>
                  <a:cubicBezTo>
                    <a:pt x="169927" y="241215"/>
                    <a:pt x="177163" y="237114"/>
                    <a:pt x="186071" y="237161"/>
                  </a:cubicBezTo>
                  <a:cubicBezTo>
                    <a:pt x="191233" y="237185"/>
                    <a:pt x="193236" y="239589"/>
                    <a:pt x="190054" y="244114"/>
                  </a:cubicBezTo>
                  <a:cubicBezTo>
                    <a:pt x="186071" y="249770"/>
                    <a:pt x="181947" y="255356"/>
                    <a:pt x="177280" y="260446"/>
                  </a:cubicBezTo>
                  <a:cubicBezTo>
                    <a:pt x="160900" y="278358"/>
                    <a:pt x="143578" y="295469"/>
                    <a:pt x="127952" y="313994"/>
                  </a:cubicBezTo>
                  <a:cubicBezTo>
                    <a:pt x="117346" y="326555"/>
                    <a:pt x="108579" y="340743"/>
                    <a:pt x="99906" y="354790"/>
                  </a:cubicBezTo>
                  <a:cubicBezTo>
                    <a:pt x="97950" y="357972"/>
                    <a:pt x="98185" y="365961"/>
                    <a:pt x="100330" y="367423"/>
                  </a:cubicBezTo>
                  <a:cubicBezTo>
                    <a:pt x="104148" y="370015"/>
                    <a:pt x="110464" y="370557"/>
                    <a:pt x="115272" y="369638"/>
                  </a:cubicBezTo>
                  <a:cubicBezTo>
                    <a:pt x="119491" y="368837"/>
                    <a:pt x="123993" y="365584"/>
                    <a:pt x="126774" y="362120"/>
                  </a:cubicBezTo>
                  <a:cubicBezTo>
                    <a:pt x="131204" y="356652"/>
                    <a:pt x="134410" y="350171"/>
                    <a:pt x="137992" y="344019"/>
                  </a:cubicBezTo>
                  <a:cubicBezTo>
                    <a:pt x="145652" y="330868"/>
                    <a:pt x="152298" y="316963"/>
                    <a:pt x="161136" y="304660"/>
                  </a:cubicBezTo>
                  <a:cubicBezTo>
                    <a:pt x="169644" y="292782"/>
                    <a:pt x="180910" y="283096"/>
                    <a:pt x="195074" y="277887"/>
                  </a:cubicBezTo>
                  <a:cubicBezTo>
                    <a:pt x="203040" y="274965"/>
                    <a:pt x="208202" y="276756"/>
                    <a:pt x="210818" y="282671"/>
                  </a:cubicBezTo>
                  <a:cubicBezTo>
                    <a:pt x="214165" y="290190"/>
                    <a:pt x="211973" y="297213"/>
                    <a:pt x="204337" y="300654"/>
                  </a:cubicBezTo>
                  <a:cubicBezTo>
                    <a:pt x="200165" y="302539"/>
                    <a:pt x="195263" y="302657"/>
                    <a:pt x="190832" y="304048"/>
                  </a:cubicBezTo>
                  <a:cubicBezTo>
                    <a:pt x="185553" y="305721"/>
                    <a:pt x="179944" y="307135"/>
                    <a:pt x="175395" y="310058"/>
                  </a:cubicBezTo>
                  <a:cubicBezTo>
                    <a:pt x="171035" y="312862"/>
                    <a:pt x="170634" y="323185"/>
                    <a:pt x="173981" y="327050"/>
                  </a:cubicBezTo>
                  <a:cubicBezTo>
                    <a:pt x="178176" y="331858"/>
                    <a:pt x="183125" y="329666"/>
                    <a:pt x="187485" y="327380"/>
                  </a:cubicBezTo>
                  <a:cubicBezTo>
                    <a:pt x="191610" y="325212"/>
                    <a:pt x="195711" y="322667"/>
                    <a:pt x="199175" y="319556"/>
                  </a:cubicBezTo>
                  <a:cubicBezTo>
                    <a:pt x="210370" y="309445"/>
                    <a:pt x="221117" y="298792"/>
                    <a:pt x="232336" y="288705"/>
                  </a:cubicBezTo>
                  <a:cubicBezTo>
                    <a:pt x="244285" y="277958"/>
                    <a:pt x="256022" y="266881"/>
                    <a:pt x="268867" y="257265"/>
                  </a:cubicBezTo>
                  <a:cubicBezTo>
                    <a:pt x="295923" y="236972"/>
                    <a:pt x="326467" y="226037"/>
                    <a:pt x="360641" y="226602"/>
                  </a:cubicBezTo>
                  <a:cubicBezTo>
                    <a:pt x="363305" y="226650"/>
                    <a:pt x="365944" y="227451"/>
                    <a:pt x="368607" y="227899"/>
                  </a:cubicBezTo>
                  <a:cubicBezTo>
                    <a:pt x="368796" y="228676"/>
                    <a:pt x="369008" y="229431"/>
                    <a:pt x="369197" y="230208"/>
                  </a:cubicBezTo>
                  <a:cubicBezTo>
                    <a:pt x="366133" y="232400"/>
                    <a:pt x="363328" y="235087"/>
                    <a:pt x="359958" y="236666"/>
                  </a:cubicBezTo>
                  <a:cubicBezTo>
                    <a:pt x="352581" y="240083"/>
                    <a:pt x="345110" y="243454"/>
                    <a:pt x="337403" y="245928"/>
                  </a:cubicBezTo>
                  <a:cubicBezTo>
                    <a:pt x="314448" y="253258"/>
                    <a:pt x="294155" y="265184"/>
                    <a:pt x="275466" y="280149"/>
                  </a:cubicBezTo>
                  <a:cubicBezTo>
                    <a:pt x="239618" y="308856"/>
                    <a:pt x="209640" y="343053"/>
                    <a:pt x="183149" y="380338"/>
                  </a:cubicBezTo>
                  <a:cubicBezTo>
                    <a:pt x="145840" y="432848"/>
                    <a:pt x="114919" y="488540"/>
                    <a:pt x="100283" y="552033"/>
                  </a:cubicBezTo>
                  <a:cubicBezTo>
                    <a:pt x="98256" y="560824"/>
                    <a:pt x="97101" y="569827"/>
                    <a:pt x="95546" y="578736"/>
                  </a:cubicBezTo>
                  <a:cubicBezTo>
                    <a:pt x="96253" y="578901"/>
                    <a:pt x="96960" y="579042"/>
                    <a:pt x="97667" y="579207"/>
                  </a:cubicBezTo>
                  <a:cubicBezTo>
                    <a:pt x="99104" y="576685"/>
                    <a:pt x="100778" y="574258"/>
                    <a:pt x="101909" y="571618"/>
                  </a:cubicBezTo>
                  <a:cubicBezTo>
                    <a:pt x="110040" y="552551"/>
                    <a:pt x="118030" y="533437"/>
                    <a:pt x="126137" y="514371"/>
                  </a:cubicBezTo>
                  <a:cubicBezTo>
                    <a:pt x="129885" y="505533"/>
                    <a:pt x="133161" y="496412"/>
                    <a:pt x="137709" y="487998"/>
                  </a:cubicBezTo>
                  <a:cubicBezTo>
                    <a:pt x="144756" y="474941"/>
                    <a:pt x="153476" y="471382"/>
                    <a:pt x="167994" y="474399"/>
                  </a:cubicBezTo>
                  <a:cubicBezTo>
                    <a:pt x="179614" y="476827"/>
                    <a:pt x="189724" y="474069"/>
                    <a:pt x="197573" y="465160"/>
                  </a:cubicBezTo>
                  <a:cubicBezTo>
                    <a:pt x="201956" y="460187"/>
                    <a:pt x="205798" y="454649"/>
                    <a:pt x="209310" y="449016"/>
                  </a:cubicBezTo>
                  <a:cubicBezTo>
                    <a:pt x="217417" y="436006"/>
                    <a:pt x="224511" y="422360"/>
                    <a:pt x="233161" y="409728"/>
                  </a:cubicBezTo>
                  <a:cubicBezTo>
                    <a:pt x="266675" y="360847"/>
                    <a:pt x="309828" y="323256"/>
                    <a:pt x="364907" y="300371"/>
                  </a:cubicBezTo>
                  <a:cubicBezTo>
                    <a:pt x="407636" y="282601"/>
                    <a:pt x="451261" y="277581"/>
                    <a:pt x="496701" y="290095"/>
                  </a:cubicBezTo>
                  <a:cubicBezTo>
                    <a:pt x="509734" y="293701"/>
                    <a:pt x="524087" y="293136"/>
                    <a:pt x="537828" y="293348"/>
                  </a:cubicBezTo>
                  <a:cubicBezTo>
                    <a:pt x="542565" y="293418"/>
                    <a:pt x="547844" y="290732"/>
                    <a:pt x="551992" y="287974"/>
                  </a:cubicBezTo>
                  <a:cubicBezTo>
                    <a:pt x="558120" y="283873"/>
                    <a:pt x="557507" y="278995"/>
                    <a:pt x="551191" y="275318"/>
                  </a:cubicBezTo>
                  <a:cubicBezTo>
                    <a:pt x="549305" y="274210"/>
                    <a:pt x="547184" y="273150"/>
                    <a:pt x="545063" y="272820"/>
                  </a:cubicBezTo>
                  <a:cubicBezTo>
                    <a:pt x="527505" y="270251"/>
                    <a:pt x="509946" y="265914"/>
                    <a:pt x="492364" y="265844"/>
                  </a:cubicBezTo>
                  <a:cubicBezTo>
                    <a:pt x="463234" y="265749"/>
                    <a:pt x="433986" y="267258"/>
                    <a:pt x="404997" y="270274"/>
                  </a:cubicBezTo>
                  <a:cubicBezTo>
                    <a:pt x="376079" y="273268"/>
                    <a:pt x="348504" y="281469"/>
                    <a:pt x="324158" y="298792"/>
                  </a:cubicBezTo>
                  <a:cubicBezTo>
                    <a:pt x="282324" y="328535"/>
                    <a:pt x="244992" y="363110"/>
                    <a:pt x="212232" y="402539"/>
                  </a:cubicBezTo>
                  <a:cubicBezTo>
                    <a:pt x="199505" y="417859"/>
                    <a:pt x="186189" y="433225"/>
                    <a:pt x="184209" y="454531"/>
                  </a:cubicBezTo>
                  <a:cubicBezTo>
                    <a:pt x="184092" y="455709"/>
                    <a:pt x="183408" y="456864"/>
                    <a:pt x="182842" y="457948"/>
                  </a:cubicBezTo>
                  <a:cubicBezTo>
                    <a:pt x="178883" y="465490"/>
                    <a:pt x="171247" y="468012"/>
                    <a:pt x="163234" y="464170"/>
                  </a:cubicBezTo>
                  <a:cubicBezTo>
                    <a:pt x="155056" y="460234"/>
                    <a:pt x="158921" y="454319"/>
                    <a:pt x="161325" y="449087"/>
                  </a:cubicBezTo>
                  <a:cubicBezTo>
                    <a:pt x="174688" y="419886"/>
                    <a:pt x="192883" y="393890"/>
                    <a:pt x="212892" y="368813"/>
                  </a:cubicBezTo>
                  <a:cubicBezTo>
                    <a:pt x="235023" y="341073"/>
                    <a:pt x="256635" y="313381"/>
                    <a:pt x="287839" y="294715"/>
                  </a:cubicBezTo>
                  <a:cubicBezTo>
                    <a:pt x="318690" y="276261"/>
                    <a:pt x="349564" y="258349"/>
                    <a:pt x="385577" y="251868"/>
                  </a:cubicBezTo>
                  <a:cubicBezTo>
                    <a:pt x="389418" y="251184"/>
                    <a:pt x="393236" y="249864"/>
                    <a:pt x="396842" y="248332"/>
                  </a:cubicBezTo>
                  <a:cubicBezTo>
                    <a:pt x="404620" y="245009"/>
                    <a:pt x="405892" y="241238"/>
                    <a:pt x="400519" y="234804"/>
                  </a:cubicBezTo>
                  <a:cubicBezTo>
                    <a:pt x="388570" y="220522"/>
                    <a:pt x="374099" y="210340"/>
                    <a:pt x="354773" y="208832"/>
                  </a:cubicBezTo>
                  <a:cubicBezTo>
                    <a:pt x="352817" y="208691"/>
                    <a:pt x="350884" y="207913"/>
                    <a:pt x="348645" y="207371"/>
                  </a:cubicBezTo>
                  <a:cubicBezTo>
                    <a:pt x="357035" y="193301"/>
                    <a:pt x="374735" y="187338"/>
                    <a:pt x="388475" y="194974"/>
                  </a:cubicBezTo>
                  <a:cubicBezTo>
                    <a:pt x="398963" y="200795"/>
                    <a:pt x="408037" y="209091"/>
                    <a:pt x="417794" y="216256"/>
                  </a:cubicBezTo>
                  <a:cubicBezTo>
                    <a:pt x="420788" y="218448"/>
                    <a:pt x="423875" y="220522"/>
                    <a:pt x="426915" y="222643"/>
                  </a:cubicBezTo>
                  <a:cubicBezTo>
                    <a:pt x="427457" y="222195"/>
                    <a:pt x="427999" y="221771"/>
                    <a:pt x="428518" y="221323"/>
                  </a:cubicBezTo>
                  <a:cubicBezTo>
                    <a:pt x="427339" y="217411"/>
                    <a:pt x="425878" y="213546"/>
                    <a:pt x="425077" y="209539"/>
                  </a:cubicBezTo>
                  <a:cubicBezTo>
                    <a:pt x="423757" y="203058"/>
                    <a:pt x="421990" y="196506"/>
                    <a:pt x="421990" y="190001"/>
                  </a:cubicBezTo>
                  <a:cubicBezTo>
                    <a:pt x="421990" y="182860"/>
                    <a:pt x="427882" y="179961"/>
                    <a:pt x="433915" y="183850"/>
                  </a:cubicBezTo>
                  <a:cubicBezTo>
                    <a:pt x="436838" y="185735"/>
                    <a:pt x="440302" y="189058"/>
                    <a:pt x="440679" y="192099"/>
                  </a:cubicBezTo>
                  <a:cubicBezTo>
                    <a:pt x="441645" y="199852"/>
                    <a:pt x="446713" y="202963"/>
                    <a:pt x="452840" y="204213"/>
                  </a:cubicBezTo>
                  <a:cubicBezTo>
                    <a:pt x="463187" y="206334"/>
                    <a:pt x="473745" y="207441"/>
                    <a:pt x="484210" y="208903"/>
                  </a:cubicBezTo>
                  <a:cubicBezTo>
                    <a:pt x="505680" y="211896"/>
                    <a:pt x="527363" y="213852"/>
                    <a:pt x="548551" y="218212"/>
                  </a:cubicBezTo>
                  <a:cubicBezTo>
                    <a:pt x="560170" y="220593"/>
                    <a:pt x="570823" y="227357"/>
                    <a:pt x="582183" y="231481"/>
                  </a:cubicBezTo>
                  <a:cubicBezTo>
                    <a:pt x="592718" y="235299"/>
                    <a:pt x="596088" y="233579"/>
                    <a:pt x="600873" y="223609"/>
                  </a:cubicBezTo>
                  <a:cubicBezTo>
                    <a:pt x="604431" y="216209"/>
                    <a:pt x="610158" y="211401"/>
                    <a:pt x="618077" y="209704"/>
                  </a:cubicBezTo>
                  <a:cubicBezTo>
                    <a:pt x="620387" y="209209"/>
                    <a:pt x="624040" y="209845"/>
                    <a:pt x="625336" y="211401"/>
                  </a:cubicBezTo>
                  <a:cubicBezTo>
                    <a:pt x="626444" y="212697"/>
                    <a:pt x="625713" y="216492"/>
                    <a:pt x="624606" y="218542"/>
                  </a:cubicBezTo>
                  <a:cubicBezTo>
                    <a:pt x="615155" y="236100"/>
                    <a:pt x="594674" y="245999"/>
                    <a:pt x="575136" y="242558"/>
                  </a:cubicBezTo>
                  <a:cubicBezTo>
                    <a:pt x="569550" y="241568"/>
                    <a:pt x="564059" y="240178"/>
                    <a:pt x="558544" y="238834"/>
                  </a:cubicBezTo>
                  <a:cubicBezTo>
                    <a:pt x="538747" y="233979"/>
                    <a:pt x="518808" y="230821"/>
                    <a:pt x="498374" y="234144"/>
                  </a:cubicBezTo>
                  <a:cubicBezTo>
                    <a:pt x="491681" y="235228"/>
                    <a:pt x="484846" y="236195"/>
                    <a:pt x="479284" y="243053"/>
                  </a:cubicBezTo>
                  <a:cubicBezTo>
                    <a:pt x="483715" y="244774"/>
                    <a:pt x="487179" y="246730"/>
                    <a:pt x="490903" y="247460"/>
                  </a:cubicBezTo>
                  <a:cubicBezTo>
                    <a:pt x="504950" y="250194"/>
                    <a:pt x="519067" y="252551"/>
                    <a:pt x="533161" y="254979"/>
                  </a:cubicBezTo>
                  <a:cubicBezTo>
                    <a:pt x="568560" y="261036"/>
                    <a:pt x="603465" y="268507"/>
                    <a:pt x="634222" y="288610"/>
                  </a:cubicBezTo>
                  <a:cubicBezTo>
                    <a:pt x="637686" y="290873"/>
                    <a:pt x="641669" y="292523"/>
                    <a:pt x="645582" y="293937"/>
                  </a:cubicBezTo>
                  <a:cubicBezTo>
                    <a:pt x="654113" y="296977"/>
                    <a:pt x="655739" y="295964"/>
                    <a:pt x="657507" y="287267"/>
                  </a:cubicBezTo>
                  <a:cubicBezTo>
                    <a:pt x="659228" y="278783"/>
                    <a:pt x="662833" y="276119"/>
                    <a:pt x="671130" y="278688"/>
                  </a:cubicBezTo>
                  <a:cubicBezTo>
                    <a:pt x="677422" y="280644"/>
                    <a:pt x="683951" y="283119"/>
                    <a:pt x="689183" y="286961"/>
                  </a:cubicBezTo>
                  <a:cubicBezTo>
                    <a:pt x="712115" y="303788"/>
                    <a:pt x="735047" y="320640"/>
                    <a:pt x="757059" y="338599"/>
                  </a:cubicBezTo>
                  <a:cubicBezTo>
                    <a:pt x="768466" y="347908"/>
                    <a:pt x="778082" y="359457"/>
                    <a:pt x="788146" y="370345"/>
                  </a:cubicBezTo>
                  <a:cubicBezTo>
                    <a:pt x="789819" y="372136"/>
                    <a:pt x="789583" y="375695"/>
                    <a:pt x="790220" y="378429"/>
                  </a:cubicBezTo>
                  <a:cubicBezTo>
                    <a:pt x="787439" y="378759"/>
                    <a:pt x="784516" y="379772"/>
                    <a:pt x="781900" y="379254"/>
                  </a:cubicBezTo>
                  <a:cubicBezTo>
                    <a:pt x="777092" y="378288"/>
                    <a:pt x="772497" y="376355"/>
                    <a:pt x="767759" y="374941"/>
                  </a:cubicBezTo>
                  <a:cubicBezTo>
                    <a:pt x="758898" y="372278"/>
                    <a:pt x="755905" y="374729"/>
                    <a:pt x="757931" y="383779"/>
                  </a:cubicBezTo>
                  <a:cubicBezTo>
                    <a:pt x="759416" y="390496"/>
                    <a:pt x="762126" y="396930"/>
                    <a:pt x="764083" y="403553"/>
                  </a:cubicBezTo>
                  <a:cubicBezTo>
                    <a:pt x="764766" y="405886"/>
                    <a:pt x="764837" y="408384"/>
                    <a:pt x="765473" y="412839"/>
                  </a:cubicBezTo>
                  <a:cubicBezTo>
                    <a:pt x="760406" y="409421"/>
                    <a:pt x="757130" y="407324"/>
                    <a:pt x="753972" y="405061"/>
                  </a:cubicBezTo>
                  <a:cubicBezTo>
                    <a:pt x="746124" y="399476"/>
                    <a:pt x="738488" y="393513"/>
                    <a:pt x="730404" y="388304"/>
                  </a:cubicBezTo>
                  <a:cubicBezTo>
                    <a:pt x="727458" y="386419"/>
                    <a:pt x="723427" y="386230"/>
                    <a:pt x="717653" y="384628"/>
                  </a:cubicBezTo>
                  <a:cubicBezTo>
                    <a:pt x="719515" y="390732"/>
                    <a:pt x="720034" y="394715"/>
                    <a:pt x="721872" y="397967"/>
                  </a:cubicBezTo>
                  <a:cubicBezTo>
                    <a:pt x="726114" y="405485"/>
                    <a:pt x="730498" y="413004"/>
                    <a:pt x="735659" y="419909"/>
                  </a:cubicBezTo>
                  <a:cubicBezTo>
                    <a:pt x="748457" y="436973"/>
                    <a:pt x="761844" y="453659"/>
                    <a:pt x="781028" y="464147"/>
                  </a:cubicBezTo>
                  <a:cubicBezTo>
                    <a:pt x="789819" y="468955"/>
                    <a:pt x="799529" y="473221"/>
                    <a:pt x="808839" y="466244"/>
                  </a:cubicBezTo>
                  <a:cubicBezTo>
                    <a:pt x="818125" y="459268"/>
                    <a:pt x="816711" y="448615"/>
                    <a:pt x="814778" y="438882"/>
                  </a:cubicBezTo>
                  <a:cubicBezTo>
                    <a:pt x="811172" y="420522"/>
                    <a:pt x="804620" y="402445"/>
                    <a:pt x="803536" y="383991"/>
                  </a:cubicBezTo>
                  <a:cubicBezTo>
                    <a:pt x="802711" y="369850"/>
                    <a:pt x="796913" y="360069"/>
                    <a:pt x="788523" y="350689"/>
                  </a:cubicBezTo>
                  <a:cubicBezTo>
                    <a:pt x="761961" y="320993"/>
                    <a:pt x="731629" y="295681"/>
                    <a:pt x="698445" y="273715"/>
                  </a:cubicBezTo>
                  <a:cubicBezTo>
                    <a:pt x="685718" y="265278"/>
                    <a:pt x="672143" y="260164"/>
                    <a:pt x="656635" y="261201"/>
                  </a:cubicBezTo>
                  <a:cubicBezTo>
                    <a:pt x="648975" y="261719"/>
                    <a:pt x="641316" y="262238"/>
                    <a:pt x="633656" y="262379"/>
                  </a:cubicBezTo>
                  <a:cubicBezTo>
                    <a:pt x="625855" y="262520"/>
                    <a:pt x="622909" y="259174"/>
                    <a:pt x="623427" y="251420"/>
                  </a:cubicBezTo>
                  <a:cubicBezTo>
                    <a:pt x="624394" y="236454"/>
                    <a:pt x="635306" y="226650"/>
                    <a:pt x="650130" y="227781"/>
                  </a:cubicBezTo>
                  <a:cubicBezTo>
                    <a:pt x="655009" y="228158"/>
                    <a:pt x="660312" y="228488"/>
                    <a:pt x="664554" y="230585"/>
                  </a:cubicBezTo>
                  <a:cubicBezTo>
                    <a:pt x="680604" y="238622"/>
                    <a:pt x="697290" y="245976"/>
                    <a:pt x="711973" y="256133"/>
                  </a:cubicBezTo>
                  <a:cubicBezTo>
                    <a:pt x="758521" y="288351"/>
                    <a:pt x="796560" y="329855"/>
                    <a:pt x="835235" y="370746"/>
                  </a:cubicBezTo>
                  <a:cubicBezTo>
                    <a:pt x="854585" y="391203"/>
                    <a:pt x="875890" y="409798"/>
                    <a:pt x="896513" y="428983"/>
                  </a:cubicBezTo>
                  <a:cubicBezTo>
                    <a:pt x="899600" y="431835"/>
                    <a:pt x="903913" y="433367"/>
                    <a:pt x="907660" y="435511"/>
                  </a:cubicBezTo>
                  <a:cubicBezTo>
                    <a:pt x="908462" y="435087"/>
                    <a:pt x="909263" y="434663"/>
                    <a:pt x="910064" y="434215"/>
                  </a:cubicBezTo>
                  <a:cubicBezTo>
                    <a:pt x="909381" y="430114"/>
                    <a:pt x="909805" y="425330"/>
                    <a:pt x="907778" y="422077"/>
                  </a:cubicBezTo>
                  <a:cubicBezTo>
                    <a:pt x="900260" y="409940"/>
                    <a:pt x="892482" y="397920"/>
                    <a:pt x="883786" y="386631"/>
                  </a:cubicBezTo>
                  <a:cubicBezTo>
                    <a:pt x="875608" y="376002"/>
                    <a:pt x="866157" y="366339"/>
                    <a:pt x="857248" y="356228"/>
                  </a:cubicBezTo>
                  <a:cubicBezTo>
                    <a:pt x="861255" y="358019"/>
                    <a:pt x="864366" y="360682"/>
                    <a:pt x="867594" y="363204"/>
                  </a:cubicBezTo>
                  <a:cubicBezTo>
                    <a:pt x="915037" y="400277"/>
                    <a:pt x="957602" y="442252"/>
                    <a:pt x="994769" y="489671"/>
                  </a:cubicBezTo>
                  <a:cubicBezTo>
                    <a:pt x="1015367" y="515973"/>
                    <a:pt x="1035872" y="542346"/>
                    <a:pt x="1056777" y="568413"/>
                  </a:cubicBezTo>
                  <a:cubicBezTo>
                    <a:pt x="1061538" y="574328"/>
                    <a:pt x="1067453" y="579490"/>
                    <a:pt x="1073534" y="584086"/>
                  </a:cubicBezTo>
                  <a:cubicBezTo>
                    <a:pt x="1075985" y="585947"/>
                    <a:pt x="1080251" y="585382"/>
                    <a:pt x="1083692" y="585900"/>
                  </a:cubicBezTo>
                  <a:cubicBezTo>
                    <a:pt x="1083220" y="582954"/>
                    <a:pt x="1083645" y="579466"/>
                    <a:pt x="1082160" y="577157"/>
                  </a:cubicBezTo>
                  <a:cubicBezTo>
                    <a:pt x="1073817" y="564029"/>
                    <a:pt x="1065214" y="551019"/>
                    <a:pt x="1056353" y="538245"/>
                  </a:cubicBezTo>
                  <a:cubicBezTo>
                    <a:pt x="1041434" y="516704"/>
                    <a:pt x="1025949" y="495563"/>
                    <a:pt x="1011361" y="473810"/>
                  </a:cubicBezTo>
                  <a:cubicBezTo>
                    <a:pt x="1007778" y="468483"/>
                    <a:pt x="1005775" y="461672"/>
                    <a:pt x="1004597" y="455238"/>
                  </a:cubicBezTo>
                  <a:cubicBezTo>
                    <a:pt x="1002994" y="446447"/>
                    <a:pt x="1007802" y="442700"/>
                    <a:pt x="1015132" y="447248"/>
                  </a:cubicBezTo>
                  <a:cubicBezTo>
                    <a:pt x="1022344" y="451703"/>
                    <a:pt x="1029155" y="457501"/>
                    <a:pt x="1034528" y="464052"/>
                  </a:cubicBezTo>
                  <a:cubicBezTo>
                    <a:pt x="1044262" y="475884"/>
                    <a:pt x="1051969" y="489388"/>
                    <a:pt x="1061985" y="500937"/>
                  </a:cubicBezTo>
                  <a:cubicBezTo>
                    <a:pt x="1078153" y="519603"/>
                    <a:pt x="1095429" y="537326"/>
                    <a:pt x="1112445" y="555214"/>
                  </a:cubicBezTo>
                  <a:cubicBezTo>
                    <a:pt x="1114708" y="557595"/>
                    <a:pt x="1118290" y="558726"/>
                    <a:pt x="1122603" y="561201"/>
                  </a:cubicBezTo>
                  <a:cubicBezTo>
                    <a:pt x="1122037" y="557595"/>
                    <a:pt x="1122108" y="556016"/>
                    <a:pt x="1121542" y="554743"/>
                  </a:cubicBezTo>
                  <a:cubicBezTo>
                    <a:pt x="1119586" y="550477"/>
                    <a:pt x="1117866" y="545999"/>
                    <a:pt x="1115226" y="542205"/>
                  </a:cubicBezTo>
                  <a:cubicBezTo>
                    <a:pt x="1097738" y="517034"/>
                    <a:pt x="1080416" y="491745"/>
                    <a:pt x="1062245" y="467069"/>
                  </a:cubicBezTo>
                  <a:cubicBezTo>
                    <a:pt x="1055316" y="457312"/>
                    <a:pt x="1046218" y="449063"/>
                    <a:pt x="1037851" y="440319"/>
                  </a:cubicBezTo>
                  <a:close/>
                  <a:moveTo>
                    <a:pt x="503418" y="55780"/>
                  </a:moveTo>
                  <a:cubicBezTo>
                    <a:pt x="488617" y="59999"/>
                    <a:pt x="475254" y="59598"/>
                    <a:pt x="460736" y="55945"/>
                  </a:cubicBezTo>
                  <a:cubicBezTo>
                    <a:pt x="470187" y="47390"/>
                    <a:pt x="493331" y="47272"/>
                    <a:pt x="503418" y="55780"/>
                  </a:cubicBezTo>
                  <a:close/>
                  <a:moveTo>
                    <a:pt x="341999" y="187126"/>
                  </a:moveTo>
                  <a:cubicBezTo>
                    <a:pt x="311926" y="208266"/>
                    <a:pt x="281782" y="229313"/>
                    <a:pt x="251214" y="249699"/>
                  </a:cubicBezTo>
                  <a:cubicBezTo>
                    <a:pt x="243342" y="254955"/>
                    <a:pt x="234056" y="258372"/>
                    <a:pt x="225006" y="261436"/>
                  </a:cubicBezTo>
                  <a:cubicBezTo>
                    <a:pt x="214801" y="264877"/>
                    <a:pt x="210040" y="259951"/>
                    <a:pt x="212986" y="249676"/>
                  </a:cubicBezTo>
                  <a:cubicBezTo>
                    <a:pt x="214636" y="243949"/>
                    <a:pt x="217417" y="239235"/>
                    <a:pt x="223757" y="236572"/>
                  </a:cubicBezTo>
                  <a:cubicBezTo>
                    <a:pt x="240703" y="229454"/>
                    <a:pt x="257766" y="222337"/>
                    <a:pt x="273981" y="213711"/>
                  </a:cubicBezTo>
                  <a:cubicBezTo>
                    <a:pt x="296842" y="201573"/>
                    <a:pt x="318878" y="187927"/>
                    <a:pt x="341457" y="175247"/>
                  </a:cubicBezTo>
                  <a:cubicBezTo>
                    <a:pt x="346642" y="172325"/>
                    <a:pt x="352581" y="170699"/>
                    <a:pt x="358167" y="168483"/>
                  </a:cubicBezTo>
                  <a:cubicBezTo>
                    <a:pt x="358756" y="169402"/>
                    <a:pt x="359369" y="170321"/>
                    <a:pt x="359958" y="171241"/>
                  </a:cubicBezTo>
                  <a:cubicBezTo>
                    <a:pt x="353972" y="176567"/>
                    <a:pt x="348480" y="182553"/>
                    <a:pt x="341999" y="187126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241">
              <a:extLst>
                <a:ext uri="{FF2B5EF4-FFF2-40B4-BE49-F238E27FC236}">
                  <a16:creationId xmlns:a16="http://schemas.microsoft.com/office/drawing/2014/main" xmlns="" id="{E9271AA8-E6B6-4989-92FA-65CB0A65BB43}"/>
                </a:ext>
              </a:extLst>
            </p:cNvPr>
            <p:cNvSpPr/>
            <p:nvPr/>
          </p:nvSpPr>
          <p:spPr>
            <a:xfrm>
              <a:off x="190581" y="2180046"/>
              <a:ext cx="1006655" cy="452263"/>
            </a:xfrm>
            <a:custGeom>
              <a:avLst/>
              <a:gdLst>
                <a:gd name="connsiteX0" fmla="*/ 12020 w 1006655"/>
                <a:gd name="connsiteY0" fmla="*/ 446890 h 452263"/>
                <a:gd name="connsiteX1" fmla="*/ 40726 w 1006655"/>
                <a:gd name="connsiteY1" fmla="*/ 422238 h 452263"/>
                <a:gd name="connsiteX2" fmla="*/ 125077 w 1006655"/>
                <a:gd name="connsiteY2" fmla="*/ 337368 h 452263"/>
                <a:gd name="connsiteX3" fmla="*/ 176668 w 1006655"/>
                <a:gd name="connsiteY3" fmla="*/ 292777 h 452263"/>
                <a:gd name="connsiteX4" fmla="*/ 204313 w 1006655"/>
                <a:gd name="connsiteY4" fmla="*/ 297986 h 452263"/>
                <a:gd name="connsiteX5" fmla="*/ 226114 w 1006655"/>
                <a:gd name="connsiteY5" fmla="*/ 302252 h 452263"/>
                <a:gd name="connsiteX6" fmla="*/ 252416 w 1006655"/>
                <a:gd name="connsiteY6" fmla="*/ 280545 h 452263"/>
                <a:gd name="connsiteX7" fmla="*/ 293590 w 1006655"/>
                <a:gd name="connsiteY7" fmla="*/ 257661 h 452263"/>
                <a:gd name="connsiteX8" fmla="*/ 324888 w 1006655"/>
                <a:gd name="connsiteY8" fmla="*/ 258061 h 452263"/>
                <a:gd name="connsiteX9" fmla="*/ 288499 w 1006655"/>
                <a:gd name="connsiteY9" fmla="*/ 294828 h 452263"/>
                <a:gd name="connsiteX10" fmla="*/ 293165 w 1006655"/>
                <a:gd name="connsiteY10" fmla="*/ 295488 h 452263"/>
                <a:gd name="connsiteX11" fmla="*/ 296111 w 1006655"/>
                <a:gd name="connsiteY11" fmla="*/ 295346 h 452263"/>
                <a:gd name="connsiteX12" fmla="*/ 332972 w 1006655"/>
                <a:gd name="connsiteY12" fmla="*/ 260937 h 452263"/>
                <a:gd name="connsiteX13" fmla="*/ 331700 w 1006655"/>
                <a:gd name="connsiteY13" fmla="*/ 255940 h 452263"/>
                <a:gd name="connsiteX14" fmla="*/ 330050 w 1006655"/>
                <a:gd name="connsiteY14" fmla="*/ 247031 h 452263"/>
                <a:gd name="connsiteX15" fmla="*/ 342753 w 1006655"/>
                <a:gd name="connsiteY15" fmla="*/ 227917 h 452263"/>
                <a:gd name="connsiteX16" fmla="*/ 348598 w 1006655"/>
                <a:gd name="connsiteY16" fmla="*/ 215827 h 452263"/>
                <a:gd name="connsiteX17" fmla="*/ 335659 w 1006655"/>
                <a:gd name="connsiteY17" fmla="*/ 217948 h 452263"/>
                <a:gd name="connsiteX18" fmla="*/ 289984 w 1006655"/>
                <a:gd name="connsiteY18" fmla="*/ 240668 h 452263"/>
                <a:gd name="connsiteX19" fmla="*/ 227198 w 1006655"/>
                <a:gd name="connsiteY19" fmla="*/ 275620 h 452263"/>
                <a:gd name="connsiteX20" fmla="*/ 208178 w 1006655"/>
                <a:gd name="connsiteY20" fmla="*/ 281724 h 452263"/>
                <a:gd name="connsiteX21" fmla="*/ 206764 w 1006655"/>
                <a:gd name="connsiteY21" fmla="*/ 279626 h 452263"/>
                <a:gd name="connsiteX22" fmla="*/ 208980 w 1006655"/>
                <a:gd name="connsiteY22" fmla="*/ 272273 h 452263"/>
                <a:gd name="connsiteX23" fmla="*/ 252062 w 1006655"/>
                <a:gd name="connsiteY23" fmla="*/ 241563 h 452263"/>
                <a:gd name="connsiteX24" fmla="*/ 261820 w 1006655"/>
                <a:gd name="connsiteY24" fmla="*/ 238264 h 452263"/>
                <a:gd name="connsiteX25" fmla="*/ 299270 w 1006655"/>
                <a:gd name="connsiteY25" fmla="*/ 215874 h 452263"/>
                <a:gd name="connsiteX26" fmla="*/ 329673 w 1006655"/>
                <a:gd name="connsiteY26" fmla="*/ 197561 h 452263"/>
                <a:gd name="connsiteX27" fmla="*/ 353759 w 1006655"/>
                <a:gd name="connsiteY27" fmla="*/ 195582 h 452263"/>
                <a:gd name="connsiteX28" fmla="*/ 364672 w 1006655"/>
                <a:gd name="connsiteY28" fmla="*/ 188888 h 452263"/>
                <a:gd name="connsiteX29" fmla="*/ 378836 w 1006655"/>
                <a:gd name="connsiteY29" fmla="*/ 175054 h 452263"/>
                <a:gd name="connsiteX30" fmla="*/ 389866 w 1006655"/>
                <a:gd name="connsiteY30" fmla="*/ 173545 h 452263"/>
                <a:gd name="connsiteX31" fmla="*/ 411949 w 1006655"/>
                <a:gd name="connsiteY31" fmla="*/ 160064 h 452263"/>
                <a:gd name="connsiteX32" fmla="*/ 412586 w 1006655"/>
                <a:gd name="connsiteY32" fmla="*/ 152711 h 452263"/>
                <a:gd name="connsiteX33" fmla="*/ 405492 w 1006655"/>
                <a:gd name="connsiteY33" fmla="*/ 150142 h 452263"/>
                <a:gd name="connsiteX34" fmla="*/ 388570 w 1006655"/>
                <a:gd name="connsiteY34" fmla="*/ 134069 h 452263"/>
                <a:gd name="connsiteX35" fmla="*/ 378553 w 1006655"/>
                <a:gd name="connsiteY35" fmla="*/ 127045 h 452263"/>
                <a:gd name="connsiteX36" fmla="*/ 365614 w 1006655"/>
                <a:gd name="connsiteY36" fmla="*/ 125584 h 452263"/>
                <a:gd name="connsiteX37" fmla="*/ 371200 w 1006655"/>
                <a:gd name="connsiteY37" fmla="*/ 112150 h 452263"/>
                <a:gd name="connsiteX38" fmla="*/ 407660 w 1006655"/>
                <a:gd name="connsiteY38" fmla="*/ 109628 h 452263"/>
                <a:gd name="connsiteX39" fmla="*/ 413246 w 1006655"/>
                <a:gd name="connsiteY39" fmla="*/ 116722 h 452263"/>
                <a:gd name="connsiteX40" fmla="*/ 420269 w 1006655"/>
                <a:gd name="connsiteY40" fmla="*/ 124524 h 452263"/>
                <a:gd name="connsiteX41" fmla="*/ 450531 w 1006655"/>
                <a:gd name="connsiteY41" fmla="*/ 122261 h 452263"/>
                <a:gd name="connsiteX42" fmla="*/ 469645 w 1006655"/>
                <a:gd name="connsiteY42" fmla="*/ 119928 h 452263"/>
                <a:gd name="connsiteX43" fmla="*/ 471836 w 1006655"/>
                <a:gd name="connsiteY43" fmla="*/ 123699 h 452263"/>
                <a:gd name="connsiteX44" fmla="*/ 463870 w 1006655"/>
                <a:gd name="connsiteY44" fmla="*/ 128837 h 452263"/>
                <a:gd name="connsiteX45" fmla="*/ 446736 w 1006655"/>
                <a:gd name="connsiteY45" fmla="*/ 143072 h 452263"/>
                <a:gd name="connsiteX46" fmla="*/ 443955 w 1006655"/>
                <a:gd name="connsiteY46" fmla="*/ 149152 h 452263"/>
                <a:gd name="connsiteX47" fmla="*/ 449847 w 1006655"/>
                <a:gd name="connsiteY47" fmla="*/ 152523 h 452263"/>
                <a:gd name="connsiteX48" fmla="*/ 471294 w 1006655"/>
                <a:gd name="connsiteY48" fmla="*/ 153960 h 452263"/>
                <a:gd name="connsiteX49" fmla="*/ 575937 w 1006655"/>
                <a:gd name="connsiteY49" fmla="*/ 149907 h 452263"/>
                <a:gd name="connsiteX50" fmla="*/ 750649 w 1006655"/>
                <a:gd name="connsiteY50" fmla="*/ 159923 h 452263"/>
                <a:gd name="connsiteX51" fmla="*/ 909169 w 1006655"/>
                <a:gd name="connsiteY51" fmla="*/ 192683 h 452263"/>
                <a:gd name="connsiteX52" fmla="*/ 929909 w 1006655"/>
                <a:gd name="connsiteY52" fmla="*/ 198056 h 452263"/>
                <a:gd name="connsiteX53" fmla="*/ 940326 w 1006655"/>
                <a:gd name="connsiteY53" fmla="*/ 197019 h 452263"/>
                <a:gd name="connsiteX54" fmla="*/ 936343 w 1006655"/>
                <a:gd name="connsiteY54" fmla="*/ 186767 h 452263"/>
                <a:gd name="connsiteX55" fmla="*/ 923616 w 1006655"/>
                <a:gd name="connsiteY55" fmla="*/ 178283 h 452263"/>
                <a:gd name="connsiteX56" fmla="*/ 901226 w 1006655"/>
                <a:gd name="connsiteY56" fmla="*/ 173993 h 452263"/>
                <a:gd name="connsiteX57" fmla="*/ 897055 w 1006655"/>
                <a:gd name="connsiteY57" fmla="*/ 162893 h 452263"/>
                <a:gd name="connsiteX58" fmla="*/ 929178 w 1006655"/>
                <a:gd name="connsiteY58" fmla="*/ 155327 h 452263"/>
                <a:gd name="connsiteX59" fmla="*/ 970682 w 1006655"/>
                <a:gd name="connsiteY59" fmla="*/ 172956 h 452263"/>
                <a:gd name="connsiteX60" fmla="*/ 997173 w 1006655"/>
                <a:gd name="connsiteY60" fmla="*/ 178236 h 452263"/>
                <a:gd name="connsiteX61" fmla="*/ 1006647 w 1006655"/>
                <a:gd name="connsiteY61" fmla="*/ 169892 h 452263"/>
                <a:gd name="connsiteX62" fmla="*/ 997149 w 1006655"/>
                <a:gd name="connsiteY62" fmla="*/ 161596 h 452263"/>
                <a:gd name="connsiteX63" fmla="*/ 934010 w 1006655"/>
                <a:gd name="connsiteY63" fmla="*/ 141375 h 452263"/>
                <a:gd name="connsiteX64" fmla="*/ 823380 w 1006655"/>
                <a:gd name="connsiteY64" fmla="*/ 99800 h 452263"/>
                <a:gd name="connsiteX65" fmla="*/ 663305 w 1006655"/>
                <a:gd name="connsiteY65" fmla="*/ 78306 h 452263"/>
                <a:gd name="connsiteX66" fmla="*/ 656046 w 1006655"/>
                <a:gd name="connsiteY66" fmla="*/ 77741 h 452263"/>
                <a:gd name="connsiteX67" fmla="*/ 675796 w 1006655"/>
                <a:gd name="connsiteY67" fmla="*/ 69586 h 452263"/>
                <a:gd name="connsiteX68" fmla="*/ 765544 w 1006655"/>
                <a:gd name="connsiteY68" fmla="*/ 60300 h 452263"/>
                <a:gd name="connsiteX69" fmla="*/ 865025 w 1006655"/>
                <a:gd name="connsiteY69" fmla="*/ 91080 h 452263"/>
                <a:gd name="connsiteX70" fmla="*/ 969951 w 1006655"/>
                <a:gd name="connsiteY70" fmla="*/ 126668 h 452263"/>
                <a:gd name="connsiteX71" fmla="*/ 994934 w 1006655"/>
                <a:gd name="connsiteY71" fmla="*/ 126975 h 452263"/>
                <a:gd name="connsiteX72" fmla="*/ 988429 w 1006655"/>
                <a:gd name="connsiteY72" fmla="*/ 120022 h 452263"/>
                <a:gd name="connsiteX73" fmla="*/ 972025 w 1006655"/>
                <a:gd name="connsiteY73" fmla="*/ 109982 h 452263"/>
                <a:gd name="connsiteX74" fmla="*/ 823687 w 1006655"/>
                <a:gd name="connsiteY74" fmla="*/ 53371 h 452263"/>
                <a:gd name="connsiteX75" fmla="*/ 678153 w 1006655"/>
                <a:gd name="connsiteY75" fmla="*/ 19810 h 452263"/>
                <a:gd name="connsiteX76" fmla="*/ 656117 w 1006655"/>
                <a:gd name="connsiteY76" fmla="*/ 18372 h 452263"/>
                <a:gd name="connsiteX77" fmla="*/ 655692 w 1006655"/>
                <a:gd name="connsiteY77" fmla="*/ 20800 h 452263"/>
                <a:gd name="connsiteX78" fmla="*/ 665120 w 1006655"/>
                <a:gd name="connsiteY78" fmla="*/ 28860 h 452263"/>
                <a:gd name="connsiteX79" fmla="*/ 667971 w 1006655"/>
                <a:gd name="connsiteY79" fmla="*/ 40573 h 452263"/>
                <a:gd name="connsiteX80" fmla="*/ 653783 w 1006655"/>
                <a:gd name="connsiteY80" fmla="*/ 44627 h 452263"/>
                <a:gd name="connsiteX81" fmla="*/ 643060 w 1006655"/>
                <a:gd name="connsiteY81" fmla="*/ 32914 h 452263"/>
                <a:gd name="connsiteX82" fmla="*/ 632218 w 1006655"/>
                <a:gd name="connsiteY82" fmla="*/ 18136 h 452263"/>
                <a:gd name="connsiteX83" fmla="*/ 614778 w 1006655"/>
                <a:gd name="connsiteY83" fmla="*/ 14153 h 452263"/>
                <a:gd name="connsiteX84" fmla="*/ 611596 w 1006655"/>
                <a:gd name="connsiteY84" fmla="*/ 30934 h 452263"/>
                <a:gd name="connsiteX85" fmla="*/ 613128 w 1006655"/>
                <a:gd name="connsiteY85" fmla="*/ 39607 h 452263"/>
                <a:gd name="connsiteX86" fmla="*/ 610300 w 1006655"/>
                <a:gd name="connsiteY86" fmla="*/ 46065 h 452263"/>
                <a:gd name="connsiteX87" fmla="*/ 577139 w 1006655"/>
                <a:gd name="connsiteY87" fmla="*/ 40243 h 452263"/>
                <a:gd name="connsiteX88" fmla="*/ 576032 w 1006655"/>
                <a:gd name="connsiteY88" fmla="*/ 31688 h 452263"/>
                <a:gd name="connsiteX89" fmla="*/ 565025 w 1006655"/>
                <a:gd name="connsiteY89" fmla="*/ 17524 h 452263"/>
                <a:gd name="connsiteX90" fmla="*/ 539242 w 1006655"/>
                <a:gd name="connsiteY90" fmla="*/ 19173 h 452263"/>
                <a:gd name="connsiteX91" fmla="*/ 494674 w 1006655"/>
                <a:gd name="connsiteY91" fmla="*/ 39348 h 452263"/>
                <a:gd name="connsiteX92" fmla="*/ 488263 w 1006655"/>
                <a:gd name="connsiteY92" fmla="*/ 48280 h 452263"/>
                <a:gd name="connsiteX93" fmla="*/ 489701 w 1006655"/>
                <a:gd name="connsiteY93" fmla="*/ 50967 h 452263"/>
                <a:gd name="connsiteX94" fmla="*/ 531299 w 1006655"/>
                <a:gd name="connsiteY94" fmla="*/ 47031 h 452263"/>
                <a:gd name="connsiteX95" fmla="*/ 515697 w 1006655"/>
                <a:gd name="connsiteY95" fmla="*/ 55799 h 452263"/>
                <a:gd name="connsiteX96" fmla="*/ 516592 w 1006655"/>
                <a:gd name="connsiteY96" fmla="*/ 66475 h 452263"/>
                <a:gd name="connsiteX97" fmla="*/ 535989 w 1006655"/>
                <a:gd name="connsiteY97" fmla="*/ 70694 h 452263"/>
                <a:gd name="connsiteX98" fmla="*/ 607165 w 1006655"/>
                <a:gd name="connsiteY98" fmla="*/ 69680 h 452263"/>
                <a:gd name="connsiteX99" fmla="*/ 646854 w 1006655"/>
                <a:gd name="connsiteY99" fmla="*/ 67583 h 452263"/>
                <a:gd name="connsiteX100" fmla="*/ 612350 w 1006655"/>
                <a:gd name="connsiteY100" fmla="*/ 77835 h 452263"/>
                <a:gd name="connsiteX101" fmla="*/ 509875 w 1006655"/>
                <a:gd name="connsiteY101" fmla="*/ 85895 h 452263"/>
                <a:gd name="connsiteX102" fmla="*/ 495145 w 1006655"/>
                <a:gd name="connsiteY102" fmla="*/ 86060 h 452263"/>
                <a:gd name="connsiteX103" fmla="*/ 486614 w 1006655"/>
                <a:gd name="connsiteY103" fmla="*/ 92589 h 452263"/>
                <a:gd name="connsiteX104" fmla="*/ 472921 w 1006655"/>
                <a:gd name="connsiteY104" fmla="*/ 104773 h 452263"/>
                <a:gd name="connsiteX105" fmla="*/ 452345 w 1006655"/>
                <a:gd name="connsiteY105" fmla="*/ 106494 h 452263"/>
                <a:gd name="connsiteX106" fmla="*/ 440019 w 1006655"/>
                <a:gd name="connsiteY106" fmla="*/ 90467 h 452263"/>
                <a:gd name="connsiteX107" fmla="*/ 487981 w 1006655"/>
                <a:gd name="connsiteY107" fmla="*/ 13022 h 452263"/>
                <a:gd name="connsiteX108" fmla="*/ 497431 w 1006655"/>
                <a:gd name="connsiteY108" fmla="*/ 2039 h 452263"/>
                <a:gd name="connsiteX109" fmla="*/ 489654 w 1006655"/>
                <a:gd name="connsiteY109" fmla="*/ 12 h 452263"/>
                <a:gd name="connsiteX110" fmla="*/ 434999 w 1006655"/>
                <a:gd name="connsiteY110" fmla="*/ 13941 h 452263"/>
                <a:gd name="connsiteX111" fmla="*/ 427599 w 1006655"/>
                <a:gd name="connsiteY111" fmla="*/ 33856 h 452263"/>
                <a:gd name="connsiteX112" fmla="*/ 429296 w 1006655"/>
                <a:gd name="connsiteY112" fmla="*/ 43260 h 452263"/>
                <a:gd name="connsiteX113" fmla="*/ 416192 w 1006655"/>
                <a:gd name="connsiteY113" fmla="*/ 51462 h 452263"/>
                <a:gd name="connsiteX114" fmla="*/ 402852 w 1006655"/>
                <a:gd name="connsiteY114" fmla="*/ 38429 h 452263"/>
                <a:gd name="connsiteX115" fmla="*/ 390667 w 1006655"/>
                <a:gd name="connsiteY115" fmla="*/ 28789 h 452263"/>
                <a:gd name="connsiteX116" fmla="*/ 334834 w 1006655"/>
                <a:gd name="connsiteY116" fmla="*/ 42860 h 452263"/>
                <a:gd name="connsiteX117" fmla="*/ 331652 w 1006655"/>
                <a:gd name="connsiteY117" fmla="*/ 53654 h 452263"/>
                <a:gd name="connsiteX118" fmla="*/ 325619 w 1006655"/>
                <a:gd name="connsiteY118" fmla="*/ 64519 h 452263"/>
                <a:gd name="connsiteX119" fmla="*/ 315461 w 1006655"/>
                <a:gd name="connsiteY119" fmla="*/ 66357 h 452263"/>
                <a:gd name="connsiteX120" fmla="*/ 295687 w 1006655"/>
                <a:gd name="connsiteY120" fmla="*/ 68973 h 452263"/>
                <a:gd name="connsiteX121" fmla="*/ 175018 w 1006655"/>
                <a:gd name="connsiteY121" fmla="*/ 115026 h 452263"/>
                <a:gd name="connsiteX122" fmla="*/ 143154 w 1006655"/>
                <a:gd name="connsiteY122" fmla="*/ 141021 h 452263"/>
                <a:gd name="connsiteX123" fmla="*/ 122885 w 1006655"/>
                <a:gd name="connsiteY123" fmla="*/ 150873 h 452263"/>
                <a:gd name="connsiteX124" fmla="*/ 109804 w 1006655"/>
                <a:gd name="connsiteY124" fmla="*/ 163505 h 452263"/>
                <a:gd name="connsiteX125" fmla="*/ 128824 w 1006655"/>
                <a:gd name="connsiteY125" fmla="*/ 159122 h 452263"/>
                <a:gd name="connsiteX126" fmla="*/ 221070 w 1006655"/>
                <a:gd name="connsiteY126" fmla="*/ 120776 h 452263"/>
                <a:gd name="connsiteX127" fmla="*/ 313717 w 1006655"/>
                <a:gd name="connsiteY127" fmla="*/ 88040 h 452263"/>
                <a:gd name="connsiteX128" fmla="*/ 355739 w 1006655"/>
                <a:gd name="connsiteY128" fmla="*/ 59970 h 452263"/>
                <a:gd name="connsiteX129" fmla="*/ 361113 w 1006655"/>
                <a:gd name="connsiteY129" fmla="*/ 53984 h 452263"/>
                <a:gd name="connsiteX130" fmla="*/ 339053 w 1006655"/>
                <a:gd name="connsiteY130" fmla="*/ 102110 h 452263"/>
                <a:gd name="connsiteX131" fmla="*/ 253995 w 1006655"/>
                <a:gd name="connsiteY131" fmla="*/ 132254 h 452263"/>
                <a:gd name="connsiteX132" fmla="*/ 149635 w 1006655"/>
                <a:gd name="connsiteY132" fmla="*/ 178000 h 452263"/>
                <a:gd name="connsiteX133" fmla="*/ 133561 w 1006655"/>
                <a:gd name="connsiteY133" fmla="*/ 192471 h 452263"/>
                <a:gd name="connsiteX134" fmla="*/ 124747 w 1006655"/>
                <a:gd name="connsiteY134" fmla="*/ 198528 h 452263"/>
                <a:gd name="connsiteX135" fmla="*/ 105869 w 1006655"/>
                <a:gd name="connsiteY135" fmla="*/ 201827 h 452263"/>
                <a:gd name="connsiteX136" fmla="*/ 78412 w 1006655"/>
                <a:gd name="connsiteY136" fmla="*/ 211679 h 452263"/>
                <a:gd name="connsiteX137" fmla="*/ 70493 w 1006655"/>
                <a:gd name="connsiteY137" fmla="*/ 226598 h 452263"/>
                <a:gd name="connsiteX138" fmla="*/ 80816 w 1006655"/>
                <a:gd name="connsiteY138" fmla="*/ 222120 h 452263"/>
                <a:gd name="connsiteX139" fmla="*/ 92458 w 1006655"/>
                <a:gd name="connsiteY139" fmla="*/ 221578 h 452263"/>
                <a:gd name="connsiteX140" fmla="*/ 91916 w 1006655"/>
                <a:gd name="connsiteY140" fmla="*/ 234634 h 452263"/>
                <a:gd name="connsiteX141" fmla="*/ 85930 w 1006655"/>
                <a:gd name="connsiteY141" fmla="*/ 241964 h 452263"/>
                <a:gd name="connsiteX142" fmla="*/ 60947 w 1006655"/>
                <a:gd name="connsiteY142" fmla="*/ 257590 h 452263"/>
                <a:gd name="connsiteX143" fmla="*/ 30827 w 1006655"/>
                <a:gd name="connsiteY143" fmla="*/ 255964 h 452263"/>
                <a:gd name="connsiteX144" fmla="*/ 47372 w 1006655"/>
                <a:gd name="connsiteY144" fmla="*/ 296100 h 452263"/>
                <a:gd name="connsiteX145" fmla="*/ 56776 w 1006655"/>
                <a:gd name="connsiteY145" fmla="*/ 288983 h 452263"/>
                <a:gd name="connsiteX146" fmla="*/ 114353 w 1006655"/>
                <a:gd name="connsiteY146" fmla="*/ 237463 h 452263"/>
                <a:gd name="connsiteX147" fmla="*/ 318973 w 1006655"/>
                <a:gd name="connsiteY147" fmla="*/ 126433 h 452263"/>
                <a:gd name="connsiteX148" fmla="*/ 331440 w 1006655"/>
                <a:gd name="connsiteY148" fmla="*/ 124241 h 452263"/>
                <a:gd name="connsiteX149" fmla="*/ 332454 w 1006655"/>
                <a:gd name="connsiteY149" fmla="*/ 126527 h 452263"/>
                <a:gd name="connsiteX150" fmla="*/ 322555 w 1006655"/>
                <a:gd name="connsiteY150" fmla="*/ 134658 h 452263"/>
                <a:gd name="connsiteX151" fmla="*/ 263894 w 1006655"/>
                <a:gd name="connsiteY151" fmla="*/ 166286 h 452263"/>
                <a:gd name="connsiteX152" fmla="*/ 200778 w 1006655"/>
                <a:gd name="connsiteY152" fmla="*/ 189053 h 452263"/>
                <a:gd name="connsiteX153" fmla="*/ 189394 w 1006655"/>
                <a:gd name="connsiteY153" fmla="*/ 199164 h 452263"/>
                <a:gd name="connsiteX154" fmla="*/ 179731 w 1006655"/>
                <a:gd name="connsiteY154" fmla="*/ 212268 h 452263"/>
                <a:gd name="connsiteX155" fmla="*/ 159416 w 1006655"/>
                <a:gd name="connsiteY155" fmla="*/ 222638 h 452263"/>
                <a:gd name="connsiteX156" fmla="*/ 144827 w 1006655"/>
                <a:gd name="connsiteY156" fmla="*/ 232372 h 452263"/>
                <a:gd name="connsiteX157" fmla="*/ 142611 w 1006655"/>
                <a:gd name="connsiteY157" fmla="*/ 242294 h 452263"/>
                <a:gd name="connsiteX158" fmla="*/ 134693 w 1006655"/>
                <a:gd name="connsiteY158" fmla="*/ 255304 h 452263"/>
                <a:gd name="connsiteX159" fmla="*/ 118501 w 1006655"/>
                <a:gd name="connsiteY159" fmla="*/ 261714 h 452263"/>
                <a:gd name="connsiteX160" fmla="*/ 23757 w 1006655"/>
                <a:gd name="connsiteY160" fmla="*/ 356482 h 452263"/>
                <a:gd name="connsiteX161" fmla="*/ 16333 w 1006655"/>
                <a:gd name="connsiteY161" fmla="*/ 370128 h 452263"/>
                <a:gd name="connsiteX162" fmla="*/ 18478 w 1006655"/>
                <a:gd name="connsiteY162" fmla="*/ 371990 h 452263"/>
                <a:gd name="connsiteX163" fmla="*/ 29696 w 1006655"/>
                <a:gd name="connsiteY163" fmla="*/ 364542 h 452263"/>
                <a:gd name="connsiteX164" fmla="*/ 115367 w 1006655"/>
                <a:gd name="connsiteY164" fmla="*/ 291057 h 452263"/>
                <a:gd name="connsiteX165" fmla="*/ 184775 w 1006655"/>
                <a:gd name="connsiteY165" fmla="*/ 232843 h 452263"/>
                <a:gd name="connsiteX166" fmla="*/ 201273 w 1006655"/>
                <a:gd name="connsiteY166" fmla="*/ 231288 h 452263"/>
                <a:gd name="connsiteX167" fmla="*/ 198185 w 1006655"/>
                <a:gd name="connsiteY167" fmla="*/ 246560 h 452263"/>
                <a:gd name="connsiteX168" fmla="*/ 167688 w 1006655"/>
                <a:gd name="connsiteY168" fmla="*/ 277788 h 452263"/>
                <a:gd name="connsiteX169" fmla="*/ 55503 w 1006655"/>
                <a:gd name="connsiteY169" fmla="*/ 379508 h 452263"/>
                <a:gd name="connsiteX170" fmla="*/ 6599 w 1006655"/>
                <a:gd name="connsiteY170" fmla="*/ 437251 h 452263"/>
                <a:gd name="connsiteX171" fmla="*/ 0 w 1006655"/>
                <a:gd name="connsiteY171" fmla="*/ 450472 h 452263"/>
                <a:gd name="connsiteX172" fmla="*/ 2003 w 1006655"/>
                <a:gd name="connsiteY172" fmla="*/ 452263 h 452263"/>
                <a:gd name="connsiteX173" fmla="*/ 12020 w 1006655"/>
                <a:gd name="connsiteY173" fmla="*/ 446890 h 452263"/>
                <a:gd name="connsiteX174" fmla="*/ 522508 w 1006655"/>
                <a:gd name="connsiteY174" fmla="*/ 114248 h 452263"/>
                <a:gd name="connsiteX175" fmla="*/ 669103 w 1006655"/>
                <a:gd name="connsiteY175" fmla="*/ 105905 h 452263"/>
                <a:gd name="connsiteX176" fmla="*/ 769197 w 1006655"/>
                <a:gd name="connsiteY176" fmla="*/ 108662 h 452263"/>
                <a:gd name="connsiteX177" fmla="*/ 826232 w 1006655"/>
                <a:gd name="connsiteY177" fmla="*/ 120988 h 452263"/>
                <a:gd name="connsiteX178" fmla="*/ 874406 w 1006655"/>
                <a:gd name="connsiteY178" fmla="*/ 135035 h 452263"/>
                <a:gd name="connsiteX179" fmla="*/ 882325 w 1006655"/>
                <a:gd name="connsiteY179" fmla="*/ 138994 h 452263"/>
                <a:gd name="connsiteX180" fmla="*/ 886166 w 1006655"/>
                <a:gd name="connsiteY180" fmla="*/ 160088 h 452263"/>
                <a:gd name="connsiteX181" fmla="*/ 856918 w 1006655"/>
                <a:gd name="connsiteY181" fmla="*/ 161879 h 452263"/>
                <a:gd name="connsiteX182" fmla="*/ 823145 w 1006655"/>
                <a:gd name="connsiteY182" fmla="*/ 148540 h 452263"/>
                <a:gd name="connsiteX183" fmla="*/ 712963 w 1006655"/>
                <a:gd name="connsiteY183" fmla="*/ 135294 h 452263"/>
                <a:gd name="connsiteX184" fmla="*/ 543790 w 1006655"/>
                <a:gd name="connsiteY184" fmla="*/ 130251 h 452263"/>
                <a:gd name="connsiteX185" fmla="*/ 508344 w 1006655"/>
                <a:gd name="connsiteY185" fmla="*/ 127281 h 452263"/>
                <a:gd name="connsiteX186" fmla="*/ 497243 w 1006655"/>
                <a:gd name="connsiteY186" fmla="*/ 123840 h 452263"/>
                <a:gd name="connsiteX187" fmla="*/ 522508 w 1006655"/>
                <a:gd name="connsiteY187" fmla="*/ 114248 h 452263"/>
                <a:gd name="connsiteX188" fmla="*/ 214188 w 1006655"/>
                <a:gd name="connsiteY188" fmla="*/ 222379 h 452263"/>
                <a:gd name="connsiteX189" fmla="*/ 241150 w 1006655"/>
                <a:gd name="connsiteY189" fmla="*/ 202959 h 452263"/>
                <a:gd name="connsiteX190" fmla="*/ 349847 w 1006655"/>
                <a:gd name="connsiteY190" fmla="*/ 153489 h 452263"/>
                <a:gd name="connsiteX191" fmla="*/ 369927 w 1006655"/>
                <a:gd name="connsiteY191" fmla="*/ 150449 h 452263"/>
                <a:gd name="connsiteX192" fmla="*/ 371365 w 1006655"/>
                <a:gd name="connsiteY192" fmla="*/ 153112 h 452263"/>
                <a:gd name="connsiteX193" fmla="*/ 360571 w 1006655"/>
                <a:gd name="connsiteY193" fmla="*/ 162963 h 452263"/>
                <a:gd name="connsiteX194" fmla="*/ 312751 w 1006655"/>
                <a:gd name="connsiteY194" fmla="*/ 191033 h 452263"/>
                <a:gd name="connsiteX195" fmla="*/ 222036 w 1006655"/>
                <a:gd name="connsiteY195" fmla="*/ 230345 h 452263"/>
                <a:gd name="connsiteX196" fmla="*/ 210747 w 1006655"/>
                <a:gd name="connsiteY196" fmla="*/ 232207 h 452263"/>
                <a:gd name="connsiteX197" fmla="*/ 209098 w 1006655"/>
                <a:gd name="connsiteY197" fmla="*/ 229756 h 452263"/>
                <a:gd name="connsiteX198" fmla="*/ 214188 w 1006655"/>
                <a:gd name="connsiteY198" fmla="*/ 222379 h 452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</a:cxnLst>
              <a:rect l="l" t="t" r="r" b="b"/>
              <a:pathLst>
                <a:path w="1006655" h="452263">
                  <a:moveTo>
                    <a:pt x="12020" y="446890"/>
                  </a:moveTo>
                  <a:cubicBezTo>
                    <a:pt x="21777" y="438900"/>
                    <a:pt x="31794" y="431099"/>
                    <a:pt x="40726" y="422238"/>
                  </a:cubicBezTo>
                  <a:cubicBezTo>
                    <a:pt x="69031" y="394144"/>
                    <a:pt x="96465" y="365155"/>
                    <a:pt x="125077" y="337368"/>
                  </a:cubicBezTo>
                  <a:cubicBezTo>
                    <a:pt x="141362" y="321554"/>
                    <a:pt x="158709" y="306659"/>
                    <a:pt x="176668" y="292777"/>
                  </a:cubicBezTo>
                  <a:cubicBezTo>
                    <a:pt x="188900" y="283326"/>
                    <a:pt x="195334" y="285518"/>
                    <a:pt x="204313" y="297986"/>
                  </a:cubicBezTo>
                  <a:cubicBezTo>
                    <a:pt x="211172" y="307507"/>
                    <a:pt x="216734" y="309039"/>
                    <a:pt x="226114" y="302252"/>
                  </a:cubicBezTo>
                  <a:cubicBezTo>
                    <a:pt x="235305" y="295605"/>
                    <a:pt x="243649" y="287781"/>
                    <a:pt x="252416" y="280545"/>
                  </a:cubicBezTo>
                  <a:cubicBezTo>
                    <a:pt x="264719" y="270364"/>
                    <a:pt x="278223" y="262303"/>
                    <a:pt x="293590" y="257661"/>
                  </a:cubicBezTo>
                  <a:cubicBezTo>
                    <a:pt x="303677" y="254620"/>
                    <a:pt x="313717" y="254997"/>
                    <a:pt x="324888" y="258061"/>
                  </a:cubicBezTo>
                  <a:cubicBezTo>
                    <a:pt x="314330" y="272344"/>
                    <a:pt x="296088" y="277811"/>
                    <a:pt x="288499" y="294828"/>
                  </a:cubicBezTo>
                  <a:cubicBezTo>
                    <a:pt x="291280" y="295228"/>
                    <a:pt x="292223" y="295440"/>
                    <a:pt x="293165" y="295488"/>
                  </a:cubicBezTo>
                  <a:cubicBezTo>
                    <a:pt x="294155" y="295535"/>
                    <a:pt x="295239" y="295676"/>
                    <a:pt x="296111" y="295346"/>
                  </a:cubicBezTo>
                  <a:cubicBezTo>
                    <a:pt x="313246" y="289077"/>
                    <a:pt x="325407" y="277387"/>
                    <a:pt x="332972" y="260937"/>
                  </a:cubicBezTo>
                  <a:cubicBezTo>
                    <a:pt x="333561" y="259664"/>
                    <a:pt x="332666" y="256317"/>
                    <a:pt x="331700" y="255940"/>
                  </a:cubicBezTo>
                  <a:cubicBezTo>
                    <a:pt x="325878" y="253725"/>
                    <a:pt x="328259" y="249977"/>
                    <a:pt x="330050" y="247031"/>
                  </a:cubicBezTo>
                  <a:cubicBezTo>
                    <a:pt x="334033" y="240503"/>
                    <a:pt x="338676" y="234399"/>
                    <a:pt x="342753" y="227917"/>
                  </a:cubicBezTo>
                  <a:cubicBezTo>
                    <a:pt x="344709" y="224806"/>
                    <a:pt x="346005" y="221248"/>
                    <a:pt x="348598" y="215827"/>
                  </a:cubicBezTo>
                  <a:cubicBezTo>
                    <a:pt x="342659" y="216746"/>
                    <a:pt x="338746" y="216487"/>
                    <a:pt x="335659" y="217948"/>
                  </a:cubicBezTo>
                  <a:cubicBezTo>
                    <a:pt x="320293" y="225231"/>
                    <a:pt x="304950" y="232584"/>
                    <a:pt x="289984" y="240668"/>
                  </a:cubicBezTo>
                  <a:cubicBezTo>
                    <a:pt x="268914" y="252028"/>
                    <a:pt x="248315" y="264307"/>
                    <a:pt x="227198" y="275620"/>
                  </a:cubicBezTo>
                  <a:cubicBezTo>
                    <a:pt x="221424" y="278707"/>
                    <a:pt x="214542" y="279744"/>
                    <a:pt x="208178" y="281724"/>
                  </a:cubicBezTo>
                  <a:cubicBezTo>
                    <a:pt x="207707" y="281017"/>
                    <a:pt x="207236" y="280333"/>
                    <a:pt x="206764" y="279626"/>
                  </a:cubicBezTo>
                  <a:cubicBezTo>
                    <a:pt x="207471" y="277151"/>
                    <a:pt x="207636" y="274347"/>
                    <a:pt x="208980" y="272273"/>
                  </a:cubicBezTo>
                  <a:cubicBezTo>
                    <a:pt x="219303" y="256459"/>
                    <a:pt x="232029" y="243920"/>
                    <a:pt x="252062" y="241563"/>
                  </a:cubicBezTo>
                  <a:cubicBezTo>
                    <a:pt x="255409" y="241163"/>
                    <a:pt x="258897" y="239961"/>
                    <a:pt x="261820" y="238264"/>
                  </a:cubicBezTo>
                  <a:cubicBezTo>
                    <a:pt x="274405" y="230981"/>
                    <a:pt x="286826" y="223392"/>
                    <a:pt x="299270" y="215874"/>
                  </a:cubicBezTo>
                  <a:cubicBezTo>
                    <a:pt x="309404" y="209746"/>
                    <a:pt x="319208" y="203006"/>
                    <a:pt x="329673" y="197561"/>
                  </a:cubicBezTo>
                  <a:cubicBezTo>
                    <a:pt x="337050" y="193720"/>
                    <a:pt x="344992" y="191410"/>
                    <a:pt x="353759" y="195582"/>
                  </a:cubicBezTo>
                  <a:cubicBezTo>
                    <a:pt x="359864" y="198504"/>
                    <a:pt x="363446" y="195700"/>
                    <a:pt x="364672" y="188888"/>
                  </a:cubicBezTo>
                  <a:cubicBezTo>
                    <a:pt x="366086" y="181087"/>
                    <a:pt x="370870" y="176350"/>
                    <a:pt x="378836" y="175054"/>
                  </a:cubicBezTo>
                  <a:cubicBezTo>
                    <a:pt x="382489" y="174465"/>
                    <a:pt x="386260" y="174323"/>
                    <a:pt x="389866" y="173545"/>
                  </a:cubicBezTo>
                  <a:cubicBezTo>
                    <a:pt x="398751" y="171636"/>
                    <a:pt x="406953" y="168195"/>
                    <a:pt x="411949" y="160064"/>
                  </a:cubicBezTo>
                  <a:cubicBezTo>
                    <a:pt x="413151" y="158108"/>
                    <a:pt x="413693" y="154337"/>
                    <a:pt x="412586" y="152711"/>
                  </a:cubicBezTo>
                  <a:cubicBezTo>
                    <a:pt x="411431" y="150991"/>
                    <a:pt x="407896" y="150001"/>
                    <a:pt x="405492" y="150142"/>
                  </a:cubicBezTo>
                  <a:cubicBezTo>
                    <a:pt x="390290" y="151038"/>
                    <a:pt x="388334" y="149317"/>
                    <a:pt x="388570" y="134069"/>
                  </a:cubicBezTo>
                  <a:cubicBezTo>
                    <a:pt x="388711" y="125231"/>
                    <a:pt x="386378" y="123581"/>
                    <a:pt x="378553" y="127045"/>
                  </a:cubicBezTo>
                  <a:cubicBezTo>
                    <a:pt x="373887" y="129096"/>
                    <a:pt x="368749" y="131618"/>
                    <a:pt x="365614" y="125584"/>
                  </a:cubicBezTo>
                  <a:cubicBezTo>
                    <a:pt x="362503" y="119598"/>
                    <a:pt x="365897" y="115026"/>
                    <a:pt x="371200" y="112150"/>
                  </a:cubicBezTo>
                  <a:cubicBezTo>
                    <a:pt x="382913" y="105787"/>
                    <a:pt x="395263" y="104844"/>
                    <a:pt x="407660" y="109628"/>
                  </a:cubicBezTo>
                  <a:cubicBezTo>
                    <a:pt x="410182" y="110618"/>
                    <a:pt x="413741" y="114955"/>
                    <a:pt x="413246" y="116722"/>
                  </a:cubicBezTo>
                  <a:cubicBezTo>
                    <a:pt x="411195" y="123958"/>
                    <a:pt x="415603" y="124712"/>
                    <a:pt x="420269" y="124524"/>
                  </a:cubicBezTo>
                  <a:cubicBezTo>
                    <a:pt x="430356" y="124123"/>
                    <a:pt x="440443" y="123180"/>
                    <a:pt x="450531" y="122261"/>
                  </a:cubicBezTo>
                  <a:cubicBezTo>
                    <a:pt x="456918" y="121672"/>
                    <a:pt x="463281" y="120729"/>
                    <a:pt x="469645" y="119928"/>
                  </a:cubicBezTo>
                  <a:cubicBezTo>
                    <a:pt x="470375" y="121177"/>
                    <a:pt x="471106" y="122450"/>
                    <a:pt x="471836" y="123699"/>
                  </a:cubicBezTo>
                  <a:cubicBezTo>
                    <a:pt x="469173" y="125396"/>
                    <a:pt x="466345" y="126880"/>
                    <a:pt x="463870" y="128837"/>
                  </a:cubicBezTo>
                  <a:cubicBezTo>
                    <a:pt x="458049" y="133432"/>
                    <a:pt x="452228" y="138099"/>
                    <a:pt x="446736" y="143072"/>
                  </a:cubicBezTo>
                  <a:cubicBezTo>
                    <a:pt x="445134" y="144533"/>
                    <a:pt x="443389" y="147620"/>
                    <a:pt x="443955" y="149152"/>
                  </a:cubicBezTo>
                  <a:cubicBezTo>
                    <a:pt x="444544" y="150802"/>
                    <a:pt x="447679" y="152263"/>
                    <a:pt x="449847" y="152523"/>
                  </a:cubicBezTo>
                  <a:cubicBezTo>
                    <a:pt x="456965" y="153347"/>
                    <a:pt x="464177" y="154196"/>
                    <a:pt x="471294" y="153960"/>
                  </a:cubicBezTo>
                  <a:cubicBezTo>
                    <a:pt x="506175" y="152758"/>
                    <a:pt x="541033" y="150708"/>
                    <a:pt x="575937" y="149907"/>
                  </a:cubicBezTo>
                  <a:cubicBezTo>
                    <a:pt x="634410" y="148563"/>
                    <a:pt x="692647" y="152051"/>
                    <a:pt x="750649" y="159923"/>
                  </a:cubicBezTo>
                  <a:cubicBezTo>
                    <a:pt x="804267" y="167206"/>
                    <a:pt x="857177" y="177576"/>
                    <a:pt x="909169" y="192683"/>
                  </a:cubicBezTo>
                  <a:cubicBezTo>
                    <a:pt x="916027" y="194686"/>
                    <a:pt x="922909" y="196784"/>
                    <a:pt x="929909" y="198056"/>
                  </a:cubicBezTo>
                  <a:cubicBezTo>
                    <a:pt x="933208" y="198669"/>
                    <a:pt x="936838" y="197420"/>
                    <a:pt x="940326" y="197019"/>
                  </a:cubicBezTo>
                  <a:cubicBezTo>
                    <a:pt x="939053" y="193531"/>
                    <a:pt x="938676" y="189218"/>
                    <a:pt x="936343" y="186767"/>
                  </a:cubicBezTo>
                  <a:cubicBezTo>
                    <a:pt x="932855" y="183138"/>
                    <a:pt x="928330" y="179791"/>
                    <a:pt x="923616" y="178283"/>
                  </a:cubicBezTo>
                  <a:cubicBezTo>
                    <a:pt x="916428" y="175973"/>
                    <a:pt x="908721" y="175360"/>
                    <a:pt x="901226" y="173993"/>
                  </a:cubicBezTo>
                  <a:cubicBezTo>
                    <a:pt x="892577" y="172438"/>
                    <a:pt x="891563" y="169704"/>
                    <a:pt x="897055" y="162893"/>
                  </a:cubicBezTo>
                  <a:cubicBezTo>
                    <a:pt x="905799" y="151981"/>
                    <a:pt x="917253" y="150849"/>
                    <a:pt x="929178" y="155327"/>
                  </a:cubicBezTo>
                  <a:cubicBezTo>
                    <a:pt x="943225" y="160630"/>
                    <a:pt x="956565" y="167818"/>
                    <a:pt x="970682" y="172956"/>
                  </a:cubicBezTo>
                  <a:cubicBezTo>
                    <a:pt x="979049" y="175997"/>
                    <a:pt x="988240" y="177175"/>
                    <a:pt x="997173" y="178236"/>
                  </a:cubicBezTo>
                  <a:cubicBezTo>
                    <a:pt x="1002405" y="178848"/>
                    <a:pt x="1006435" y="175384"/>
                    <a:pt x="1006647" y="169892"/>
                  </a:cubicBezTo>
                  <a:cubicBezTo>
                    <a:pt x="1006883" y="163906"/>
                    <a:pt x="1002051" y="162068"/>
                    <a:pt x="997149" y="161596"/>
                  </a:cubicBezTo>
                  <a:cubicBezTo>
                    <a:pt x="974618" y="159428"/>
                    <a:pt x="953972" y="151108"/>
                    <a:pt x="934010" y="141375"/>
                  </a:cubicBezTo>
                  <a:cubicBezTo>
                    <a:pt x="898398" y="123981"/>
                    <a:pt x="861632" y="109958"/>
                    <a:pt x="823380" y="99800"/>
                  </a:cubicBezTo>
                  <a:cubicBezTo>
                    <a:pt x="770941" y="85872"/>
                    <a:pt x="718101" y="74842"/>
                    <a:pt x="663305" y="78306"/>
                  </a:cubicBezTo>
                  <a:cubicBezTo>
                    <a:pt x="661584" y="78424"/>
                    <a:pt x="659840" y="78047"/>
                    <a:pt x="656046" y="77741"/>
                  </a:cubicBezTo>
                  <a:cubicBezTo>
                    <a:pt x="664035" y="74465"/>
                    <a:pt x="670045" y="72296"/>
                    <a:pt x="675796" y="69586"/>
                  </a:cubicBezTo>
                  <a:cubicBezTo>
                    <a:pt x="704644" y="55963"/>
                    <a:pt x="734599" y="54219"/>
                    <a:pt x="765544" y="60300"/>
                  </a:cubicBezTo>
                  <a:cubicBezTo>
                    <a:pt x="799812" y="67041"/>
                    <a:pt x="832548" y="78613"/>
                    <a:pt x="865025" y="91080"/>
                  </a:cubicBezTo>
                  <a:cubicBezTo>
                    <a:pt x="899529" y="104326"/>
                    <a:pt x="933585" y="118938"/>
                    <a:pt x="969951" y="126668"/>
                  </a:cubicBezTo>
                  <a:cubicBezTo>
                    <a:pt x="977635" y="128294"/>
                    <a:pt x="985601" y="130793"/>
                    <a:pt x="994934" y="126975"/>
                  </a:cubicBezTo>
                  <a:cubicBezTo>
                    <a:pt x="992270" y="124076"/>
                    <a:pt x="990691" y="121577"/>
                    <a:pt x="988429" y="120022"/>
                  </a:cubicBezTo>
                  <a:cubicBezTo>
                    <a:pt x="983126" y="116416"/>
                    <a:pt x="977729" y="112857"/>
                    <a:pt x="972025" y="109982"/>
                  </a:cubicBezTo>
                  <a:cubicBezTo>
                    <a:pt x="924559" y="85919"/>
                    <a:pt x="875466" y="65980"/>
                    <a:pt x="823687" y="53371"/>
                  </a:cubicBezTo>
                  <a:cubicBezTo>
                    <a:pt x="775325" y="41587"/>
                    <a:pt x="726727" y="30698"/>
                    <a:pt x="678153" y="19810"/>
                  </a:cubicBezTo>
                  <a:cubicBezTo>
                    <a:pt x="671059" y="18207"/>
                    <a:pt x="663470" y="18796"/>
                    <a:pt x="656117" y="18372"/>
                  </a:cubicBezTo>
                  <a:cubicBezTo>
                    <a:pt x="655975" y="19173"/>
                    <a:pt x="655834" y="19998"/>
                    <a:pt x="655692" y="20800"/>
                  </a:cubicBezTo>
                  <a:cubicBezTo>
                    <a:pt x="658850" y="23463"/>
                    <a:pt x="662244" y="25914"/>
                    <a:pt x="665120" y="28860"/>
                  </a:cubicBezTo>
                  <a:cubicBezTo>
                    <a:pt x="668254" y="32065"/>
                    <a:pt x="671365" y="35742"/>
                    <a:pt x="667971" y="40573"/>
                  </a:cubicBezTo>
                  <a:cubicBezTo>
                    <a:pt x="664389" y="45688"/>
                    <a:pt x="658945" y="47856"/>
                    <a:pt x="653783" y="44627"/>
                  </a:cubicBezTo>
                  <a:cubicBezTo>
                    <a:pt x="649447" y="41917"/>
                    <a:pt x="646359" y="37085"/>
                    <a:pt x="643060" y="32914"/>
                  </a:cubicBezTo>
                  <a:cubicBezTo>
                    <a:pt x="639289" y="28106"/>
                    <a:pt x="636390" y="22544"/>
                    <a:pt x="632218" y="18136"/>
                  </a:cubicBezTo>
                  <a:cubicBezTo>
                    <a:pt x="627575" y="13234"/>
                    <a:pt x="621118" y="10359"/>
                    <a:pt x="614778" y="14153"/>
                  </a:cubicBezTo>
                  <a:cubicBezTo>
                    <a:pt x="608297" y="18042"/>
                    <a:pt x="609970" y="24759"/>
                    <a:pt x="611596" y="30934"/>
                  </a:cubicBezTo>
                  <a:cubicBezTo>
                    <a:pt x="612350" y="33786"/>
                    <a:pt x="613269" y="36755"/>
                    <a:pt x="613128" y="39607"/>
                  </a:cubicBezTo>
                  <a:cubicBezTo>
                    <a:pt x="613010" y="41823"/>
                    <a:pt x="611902" y="44556"/>
                    <a:pt x="610300" y="46065"/>
                  </a:cubicBezTo>
                  <a:cubicBezTo>
                    <a:pt x="603041" y="52923"/>
                    <a:pt x="581523" y="49176"/>
                    <a:pt x="577139" y="40243"/>
                  </a:cubicBezTo>
                  <a:cubicBezTo>
                    <a:pt x="575937" y="37792"/>
                    <a:pt x="575631" y="34469"/>
                    <a:pt x="576032" y="31688"/>
                  </a:cubicBezTo>
                  <a:cubicBezTo>
                    <a:pt x="577493" y="21625"/>
                    <a:pt x="575160" y="17807"/>
                    <a:pt x="565025" y="17524"/>
                  </a:cubicBezTo>
                  <a:cubicBezTo>
                    <a:pt x="556446" y="17288"/>
                    <a:pt x="547679" y="17665"/>
                    <a:pt x="539242" y="19173"/>
                  </a:cubicBezTo>
                  <a:cubicBezTo>
                    <a:pt x="522791" y="22096"/>
                    <a:pt x="507189" y="27587"/>
                    <a:pt x="494674" y="39348"/>
                  </a:cubicBezTo>
                  <a:cubicBezTo>
                    <a:pt x="492058" y="41799"/>
                    <a:pt x="490361" y="45264"/>
                    <a:pt x="488263" y="48280"/>
                  </a:cubicBezTo>
                  <a:cubicBezTo>
                    <a:pt x="488735" y="49176"/>
                    <a:pt x="489230" y="50071"/>
                    <a:pt x="489701" y="50967"/>
                  </a:cubicBezTo>
                  <a:cubicBezTo>
                    <a:pt x="503559" y="49647"/>
                    <a:pt x="517441" y="48351"/>
                    <a:pt x="531299" y="47031"/>
                  </a:cubicBezTo>
                  <a:cubicBezTo>
                    <a:pt x="526114" y="50519"/>
                    <a:pt x="520646" y="52711"/>
                    <a:pt x="515697" y="55799"/>
                  </a:cubicBezTo>
                  <a:cubicBezTo>
                    <a:pt x="509734" y="59522"/>
                    <a:pt x="510017" y="64118"/>
                    <a:pt x="516592" y="66475"/>
                  </a:cubicBezTo>
                  <a:cubicBezTo>
                    <a:pt x="522791" y="68690"/>
                    <a:pt x="529508" y="70647"/>
                    <a:pt x="535989" y="70694"/>
                  </a:cubicBezTo>
                  <a:cubicBezTo>
                    <a:pt x="559699" y="70835"/>
                    <a:pt x="583432" y="70317"/>
                    <a:pt x="607165" y="69680"/>
                  </a:cubicBezTo>
                  <a:cubicBezTo>
                    <a:pt x="620411" y="69327"/>
                    <a:pt x="633632" y="68313"/>
                    <a:pt x="646854" y="67583"/>
                  </a:cubicBezTo>
                  <a:cubicBezTo>
                    <a:pt x="635494" y="71872"/>
                    <a:pt x="623946" y="74959"/>
                    <a:pt x="612350" y="77835"/>
                  </a:cubicBezTo>
                  <a:cubicBezTo>
                    <a:pt x="578648" y="86154"/>
                    <a:pt x="544851" y="92942"/>
                    <a:pt x="509875" y="85895"/>
                  </a:cubicBezTo>
                  <a:cubicBezTo>
                    <a:pt x="505115" y="84929"/>
                    <a:pt x="499812" y="84952"/>
                    <a:pt x="495145" y="86060"/>
                  </a:cubicBezTo>
                  <a:cubicBezTo>
                    <a:pt x="491869" y="86838"/>
                    <a:pt x="487580" y="89690"/>
                    <a:pt x="486614" y="92589"/>
                  </a:cubicBezTo>
                  <a:cubicBezTo>
                    <a:pt x="484233" y="99683"/>
                    <a:pt x="479331" y="103430"/>
                    <a:pt x="472921" y="104773"/>
                  </a:cubicBezTo>
                  <a:cubicBezTo>
                    <a:pt x="466227" y="106187"/>
                    <a:pt x="459227" y="106541"/>
                    <a:pt x="452345" y="106494"/>
                  </a:cubicBezTo>
                  <a:cubicBezTo>
                    <a:pt x="440656" y="106447"/>
                    <a:pt x="437050" y="101686"/>
                    <a:pt x="440019" y="90467"/>
                  </a:cubicBezTo>
                  <a:cubicBezTo>
                    <a:pt x="448150" y="59829"/>
                    <a:pt x="463022" y="33338"/>
                    <a:pt x="487981" y="13022"/>
                  </a:cubicBezTo>
                  <a:cubicBezTo>
                    <a:pt x="491327" y="10288"/>
                    <a:pt x="493731" y="6399"/>
                    <a:pt x="497431" y="2039"/>
                  </a:cubicBezTo>
                  <a:cubicBezTo>
                    <a:pt x="493401" y="955"/>
                    <a:pt x="491469" y="-129"/>
                    <a:pt x="489654" y="12"/>
                  </a:cubicBezTo>
                  <a:cubicBezTo>
                    <a:pt x="470658" y="1544"/>
                    <a:pt x="451780" y="4090"/>
                    <a:pt x="434999" y="13941"/>
                  </a:cubicBezTo>
                  <a:cubicBezTo>
                    <a:pt x="427316" y="18466"/>
                    <a:pt x="425454" y="25136"/>
                    <a:pt x="427599" y="33856"/>
                  </a:cubicBezTo>
                  <a:cubicBezTo>
                    <a:pt x="428353" y="36944"/>
                    <a:pt x="429366" y="40149"/>
                    <a:pt x="429296" y="43260"/>
                  </a:cubicBezTo>
                  <a:cubicBezTo>
                    <a:pt x="429107" y="51179"/>
                    <a:pt x="422862" y="55469"/>
                    <a:pt x="416192" y="51462"/>
                  </a:cubicBezTo>
                  <a:cubicBezTo>
                    <a:pt x="410960" y="48351"/>
                    <a:pt x="406293" y="43519"/>
                    <a:pt x="402852" y="38429"/>
                  </a:cubicBezTo>
                  <a:cubicBezTo>
                    <a:pt x="399623" y="33644"/>
                    <a:pt x="396677" y="29520"/>
                    <a:pt x="390667" y="28789"/>
                  </a:cubicBezTo>
                  <a:cubicBezTo>
                    <a:pt x="370257" y="26291"/>
                    <a:pt x="351355" y="30510"/>
                    <a:pt x="334834" y="42860"/>
                  </a:cubicBezTo>
                  <a:cubicBezTo>
                    <a:pt x="332359" y="44721"/>
                    <a:pt x="330969" y="50307"/>
                    <a:pt x="331652" y="53654"/>
                  </a:cubicBezTo>
                  <a:cubicBezTo>
                    <a:pt x="332878" y="59734"/>
                    <a:pt x="330545" y="62775"/>
                    <a:pt x="325619" y="64519"/>
                  </a:cubicBezTo>
                  <a:cubicBezTo>
                    <a:pt x="322414" y="65650"/>
                    <a:pt x="318878" y="65886"/>
                    <a:pt x="315461" y="66357"/>
                  </a:cubicBezTo>
                  <a:cubicBezTo>
                    <a:pt x="308862" y="67253"/>
                    <a:pt x="302145" y="67535"/>
                    <a:pt x="295687" y="68973"/>
                  </a:cubicBezTo>
                  <a:cubicBezTo>
                    <a:pt x="253264" y="78495"/>
                    <a:pt x="213411" y="94851"/>
                    <a:pt x="175018" y="115026"/>
                  </a:cubicBezTo>
                  <a:cubicBezTo>
                    <a:pt x="162668" y="121507"/>
                    <a:pt x="151473" y="129284"/>
                    <a:pt x="143154" y="141021"/>
                  </a:cubicBezTo>
                  <a:cubicBezTo>
                    <a:pt x="138534" y="147526"/>
                    <a:pt x="132100" y="151863"/>
                    <a:pt x="122885" y="150873"/>
                  </a:cubicBezTo>
                  <a:cubicBezTo>
                    <a:pt x="116074" y="150142"/>
                    <a:pt x="112633" y="155233"/>
                    <a:pt x="109804" y="163505"/>
                  </a:cubicBezTo>
                  <a:cubicBezTo>
                    <a:pt x="117276" y="161832"/>
                    <a:pt x="123380" y="161337"/>
                    <a:pt x="128824" y="159122"/>
                  </a:cubicBezTo>
                  <a:cubicBezTo>
                    <a:pt x="159651" y="146560"/>
                    <a:pt x="190290" y="133527"/>
                    <a:pt x="221070" y="120776"/>
                  </a:cubicBezTo>
                  <a:cubicBezTo>
                    <a:pt x="251355" y="108238"/>
                    <a:pt x="281381" y="95040"/>
                    <a:pt x="313717" y="88040"/>
                  </a:cubicBezTo>
                  <a:cubicBezTo>
                    <a:pt x="331016" y="84293"/>
                    <a:pt x="346053" y="75855"/>
                    <a:pt x="355739" y="59970"/>
                  </a:cubicBezTo>
                  <a:cubicBezTo>
                    <a:pt x="357035" y="57825"/>
                    <a:pt x="359133" y="56176"/>
                    <a:pt x="361113" y="53984"/>
                  </a:cubicBezTo>
                  <a:cubicBezTo>
                    <a:pt x="370328" y="73098"/>
                    <a:pt x="359793" y="94922"/>
                    <a:pt x="339053" y="102110"/>
                  </a:cubicBezTo>
                  <a:cubicBezTo>
                    <a:pt x="310630" y="111962"/>
                    <a:pt x="281853" y="120988"/>
                    <a:pt x="253995" y="132254"/>
                  </a:cubicBezTo>
                  <a:cubicBezTo>
                    <a:pt x="218784" y="146466"/>
                    <a:pt x="184280" y="162421"/>
                    <a:pt x="149635" y="178000"/>
                  </a:cubicBezTo>
                  <a:cubicBezTo>
                    <a:pt x="143012" y="180969"/>
                    <a:pt x="136625" y="184623"/>
                    <a:pt x="133561" y="192471"/>
                  </a:cubicBezTo>
                  <a:cubicBezTo>
                    <a:pt x="132477" y="195275"/>
                    <a:pt x="128093" y="197609"/>
                    <a:pt x="124747" y="198528"/>
                  </a:cubicBezTo>
                  <a:cubicBezTo>
                    <a:pt x="118619" y="200225"/>
                    <a:pt x="111973" y="200060"/>
                    <a:pt x="105869" y="201827"/>
                  </a:cubicBezTo>
                  <a:cubicBezTo>
                    <a:pt x="96536" y="204514"/>
                    <a:pt x="87203" y="207578"/>
                    <a:pt x="78412" y="211679"/>
                  </a:cubicBezTo>
                  <a:cubicBezTo>
                    <a:pt x="73392" y="214012"/>
                    <a:pt x="70846" y="219409"/>
                    <a:pt x="70493" y="226598"/>
                  </a:cubicBezTo>
                  <a:cubicBezTo>
                    <a:pt x="74617" y="224759"/>
                    <a:pt x="77587" y="222803"/>
                    <a:pt x="80816" y="222120"/>
                  </a:cubicBezTo>
                  <a:cubicBezTo>
                    <a:pt x="84586" y="221342"/>
                    <a:pt x="88569" y="221719"/>
                    <a:pt x="92458" y="221578"/>
                  </a:cubicBezTo>
                  <a:cubicBezTo>
                    <a:pt x="92364" y="225961"/>
                    <a:pt x="93000" y="230510"/>
                    <a:pt x="91916" y="234634"/>
                  </a:cubicBezTo>
                  <a:cubicBezTo>
                    <a:pt x="91186" y="237439"/>
                    <a:pt x="88475" y="240220"/>
                    <a:pt x="85930" y="241964"/>
                  </a:cubicBezTo>
                  <a:cubicBezTo>
                    <a:pt x="77822" y="247526"/>
                    <a:pt x="69762" y="253418"/>
                    <a:pt x="60947" y="257590"/>
                  </a:cubicBezTo>
                  <a:cubicBezTo>
                    <a:pt x="51756" y="261950"/>
                    <a:pt x="41692" y="264425"/>
                    <a:pt x="30827" y="255964"/>
                  </a:cubicBezTo>
                  <a:cubicBezTo>
                    <a:pt x="33231" y="271754"/>
                    <a:pt x="38605" y="284246"/>
                    <a:pt x="47372" y="296100"/>
                  </a:cubicBezTo>
                  <a:cubicBezTo>
                    <a:pt x="50931" y="293437"/>
                    <a:pt x="54042" y="291410"/>
                    <a:pt x="56776" y="288983"/>
                  </a:cubicBezTo>
                  <a:cubicBezTo>
                    <a:pt x="76008" y="271849"/>
                    <a:pt x="94980" y="254432"/>
                    <a:pt x="114353" y="237463"/>
                  </a:cubicBezTo>
                  <a:cubicBezTo>
                    <a:pt x="174193" y="185070"/>
                    <a:pt x="241740" y="146772"/>
                    <a:pt x="318973" y="126433"/>
                  </a:cubicBezTo>
                  <a:cubicBezTo>
                    <a:pt x="323026" y="125372"/>
                    <a:pt x="327269" y="124948"/>
                    <a:pt x="331440" y="124241"/>
                  </a:cubicBezTo>
                  <a:cubicBezTo>
                    <a:pt x="331770" y="124995"/>
                    <a:pt x="332124" y="125749"/>
                    <a:pt x="332454" y="126527"/>
                  </a:cubicBezTo>
                  <a:cubicBezTo>
                    <a:pt x="329178" y="129261"/>
                    <a:pt x="326232" y="132607"/>
                    <a:pt x="322555" y="134658"/>
                  </a:cubicBezTo>
                  <a:cubicBezTo>
                    <a:pt x="303135" y="145452"/>
                    <a:pt x="283903" y="156671"/>
                    <a:pt x="263894" y="166286"/>
                  </a:cubicBezTo>
                  <a:cubicBezTo>
                    <a:pt x="243743" y="175973"/>
                    <a:pt x="223568" y="185966"/>
                    <a:pt x="200778" y="189053"/>
                  </a:cubicBezTo>
                  <a:cubicBezTo>
                    <a:pt x="196583" y="189619"/>
                    <a:pt x="192741" y="195275"/>
                    <a:pt x="189394" y="199164"/>
                  </a:cubicBezTo>
                  <a:cubicBezTo>
                    <a:pt x="185836" y="203265"/>
                    <a:pt x="183903" y="209228"/>
                    <a:pt x="179731" y="212268"/>
                  </a:cubicBezTo>
                  <a:cubicBezTo>
                    <a:pt x="173674" y="216699"/>
                    <a:pt x="166085" y="218985"/>
                    <a:pt x="159416" y="222638"/>
                  </a:cubicBezTo>
                  <a:cubicBezTo>
                    <a:pt x="154278" y="225443"/>
                    <a:pt x="148975" y="228365"/>
                    <a:pt x="144827" y="232372"/>
                  </a:cubicBezTo>
                  <a:cubicBezTo>
                    <a:pt x="142753" y="234399"/>
                    <a:pt x="141928" y="239207"/>
                    <a:pt x="142611" y="242294"/>
                  </a:cubicBezTo>
                  <a:cubicBezTo>
                    <a:pt x="144379" y="250519"/>
                    <a:pt x="142682" y="253371"/>
                    <a:pt x="134693" y="255304"/>
                  </a:cubicBezTo>
                  <a:cubicBezTo>
                    <a:pt x="129083" y="256671"/>
                    <a:pt x="123026" y="258344"/>
                    <a:pt x="118501" y="261714"/>
                  </a:cubicBezTo>
                  <a:cubicBezTo>
                    <a:pt x="82347" y="288676"/>
                    <a:pt x="51143" y="320706"/>
                    <a:pt x="23757" y="356482"/>
                  </a:cubicBezTo>
                  <a:cubicBezTo>
                    <a:pt x="20646" y="360536"/>
                    <a:pt x="18784" y="365556"/>
                    <a:pt x="16333" y="370128"/>
                  </a:cubicBezTo>
                  <a:cubicBezTo>
                    <a:pt x="17040" y="370741"/>
                    <a:pt x="17770" y="371377"/>
                    <a:pt x="18478" y="371990"/>
                  </a:cubicBezTo>
                  <a:cubicBezTo>
                    <a:pt x="22225" y="369515"/>
                    <a:pt x="26302" y="367418"/>
                    <a:pt x="29696" y="364542"/>
                  </a:cubicBezTo>
                  <a:cubicBezTo>
                    <a:pt x="58308" y="340126"/>
                    <a:pt x="86731" y="315450"/>
                    <a:pt x="115367" y="291057"/>
                  </a:cubicBezTo>
                  <a:cubicBezTo>
                    <a:pt x="138346" y="271495"/>
                    <a:pt x="161537" y="252122"/>
                    <a:pt x="184775" y="232843"/>
                  </a:cubicBezTo>
                  <a:cubicBezTo>
                    <a:pt x="189701" y="228742"/>
                    <a:pt x="196041" y="225348"/>
                    <a:pt x="201273" y="231288"/>
                  </a:cubicBezTo>
                  <a:cubicBezTo>
                    <a:pt x="205892" y="236520"/>
                    <a:pt x="201815" y="242506"/>
                    <a:pt x="198185" y="246560"/>
                  </a:cubicBezTo>
                  <a:cubicBezTo>
                    <a:pt x="188452" y="257378"/>
                    <a:pt x="178977" y="268761"/>
                    <a:pt x="167688" y="277788"/>
                  </a:cubicBezTo>
                  <a:cubicBezTo>
                    <a:pt x="128188" y="309416"/>
                    <a:pt x="89984" y="342459"/>
                    <a:pt x="55503" y="379508"/>
                  </a:cubicBezTo>
                  <a:cubicBezTo>
                    <a:pt x="38346" y="397962"/>
                    <a:pt x="22626" y="417760"/>
                    <a:pt x="6599" y="437251"/>
                  </a:cubicBezTo>
                  <a:cubicBezTo>
                    <a:pt x="3559" y="440951"/>
                    <a:pt x="2168" y="446018"/>
                    <a:pt x="0" y="450472"/>
                  </a:cubicBezTo>
                  <a:cubicBezTo>
                    <a:pt x="660" y="451062"/>
                    <a:pt x="1343" y="451674"/>
                    <a:pt x="2003" y="452263"/>
                  </a:cubicBezTo>
                  <a:cubicBezTo>
                    <a:pt x="5468" y="450590"/>
                    <a:pt x="9144" y="449247"/>
                    <a:pt x="12020" y="446890"/>
                  </a:cubicBezTo>
                  <a:close/>
                  <a:moveTo>
                    <a:pt x="522508" y="114248"/>
                  </a:moveTo>
                  <a:cubicBezTo>
                    <a:pt x="571342" y="111042"/>
                    <a:pt x="620198" y="107366"/>
                    <a:pt x="669103" y="105905"/>
                  </a:cubicBezTo>
                  <a:cubicBezTo>
                    <a:pt x="702428" y="104915"/>
                    <a:pt x="735966" y="106022"/>
                    <a:pt x="769197" y="108662"/>
                  </a:cubicBezTo>
                  <a:cubicBezTo>
                    <a:pt x="788429" y="110194"/>
                    <a:pt x="807354" y="116204"/>
                    <a:pt x="826232" y="120988"/>
                  </a:cubicBezTo>
                  <a:cubicBezTo>
                    <a:pt x="842447" y="125089"/>
                    <a:pt x="858403" y="130180"/>
                    <a:pt x="874406" y="135035"/>
                  </a:cubicBezTo>
                  <a:cubicBezTo>
                    <a:pt x="877187" y="135883"/>
                    <a:pt x="879803" y="137486"/>
                    <a:pt x="882325" y="138994"/>
                  </a:cubicBezTo>
                  <a:cubicBezTo>
                    <a:pt x="892435" y="145004"/>
                    <a:pt x="893449" y="150944"/>
                    <a:pt x="886166" y="160088"/>
                  </a:cubicBezTo>
                  <a:cubicBezTo>
                    <a:pt x="879190" y="168879"/>
                    <a:pt x="865733" y="172343"/>
                    <a:pt x="856918" y="161879"/>
                  </a:cubicBezTo>
                  <a:cubicBezTo>
                    <a:pt x="848622" y="152051"/>
                    <a:pt x="835165" y="150236"/>
                    <a:pt x="823145" y="148540"/>
                  </a:cubicBezTo>
                  <a:cubicBezTo>
                    <a:pt x="786520" y="143355"/>
                    <a:pt x="749824" y="137392"/>
                    <a:pt x="712963" y="135294"/>
                  </a:cubicBezTo>
                  <a:cubicBezTo>
                    <a:pt x="656659" y="132089"/>
                    <a:pt x="600189" y="131971"/>
                    <a:pt x="543790" y="130251"/>
                  </a:cubicBezTo>
                  <a:cubicBezTo>
                    <a:pt x="531959" y="129897"/>
                    <a:pt x="520128" y="128530"/>
                    <a:pt x="508344" y="127281"/>
                  </a:cubicBezTo>
                  <a:cubicBezTo>
                    <a:pt x="505091" y="126927"/>
                    <a:pt x="501980" y="125348"/>
                    <a:pt x="497243" y="123840"/>
                  </a:cubicBezTo>
                  <a:cubicBezTo>
                    <a:pt x="505233" y="115450"/>
                    <a:pt x="514212" y="114790"/>
                    <a:pt x="522508" y="114248"/>
                  </a:cubicBezTo>
                  <a:close/>
                  <a:moveTo>
                    <a:pt x="214188" y="222379"/>
                  </a:moveTo>
                  <a:cubicBezTo>
                    <a:pt x="222956" y="215615"/>
                    <a:pt x="231652" y="208544"/>
                    <a:pt x="241150" y="202959"/>
                  </a:cubicBezTo>
                  <a:cubicBezTo>
                    <a:pt x="275631" y="182690"/>
                    <a:pt x="311242" y="164707"/>
                    <a:pt x="349847" y="153489"/>
                  </a:cubicBezTo>
                  <a:cubicBezTo>
                    <a:pt x="356281" y="151627"/>
                    <a:pt x="363210" y="151415"/>
                    <a:pt x="369927" y="150449"/>
                  </a:cubicBezTo>
                  <a:cubicBezTo>
                    <a:pt x="370399" y="151344"/>
                    <a:pt x="370870" y="152216"/>
                    <a:pt x="371365" y="153112"/>
                  </a:cubicBezTo>
                  <a:cubicBezTo>
                    <a:pt x="367806" y="156435"/>
                    <a:pt x="364648" y="160465"/>
                    <a:pt x="360571" y="162963"/>
                  </a:cubicBezTo>
                  <a:cubicBezTo>
                    <a:pt x="344803" y="172626"/>
                    <a:pt x="329083" y="182431"/>
                    <a:pt x="312751" y="191033"/>
                  </a:cubicBezTo>
                  <a:cubicBezTo>
                    <a:pt x="283550" y="206447"/>
                    <a:pt x="253854" y="220894"/>
                    <a:pt x="222036" y="230345"/>
                  </a:cubicBezTo>
                  <a:cubicBezTo>
                    <a:pt x="218407" y="231429"/>
                    <a:pt x="214518" y="231618"/>
                    <a:pt x="210747" y="232207"/>
                  </a:cubicBezTo>
                  <a:cubicBezTo>
                    <a:pt x="210205" y="231382"/>
                    <a:pt x="209640" y="230581"/>
                    <a:pt x="209098" y="229756"/>
                  </a:cubicBezTo>
                  <a:cubicBezTo>
                    <a:pt x="210771" y="227234"/>
                    <a:pt x="211949" y="224123"/>
                    <a:pt x="214188" y="222379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242">
              <a:extLst>
                <a:ext uri="{FF2B5EF4-FFF2-40B4-BE49-F238E27FC236}">
                  <a16:creationId xmlns:a16="http://schemas.microsoft.com/office/drawing/2014/main" xmlns="" id="{4D50979B-293D-4381-B330-664E63A1ABA9}"/>
                </a:ext>
              </a:extLst>
            </p:cNvPr>
            <p:cNvSpPr/>
            <p:nvPr/>
          </p:nvSpPr>
          <p:spPr>
            <a:xfrm>
              <a:off x="169229" y="2355877"/>
              <a:ext cx="1154991" cy="545553"/>
            </a:xfrm>
            <a:custGeom>
              <a:avLst/>
              <a:gdLst>
                <a:gd name="connsiteX0" fmla="*/ 21541 w 1154991"/>
                <a:gd name="connsiteY0" fmla="*/ 418383 h 545553"/>
                <a:gd name="connsiteX1" fmla="*/ 33584 w 1154991"/>
                <a:gd name="connsiteY1" fmla="*/ 405138 h 545553"/>
                <a:gd name="connsiteX2" fmla="*/ 45227 w 1154991"/>
                <a:gd name="connsiteY2" fmla="*/ 403488 h 545553"/>
                <a:gd name="connsiteX3" fmla="*/ 59415 w 1154991"/>
                <a:gd name="connsiteY3" fmla="*/ 387627 h 545553"/>
                <a:gd name="connsiteX4" fmla="*/ 64906 w 1154991"/>
                <a:gd name="connsiteY4" fmla="*/ 368890 h 545553"/>
                <a:gd name="connsiteX5" fmla="*/ 108625 w 1154991"/>
                <a:gd name="connsiteY5" fmla="*/ 320999 h 545553"/>
                <a:gd name="connsiteX6" fmla="*/ 119090 w 1154991"/>
                <a:gd name="connsiteY6" fmla="*/ 315697 h 545553"/>
                <a:gd name="connsiteX7" fmla="*/ 127456 w 1154991"/>
                <a:gd name="connsiteY7" fmla="*/ 316851 h 545553"/>
                <a:gd name="connsiteX8" fmla="*/ 126796 w 1154991"/>
                <a:gd name="connsiteY8" fmla="*/ 325289 h 545553"/>
                <a:gd name="connsiteX9" fmla="*/ 111713 w 1154991"/>
                <a:gd name="connsiteY9" fmla="*/ 338204 h 545553"/>
                <a:gd name="connsiteX10" fmla="*/ 89441 w 1154991"/>
                <a:gd name="connsiteY10" fmla="*/ 368254 h 545553"/>
                <a:gd name="connsiteX11" fmla="*/ 71387 w 1154991"/>
                <a:gd name="connsiteY11" fmla="*/ 407259 h 545553"/>
                <a:gd name="connsiteX12" fmla="*/ 11147 w 1154991"/>
                <a:gd name="connsiteY12" fmla="*/ 516993 h 545553"/>
                <a:gd name="connsiteX13" fmla="*/ 8884 w 1154991"/>
                <a:gd name="connsiteY13" fmla="*/ 534410 h 545553"/>
                <a:gd name="connsiteX14" fmla="*/ 15036 w 1154991"/>
                <a:gd name="connsiteY14" fmla="*/ 545487 h 545553"/>
                <a:gd name="connsiteX15" fmla="*/ 27008 w 1154991"/>
                <a:gd name="connsiteY15" fmla="*/ 539548 h 545553"/>
                <a:gd name="connsiteX16" fmla="*/ 34668 w 1154991"/>
                <a:gd name="connsiteY16" fmla="*/ 521447 h 545553"/>
                <a:gd name="connsiteX17" fmla="*/ 47395 w 1154991"/>
                <a:gd name="connsiteY17" fmla="*/ 483055 h 545553"/>
                <a:gd name="connsiteX18" fmla="*/ 130827 w 1154991"/>
                <a:gd name="connsiteY18" fmla="*/ 357931 h 545553"/>
                <a:gd name="connsiteX19" fmla="*/ 210723 w 1154991"/>
                <a:gd name="connsiteY19" fmla="*/ 271223 h 545553"/>
                <a:gd name="connsiteX20" fmla="*/ 401296 w 1154991"/>
                <a:gd name="connsiteY20" fmla="*/ 148668 h 545553"/>
                <a:gd name="connsiteX21" fmla="*/ 440631 w 1154991"/>
                <a:gd name="connsiteY21" fmla="*/ 133797 h 545553"/>
                <a:gd name="connsiteX22" fmla="*/ 451614 w 1154991"/>
                <a:gd name="connsiteY22" fmla="*/ 137332 h 545553"/>
                <a:gd name="connsiteX23" fmla="*/ 451850 w 1154991"/>
                <a:gd name="connsiteY23" fmla="*/ 148810 h 545553"/>
                <a:gd name="connsiteX24" fmla="*/ 437355 w 1154991"/>
                <a:gd name="connsiteY24" fmla="*/ 160170 h 545553"/>
                <a:gd name="connsiteX25" fmla="*/ 405986 w 1154991"/>
                <a:gd name="connsiteY25" fmla="*/ 170752 h 545553"/>
                <a:gd name="connsiteX26" fmla="*/ 377893 w 1154991"/>
                <a:gd name="connsiteY26" fmla="*/ 185671 h 545553"/>
                <a:gd name="connsiteX27" fmla="*/ 293188 w 1154991"/>
                <a:gd name="connsiteY27" fmla="*/ 243059 h 545553"/>
                <a:gd name="connsiteX28" fmla="*/ 281145 w 1154991"/>
                <a:gd name="connsiteY28" fmla="*/ 249140 h 545553"/>
                <a:gd name="connsiteX29" fmla="*/ 268654 w 1154991"/>
                <a:gd name="connsiteY29" fmla="*/ 253618 h 545553"/>
                <a:gd name="connsiteX30" fmla="*/ 112679 w 1154991"/>
                <a:gd name="connsiteY30" fmla="*/ 412751 h 545553"/>
                <a:gd name="connsiteX31" fmla="*/ 85882 w 1154991"/>
                <a:gd name="connsiteY31" fmla="*/ 448197 h 545553"/>
                <a:gd name="connsiteX32" fmla="*/ 83714 w 1154991"/>
                <a:gd name="connsiteY32" fmla="*/ 456965 h 545553"/>
                <a:gd name="connsiteX33" fmla="*/ 83478 w 1154991"/>
                <a:gd name="connsiteY33" fmla="*/ 465873 h 545553"/>
                <a:gd name="connsiteX34" fmla="*/ 73674 w 1154991"/>
                <a:gd name="connsiteY34" fmla="*/ 480674 h 545553"/>
                <a:gd name="connsiteX35" fmla="*/ 65778 w 1154991"/>
                <a:gd name="connsiteY35" fmla="*/ 498798 h 545553"/>
                <a:gd name="connsiteX36" fmla="*/ 69125 w 1154991"/>
                <a:gd name="connsiteY36" fmla="*/ 508438 h 545553"/>
                <a:gd name="connsiteX37" fmla="*/ 78576 w 1154991"/>
                <a:gd name="connsiteY37" fmla="*/ 508155 h 545553"/>
                <a:gd name="connsiteX38" fmla="*/ 90548 w 1154991"/>
                <a:gd name="connsiteY38" fmla="*/ 496347 h 545553"/>
                <a:gd name="connsiteX39" fmla="*/ 114635 w 1154991"/>
                <a:gd name="connsiteY39" fmla="*/ 496017 h 545553"/>
                <a:gd name="connsiteX40" fmla="*/ 115554 w 1154991"/>
                <a:gd name="connsiteY40" fmla="*/ 497196 h 545553"/>
                <a:gd name="connsiteX41" fmla="*/ 129035 w 1154991"/>
                <a:gd name="connsiteY41" fmla="*/ 497573 h 545553"/>
                <a:gd name="connsiteX42" fmla="*/ 134503 w 1154991"/>
                <a:gd name="connsiteY42" fmla="*/ 489677 h 545553"/>
                <a:gd name="connsiteX43" fmla="*/ 153829 w 1154991"/>
                <a:gd name="connsiteY43" fmla="*/ 444049 h 545553"/>
                <a:gd name="connsiteX44" fmla="*/ 155620 w 1154991"/>
                <a:gd name="connsiteY44" fmla="*/ 433844 h 545553"/>
                <a:gd name="connsiteX45" fmla="*/ 118335 w 1154991"/>
                <a:gd name="connsiteY45" fmla="*/ 477398 h 545553"/>
                <a:gd name="connsiteX46" fmla="*/ 117275 w 1154991"/>
                <a:gd name="connsiteY46" fmla="*/ 466533 h 545553"/>
                <a:gd name="connsiteX47" fmla="*/ 133160 w 1154991"/>
                <a:gd name="connsiteY47" fmla="*/ 418266 h 545553"/>
                <a:gd name="connsiteX48" fmla="*/ 181357 w 1154991"/>
                <a:gd name="connsiteY48" fmla="*/ 358355 h 545553"/>
                <a:gd name="connsiteX49" fmla="*/ 372920 w 1154991"/>
                <a:gd name="connsiteY49" fmla="*/ 208815 h 545553"/>
                <a:gd name="connsiteX50" fmla="*/ 460523 w 1154991"/>
                <a:gd name="connsiteY50" fmla="*/ 167759 h 545553"/>
                <a:gd name="connsiteX51" fmla="*/ 482300 w 1154991"/>
                <a:gd name="connsiteY51" fmla="*/ 160759 h 545553"/>
                <a:gd name="connsiteX52" fmla="*/ 483290 w 1154991"/>
                <a:gd name="connsiteY52" fmla="*/ 149234 h 545553"/>
                <a:gd name="connsiteX53" fmla="*/ 472166 w 1154991"/>
                <a:gd name="connsiteY53" fmla="*/ 140608 h 545553"/>
                <a:gd name="connsiteX54" fmla="*/ 469927 w 1154991"/>
                <a:gd name="connsiteY54" fmla="*/ 126585 h 545553"/>
                <a:gd name="connsiteX55" fmla="*/ 502451 w 1154991"/>
                <a:gd name="connsiteY55" fmla="*/ 121306 h 545553"/>
                <a:gd name="connsiteX56" fmla="*/ 513104 w 1154991"/>
                <a:gd name="connsiteY56" fmla="*/ 132689 h 545553"/>
                <a:gd name="connsiteX57" fmla="*/ 528494 w 1154991"/>
                <a:gd name="connsiteY57" fmla="*/ 144096 h 545553"/>
                <a:gd name="connsiteX58" fmla="*/ 546641 w 1154991"/>
                <a:gd name="connsiteY58" fmla="*/ 133962 h 545553"/>
                <a:gd name="connsiteX59" fmla="*/ 567146 w 1154991"/>
                <a:gd name="connsiteY59" fmla="*/ 110582 h 545553"/>
                <a:gd name="connsiteX60" fmla="*/ 610181 w 1154991"/>
                <a:gd name="connsiteY60" fmla="*/ 103912 h 545553"/>
                <a:gd name="connsiteX61" fmla="*/ 669503 w 1154991"/>
                <a:gd name="connsiteY61" fmla="*/ 105374 h 545553"/>
                <a:gd name="connsiteX62" fmla="*/ 695970 w 1154991"/>
                <a:gd name="connsiteY62" fmla="*/ 95051 h 545553"/>
                <a:gd name="connsiteX63" fmla="*/ 700919 w 1154991"/>
                <a:gd name="connsiteY63" fmla="*/ 79496 h 545553"/>
                <a:gd name="connsiteX64" fmla="*/ 687179 w 1154991"/>
                <a:gd name="connsiteY64" fmla="*/ 76290 h 545553"/>
                <a:gd name="connsiteX65" fmla="*/ 639594 w 1154991"/>
                <a:gd name="connsiteY65" fmla="*/ 83219 h 545553"/>
                <a:gd name="connsiteX66" fmla="*/ 586943 w 1154991"/>
                <a:gd name="connsiteY66" fmla="*/ 91327 h 545553"/>
                <a:gd name="connsiteX67" fmla="*/ 575489 w 1154991"/>
                <a:gd name="connsiteY67" fmla="*/ 85741 h 545553"/>
                <a:gd name="connsiteX68" fmla="*/ 580886 w 1154991"/>
                <a:gd name="connsiteY68" fmla="*/ 70280 h 545553"/>
                <a:gd name="connsiteX69" fmla="*/ 594838 w 1154991"/>
                <a:gd name="connsiteY69" fmla="*/ 66227 h 545553"/>
                <a:gd name="connsiteX70" fmla="*/ 615413 w 1154991"/>
                <a:gd name="connsiteY70" fmla="*/ 49540 h 545553"/>
                <a:gd name="connsiteX71" fmla="*/ 626490 w 1154991"/>
                <a:gd name="connsiteY71" fmla="*/ 44497 h 545553"/>
                <a:gd name="connsiteX72" fmla="*/ 671553 w 1154991"/>
                <a:gd name="connsiteY72" fmla="*/ 55527 h 545553"/>
                <a:gd name="connsiteX73" fmla="*/ 744261 w 1154991"/>
                <a:gd name="connsiteY73" fmla="*/ 65284 h 545553"/>
                <a:gd name="connsiteX74" fmla="*/ 903417 w 1154991"/>
                <a:gd name="connsiteY74" fmla="*/ 107801 h 545553"/>
                <a:gd name="connsiteX75" fmla="*/ 1090361 w 1154991"/>
                <a:gd name="connsiteY75" fmla="*/ 202875 h 545553"/>
                <a:gd name="connsiteX76" fmla="*/ 1115626 w 1154991"/>
                <a:gd name="connsiteY76" fmla="*/ 216592 h 545553"/>
                <a:gd name="connsiteX77" fmla="*/ 1139171 w 1154991"/>
                <a:gd name="connsiteY77" fmla="*/ 211124 h 545553"/>
                <a:gd name="connsiteX78" fmla="*/ 1152793 w 1154991"/>
                <a:gd name="connsiteY78" fmla="*/ 190950 h 545553"/>
                <a:gd name="connsiteX79" fmla="*/ 1151379 w 1154991"/>
                <a:gd name="connsiteY79" fmla="*/ 174287 h 545553"/>
                <a:gd name="connsiteX80" fmla="*/ 1121070 w 1154991"/>
                <a:gd name="connsiteY80" fmla="*/ 141881 h 545553"/>
                <a:gd name="connsiteX81" fmla="*/ 1085341 w 1154991"/>
                <a:gd name="connsiteY81" fmla="*/ 120151 h 545553"/>
                <a:gd name="connsiteX82" fmla="*/ 1079732 w 1154991"/>
                <a:gd name="connsiteY82" fmla="*/ 109074 h 545553"/>
                <a:gd name="connsiteX83" fmla="*/ 1102357 w 1154991"/>
                <a:gd name="connsiteY83" fmla="*/ 100306 h 545553"/>
                <a:gd name="connsiteX84" fmla="*/ 1112751 w 1154991"/>
                <a:gd name="connsiteY84" fmla="*/ 99269 h 545553"/>
                <a:gd name="connsiteX85" fmla="*/ 1110771 w 1154991"/>
                <a:gd name="connsiteY85" fmla="*/ 88381 h 545553"/>
                <a:gd name="connsiteX86" fmla="*/ 1101862 w 1154991"/>
                <a:gd name="connsiteY86" fmla="*/ 80556 h 545553"/>
                <a:gd name="connsiteX87" fmla="*/ 992670 w 1154991"/>
                <a:gd name="connsiteY87" fmla="*/ 26774 h 545553"/>
                <a:gd name="connsiteX88" fmla="*/ 980603 w 1154991"/>
                <a:gd name="connsiteY88" fmla="*/ 25171 h 545553"/>
                <a:gd name="connsiteX89" fmla="*/ 979307 w 1154991"/>
                <a:gd name="connsiteY89" fmla="*/ 27433 h 545553"/>
                <a:gd name="connsiteX90" fmla="*/ 989159 w 1154991"/>
                <a:gd name="connsiteY90" fmla="*/ 36413 h 545553"/>
                <a:gd name="connsiteX91" fmla="*/ 1041197 w 1154991"/>
                <a:gd name="connsiteY91" fmla="*/ 64695 h 545553"/>
                <a:gd name="connsiteX92" fmla="*/ 1072143 w 1154991"/>
                <a:gd name="connsiteY92" fmla="*/ 84822 h 545553"/>
                <a:gd name="connsiteX93" fmla="*/ 1077163 w 1154991"/>
                <a:gd name="connsiteY93" fmla="*/ 94839 h 545553"/>
                <a:gd name="connsiteX94" fmla="*/ 1066604 w 1154991"/>
                <a:gd name="connsiteY94" fmla="*/ 98562 h 545553"/>
                <a:gd name="connsiteX95" fmla="*/ 1029837 w 1154991"/>
                <a:gd name="connsiteY95" fmla="*/ 88428 h 545553"/>
                <a:gd name="connsiteX96" fmla="*/ 964577 w 1154991"/>
                <a:gd name="connsiteY96" fmla="*/ 65402 h 545553"/>
                <a:gd name="connsiteX97" fmla="*/ 952793 w 1154991"/>
                <a:gd name="connsiteY97" fmla="*/ 55715 h 545553"/>
                <a:gd name="connsiteX98" fmla="*/ 938746 w 1154991"/>
                <a:gd name="connsiteY98" fmla="*/ 42517 h 545553"/>
                <a:gd name="connsiteX99" fmla="*/ 919821 w 1154991"/>
                <a:gd name="connsiteY99" fmla="*/ 39005 h 545553"/>
                <a:gd name="connsiteX100" fmla="*/ 736955 w 1154991"/>
                <a:gd name="connsiteY100" fmla="*/ 2852 h 545553"/>
                <a:gd name="connsiteX101" fmla="*/ 697572 w 1154991"/>
                <a:gd name="connsiteY101" fmla="*/ 0 h 545553"/>
                <a:gd name="connsiteX102" fmla="*/ 696865 w 1154991"/>
                <a:gd name="connsiteY102" fmla="*/ 3040 h 545553"/>
                <a:gd name="connsiteX103" fmla="*/ 713339 w 1154991"/>
                <a:gd name="connsiteY103" fmla="*/ 9427 h 545553"/>
                <a:gd name="connsiteX104" fmla="*/ 806599 w 1154991"/>
                <a:gd name="connsiteY104" fmla="*/ 32736 h 545553"/>
                <a:gd name="connsiteX105" fmla="*/ 1068112 w 1154991"/>
                <a:gd name="connsiteY105" fmla="*/ 133161 h 545553"/>
                <a:gd name="connsiteX106" fmla="*/ 1126232 w 1154991"/>
                <a:gd name="connsiteY106" fmla="*/ 167170 h 545553"/>
                <a:gd name="connsiteX107" fmla="*/ 1140820 w 1154991"/>
                <a:gd name="connsiteY107" fmla="*/ 186095 h 545553"/>
                <a:gd name="connsiteX108" fmla="*/ 1133773 w 1154991"/>
                <a:gd name="connsiteY108" fmla="*/ 195569 h 545553"/>
                <a:gd name="connsiteX109" fmla="*/ 1122343 w 1154991"/>
                <a:gd name="connsiteY109" fmla="*/ 192906 h 545553"/>
                <a:gd name="connsiteX110" fmla="*/ 1066250 w 1154991"/>
                <a:gd name="connsiteY110" fmla="*/ 162880 h 545553"/>
                <a:gd name="connsiteX111" fmla="*/ 954348 w 1154991"/>
                <a:gd name="connsiteY111" fmla="*/ 100495 h 545553"/>
                <a:gd name="connsiteX112" fmla="*/ 804902 w 1154991"/>
                <a:gd name="connsiteY112" fmla="*/ 58873 h 545553"/>
                <a:gd name="connsiteX113" fmla="*/ 672142 w 1154991"/>
                <a:gd name="connsiteY113" fmla="*/ 36248 h 545553"/>
                <a:gd name="connsiteX114" fmla="*/ 558237 w 1154991"/>
                <a:gd name="connsiteY114" fmla="*/ 29060 h 545553"/>
                <a:gd name="connsiteX115" fmla="*/ 535753 w 1154991"/>
                <a:gd name="connsiteY115" fmla="*/ 33019 h 545553"/>
                <a:gd name="connsiteX116" fmla="*/ 527433 w 1154991"/>
                <a:gd name="connsiteY116" fmla="*/ 42069 h 545553"/>
                <a:gd name="connsiteX117" fmla="*/ 537874 w 1154991"/>
                <a:gd name="connsiteY117" fmla="*/ 46477 h 545553"/>
                <a:gd name="connsiteX118" fmla="*/ 576785 w 1154991"/>
                <a:gd name="connsiteY118" fmla="*/ 41716 h 545553"/>
                <a:gd name="connsiteX119" fmla="*/ 600330 w 1154991"/>
                <a:gd name="connsiteY119" fmla="*/ 41574 h 545553"/>
                <a:gd name="connsiteX120" fmla="*/ 596040 w 1154991"/>
                <a:gd name="connsiteY120" fmla="*/ 47301 h 545553"/>
                <a:gd name="connsiteX121" fmla="*/ 568984 w 1154991"/>
                <a:gd name="connsiteY121" fmla="*/ 57059 h 545553"/>
                <a:gd name="connsiteX122" fmla="*/ 491256 w 1154991"/>
                <a:gd name="connsiteY122" fmla="*/ 75348 h 545553"/>
                <a:gd name="connsiteX123" fmla="*/ 430662 w 1154991"/>
                <a:gd name="connsiteY123" fmla="*/ 96701 h 545553"/>
                <a:gd name="connsiteX124" fmla="*/ 420150 w 1154991"/>
                <a:gd name="connsiteY124" fmla="*/ 110724 h 545553"/>
                <a:gd name="connsiteX125" fmla="*/ 414824 w 1154991"/>
                <a:gd name="connsiteY125" fmla="*/ 119090 h 545553"/>
                <a:gd name="connsiteX126" fmla="*/ 397336 w 1154991"/>
                <a:gd name="connsiteY126" fmla="*/ 131511 h 545553"/>
                <a:gd name="connsiteX127" fmla="*/ 301414 w 1154991"/>
                <a:gd name="connsiteY127" fmla="*/ 161513 h 545553"/>
                <a:gd name="connsiteX128" fmla="*/ 277845 w 1154991"/>
                <a:gd name="connsiteY128" fmla="*/ 175536 h 545553"/>
                <a:gd name="connsiteX129" fmla="*/ 268842 w 1154991"/>
                <a:gd name="connsiteY129" fmla="*/ 193047 h 545553"/>
                <a:gd name="connsiteX130" fmla="*/ 178081 w 1154991"/>
                <a:gd name="connsiteY130" fmla="*/ 278270 h 545553"/>
                <a:gd name="connsiteX131" fmla="*/ 144001 w 1154991"/>
                <a:gd name="connsiteY131" fmla="*/ 300589 h 545553"/>
                <a:gd name="connsiteX132" fmla="*/ 132429 w 1154991"/>
                <a:gd name="connsiteY132" fmla="*/ 302239 h 545553"/>
                <a:gd name="connsiteX133" fmla="*/ 134904 w 1154991"/>
                <a:gd name="connsiteY133" fmla="*/ 290172 h 545553"/>
                <a:gd name="connsiteX134" fmla="*/ 153099 w 1154991"/>
                <a:gd name="connsiteY134" fmla="*/ 269833 h 545553"/>
                <a:gd name="connsiteX135" fmla="*/ 220645 w 1154991"/>
                <a:gd name="connsiteY135" fmla="*/ 210559 h 545553"/>
                <a:gd name="connsiteX136" fmla="*/ 285599 w 1154991"/>
                <a:gd name="connsiteY136" fmla="*/ 142258 h 545553"/>
                <a:gd name="connsiteX137" fmla="*/ 290949 w 1154991"/>
                <a:gd name="connsiteY137" fmla="*/ 130521 h 545553"/>
                <a:gd name="connsiteX138" fmla="*/ 288263 w 1154991"/>
                <a:gd name="connsiteY138" fmla="*/ 122060 h 545553"/>
                <a:gd name="connsiteX139" fmla="*/ 279613 w 1154991"/>
                <a:gd name="connsiteY139" fmla="*/ 123757 h 545553"/>
                <a:gd name="connsiteX140" fmla="*/ 261913 w 1154991"/>
                <a:gd name="connsiteY140" fmla="*/ 138393 h 545553"/>
                <a:gd name="connsiteX141" fmla="*/ 244166 w 1154991"/>
                <a:gd name="connsiteY141" fmla="*/ 152934 h 545553"/>
                <a:gd name="connsiteX142" fmla="*/ 226160 w 1154991"/>
                <a:gd name="connsiteY142" fmla="*/ 153194 h 545553"/>
                <a:gd name="connsiteX143" fmla="*/ 198161 w 1154991"/>
                <a:gd name="connsiteY143" fmla="*/ 153759 h 545553"/>
                <a:gd name="connsiteX144" fmla="*/ 137921 w 1154991"/>
                <a:gd name="connsiteY144" fmla="*/ 205350 h 545553"/>
                <a:gd name="connsiteX145" fmla="*/ 29860 w 1154991"/>
                <a:gd name="connsiteY145" fmla="*/ 307353 h 545553"/>
                <a:gd name="connsiteX146" fmla="*/ 4642 w 1154991"/>
                <a:gd name="connsiteY146" fmla="*/ 325548 h 545553"/>
                <a:gd name="connsiteX147" fmla="*/ 5231 w 1154991"/>
                <a:gd name="connsiteY147" fmla="*/ 336790 h 545553"/>
                <a:gd name="connsiteX148" fmla="*/ 24157 w 1154991"/>
                <a:gd name="connsiteY148" fmla="*/ 336932 h 545553"/>
                <a:gd name="connsiteX149" fmla="*/ 49021 w 1154991"/>
                <a:gd name="connsiteY149" fmla="*/ 319585 h 545553"/>
                <a:gd name="connsiteX150" fmla="*/ 120598 w 1154991"/>
                <a:gd name="connsiteY150" fmla="*/ 248339 h 545553"/>
                <a:gd name="connsiteX151" fmla="*/ 185929 w 1154991"/>
                <a:gd name="connsiteY151" fmla="*/ 189017 h 545553"/>
                <a:gd name="connsiteX152" fmla="*/ 207070 w 1154991"/>
                <a:gd name="connsiteY152" fmla="*/ 185765 h 545553"/>
                <a:gd name="connsiteX153" fmla="*/ 208531 w 1154991"/>
                <a:gd name="connsiteY153" fmla="*/ 184021 h 545553"/>
                <a:gd name="connsiteX154" fmla="*/ 203134 w 1154991"/>
                <a:gd name="connsiteY154" fmla="*/ 171530 h 545553"/>
                <a:gd name="connsiteX155" fmla="*/ 206151 w 1154991"/>
                <a:gd name="connsiteY155" fmla="*/ 161702 h 545553"/>
                <a:gd name="connsiteX156" fmla="*/ 220739 w 1154991"/>
                <a:gd name="connsiteY156" fmla="*/ 163705 h 545553"/>
                <a:gd name="connsiteX157" fmla="*/ 219726 w 1154991"/>
                <a:gd name="connsiteY157" fmla="*/ 174664 h 545553"/>
                <a:gd name="connsiteX158" fmla="*/ 214777 w 1154991"/>
                <a:gd name="connsiteY158" fmla="*/ 181970 h 545553"/>
                <a:gd name="connsiteX159" fmla="*/ 167923 w 1154991"/>
                <a:gd name="connsiteY159" fmla="*/ 231699 h 545553"/>
                <a:gd name="connsiteX160" fmla="*/ 39028 w 1154991"/>
                <a:gd name="connsiteY160" fmla="*/ 368372 h 545553"/>
                <a:gd name="connsiteX161" fmla="*/ 5420 w 1154991"/>
                <a:gd name="connsiteY161" fmla="*/ 417983 h 545553"/>
                <a:gd name="connsiteX162" fmla="*/ 4736 w 1154991"/>
                <a:gd name="connsiteY162" fmla="*/ 429932 h 545553"/>
                <a:gd name="connsiteX163" fmla="*/ 18571 w 1154991"/>
                <a:gd name="connsiteY163" fmla="*/ 424841 h 545553"/>
                <a:gd name="connsiteX164" fmla="*/ 21541 w 1154991"/>
                <a:gd name="connsiteY164" fmla="*/ 418383 h 545553"/>
                <a:gd name="connsiteX165" fmla="*/ 498161 w 1154991"/>
                <a:gd name="connsiteY165" fmla="*/ 87203 h 545553"/>
                <a:gd name="connsiteX166" fmla="*/ 557954 w 1154991"/>
                <a:gd name="connsiteY166" fmla="*/ 84304 h 545553"/>
                <a:gd name="connsiteX167" fmla="*/ 518831 w 1154991"/>
                <a:gd name="connsiteY167" fmla="*/ 104784 h 545553"/>
                <a:gd name="connsiteX168" fmla="*/ 502144 w 1154991"/>
                <a:gd name="connsiteY168" fmla="*/ 104101 h 545553"/>
                <a:gd name="connsiteX169" fmla="*/ 494650 w 1154991"/>
                <a:gd name="connsiteY169" fmla="*/ 95192 h 545553"/>
                <a:gd name="connsiteX170" fmla="*/ 498161 w 1154991"/>
                <a:gd name="connsiteY170" fmla="*/ 87203 h 545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</a:cxnLst>
              <a:rect l="l" t="t" r="r" b="b"/>
              <a:pathLst>
                <a:path w="1154991" h="545553">
                  <a:moveTo>
                    <a:pt x="21541" y="418383"/>
                  </a:moveTo>
                  <a:cubicBezTo>
                    <a:pt x="22083" y="410606"/>
                    <a:pt x="27032" y="407024"/>
                    <a:pt x="33584" y="405138"/>
                  </a:cubicBezTo>
                  <a:cubicBezTo>
                    <a:pt x="37331" y="404077"/>
                    <a:pt x="41338" y="403960"/>
                    <a:pt x="45227" y="403488"/>
                  </a:cubicBezTo>
                  <a:cubicBezTo>
                    <a:pt x="55832" y="402192"/>
                    <a:pt x="58778" y="397950"/>
                    <a:pt x="59415" y="387627"/>
                  </a:cubicBezTo>
                  <a:cubicBezTo>
                    <a:pt x="59792" y="381263"/>
                    <a:pt x="61748" y="374429"/>
                    <a:pt x="64906" y="368890"/>
                  </a:cubicBezTo>
                  <a:cubicBezTo>
                    <a:pt x="75818" y="349729"/>
                    <a:pt x="90831" y="333986"/>
                    <a:pt x="108625" y="320999"/>
                  </a:cubicBezTo>
                  <a:cubicBezTo>
                    <a:pt x="111760" y="318713"/>
                    <a:pt x="115389" y="316686"/>
                    <a:pt x="119090" y="315697"/>
                  </a:cubicBezTo>
                  <a:cubicBezTo>
                    <a:pt x="121729" y="314990"/>
                    <a:pt x="126207" y="315202"/>
                    <a:pt x="127456" y="316851"/>
                  </a:cubicBezTo>
                  <a:cubicBezTo>
                    <a:pt x="128776" y="318619"/>
                    <a:pt x="128399" y="323545"/>
                    <a:pt x="126796" y="325289"/>
                  </a:cubicBezTo>
                  <a:cubicBezTo>
                    <a:pt x="122342" y="330120"/>
                    <a:pt x="117133" y="334433"/>
                    <a:pt x="111713" y="338204"/>
                  </a:cubicBezTo>
                  <a:cubicBezTo>
                    <a:pt x="100824" y="345793"/>
                    <a:pt x="91043" y="354513"/>
                    <a:pt x="89441" y="368254"/>
                  </a:cubicBezTo>
                  <a:cubicBezTo>
                    <a:pt x="87673" y="383502"/>
                    <a:pt x="80791" y="395781"/>
                    <a:pt x="71387" y="407259"/>
                  </a:cubicBezTo>
                  <a:cubicBezTo>
                    <a:pt x="44496" y="440090"/>
                    <a:pt x="23921" y="476456"/>
                    <a:pt x="11147" y="516993"/>
                  </a:cubicBezTo>
                  <a:cubicBezTo>
                    <a:pt x="9403" y="522532"/>
                    <a:pt x="8366" y="528706"/>
                    <a:pt x="8884" y="534410"/>
                  </a:cubicBezTo>
                  <a:cubicBezTo>
                    <a:pt x="9262" y="538487"/>
                    <a:pt x="12373" y="545086"/>
                    <a:pt x="15036" y="545487"/>
                  </a:cubicBezTo>
                  <a:cubicBezTo>
                    <a:pt x="18760" y="546053"/>
                    <a:pt x="24581" y="542918"/>
                    <a:pt x="27008" y="539548"/>
                  </a:cubicBezTo>
                  <a:cubicBezTo>
                    <a:pt x="30779" y="534316"/>
                    <a:pt x="34150" y="527717"/>
                    <a:pt x="34668" y="521447"/>
                  </a:cubicBezTo>
                  <a:cubicBezTo>
                    <a:pt x="35823" y="507424"/>
                    <a:pt x="41149" y="495098"/>
                    <a:pt x="47395" y="483055"/>
                  </a:cubicBezTo>
                  <a:cubicBezTo>
                    <a:pt x="70586" y="438275"/>
                    <a:pt x="99881" y="397526"/>
                    <a:pt x="130827" y="357931"/>
                  </a:cubicBezTo>
                  <a:cubicBezTo>
                    <a:pt x="155102" y="326868"/>
                    <a:pt x="180037" y="296253"/>
                    <a:pt x="210723" y="271223"/>
                  </a:cubicBezTo>
                  <a:cubicBezTo>
                    <a:pt x="269596" y="223215"/>
                    <a:pt x="333773" y="183267"/>
                    <a:pt x="401296" y="148668"/>
                  </a:cubicBezTo>
                  <a:cubicBezTo>
                    <a:pt x="413716" y="142305"/>
                    <a:pt x="427268" y="138039"/>
                    <a:pt x="440631" y="133797"/>
                  </a:cubicBezTo>
                  <a:cubicBezTo>
                    <a:pt x="443766" y="132807"/>
                    <a:pt x="449634" y="134740"/>
                    <a:pt x="451614" y="137332"/>
                  </a:cubicBezTo>
                  <a:cubicBezTo>
                    <a:pt x="453523" y="139830"/>
                    <a:pt x="453122" y="145322"/>
                    <a:pt x="451850" y="148810"/>
                  </a:cubicBezTo>
                  <a:cubicBezTo>
                    <a:pt x="449516" y="155173"/>
                    <a:pt x="444049" y="158308"/>
                    <a:pt x="437355" y="160170"/>
                  </a:cubicBezTo>
                  <a:cubicBezTo>
                    <a:pt x="426726" y="163116"/>
                    <a:pt x="416120" y="166439"/>
                    <a:pt x="405986" y="170752"/>
                  </a:cubicBezTo>
                  <a:cubicBezTo>
                    <a:pt x="396252" y="174900"/>
                    <a:pt x="386684" y="179826"/>
                    <a:pt x="377893" y="185671"/>
                  </a:cubicBezTo>
                  <a:cubicBezTo>
                    <a:pt x="349469" y="204502"/>
                    <a:pt x="321447" y="223969"/>
                    <a:pt x="293188" y="243059"/>
                  </a:cubicBezTo>
                  <a:cubicBezTo>
                    <a:pt x="289370" y="245652"/>
                    <a:pt x="284115" y="250177"/>
                    <a:pt x="281145" y="249140"/>
                  </a:cubicBezTo>
                  <a:cubicBezTo>
                    <a:pt x="274758" y="246948"/>
                    <a:pt x="272024" y="250554"/>
                    <a:pt x="268654" y="253618"/>
                  </a:cubicBezTo>
                  <a:cubicBezTo>
                    <a:pt x="213410" y="303488"/>
                    <a:pt x="161913" y="357035"/>
                    <a:pt x="112679" y="412751"/>
                  </a:cubicBezTo>
                  <a:cubicBezTo>
                    <a:pt x="102898" y="423828"/>
                    <a:pt x="94531" y="436177"/>
                    <a:pt x="85882" y="448197"/>
                  </a:cubicBezTo>
                  <a:cubicBezTo>
                    <a:pt x="84232" y="450483"/>
                    <a:pt x="84044" y="453971"/>
                    <a:pt x="83714" y="456965"/>
                  </a:cubicBezTo>
                  <a:cubicBezTo>
                    <a:pt x="83360" y="459934"/>
                    <a:pt x="84704" y="463493"/>
                    <a:pt x="83478" y="465873"/>
                  </a:cubicBezTo>
                  <a:cubicBezTo>
                    <a:pt x="80768" y="471106"/>
                    <a:pt x="76525" y="475513"/>
                    <a:pt x="73674" y="480674"/>
                  </a:cubicBezTo>
                  <a:cubicBezTo>
                    <a:pt x="70492" y="486449"/>
                    <a:pt x="67452" y="492482"/>
                    <a:pt x="65778" y="498798"/>
                  </a:cubicBezTo>
                  <a:cubicBezTo>
                    <a:pt x="65024" y="501650"/>
                    <a:pt x="66815" y="506529"/>
                    <a:pt x="69125" y="508438"/>
                  </a:cubicBezTo>
                  <a:cubicBezTo>
                    <a:pt x="71034" y="509993"/>
                    <a:pt x="76266" y="509734"/>
                    <a:pt x="78576" y="508155"/>
                  </a:cubicBezTo>
                  <a:cubicBezTo>
                    <a:pt x="83124" y="505020"/>
                    <a:pt x="87225" y="500825"/>
                    <a:pt x="90548" y="496347"/>
                  </a:cubicBezTo>
                  <a:cubicBezTo>
                    <a:pt x="101296" y="481876"/>
                    <a:pt x="103393" y="481711"/>
                    <a:pt x="114635" y="496017"/>
                  </a:cubicBezTo>
                  <a:cubicBezTo>
                    <a:pt x="114942" y="496418"/>
                    <a:pt x="115224" y="496819"/>
                    <a:pt x="115554" y="497196"/>
                  </a:cubicBezTo>
                  <a:cubicBezTo>
                    <a:pt x="120386" y="502781"/>
                    <a:pt x="124227" y="502993"/>
                    <a:pt x="129035" y="497573"/>
                  </a:cubicBezTo>
                  <a:cubicBezTo>
                    <a:pt x="131157" y="495192"/>
                    <a:pt x="133231" y="492553"/>
                    <a:pt x="134503" y="489677"/>
                  </a:cubicBezTo>
                  <a:cubicBezTo>
                    <a:pt x="141126" y="474547"/>
                    <a:pt x="147607" y="459345"/>
                    <a:pt x="153829" y="444049"/>
                  </a:cubicBezTo>
                  <a:cubicBezTo>
                    <a:pt x="155102" y="440938"/>
                    <a:pt x="155055" y="437262"/>
                    <a:pt x="155620" y="433844"/>
                  </a:cubicBezTo>
                  <a:cubicBezTo>
                    <a:pt x="139570" y="445652"/>
                    <a:pt x="135658" y="466651"/>
                    <a:pt x="118335" y="477398"/>
                  </a:cubicBezTo>
                  <a:cubicBezTo>
                    <a:pt x="117133" y="473533"/>
                    <a:pt x="116285" y="469762"/>
                    <a:pt x="117275" y="466533"/>
                  </a:cubicBezTo>
                  <a:cubicBezTo>
                    <a:pt x="122177" y="450295"/>
                    <a:pt x="125830" y="433373"/>
                    <a:pt x="133160" y="418266"/>
                  </a:cubicBezTo>
                  <a:cubicBezTo>
                    <a:pt x="144496" y="394909"/>
                    <a:pt x="163092" y="376479"/>
                    <a:pt x="181357" y="358355"/>
                  </a:cubicBezTo>
                  <a:cubicBezTo>
                    <a:pt x="239288" y="300943"/>
                    <a:pt x="303464" y="251402"/>
                    <a:pt x="372920" y="208815"/>
                  </a:cubicBezTo>
                  <a:cubicBezTo>
                    <a:pt x="400518" y="191893"/>
                    <a:pt x="428989" y="176479"/>
                    <a:pt x="460523" y="167759"/>
                  </a:cubicBezTo>
                  <a:cubicBezTo>
                    <a:pt x="467876" y="165732"/>
                    <a:pt x="475300" y="163729"/>
                    <a:pt x="482300" y="160759"/>
                  </a:cubicBezTo>
                  <a:cubicBezTo>
                    <a:pt x="489182" y="157860"/>
                    <a:pt x="489253" y="153971"/>
                    <a:pt x="483290" y="149234"/>
                  </a:cubicBezTo>
                  <a:cubicBezTo>
                    <a:pt x="479613" y="146312"/>
                    <a:pt x="475607" y="143766"/>
                    <a:pt x="472166" y="140608"/>
                  </a:cubicBezTo>
                  <a:cubicBezTo>
                    <a:pt x="467923" y="136696"/>
                    <a:pt x="466509" y="131652"/>
                    <a:pt x="469927" y="126585"/>
                  </a:cubicBezTo>
                  <a:cubicBezTo>
                    <a:pt x="478411" y="114000"/>
                    <a:pt x="488828" y="107306"/>
                    <a:pt x="502451" y="121306"/>
                  </a:cubicBezTo>
                  <a:cubicBezTo>
                    <a:pt x="506080" y="125030"/>
                    <a:pt x="509191" y="129295"/>
                    <a:pt x="513104" y="132689"/>
                  </a:cubicBezTo>
                  <a:cubicBezTo>
                    <a:pt x="517912" y="136884"/>
                    <a:pt x="522908" y="141150"/>
                    <a:pt x="528494" y="144096"/>
                  </a:cubicBezTo>
                  <a:cubicBezTo>
                    <a:pt x="538180" y="149234"/>
                    <a:pt x="546052" y="145063"/>
                    <a:pt x="546641" y="133962"/>
                  </a:cubicBezTo>
                  <a:cubicBezTo>
                    <a:pt x="547348" y="120222"/>
                    <a:pt x="554914" y="113128"/>
                    <a:pt x="567146" y="110582"/>
                  </a:cubicBezTo>
                  <a:cubicBezTo>
                    <a:pt x="581357" y="107636"/>
                    <a:pt x="595757" y="104478"/>
                    <a:pt x="610181" y="103912"/>
                  </a:cubicBezTo>
                  <a:cubicBezTo>
                    <a:pt x="629908" y="103135"/>
                    <a:pt x="649729" y="104502"/>
                    <a:pt x="669503" y="105374"/>
                  </a:cubicBezTo>
                  <a:cubicBezTo>
                    <a:pt x="680038" y="105845"/>
                    <a:pt x="689583" y="103465"/>
                    <a:pt x="695970" y="95051"/>
                  </a:cubicBezTo>
                  <a:cubicBezTo>
                    <a:pt x="699057" y="90950"/>
                    <a:pt x="699363" y="84751"/>
                    <a:pt x="700919" y="79496"/>
                  </a:cubicBezTo>
                  <a:cubicBezTo>
                    <a:pt x="696323" y="78341"/>
                    <a:pt x="691586" y="75795"/>
                    <a:pt x="687179" y="76290"/>
                  </a:cubicBezTo>
                  <a:cubicBezTo>
                    <a:pt x="671247" y="78058"/>
                    <a:pt x="655432" y="80792"/>
                    <a:pt x="639594" y="83219"/>
                  </a:cubicBezTo>
                  <a:cubicBezTo>
                    <a:pt x="622036" y="85906"/>
                    <a:pt x="604525" y="88805"/>
                    <a:pt x="586943" y="91327"/>
                  </a:cubicBezTo>
                  <a:cubicBezTo>
                    <a:pt x="582182" y="92010"/>
                    <a:pt x="577115" y="91657"/>
                    <a:pt x="575489" y="85741"/>
                  </a:cubicBezTo>
                  <a:cubicBezTo>
                    <a:pt x="573768" y="79496"/>
                    <a:pt x="574758" y="73486"/>
                    <a:pt x="580886" y="70280"/>
                  </a:cubicBezTo>
                  <a:cubicBezTo>
                    <a:pt x="585128" y="68089"/>
                    <a:pt x="590078" y="66627"/>
                    <a:pt x="594838" y="66227"/>
                  </a:cubicBezTo>
                  <a:cubicBezTo>
                    <a:pt x="607565" y="65119"/>
                    <a:pt x="611713" y="62055"/>
                    <a:pt x="615413" y="49540"/>
                  </a:cubicBezTo>
                  <a:cubicBezTo>
                    <a:pt x="617134" y="43719"/>
                    <a:pt x="621093" y="43059"/>
                    <a:pt x="626490" y="44497"/>
                  </a:cubicBezTo>
                  <a:cubicBezTo>
                    <a:pt x="641456" y="48433"/>
                    <a:pt x="656328" y="53029"/>
                    <a:pt x="671553" y="55527"/>
                  </a:cubicBezTo>
                  <a:cubicBezTo>
                    <a:pt x="695663" y="59510"/>
                    <a:pt x="720127" y="61348"/>
                    <a:pt x="744261" y="65284"/>
                  </a:cubicBezTo>
                  <a:cubicBezTo>
                    <a:pt x="798680" y="74146"/>
                    <a:pt x="851614" y="88970"/>
                    <a:pt x="903417" y="107801"/>
                  </a:cubicBezTo>
                  <a:cubicBezTo>
                    <a:pt x="969597" y="131841"/>
                    <a:pt x="1033161" y="161018"/>
                    <a:pt x="1090361" y="202875"/>
                  </a:cubicBezTo>
                  <a:cubicBezTo>
                    <a:pt x="1098044" y="208485"/>
                    <a:pt x="1106859" y="212774"/>
                    <a:pt x="1115626" y="216592"/>
                  </a:cubicBezTo>
                  <a:cubicBezTo>
                    <a:pt x="1124323" y="220363"/>
                    <a:pt x="1132996" y="218501"/>
                    <a:pt x="1139171" y="211124"/>
                  </a:cubicBezTo>
                  <a:cubicBezTo>
                    <a:pt x="1144356" y="204926"/>
                    <a:pt x="1148645" y="197926"/>
                    <a:pt x="1152793" y="190950"/>
                  </a:cubicBezTo>
                  <a:cubicBezTo>
                    <a:pt x="1156116" y="185341"/>
                    <a:pt x="1155692" y="179142"/>
                    <a:pt x="1151379" y="174287"/>
                  </a:cubicBezTo>
                  <a:cubicBezTo>
                    <a:pt x="1141575" y="163210"/>
                    <a:pt x="1131817" y="151992"/>
                    <a:pt x="1121070" y="141881"/>
                  </a:cubicBezTo>
                  <a:cubicBezTo>
                    <a:pt x="1110818" y="132241"/>
                    <a:pt x="1099529" y="123615"/>
                    <a:pt x="1085341" y="120151"/>
                  </a:cubicBezTo>
                  <a:cubicBezTo>
                    <a:pt x="1078459" y="118454"/>
                    <a:pt x="1077021" y="115673"/>
                    <a:pt x="1079732" y="109074"/>
                  </a:cubicBezTo>
                  <a:cubicBezTo>
                    <a:pt x="1083691" y="99505"/>
                    <a:pt x="1091893" y="96701"/>
                    <a:pt x="1102357" y="100306"/>
                  </a:cubicBezTo>
                  <a:cubicBezTo>
                    <a:pt x="1105444" y="101367"/>
                    <a:pt x="1110629" y="101202"/>
                    <a:pt x="1112751" y="99269"/>
                  </a:cubicBezTo>
                  <a:cubicBezTo>
                    <a:pt x="1116498" y="95852"/>
                    <a:pt x="1114188" y="91539"/>
                    <a:pt x="1110771" y="88381"/>
                  </a:cubicBezTo>
                  <a:cubicBezTo>
                    <a:pt x="1107872" y="85694"/>
                    <a:pt x="1105067" y="82842"/>
                    <a:pt x="1101862" y="80556"/>
                  </a:cubicBezTo>
                  <a:cubicBezTo>
                    <a:pt x="1068489" y="56469"/>
                    <a:pt x="1031582" y="39524"/>
                    <a:pt x="992670" y="26774"/>
                  </a:cubicBezTo>
                  <a:cubicBezTo>
                    <a:pt x="988876" y="25524"/>
                    <a:pt x="984634" y="25666"/>
                    <a:pt x="980603" y="25171"/>
                  </a:cubicBezTo>
                  <a:cubicBezTo>
                    <a:pt x="980179" y="25925"/>
                    <a:pt x="979731" y="26679"/>
                    <a:pt x="979307" y="27433"/>
                  </a:cubicBezTo>
                  <a:cubicBezTo>
                    <a:pt x="982560" y="30474"/>
                    <a:pt x="985388" y="34292"/>
                    <a:pt x="989159" y="36413"/>
                  </a:cubicBezTo>
                  <a:cubicBezTo>
                    <a:pt x="1006387" y="46076"/>
                    <a:pt x="1024040" y="54938"/>
                    <a:pt x="1041197" y="64695"/>
                  </a:cubicBezTo>
                  <a:cubicBezTo>
                    <a:pt x="1051874" y="70775"/>
                    <a:pt x="1062197" y="77610"/>
                    <a:pt x="1072143" y="84822"/>
                  </a:cubicBezTo>
                  <a:cubicBezTo>
                    <a:pt x="1074829" y="86778"/>
                    <a:pt x="1075536" y="91421"/>
                    <a:pt x="1077163" y="94839"/>
                  </a:cubicBezTo>
                  <a:cubicBezTo>
                    <a:pt x="1073627" y="96182"/>
                    <a:pt x="1069715" y="99246"/>
                    <a:pt x="1066604" y="98562"/>
                  </a:cubicBezTo>
                  <a:cubicBezTo>
                    <a:pt x="1054184" y="95899"/>
                    <a:pt x="1041504" y="93283"/>
                    <a:pt x="1029837" y="88428"/>
                  </a:cubicBezTo>
                  <a:cubicBezTo>
                    <a:pt x="1008461" y="79566"/>
                    <a:pt x="988216" y="67947"/>
                    <a:pt x="964577" y="65402"/>
                  </a:cubicBezTo>
                  <a:cubicBezTo>
                    <a:pt x="959086" y="64813"/>
                    <a:pt x="953665" y="62008"/>
                    <a:pt x="952793" y="55715"/>
                  </a:cubicBezTo>
                  <a:cubicBezTo>
                    <a:pt x="951614" y="47207"/>
                    <a:pt x="945652" y="44285"/>
                    <a:pt x="938746" y="42517"/>
                  </a:cubicBezTo>
                  <a:cubicBezTo>
                    <a:pt x="932548" y="40938"/>
                    <a:pt x="926114" y="40302"/>
                    <a:pt x="919821" y="39005"/>
                  </a:cubicBezTo>
                  <a:cubicBezTo>
                    <a:pt x="858944" y="26467"/>
                    <a:pt x="798822" y="10181"/>
                    <a:pt x="736955" y="2852"/>
                  </a:cubicBezTo>
                  <a:cubicBezTo>
                    <a:pt x="723898" y="1320"/>
                    <a:pt x="710700" y="919"/>
                    <a:pt x="697572" y="0"/>
                  </a:cubicBezTo>
                  <a:cubicBezTo>
                    <a:pt x="697337" y="1013"/>
                    <a:pt x="697101" y="2027"/>
                    <a:pt x="696865" y="3040"/>
                  </a:cubicBezTo>
                  <a:cubicBezTo>
                    <a:pt x="702357" y="5209"/>
                    <a:pt x="707683" y="7990"/>
                    <a:pt x="713339" y="9427"/>
                  </a:cubicBezTo>
                  <a:cubicBezTo>
                    <a:pt x="744402" y="17323"/>
                    <a:pt x="775725" y="24205"/>
                    <a:pt x="806599" y="32736"/>
                  </a:cubicBezTo>
                  <a:cubicBezTo>
                    <a:pt x="897007" y="57719"/>
                    <a:pt x="983927" y="92010"/>
                    <a:pt x="1068112" y="133161"/>
                  </a:cubicBezTo>
                  <a:cubicBezTo>
                    <a:pt x="1088240" y="142989"/>
                    <a:pt x="1107471" y="154891"/>
                    <a:pt x="1126232" y="167170"/>
                  </a:cubicBezTo>
                  <a:cubicBezTo>
                    <a:pt x="1132571" y="171318"/>
                    <a:pt x="1137144" y="179095"/>
                    <a:pt x="1140820" y="186095"/>
                  </a:cubicBezTo>
                  <a:cubicBezTo>
                    <a:pt x="1144143" y="192411"/>
                    <a:pt x="1140891" y="196111"/>
                    <a:pt x="1133773" y="195569"/>
                  </a:cubicBezTo>
                  <a:cubicBezTo>
                    <a:pt x="1129908" y="195263"/>
                    <a:pt x="1125737" y="194650"/>
                    <a:pt x="1122343" y="192906"/>
                  </a:cubicBezTo>
                  <a:cubicBezTo>
                    <a:pt x="1103512" y="183172"/>
                    <a:pt x="1084351" y="173886"/>
                    <a:pt x="1066250" y="162880"/>
                  </a:cubicBezTo>
                  <a:cubicBezTo>
                    <a:pt x="1029696" y="140702"/>
                    <a:pt x="993967" y="116804"/>
                    <a:pt x="954348" y="100495"/>
                  </a:cubicBezTo>
                  <a:cubicBezTo>
                    <a:pt x="906316" y="80698"/>
                    <a:pt x="855739" y="68843"/>
                    <a:pt x="804902" y="58873"/>
                  </a:cubicBezTo>
                  <a:cubicBezTo>
                    <a:pt x="760853" y="50224"/>
                    <a:pt x="716498" y="43153"/>
                    <a:pt x="672142" y="36248"/>
                  </a:cubicBezTo>
                  <a:cubicBezTo>
                    <a:pt x="634457" y="30379"/>
                    <a:pt x="596465" y="27292"/>
                    <a:pt x="558237" y="29060"/>
                  </a:cubicBezTo>
                  <a:cubicBezTo>
                    <a:pt x="550671" y="29413"/>
                    <a:pt x="542917" y="30639"/>
                    <a:pt x="535753" y="33019"/>
                  </a:cubicBezTo>
                  <a:cubicBezTo>
                    <a:pt x="532359" y="34150"/>
                    <a:pt x="530167" y="38935"/>
                    <a:pt x="527433" y="42069"/>
                  </a:cubicBezTo>
                  <a:cubicBezTo>
                    <a:pt x="530921" y="43625"/>
                    <a:pt x="534527" y="46759"/>
                    <a:pt x="537874" y="46477"/>
                  </a:cubicBezTo>
                  <a:cubicBezTo>
                    <a:pt x="550884" y="45416"/>
                    <a:pt x="563775" y="42941"/>
                    <a:pt x="576785" y="41716"/>
                  </a:cubicBezTo>
                  <a:cubicBezTo>
                    <a:pt x="584563" y="40985"/>
                    <a:pt x="592481" y="41574"/>
                    <a:pt x="600330" y="41574"/>
                  </a:cubicBezTo>
                  <a:cubicBezTo>
                    <a:pt x="599269" y="44709"/>
                    <a:pt x="597879" y="46594"/>
                    <a:pt x="596040" y="47301"/>
                  </a:cubicBezTo>
                  <a:cubicBezTo>
                    <a:pt x="587108" y="50766"/>
                    <a:pt x="578246" y="54773"/>
                    <a:pt x="568984" y="57059"/>
                  </a:cubicBezTo>
                  <a:cubicBezTo>
                    <a:pt x="543153" y="63469"/>
                    <a:pt x="516875" y="68207"/>
                    <a:pt x="491256" y="75348"/>
                  </a:cubicBezTo>
                  <a:cubicBezTo>
                    <a:pt x="470681" y="81098"/>
                    <a:pt x="450718" y="89182"/>
                    <a:pt x="430662" y="96701"/>
                  </a:cubicBezTo>
                  <a:cubicBezTo>
                    <a:pt x="424676" y="98939"/>
                    <a:pt x="419231" y="102215"/>
                    <a:pt x="420150" y="110724"/>
                  </a:cubicBezTo>
                  <a:cubicBezTo>
                    <a:pt x="420433" y="113340"/>
                    <a:pt x="417322" y="117016"/>
                    <a:pt x="414824" y="119090"/>
                  </a:cubicBezTo>
                  <a:cubicBezTo>
                    <a:pt x="409333" y="123639"/>
                    <a:pt x="403535" y="128023"/>
                    <a:pt x="397336" y="131511"/>
                  </a:cubicBezTo>
                  <a:cubicBezTo>
                    <a:pt x="367499" y="148244"/>
                    <a:pt x="336130" y="159911"/>
                    <a:pt x="301414" y="161513"/>
                  </a:cubicBezTo>
                  <a:cubicBezTo>
                    <a:pt x="291774" y="161961"/>
                    <a:pt x="282465" y="165261"/>
                    <a:pt x="277845" y="175536"/>
                  </a:cubicBezTo>
                  <a:cubicBezTo>
                    <a:pt x="275159" y="181523"/>
                    <a:pt x="272825" y="187980"/>
                    <a:pt x="268842" y="193047"/>
                  </a:cubicBezTo>
                  <a:cubicBezTo>
                    <a:pt x="242870" y="225949"/>
                    <a:pt x="210912" y="252628"/>
                    <a:pt x="178081" y="278270"/>
                  </a:cubicBezTo>
                  <a:cubicBezTo>
                    <a:pt x="167405" y="286613"/>
                    <a:pt x="155668" y="293637"/>
                    <a:pt x="144001" y="300589"/>
                  </a:cubicBezTo>
                  <a:cubicBezTo>
                    <a:pt x="140914" y="302428"/>
                    <a:pt x="136342" y="301744"/>
                    <a:pt x="132429" y="302239"/>
                  </a:cubicBezTo>
                  <a:cubicBezTo>
                    <a:pt x="133160" y="298162"/>
                    <a:pt x="132688" y="293165"/>
                    <a:pt x="134904" y="290172"/>
                  </a:cubicBezTo>
                  <a:cubicBezTo>
                    <a:pt x="140277" y="282866"/>
                    <a:pt x="146335" y="275843"/>
                    <a:pt x="153099" y="269833"/>
                  </a:cubicBezTo>
                  <a:cubicBezTo>
                    <a:pt x="175465" y="249894"/>
                    <a:pt x="199057" y="231299"/>
                    <a:pt x="220645" y="210559"/>
                  </a:cubicBezTo>
                  <a:cubicBezTo>
                    <a:pt x="243271" y="188805"/>
                    <a:pt x="264223" y="165284"/>
                    <a:pt x="285599" y="142258"/>
                  </a:cubicBezTo>
                  <a:cubicBezTo>
                    <a:pt x="288404" y="139241"/>
                    <a:pt x="290148" y="134645"/>
                    <a:pt x="290949" y="130521"/>
                  </a:cubicBezTo>
                  <a:cubicBezTo>
                    <a:pt x="291468" y="127834"/>
                    <a:pt x="290266" y="123285"/>
                    <a:pt x="288263" y="122060"/>
                  </a:cubicBezTo>
                  <a:cubicBezTo>
                    <a:pt x="286377" y="120882"/>
                    <a:pt x="281899" y="122107"/>
                    <a:pt x="279613" y="123757"/>
                  </a:cubicBezTo>
                  <a:cubicBezTo>
                    <a:pt x="273415" y="128211"/>
                    <a:pt x="267782" y="133491"/>
                    <a:pt x="261913" y="138393"/>
                  </a:cubicBezTo>
                  <a:cubicBezTo>
                    <a:pt x="256045" y="143295"/>
                    <a:pt x="250435" y="148598"/>
                    <a:pt x="244166" y="152934"/>
                  </a:cubicBezTo>
                  <a:cubicBezTo>
                    <a:pt x="238557" y="156823"/>
                    <a:pt x="231439" y="157978"/>
                    <a:pt x="226160" y="153194"/>
                  </a:cubicBezTo>
                  <a:cubicBezTo>
                    <a:pt x="216214" y="144190"/>
                    <a:pt x="206740" y="146736"/>
                    <a:pt x="198161" y="153759"/>
                  </a:cubicBezTo>
                  <a:cubicBezTo>
                    <a:pt x="177727" y="170516"/>
                    <a:pt x="157317" y="187415"/>
                    <a:pt x="137921" y="205350"/>
                  </a:cubicBezTo>
                  <a:cubicBezTo>
                    <a:pt x="101555" y="238982"/>
                    <a:pt x="66108" y="273580"/>
                    <a:pt x="29860" y="307353"/>
                  </a:cubicBezTo>
                  <a:cubicBezTo>
                    <a:pt x="22342" y="314377"/>
                    <a:pt x="13056" y="319491"/>
                    <a:pt x="4642" y="325548"/>
                  </a:cubicBezTo>
                  <a:cubicBezTo>
                    <a:pt x="-1768" y="330168"/>
                    <a:pt x="-1509" y="332901"/>
                    <a:pt x="5231" y="336790"/>
                  </a:cubicBezTo>
                  <a:cubicBezTo>
                    <a:pt x="11595" y="340443"/>
                    <a:pt x="17982" y="340962"/>
                    <a:pt x="24157" y="336932"/>
                  </a:cubicBezTo>
                  <a:cubicBezTo>
                    <a:pt x="32641" y="331417"/>
                    <a:pt x="41833" y="326514"/>
                    <a:pt x="49021" y="319585"/>
                  </a:cubicBezTo>
                  <a:cubicBezTo>
                    <a:pt x="73249" y="296206"/>
                    <a:pt x="96323" y="271648"/>
                    <a:pt x="120598" y="248339"/>
                  </a:cubicBezTo>
                  <a:cubicBezTo>
                    <a:pt x="141809" y="227976"/>
                    <a:pt x="163893" y="208508"/>
                    <a:pt x="185929" y="189017"/>
                  </a:cubicBezTo>
                  <a:cubicBezTo>
                    <a:pt x="191727" y="183879"/>
                    <a:pt x="198727" y="180226"/>
                    <a:pt x="207070" y="185765"/>
                  </a:cubicBezTo>
                  <a:cubicBezTo>
                    <a:pt x="207565" y="185176"/>
                    <a:pt x="208036" y="184610"/>
                    <a:pt x="208531" y="184021"/>
                  </a:cubicBezTo>
                  <a:cubicBezTo>
                    <a:pt x="206740" y="179849"/>
                    <a:pt x="204949" y="175678"/>
                    <a:pt x="203134" y="171530"/>
                  </a:cubicBezTo>
                  <a:cubicBezTo>
                    <a:pt x="201249" y="167287"/>
                    <a:pt x="201696" y="162597"/>
                    <a:pt x="206151" y="161702"/>
                  </a:cubicBezTo>
                  <a:cubicBezTo>
                    <a:pt x="210794" y="160783"/>
                    <a:pt x="216238" y="161914"/>
                    <a:pt x="220739" y="163705"/>
                  </a:cubicBezTo>
                  <a:cubicBezTo>
                    <a:pt x="221753" y="164106"/>
                    <a:pt x="220787" y="171035"/>
                    <a:pt x="219726" y="174664"/>
                  </a:cubicBezTo>
                  <a:cubicBezTo>
                    <a:pt x="218925" y="177351"/>
                    <a:pt x="216780" y="179826"/>
                    <a:pt x="214777" y="181970"/>
                  </a:cubicBezTo>
                  <a:cubicBezTo>
                    <a:pt x="199269" y="198633"/>
                    <a:pt x="184232" y="215814"/>
                    <a:pt x="167923" y="231699"/>
                  </a:cubicBezTo>
                  <a:cubicBezTo>
                    <a:pt x="123002" y="275442"/>
                    <a:pt x="77916" y="318996"/>
                    <a:pt x="39028" y="368372"/>
                  </a:cubicBezTo>
                  <a:cubicBezTo>
                    <a:pt x="26702" y="384021"/>
                    <a:pt x="16143" y="401131"/>
                    <a:pt x="5420" y="417983"/>
                  </a:cubicBezTo>
                  <a:cubicBezTo>
                    <a:pt x="3558" y="420929"/>
                    <a:pt x="4878" y="425902"/>
                    <a:pt x="4736" y="429932"/>
                  </a:cubicBezTo>
                  <a:cubicBezTo>
                    <a:pt x="9379" y="428306"/>
                    <a:pt x="14258" y="427127"/>
                    <a:pt x="18571" y="424841"/>
                  </a:cubicBezTo>
                  <a:cubicBezTo>
                    <a:pt x="20197" y="423946"/>
                    <a:pt x="21376" y="420670"/>
                    <a:pt x="21541" y="418383"/>
                  </a:cubicBezTo>
                  <a:close/>
                  <a:moveTo>
                    <a:pt x="498161" y="87203"/>
                  </a:moveTo>
                  <a:cubicBezTo>
                    <a:pt x="508319" y="78694"/>
                    <a:pt x="545015" y="76691"/>
                    <a:pt x="557954" y="84304"/>
                  </a:cubicBezTo>
                  <a:cubicBezTo>
                    <a:pt x="546712" y="95828"/>
                    <a:pt x="533632" y="102192"/>
                    <a:pt x="518831" y="104784"/>
                  </a:cubicBezTo>
                  <a:cubicBezTo>
                    <a:pt x="513410" y="105727"/>
                    <a:pt x="507329" y="105680"/>
                    <a:pt x="502144" y="104101"/>
                  </a:cubicBezTo>
                  <a:cubicBezTo>
                    <a:pt x="498916" y="103111"/>
                    <a:pt x="495922" y="98704"/>
                    <a:pt x="494650" y="95192"/>
                  </a:cubicBezTo>
                  <a:cubicBezTo>
                    <a:pt x="493895" y="93142"/>
                    <a:pt x="496064" y="88947"/>
                    <a:pt x="498161" y="87203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243">
              <a:extLst>
                <a:ext uri="{FF2B5EF4-FFF2-40B4-BE49-F238E27FC236}">
                  <a16:creationId xmlns:a16="http://schemas.microsoft.com/office/drawing/2014/main" xmlns="" id="{0F457483-4E27-4AE7-BFE3-22F3EB51491C}"/>
                </a:ext>
              </a:extLst>
            </p:cNvPr>
            <p:cNvSpPr/>
            <p:nvPr/>
          </p:nvSpPr>
          <p:spPr>
            <a:xfrm>
              <a:off x="437812" y="2880888"/>
              <a:ext cx="459214" cy="631201"/>
            </a:xfrm>
            <a:custGeom>
              <a:avLst/>
              <a:gdLst>
                <a:gd name="connsiteX0" fmla="*/ 119444 w 459214"/>
                <a:gd name="connsiteY0" fmla="*/ 78172 h 631201"/>
                <a:gd name="connsiteX1" fmla="*/ 147066 w 459214"/>
                <a:gd name="connsiteY1" fmla="*/ 30776 h 631201"/>
                <a:gd name="connsiteX2" fmla="*/ 156706 w 459214"/>
                <a:gd name="connsiteY2" fmla="*/ 12888 h 631201"/>
                <a:gd name="connsiteX3" fmla="*/ 152322 w 459214"/>
                <a:gd name="connsiteY3" fmla="*/ 1787 h 631201"/>
                <a:gd name="connsiteX4" fmla="*/ 140231 w 459214"/>
                <a:gd name="connsiteY4" fmla="*/ 4615 h 631201"/>
                <a:gd name="connsiteX5" fmla="*/ 132972 w 459214"/>
                <a:gd name="connsiteY5" fmla="*/ 14915 h 631201"/>
                <a:gd name="connsiteX6" fmla="*/ 92388 w 459214"/>
                <a:gd name="connsiteY6" fmla="*/ 98016 h 631201"/>
                <a:gd name="connsiteX7" fmla="*/ 72190 w 459214"/>
                <a:gd name="connsiteY7" fmla="*/ 161274 h 631201"/>
                <a:gd name="connsiteX8" fmla="*/ 62880 w 459214"/>
                <a:gd name="connsiteY8" fmla="*/ 171196 h 631201"/>
                <a:gd name="connsiteX9" fmla="*/ 49164 w 459214"/>
                <a:gd name="connsiteY9" fmla="*/ 171408 h 631201"/>
                <a:gd name="connsiteX10" fmla="*/ 23639 w 459214"/>
                <a:gd name="connsiteY10" fmla="*/ 187081 h 631201"/>
                <a:gd name="connsiteX11" fmla="*/ 9192 w 459214"/>
                <a:gd name="connsiteY11" fmla="*/ 244422 h 631201"/>
                <a:gd name="connsiteX12" fmla="*/ 283 w 459214"/>
                <a:gd name="connsiteY12" fmla="*/ 293939 h 631201"/>
                <a:gd name="connsiteX13" fmla="*/ 7990 w 459214"/>
                <a:gd name="connsiteY13" fmla="*/ 309777 h 631201"/>
                <a:gd name="connsiteX14" fmla="*/ 20505 w 459214"/>
                <a:gd name="connsiteY14" fmla="*/ 296862 h 631201"/>
                <a:gd name="connsiteX15" fmla="*/ 23969 w 459214"/>
                <a:gd name="connsiteY15" fmla="*/ 264502 h 631201"/>
                <a:gd name="connsiteX16" fmla="*/ 33538 w 459214"/>
                <a:gd name="connsiteY16" fmla="*/ 216046 h 631201"/>
                <a:gd name="connsiteX17" fmla="*/ 46878 w 459214"/>
                <a:gd name="connsiteY17" fmla="*/ 194222 h 631201"/>
                <a:gd name="connsiteX18" fmla="*/ 73816 w 459214"/>
                <a:gd name="connsiteY18" fmla="*/ 195660 h 631201"/>
                <a:gd name="connsiteX19" fmla="*/ 66204 w 459214"/>
                <a:gd name="connsiteY19" fmla="*/ 218002 h 631201"/>
                <a:gd name="connsiteX20" fmla="*/ 60712 w 459214"/>
                <a:gd name="connsiteY20" fmla="*/ 222834 h 631201"/>
                <a:gd name="connsiteX21" fmla="*/ 41858 w 459214"/>
                <a:gd name="connsiteY21" fmla="*/ 285054 h 631201"/>
                <a:gd name="connsiteX22" fmla="*/ 52251 w 459214"/>
                <a:gd name="connsiteY22" fmla="*/ 296320 h 631201"/>
                <a:gd name="connsiteX23" fmla="*/ 79779 w 459214"/>
                <a:gd name="connsiteY23" fmla="*/ 312700 h 631201"/>
                <a:gd name="connsiteX24" fmla="*/ 95546 w 459214"/>
                <a:gd name="connsiteY24" fmla="*/ 345931 h 631201"/>
                <a:gd name="connsiteX25" fmla="*/ 102664 w 459214"/>
                <a:gd name="connsiteY25" fmla="*/ 391677 h 631201"/>
                <a:gd name="connsiteX26" fmla="*/ 92529 w 459214"/>
                <a:gd name="connsiteY26" fmla="*/ 404733 h 631201"/>
                <a:gd name="connsiteX27" fmla="*/ 79095 w 459214"/>
                <a:gd name="connsiteY27" fmla="*/ 395424 h 631201"/>
                <a:gd name="connsiteX28" fmla="*/ 77210 w 459214"/>
                <a:gd name="connsiteY28" fmla="*/ 387576 h 631201"/>
                <a:gd name="connsiteX29" fmla="*/ 72968 w 459214"/>
                <a:gd name="connsiteY29" fmla="*/ 370536 h 631201"/>
                <a:gd name="connsiteX30" fmla="*/ 65237 w 459214"/>
                <a:gd name="connsiteY30" fmla="*/ 365375 h 631201"/>
                <a:gd name="connsiteX31" fmla="*/ 59722 w 459214"/>
                <a:gd name="connsiteY31" fmla="*/ 372610 h 631201"/>
                <a:gd name="connsiteX32" fmla="*/ 65237 w 459214"/>
                <a:gd name="connsiteY32" fmla="*/ 415339 h 631201"/>
                <a:gd name="connsiteX33" fmla="*/ 95617 w 459214"/>
                <a:gd name="connsiteY33" fmla="*/ 420218 h 631201"/>
                <a:gd name="connsiteX34" fmla="*/ 107047 w 459214"/>
                <a:gd name="connsiteY34" fmla="*/ 418615 h 631201"/>
                <a:gd name="connsiteX35" fmla="*/ 124936 w 459214"/>
                <a:gd name="connsiteY35" fmla="*/ 439237 h 631201"/>
                <a:gd name="connsiteX36" fmla="*/ 158520 w 459214"/>
                <a:gd name="connsiteY36" fmla="*/ 495165 h 631201"/>
                <a:gd name="connsiteX37" fmla="*/ 252558 w 459214"/>
                <a:gd name="connsiteY37" fmla="*/ 586280 h 631201"/>
                <a:gd name="connsiteX38" fmla="*/ 359746 w 459214"/>
                <a:gd name="connsiteY38" fmla="*/ 628867 h 631201"/>
                <a:gd name="connsiteX39" fmla="*/ 412704 w 459214"/>
                <a:gd name="connsiteY39" fmla="*/ 609070 h 631201"/>
                <a:gd name="connsiteX40" fmla="*/ 411384 w 459214"/>
                <a:gd name="connsiteY40" fmla="*/ 599101 h 631201"/>
                <a:gd name="connsiteX41" fmla="*/ 437969 w 459214"/>
                <a:gd name="connsiteY41" fmla="*/ 565327 h 631201"/>
                <a:gd name="connsiteX42" fmla="*/ 458709 w 459214"/>
                <a:gd name="connsiteY42" fmla="*/ 531366 h 631201"/>
                <a:gd name="connsiteX43" fmla="*/ 458261 w 459214"/>
                <a:gd name="connsiteY43" fmla="*/ 522245 h 631201"/>
                <a:gd name="connsiteX44" fmla="*/ 449518 w 459214"/>
                <a:gd name="connsiteY44" fmla="*/ 523965 h 631201"/>
                <a:gd name="connsiteX45" fmla="*/ 423263 w 459214"/>
                <a:gd name="connsiteY45" fmla="*/ 545624 h 631201"/>
                <a:gd name="connsiteX46" fmla="*/ 389159 w 459214"/>
                <a:gd name="connsiteY46" fmla="*/ 590946 h 631201"/>
                <a:gd name="connsiteX47" fmla="*/ 378436 w 459214"/>
                <a:gd name="connsiteY47" fmla="*/ 598417 h 631201"/>
                <a:gd name="connsiteX48" fmla="*/ 271082 w 459214"/>
                <a:gd name="connsiteY48" fmla="*/ 571597 h 631201"/>
                <a:gd name="connsiteX49" fmla="*/ 159982 w 459214"/>
                <a:gd name="connsiteY49" fmla="*/ 461651 h 631201"/>
                <a:gd name="connsiteX50" fmla="*/ 101108 w 459214"/>
                <a:gd name="connsiteY50" fmla="*/ 274213 h 631201"/>
                <a:gd name="connsiteX51" fmla="*/ 99435 w 459214"/>
                <a:gd name="connsiteY51" fmla="*/ 217837 h 631201"/>
                <a:gd name="connsiteX52" fmla="*/ 78412 w 459214"/>
                <a:gd name="connsiteY52" fmla="*/ 186986 h 631201"/>
                <a:gd name="connsiteX53" fmla="*/ 86378 w 459214"/>
                <a:gd name="connsiteY53" fmla="*/ 178785 h 631201"/>
                <a:gd name="connsiteX54" fmla="*/ 102074 w 459214"/>
                <a:gd name="connsiteY54" fmla="*/ 166388 h 631201"/>
                <a:gd name="connsiteX55" fmla="*/ 105138 w 459214"/>
                <a:gd name="connsiteY55" fmla="*/ 158115 h 631201"/>
                <a:gd name="connsiteX56" fmla="*/ 104031 w 459214"/>
                <a:gd name="connsiteY56" fmla="*/ 144304 h 631201"/>
                <a:gd name="connsiteX57" fmla="*/ 119444 w 459214"/>
                <a:gd name="connsiteY57" fmla="*/ 78172 h 631201"/>
                <a:gd name="connsiteX58" fmla="*/ 68631 w 459214"/>
                <a:gd name="connsiteY58" fmla="*/ 277583 h 631201"/>
                <a:gd name="connsiteX59" fmla="*/ 68230 w 459214"/>
                <a:gd name="connsiteY59" fmla="*/ 235113 h 631201"/>
                <a:gd name="connsiteX60" fmla="*/ 68631 w 459214"/>
                <a:gd name="connsiteY60" fmla="*/ 277583 h 631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459214" h="631201">
                  <a:moveTo>
                    <a:pt x="119444" y="78172"/>
                  </a:moveTo>
                  <a:cubicBezTo>
                    <a:pt x="124488" y="60284"/>
                    <a:pt x="132595" y="43762"/>
                    <a:pt x="147066" y="30776"/>
                  </a:cubicBezTo>
                  <a:cubicBezTo>
                    <a:pt x="151874" y="26463"/>
                    <a:pt x="154844" y="19298"/>
                    <a:pt x="156706" y="12888"/>
                  </a:cubicBezTo>
                  <a:cubicBezTo>
                    <a:pt x="157625" y="9753"/>
                    <a:pt x="155103" y="4144"/>
                    <a:pt x="152322" y="1787"/>
                  </a:cubicBezTo>
                  <a:cubicBezTo>
                    <a:pt x="148339" y="-1583"/>
                    <a:pt x="143460" y="67"/>
                    <a:pt x="140231" y="4615"/>
                  </a:cubicBezTo>
                  <a:cubicBezTo>
                    <a:pt x="137804" y="8033"/>
                    <a:pt x="134811" y="11191"/>
                    <a:pt x="132972" y="14915"/>
                  </a:cubicBezTo>
                  <a:cubicBezTo>
                    <a:pt x="119256" y="42513"/>
                    <a:pt x="105068" y="69947"/>
                    <a:pt x="92388" y="98016"/>
                  </a:cubicBezTo>
                  <a:cubicBezTo>
                    <a:pt x="83267" y="118191"/>
                    <a:pt x="75183" y="138907"/>
                    <a:pt x="72190" y="161274"/>
                  </a:cubicBezTo>
                  <a:cubicBezTo>
                    <a:pt x="71695" y="165044"/>
                    <a:pt x="66793" y="169499"/>
                    <a:pt x="62880" y="171196"/>
                  </a:cubicBezTo>
                  <a:cubicBezTo>
                    <a:pt x="58992" y="172893"/>
                    <a:pt x="53689" y="172068"/>
                    <a:pt x="49164" y="171408"/>
                  </a:cubicBezTo>
                  <a:cubicBezTo>
                    <a:pt x="33255" y="169004"/>
                    <a:pt x="28282" y="171266"/>
                    <a:pt x="23639" y="187081"/>
                  </a:cubicBezTo>
                  <a:cubicBezTo>
                    <a:pt x="18077" y="205982"/>
                    <a:pt x="13434" y="225167"/>
                    <a:pt x="9192" y="244422"/>
                  </a:cubicBezTo>
                  <a:cubicBezTo>
                    <a:pt x="5586" y="260779"/>
                    <a:pt x="2758" y="277347"/>
                    <a:pt x="283" y="293939"/>
                  </a:cubicBezTo>
                  <a:cubicBezTo>
                    <a:pt x="-660" y="300350"/>
                    <a:pt x="472" y="307279"/>
                    <a:pt x="7990" y="309777"/>
                  </a:cubicBezTo>
                  <a:cubicBezTo>
                    <a:pt x="13151" y="311497"/>
                    <a:pt x="18737" y="306383"/>
                    <a:pt x="20505" y="296862"/>
                  </a:cubicBezTo>
                  <a:cubicBezTo>
                    <a:pt x="22461" y="286232"/>
                    <a:pt x="22249" y="275202"/>
                    <a:pt x="23969" y="264502"/>
                  </a:cubicBezTo>
                  <a:cubicBezTo>
                    <a:pt x="26585" y="248240"/>
                    <a:pt x="29084" y="231860"/>
                    <a:pt x="33538" y="216046"/>
                  </a:cubicBezTo>
                  <a:cubicBezTo>
                    <a:pt x="35777" y="208104"/>
                    <a:pt x="41245" y="200538"/>
                    <a:pt x="46878" y="194222"/>
                  </a:cubicBezTo>
                  <a:cubicBezTo>
                    <a:pt x="53948" y="186303"/>
                    <a:pt x="67830" y="187741"/>
                    <a:pt x="73816" y="195660"/>
                  </a:cubicBezTo>
                  <a:cubicBezTo>
                    <a:pt x="79590" y="203319"/>
                    <a:pt x="76809" y="211332"/>
                    <a:pt x="66204" y="218002"/>
                  </a:cubicBezTo>
                  <a:cubicBezTo>
                    <a:pt x="64153" y="219299"/>
                    <a:pt x="61985" y="220854"/>
                    <a:pt x="60712" y="222834"/>
                  </a:cubicBezTo>
                  <a:cubicBezTo>
                    <a:pt x="48692" y="241806"/>
                    <a:pt x="42235" y="262570"/>
                    <a:pt x="41858" y="285054"/>
                  </a:cubicBezTo>
                  <a:cubicBezTo>
                    <a:pt x="41740" y="291653"/>
                    <a:pt x="45628" y="296107"/>
                    <a:pt x="52251" y="296320"/>
                  </a:cubicBezTo>
                  <a:cubicBezTo>
                    <a:pt x="64624" y="296744"/>
                    <a:pt x="73840" y="302919"/>
                    <a:pt x="79779" y="312700"/>
                  </a:cubicBezTo>
                  <a:cubicBezTo>
                    <a:pt x="86119" y="323117"/>
                    <a:pt x="91280" y="334477"/>
                    <a:pt x="95546" y="345931"/>
                  </a:cubicBezTo>
                  <a:cubicBezTo>
                    <a:pt x="100990" y="360543"/>
                    <a:pt x="104384" y="375815"/>
                    <a:pt x="102664" y="391677"/>
                  </a:cubicBezTo>
                  <a:cubicBezTo>
                    <a:pt x="101980" y="398064"/>
                    <a:pt x="99270" y="403437"/>
                    <a:pt x="92529" y="404733"/>
                  </a:cubicBezTo>
                  <a:cubicBezTo>
                    <a:pt x="85412" y="406100"/>
                    <a:pt x="81664" y="401128"/>
                    <a:pt x="79095" y="395424"/>
                  </a:cubicBezTo>
                  <a:cubicBezTo>
                    <a:pt x="78011" y="393020"/>
                    <a:pt x="77799" y="390192"/>
                    <a:pt x="77210" y="387576"/>
                  </a:cubicBezTo>
                  <a:cubicBezTo>
                    <a:pt x="75890" y="381849"/>
                    <a:pt x="75207" y="375862"/>
                    <a:pt x="72968" y="370536"/>
                  </a:cubicBezTo>
                  <a:cubicBezTo>
                    <a:pt x="71907" y="368014"/>
                    <a:pt x="67735" y="365139"/>
                    <a:pt x="65237" y="365375"/>
                  </a:cubicBezTo>
                  <a:cubicBezTo>
                    <a:pt x="63116" y="365563"/>
                    <a:pt x="60288" y="369782"/>
                    <a:pt x="59722" y="372610"/>
                  </a:cubicBezTo>
                  <a:cubicBezTo>
                    <a:pt x="56753" y="387387"/>
                    <a:pt x="60170" y="401528"/>
                    <a:pt x="65237" y="415339"/>
                  </a:cubicBezTo>
                  <a:cubicBezTo>
                    <a:pt x="72614" y="435396"/>
                    <a:pt x="85624" y="436268"/>
                    <a:pt x="95617" y="420218"/>
                  </a:cubicBezTo>
                  <a:cubicBezTo>
                    <a:pt x="98963" y="414868"/>
                    <a:pt x="103064" y="414467"/>
                    <a:pt x="107047" y="418615"/>
                  </a:cubicBezTo>
                  <a:cubicBezTo>
                    <a:pt x="113364" y="425167"/>
                    <a:pt x="120081" y="431648"/>
                    <a:pt x="124936" y="439237"/>
                  </a:cubicBezTo>
                  <a:cubicBezTo>
                    <a:pt x="136649" y="457550"/>
                    <a:pt x="147160" y="476617"/>
                    <a:pt x="158520" y="495165"/>
                  </a:cubicBezTo>
                  <a:cubicBezTo>
                    <a:pt x="182041" y="533581"/>
                    <a:pt x="210795" y="567331"/>
                    <a:pt x="252558" y="586280"/>
                  </a:cubicBezTo>
                  <a:cubicBezTo>
                    <a:pt x="287533" y="602141"/>
                    <a:pt x="323616" y="615716"/>
                    <a:pt x="359746" y="628867"/>
                  </a:cubicBezTo>
                  <a:cubicBezTo>
                    <a:pt x="379237" y="635962"/>
                    <a:pt x="402263" y="626181"/>
                    <a:pt x="412704" y="609070"/>
                  </a:cubicBezTo>
                  <a:cubicBezTo>
                    <a:pt x="406741" y="606548"/>
                    <a:pt x="408650" y="602612"/>
                    <a:pt x="411384" y="599101"/>
                  </a:cubicBezTo>
                  <a:cubicBezTo>
                    <a:pt x="420175" y="587788"/>
                    <a:pt x="429720" y="577017"/>
                    <a:pt x="437969" y="565327"/>
                  </a:cubicBezTo>
                  <a:cubicBezTo>
                    <a:pt x="445605" y="554510"/>
                    <a:pt x="452228" y="542938"/>
                    <a:pt x="458709" y="531366"/>
                  </a:cubicBezTo>
                  <a:cubicBezTo>
                    <a:pt x="459982" y="529103"/>
                    <a:pt x="458473" y="525309"/>
                    <a:pt x="458261" y="522245"/>
                  </a:cubicBezTo>
                  <a:cubicBezTo>
                    <a:pt x="455315" y="522763"/>
                    <a:pt x="451639" y="522363"/>
                    <a:pt x="449518" y="523965"/>
                  </a:cubicBezTo>
                  <a:cubicBezTo>
                    <a:pt x="440467" y="530824"/>
                    <a:pt x="431299" y="537682"/>
                    <a:pt x="423263" y="545624"/>
                  </a:cubicBezTo>
                  <a:cubicBezTo>
                    <a:pt x="409734" y="559011"/>
                    <a:pt x="396277" y="572846"/>
                    <a:pt x="389159" y="590946"/>
                  </a:cubicBezTo>
                  <a:cubicBezTo>
                    <a:pt x="386873" y="596791"/>
                    <a:pt x="383998" y="598464"/>
                    <a:pt x="378436" y="598417"/>
                  </a:cubicBezTo>
                  <a:cubicBezTo>
                    <a:pt x="340491" y="598111"/>
                    <a:pt x="304502" y="589956"/>
                    <a:pt x="271082" y="571597"/>
                  </a:cubicBezTo>
                  <a:cubicBezTo>
                    <a:pt x="223592" y="545530"/>
                    <a:pt x="187934" y="507373"/>
                    <a:pt x="159982" y="461651"/>
                  </a:cubicBezTo>
                  <a:cubicBezTo>
                    <a:pt x="124818" y="404121"/>
                    <a:pt x="105280" y="341500"/>
                    <a:pt x="101108" y="274213"/>
                  </a:cubicBezTo>
                  <a:cubicBezTo>
                    <a:pt x="99953" y="255452"/>
                    <a:pt x="100802" y="236574"/>
                    <a:pt x="99435" y="217837"/>
                  </a:cubicBezTo>
                  <a:cubicBezTo>
                    <a:pt x="98492" y="204828"/>
                    <a:pt x="98327" y="190145"/>
                    <a:pt x="78412" y="186986"/>
                  </a:cubicBezTo>
                  <a:cubicBezTo>
                    <a:pt x="81829" y="183428"/>
                    <a:pt x="83880" y="180835"/>
                    <a:pt x="86378" y="178785"/>
                  </a:cubicBezTo>
                  <a:cubicBezTo>
                    <a:pt x="91539" y="174542"/>
                    <a:pt x="97243" y="170937"/>
                    <a:pt x="102074" y="166388"/>
                  </a:cubicBezTo>
                  <a:cubicBezTo>
                    <a:pt x="104031" y="164549"/>
                    <a:pt x="105044" y="160944"/>
                    <a:pt x="105138" y="158115"/>
                  </a:cubicBezTo>
                  <a:cubicBezTo>
                    <a:pt x="105280" y="153520"/>
                    <a:pt x="103111" y="148641"/>
                    <a:pt x="104031" y="144304"/>
                  </a:cubicBezTo>
                  <a:cubicBezTo>
                    <a:pt x="108744" y="122150"/>
                    <a:pt x="113293" y="99949"/>
                    <a:pt x="119444" y="78172"/>
                  </a:cubicBezTo>
                  <a:close/>
                  <a:moveTo>
                    <a:pt x="68631" y="277583"/>
                  </a:moveTo>
                  <a:cubicBezTo>
                    <a:pt x="63917" y="263253"/>
                    <a:pt x="64719" y="249678"/>
                    <a:pt x="68230" y="235113"/>
                  </a:cubicBezTo>
                  <a:cubicBezTo>
                    <a:pt x="77116" y="244422"/>
                    <a:pt x="77210" y="267873"/>
                    <a:pt x="68631" y="277583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244">
              <a:extLst>
                <a:ext uri="{FF2B5EF4-FFF2-40B4-BE49-F238E27FC236}">
                  <a16:creationId xmlns:a16="http://schemas.microsoft.com/office/drawing/2014/main" xmlns="" id="{D4597B40-5B05-4635-9956-1B74506F411E}"/>
                </a:ext>
              </a:extLst>
            </p:cNvPr>
            <p:cNvSpPr/>
            <p:nvPr/>
          </p:nvSpPr>
          <p:spPr>
            <a:xfrm>
              <a:off x="406776" y="3394388"/>
              <a:ext cx="471525" cy="358476"/>
            </a:xfrm>
            <a:custGeom>
              <a:avLst/>
              <a:gdLst>
                <a:gd name="connsiteX0" fmla="*/ 200798 w 471525"/>
                <a:gd name="connsiteY0" fmla="*/ 236672 h 358476"/>
                <a:gd name="connsiteX1" fmla="*/ 187458 w 471525"/>
                <a:gd name="connsiteY1" fmla="*/ 235329 h 358476"/>
                <a:gd name="connsiteX2" fmla="*/ 158234 w 471525"/>
                <a:gd name="connsiteY2" fmla="*/ 213010 h 358476"/>
                <a:gd name="connsiteX3" fmla="*/ 148877 w 471525"/>
                <a:gd name="connsiteY3" fmla="*/ 198138 h 358476"/>
                <a:gd name="connsiteX4" fmla="*/ 141995 w 471525"/>
                <a:gd name="connsiteY4" fmla="*/ 180415 h 358476"/>
                <a:gd name="connsiteX5" fmla="*/ 121067 w 471525"/>
                <a:gd name="connsiteY5" fmla="*/ 147184 h 358476"/>
                <a:gd name="connsiteX6" fmla="*/ 93138 w 471525"/>
                <a:gd name="connsiteY6" fmla="*/ 97667 h 358476"/>
                <a:gd name="connsiteX7" fmla="*/ 74284 w 471525"/>
                <a:gd name="connsiteY7" fmla="*/ 49517 h 358476"/>
                <a:gd name="connsiteX8" fmla="*/ 51281 w 471525"/>
                <a:gd name="connsiteY8" fmla="*/ 3959 h 358476"/>
                <a:gd name="connsiteX9" fmla="*/ 45742 w 471525"/>
                <a:gd name="connsiteY9" fmla="*/ 0 h 358476"/>
                <a:gd name="connsiteX10" fmla="*/ 41830 w 471525"/>
                <a:gd name="connsiteY10" fmla="*/ 6411 h 358476"/>
                <a:gd name="connsiteX11" fmla="*/ 42514 w 471525"/>
                <a:gd name="connsiteY11" fmla="*/ 17417 h 358476"/>
                <a:gd name="connsiteX12" fmla="*/ 70819 w 471525"/>
                <a:gd name="connsiteY12" fmla="*/ 91115 h 358476"/>
                <a:gd name="connsiteX13" fmla="*/ 135349 w 471525"/>
                <a:gd name="connsiteY13" fmla="*/ 201838 h 358476"/>
                <a:gd name="connsiteX14" fmla="*/ 156584 w 471525"/>
                <a:gd name="connsiteY14" fmla="*/ 244898 h 358476"/>
                <a:gd name="connsiteX15" fmla="*/ 152247 w 471525"/>
                <a:gd name="connsiteY15" fmla="*/ 255810 h 358476"/>
                <a:gd name="connsiteX16" fmla="*/ 143716 w 471525"/>
                <a:gd name="connsiteY16" fmla="*/ 252934 h 358476"/>
                <a:gd name="connsiteX17" fmla="*/ 139308 w 471525"/>
                <a:gd name="connsiteY17" fmla="*/ 248009 h 358476"/>
                <a:gd name="connsiteX18" fmla="*/ 98912 w 471525"/>
                <a:gd name="connsiteY18" fmla="*/ 190243 h 358476"/>
                <a:gd name="connsiteX19" fmla="*/ 31154 w 471525"/>
                <a:gd name="connsiteY19" fmla="*/ 63257 h 358476"/>
                <a:gd name="connsiteX20" fmla="*/ 19699 w 471525"/>
                <a:gd name="connsiteY20" fmla="*/ 43625 h 358476"/>
                <a:gd name="connsiteX21" fmla="*/ 3343 w 471525"/>
                <a:gd name="connsiteY21" fmla="*/ 41975 h 358476"/>
                <a:gd name="connsiteX22" fmla="*/ 1811 w 471525"/>
                <a:gd name="connsiteY22" fmla="*/ 53641 h 358476"/>
                <a:gd name="connsiteX23" fmla="*/ 3744 w 471525"/>
                <a:gd name="connsiteY23" fmla="*/ 59227 h 358476"/>
                <a:gd name="connsiteX24" fmla="*/ 54486 w 471525"/>
                <a:gd name="connsiteY24" fmla="*/ 159510 h 358476"/>
                <a:gd name="connsiteX25" fmla="*/ 84041 w 471525"/>
                <a:gd name="connsiteY25" fmla="*/ 203088 h 358476"/>
                <a:gd name="connsiteX26" fmla="*/ 87623 w 471525"/>
                <a:gd name="connsiteY26" fmla="*/ 212397 h 358476"/>
                <a:gd name="connsiteX27" fmla="*/ 93845 w 471525"/>
                <a:gd name="connsiteY27" fmla="*/ 228659 h 358476"/>
                <a:gd name="connsiteX28" fmla="*/ 120289 w 471525"/>
                <a:gd name="connsiteY28" fmla="*/ 255763 h 358476"/>
                <a:gd name="connsiteX29" fmla="*/ 137541 w 471525"/>
                <a:gd name="connsiteY29" fmla="*/ 276078 h 358476"/>
                <a:gd name="connsiteX30" fmla="*/ 133911 w 471525"/>
                <a:gd name="connsiteY30" fmla="*/ 297290 h 358476"/>
                <a:gd name="connsiteX31" fmla="*/ 131932 w 471525"/>
                <a:gd name="connsiteY31" fmla="*/ 313599 h 358476"/>
                <a:gd name="connsiteX32" fmla="*/ 150315 w 471525"/>
                <a:gd name="connsiteY32" fmla="*/ 329625 h 358476"/>
                <a:gd name="connsiteX33" fmla="*/ 161934 w 471525"/>
                <a:gd name="connsiteY33" fmla="*/ 324676 h 358476"/>
                <a:gd name="connsiteX34" fmla="*/ 162994 w 471525"/>
                <a:gd name="connsiteY34" fmla="*/ 275041 h 358476"/>
                <a:gd name="connsiteX35" fmla="*/ 163725 w 471525"/>
                <a:gd name="connsiteY35" fmla="*/ 266557 h 358476"/>
                <a:gd name="connsiteX36" fmla="*/ 173506 w 471525"/>
                <a:gd name="connsiteY36" fmla="*/ 267924 h 358476"/>
                <a:gd name="connsiteX37" fmla="*/ 200421 w 471525"/>
                <a:gd name="connsiteY37" fmla="*/ 286236 h 358476"/>
                <a:gd name="connsiteX38" fmla="*/ 279752 w 471525"/>
                <a:gd name="connsiteY38" fmla="*/ 339501 h 358476"/>
                <a:gd name="connsiteX39" fmla="*/ 333487 w 471525"/>
                <a:gd name="connsiteY39" fmla="*/ 354301 h 358476"/>
                <a:gd name="connsiteX40" fmla="*/ 347275 w 471525"/>
                <a:gd name="connsiteY40" fmla="*/ 349446 h 358476"/>
                <a:gd name="connsiteX41" fmla="*/ 338884 w 471525"/>
                <a:gd name="connsiteY41" fmla="*/ 338086 h 358476"/>
                <a:gd name="connsiteX42" fmla="*/ 326535 w 471525"/>
                <a:gd name="connsiteY42" fmla="*/ 328376 h 358476"/>
                <a:gd name="connsiteX43" fmla="*/ 327312 w 471525"/>
                <a:gd name="connsiteY43" fmla="*/ 325548 h 358476"/>
                <a:gd name="connsiteX44" fmla="*/ 344352 w 471525"/>
                <a:gd name="connsiteY44" fmla="*/ 323898 h 358476"/>
                <a:gd name="connsiteX45" fmla="*/ 382957 w 471525"/>
                <a:gd name="connsiteY45" fmla="*/ 338935 h 358476"/>
                <a:gd name="connsiteX46" fmla="*/ 391960 w 471525"/>
                <a:gd name="connsiteY46" fmla="*/ 345204 h 358476"/>
                <a:gd name="connsiteX47" fmla="*/ 443268 w 471525"/>
                <a:gd name="connsiteY47" fmla="*/ 358284 h 358476"/>
                <a:gd name="connsiteX48" fmla="*/ 465351 w 471525"/>
                <a:gd name="connsiteY48" fmla="*/ 357177 h 358476"/>
                <a:gd name="connsiteX49" fmla="*/ 471503 w 471525"/>
                <a:gd name="connsiteY49" fmla="*/ 352039 h 358476"/>
                <a:gd name="connsiteX50" fmla="*/ 467166 w 471525"/>
                <a:gd name="connsiteY50" fmla="*/ 345133 h 358476"/>
                <a:gd name="connsiteX51" fmla="*/ 452931 w 471525"/>
                <a:gd name="connsiteY51" fmla="*/ 339312 h 358476"/>
                <a:gd name="connsiteX52" fmla="*/ 405771 w 471525"/>
                <a:gd name="connsiteY52" fmla="*/ 334645 h 358476"/>
                <a:gd name="connsiteX53" fmla="*/ 397192 w 471525"/>
                <a:gd name="connsiteY53" fmla="*/ 332854 h 358476"/>
                <a:gd name="connsiteX54" fmla="*/ 397027 w 471525"/>
                <a:gd name="connsiteY54" fmla="*/ 330733 h 358476"/>
                <a:gd name="connsiteX55" fmla="*/ 427030 w 471525"/>
                <a:gd name="connsiteY55" fmla="*/ 315320 h 358476"/>
                <a:gd name="connsiteX56" fmla="*/ 426417 w 471525"/>
                <a:gd name="connsiteY56" fmla="*/ 313081 h 358476"/>
                <a:gd name="connsiteX57" fmla="*/ 418074 w 471525"/>
                <a:gd name="connsiteY57" fmla="*/ 310959 h 358476"/>
                <a:gd name="connsiteX58" fmla="*/ 375179 w 471525"/>
                <a:gd name="connsiteY58" fmla="*/ 307707 h 358476"/>
                <a:gd name="connsiteX59" fmla="*/ 343574 w 471525"/>
                <a:gd name="connsiteY59" fmla="*/ 303889 h 358476"/>
                <a:gd name="connsiteX60" fmla="*/ 330188 w 471525"/>
                <a:gd name="connsiteY60" fmla="*/ 290691 h 358476"/>
                <a:gd name="connsiteX61" fmla="*/ 344729 w 471525"/>
                <a:gd name="connsiteY61" fmla="*/ 280839 h 358476"/>
                <a:gd name="connsiteX62" fmla="*/ 365446 w 471525"/>
                <a:gd name="connsiteY62" fmla="*/ 281405 h 358476"/>
                <a:gd name="connsiteX63" fmla="*/ 376476 w 471525"/>
                <a:gd name="connsiteY63" fmla="*/ 280250 h 358476"/>
                <a:gd name="connsiteX64" fmla="*/ 375203 w 471525"/>
                <a:gd name="connsiteY64" fmla="*/ 276738 h 358476"/>
                <a:gd name="connsiteX65" fmla="*/ 316141 w 471525"/>
                <a:gd name="connsiteY65" fmla="*/ 262645 h 358476"/>
                <a:gd name="connsiteX66" fmla="*/ 310697 w 471525"/>
                <a:gd name="connsiteY66" fmla="*/ 269691 h 358476"/>
                <a:gd name="connsiteX67" fmla="*/ 292337 w 471525"/>
                <a:gd name="connsiteY67" fmla="*/ 281476 h 358476"/>
                <a:gd name="connsiteX68" fmla="*/ 250197 w 471525"/>
                <a:gd name="connsiteY68" fmla="*/ 258803 h 358476"/>
                <a:gd name="connsiteX69" fmla="*/ 215929 w 471525"/>
                <a:gd name="connsiteY69" fmla="*/ 238440 h 358476"/>
                <a:gd name="connsiteX70" fmla="*/ 200798 w 471525"/>
                <a:gd name="connsiteY70" fmla="*/ 236672 h 358476"/>
                <a:gd name="connsiteX71" fmla="*/ 306831 w 471525"/>
                <a:gd name="connsiteY71" fmla="*/ 306717 h 358476"/>
                <a:gd name="connsiteX72" fmla="*/ 309777 w 471525"/>
                <a:gd name="connsiteY72" fmla="*/ 308980 h 358476"/>
                <a:gd name="connsiteX73" fmla="*/ 307374 w 471525"/>
                <a:gd name="connsiteY73" fmla="*/ 334551 h 358476"/>
                <a:gd name="connsiteX74" fmla="*/ 298347 w 471525"/>
                <a:gd name="connsiteY74" fmla="*/ 333279 h 358476"/>
                <a:gd name="connsiteX75" fmla="*/ 289014 w 471525"/>
                <a:gd name="connsiteY75" fmla="*/ 321919 h 358476"/>
                <a:gd name="connsiteX76" fmla="*/ 274496 w 471525"/>
                <a:gd name="connsiteY76" fmla="*/ 315272 h 358476"/>
                <a:gd name="connsiteX77" fmla="*/ 254109 w 471525"/>
                <a:gd name="connsiteY77" fmla="*/ 310158 h 358476"/>
                <a:gd name="connsiteX78" fmla="*/ 213218 w 471525"/>
                <a:gd name="connsiteY78" fmla="*/ 269621 h 358476"/>
                <a:gd name="connsiteX79" fmla="*/ 206030 w 471525"/>
                <a:gd name="connsiteY79" fmla="*/ 258991 h 358476"/>
                <a:gd name="connsiteX80" fmla="*/ 207845 w 471525"/>
                <a:gd name="connsiteY80" fmla="*/ 257389 h 358476"/>
                <a:gd name="connsiteX81" fmla="*/ 306831 w 471525"/>
                <a:gd name="connsiteY81" fmla="*/ 306717 h 35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471525" h="358476">
                  <a:moveTo>
                    <a:pt x="200798" y="236672"/>
                  </a:moveTo>
                  <a:cubicBezTo>
                    <a:pt x="196296" y="236272"/>
                    <a:pt x="190781" y="237497"/>
                    <a:pt x="187458" y="235329"/>
                  </a:cubicBezTo>
                  <a:cubicBezTo>
                    <a:pt x="177206" y="228659"/>
                    <a:pt x="167355" y="221164"/>
                    <a:pt x="158234" y="213010"/>
                  </a:cubicBezTo>
                  <a:cubicBezTo>
                    <a:pt x="154015" y="209239"/>
                    <a:pt x="151399" y="203418"/>
                    <a:pt x="148877" y="198138"/>
                  </a:cubicBezTo>
                  <a:cubicBezTo>
                    <a:pt x="146143" y="192435"/>
                    <a:pt x="145106" y="185836"/>
                    <a:pt x="141995" y="180415"/>
                  </a:cubicBezTo>
                  <a:cubicBezTo>
                    <a:pt x="135467" y="169079"/>
                    <a:pt x="127736" y="158449"/>
                    <a:pt x="121067" y="147184"/>
                  </a:cubicBezTo>
                  <a:cubicBezTo>
                    <a:pt x="111404" y="130875"/>
                    <a:pt x="101316" y="114707"/>
                    <a:pt x="93138" y="97667"/>
                  </a:cubicBezTo>
                  <a:cubicBezTo>
                    <a:pt x="85714" y="82159"/>
                    <a:pt x="81236" y="65284"/>
                    <a:pt x="74284" y="49517"/>
                  </a:cubicBezTo>
                  <a:cubicBezTo>
                    <a:pt x="67425" y="33985"/>
                    <a:pt x="59200" y="19020"/>
                    <a:pt x="51281" y="3959"/>
                  </a:cubicBezTo>
                  <a:cubicBezTo>
                    <a:pt x="50338" y="2168"/>
                    <a:pt x="47628" y="1296"/>
                    <a:pt x="45742" y="0"/>
                  </a:cubicBezTo>
                  <a:cubicBezTo>
                    <a:pt x="44375" y="2121"/>
                    <a:pt x="42136" y="4148"/>
                    <a:pt x="41830" y="6411"/>
                  </a:cubicBezTo>
                  <a:cubicBezTo>
                    <a:pt x="41359" y="9993"/>
                    <a:pt x="41806" y="13835"/>
                    <a:pt x="42514" y="17417"/>
                  </a:cubicBezTo>
                  <a:cubicBezTo>
                    <a:pt x="47604" y="43625"/>
                    <a:pt x="58116" y="68018"/>
                    <a:pt x="70819" y="91115"/>
                  </a:cubicBezTo>
                  <a:cubicBezTo>
                    <a:pt x="91394" y="128541"/>
                    <a:pt x="114114" y="164766"/>
                    <a:pt x="135349" y="201838"/>
                  </a:cubicBezTo>
                  <a:cubicBezTo>
                    <a:pt x="143291" y="215697"/>
                    <a:pt x="149608" y="230497"/>
                    <a:pt x="156584" y="244898"/>
                  </a:cubicBezTo>
                  <a:cubicBezTo>
                    <a:pt x="159035" y="249965"/>
                    <a:pt x="156702" y="254136"/>
                    <a:pt x="152247" y="255810"/>
                  </a:cubicBezTo>
                  <a:cubicBezTo>
                    <a:pt x="150032" y="256635"/>
                    <a:pt x="146355" y="254443"/>
                    <a:pt x="143716" y="252934"/>
                  </a:cubicBezTo>
                  <a:cubicBezTo>
                    <a:pt x="141901" y="251897"/>
                    <a:pt x="140581" y="249800"/>
                    <a:pt x="139308" y="248009"/>
                  </a:cubicBezTo>
                  <a:cubicBezTo>
                    <a:pt x="125780" y="228801"/>
                    <a:pt x="111946" y="209781"/>
                    <a:pt x="98912" y="190243"/>
                  </a:cubicBezTo>
                  <a:cubicBezTo>
                    <a:pt x="72186" y="150153"/>
                    <a:pt x="45625" y="109970"/>
                    <a:pt x="31154" y="63257"/>
                  </a:cubicBezTo>
                  <a:cubicBezTo>
                    <a:pt x="28962" y="56187"/>
                    <a:pt x="24295" y="49611"/>
                    <a:pt x="19699" y="43625"/>
                  </a:cubicBezTo>
                  <a:cubicBezTo>
                    <a:pt x="15410" y="38039"/>
                    <a:pt x="8952" y="39453"/>
                    <a:pt x="3343" y="41975"/>
                  </a:cubicBezTo>
                  <a:cubicBezTo>
                    <a:pt x="-2973" y="44803"/>
                    <a:pt x="1552" y="49682"/>
                    <a:pt x="1811" y="53641"/>
                  </a:cubicBezTo>
                  <a:cubicBezTo>
                    <a:pt x="1929" y="55527"/>
                    <a:pt x="3060" y="57365"/>
                    <a:pt x="3744" y="59227"/>
                  </a:cubicBezTo>
                  <a:cubicBezTo>
                    <a:pt x="16848" y="94579"/>
                    <a:pt x="34430" y="127716"/>
                    <a:pt x="54486" y="159510"/>
                  </a:cubicBezTo>
                  <a:cubicBezTo>
                    <a:pt x="63843" y="174334"/>
                    <a:pt x="74307" y="188475"/>
                    <a:pt x="84041" y="203088"/>
                  </a:cubicBezTo>
                  <a:cubicBezTo>
                    <a:pt x="85903" y="205869"/>
                    <a:pt x="88566" y="210182"/>
                    <a:pt x="87623" y="212397"/>
                  </a:cubicBezTo>
                  <a:cubicBezTo>
                    <a:pt x="84182" y="220410"/>
                    <a:pt x="89791" y="224299"/>
                    <a:pt x="93845" y="228659"/>
                  </a:cubicBezTo>
                  <a:cubicBezTo>
                    <a:pt x="102448" y="237898"/>
                    <a:pt x="111663" y="246547"/>
                    <a:pt x="120289" y="255763"/>
                  </a:cubicBezTo>
                  <a:cubicBezTo>
                    <a:pt x="126369" y="262244"/>
                    <a:pt x="132497" y="268819"/>
                    <a:pt x="137541" y="276078"/>
                  </a:cubicBezTo>
                  <a:cubicBezTo>
                    <a:pt x="144093" y="285459"/>
                    <a:pt x="142867" y="290125"/>
                    <a:pt x="133911" y="297290"/>
                  </a:cubicBezTo>
                  <a:cubicBezTo>
                    <a:pt x="127289" y="302593"/>
                    <a:pt x="126228" y="307448"/>
                    <a:pt x="131932" y="313599"/>
                  </a:cubicBezTo>
                  <a:cubicBezTo>
                    <a:pt x="137423" y="319538"/>
                    <a:pt x="143763" y="324865"/>
                    <a:pt x="150315" y="329625"/>
                  </a:cubicBezTo>
                  <a:cubicBezTo>
                    <a:pt x="156937" y="334433"/>
                    <a:pt x="161415" y="332760"/>
                    <a:pt x="161934" y="324676"/>
                  </a:cubicBezTo>
                  <a:cubicBezTo>
                    <a:pt x="162994" y="308178"/>
                    <a:pt x="162664" y="291586"/>
                    <a:pt x="162994" y="275041"/>
                  </a:cubicBezTo>
                  <a:cubicBezTo>
                    <a:pt x="163042" y="272213"/>
                    <a:pt x="163489" y="269385"/>
                    <a:pt x="163725" y="266557"/>
                  </a:cubicBezTo>
                  <a:cubicBezTo>
                    <a:pt x="167025" y="266958"/>
                    <a:pt x="170937" y="266345"/>
                    <a:pt x="173506" y="267924"/>
                  </a:cubicBezTo>
                  <a:cubicBezTo>
                    <a:pt x="182745" y="273604"/>
                    <a:pt x="191960" y="279496"/>
                    <a:pt x="200421" y="286236"/>
                  </a:cubicBezTo>
                  <a:cubicBezTo>
                    <a:pt x="225403" y="306199"/>
                    <a:pt x="251281" y="324818"/>
                    <a:pt x="279752" y="339501"/>
                  </a:cubicBezTo>
                  <a:cubicBezTo>
                    <a:pt x="296579" y="348174"/>
                    <a:pt x="314326" y="354325"/>
                    <a:pt x="333487" y="354301"/>
                  </a:cubicBezTo>
                  <a:cubicBezTo>
                    <a:pt x="338083" y="354301"/>
                    <a:pt x="342679" y="351167"/>
                    <a:pt x="347275" y="349446"/>
                  </a:cubicBezTo>
                  <a:cubicBezTo>
                    <a:pt x="344517" y="345628"/>
                    <a:pt x="342184" y="341386"/>
                    <a:pt x="338884" y="338086"/>
                  </a:cubicBezTo>
                  <a:cubicBezTo>
                    <a:pt x="335208" y="334410"/>
                    <a:pt x="330706" y="331582"/>
                    <a:pt x="326535" y="328376"/>
                  </a:cubicBezTo>
                  <a:cubicBezTo>
                    <a:pt x="326794" y="327434"/>
                    <a:pt x="327053" y="326491"/>
                    <a:pt x="327312" y="325548"/>
                  </a:cubicBezTo>
                  <a:cubicBezTo>
                    <a:pt x="332992" y="324959"/>
                    <a:pt x="338672" y="323781"/>
                    <a:pt x="344352" y="323898"/>
                  </a:cubicBezTo>
                  <a:cubicBezTo>
                    <a:pt x="358941" y="324181"/>
                    <a:pt x="373742" y="324087"/>
                    <a:pt x="382957" y="338935"/>
                  </a:cubicBezTo>
                  <a:cubicBezTo>
                    <a:pt x="384748" y="341810"/>
                    <a:pt x="388684" y="343625"/>
                    <a:pt x="391960" y="345204"/>
                  </a:cubicBezTo>
                  <a:cubicBezTo>
                    <a:pt x="408151" y="353052"/>
                    <a:pt x="425474" y="356941"/>
                    <a:pt x="443268" y="358284"/>
                  </a:cubicBezTo>
                  <a:cubicBezTo>
                    <a:pt x="450574" y="358827"/>
                    <a:pt x="458069" y="358143"/>
                    <a:pt x="465351" y="357177"/>
                  </a:cubicBezTo>
                  <a:cubicBezTo>
                    <a:pt x="467732" y="356870"/>
                    <a:pt x="471244" y="354066"/>
                    <a:pt x="471503" y="352039"/>
                  </a:cubicBezTo>
                  <a:cubicBezTo>
                    <a:pt x="471786" y="349894"/>
                    <a:pt x="469358" y="346406"/>
                    <a:pt x="467166" y="345133"/>
                  </a:cubicBezTo>
                  <a:cubicBezTo>
                    <a:pt x="462783" y="342541"/>
                    <a:pt x="457880" y="339948"/>
                    <a:pt x="452931" y="339312"/>
                  </a:cubicBezTo>
                  <a:cubicBezTo>
                    <a:pt x="437282" y="337285"/>
                    <a:pt x="421491" y="336225"/>
                    <a:pt x="405771" y="334645"/>
                  </a:cubicBezTo>
                  <a:cubicBezTo>
                    <a:pt x="402872" y="334363"/>
                    <a:pt x="400044" y="333467"/>
                    <a:pt x="397192" y="332854"/>
                  </a:cubicBezTo>
                  <a:cubicBezTo>
                    <a:pt x="397145" y="332147"/>
                    <a:pt x="397098" y="331440"/>
                    <a:pt x="397027" y="330733"/>
                  </a:cubicBezTo>
                  <a:cubicBezTo>
                    <a:pt x="407020" y="325595"/>
                    <a:pt x="417037" y="320457"/>
                    <a:pt x="427030" y="315320"/>
                  </a:cubicBezTo>
                  <a:cubicBezTo>
                    <a:pt x="426817" y="314565"/>
                    <a:pt x="426629" y="313835"/>
                    <a:pt x="426417" y="313081"/>
                  </a:cubicBezTo>
                  <a:cubicBezTo>
                    <a:pt x="423636" y="312350"/>
                    <a:pt x="420878" y="311195"/>
                    <a:pt x="418074" y="310959"/>
                  </a:cubicBezTo>
                  <a:cubicBezTo>
                    <a:pt x="403791" y="309757"/>
                    <a:pt x="389462" y="308980"/>
                    <a:pt x="375179" y="307707"/>
                  </a:cubicBezTo>
                  <a:cubicBezTo>
                    <a:pt x="364621" y="306764"/>
                    <a:pt x="353992" y="305751"/>
                    <a:pt x="343574" y="303889"/>
                  </a:cubicBezTo>
                  <a:cubicBezTo>
                    <a:pt x="333959" y="302169"/>
                    <a:pt x="329976" y="297549"/>
                    <a:pt x="330188" y="290691"/>
                  </a:cubicBezTo>
                  <a:cubicBezTo>
                    <a:pt x="330353" y="285199"/>
                    <a:pt x="335349" y="281381"/>
                    <a:pt x="344729" y="280839"/>
                  </a:cubicBezTo>
                  <a:cubicBezTo>
                    <a:pt x="351611" y="280439"/>
                    <a:pt x="358540" y="281381"/>
                    <a:pt x="365446" y="281405"/>
                  </a:cubicBezTo>
                  <a:cubicBezTo>
                    <a:pt x="368887" y="281428"/>
                    <a:pt x="372328" y="280721"/>
                    <a:pt x="376476" y="280250"/>
                  </a:cubicBezTo>
                  <a:cubicBezTo>
                    <a:pt x="375533" y="277634"/>
                    <a:pt x="375486" y="277092"/>
                    <a:pt x="375203" y="276738"/>
                  </a:cubicBezTo>
                  <a:cubicBezTo>
                    <a:pt x="364857" y="263823"/>
                    <a:pt x="330989" y="255503"/>
                    <a:pt x="316141" y="262645"/>
                  </a:cubicBezTo>
                  <a:cubicBezTo>
                    <a:pt x="313713" y="263823"/>
                    <a:pt x="311286" y="267028"/>
                    <a:pt x="310697" y="269691"/>
                  </a:cubicBezTo>
                  <a:cubicBezTo>
                    <a:pt x="308175" y="281098"/>
                    <a:pt x="303603" y="284280"/>
                    <a:pt x="292337" y="281476"/>
                  </a:cubicBezTo>
                  <a:cubicBezTo>
                    <a:pt x="276334" y="277516"/>
                    <a:pt x="263513" y="267830"/>
                    <a:pt x="250197" y="258803"/>
                  </a:cubicBezTo>
                  <a:cubicBezTo>
                    <a:pt x="239214" y="251355"/>
                    <a:pt x="227736" y="244521"/>
                    <a:pt x="215929" y="238440"/>
                  </a:cubicBezTo>
                  <a:cubicBezTo>
                    <a:pt x="211710" y="236295"/>
                    <a:pt x="205912" y="237144"/>
                    <a:pt x="200798" y="236672"/>
                  </a:cubicBezTo>
                  <a:close/>
                  <a:moveTo>
                    <a:pt x="306831" y="306717"/>
                  </a:moveTo>
                  <a:cubicBezTo>
                    <a:pt x="307868" y="307401"/>
                    <a:pt x="308811" y="308202"/>
                    <a:pt x="309777" y="308980"/>
                  </a:cubicBezTo>
                  <a:cubicBezTo>
                    <a:pt x="320454" y="317488"/>
                    <a:pt x="319676" y="328070"/>
                    <a:pt x="307374" y="334551"/>
                  </a:cubicBezTo>
                  <a:cubicBezTo>
                    <a:pt x="305111" y="335753"/>
                    <a:pt x="300421" y="334975"/>
                    <a:pt x="298347" y="333279"/>
                  </a:cubicBezTo>
                  <a:cubicBezTo>
                    <a:pt x="294623" y="330238"/>
                    <a:pt x="292031" y="325807"/>
                    <a:pt x="289014" y="321919"/>
                  </a:cubicBezTo>
                  <a:cubicBezTo>
                    <a:pt x="285314" y="317134"/>
                    <a:pt x="280529" y="313269"/>
                    <a:pt x="274496" y="315272"/>
                  </a:cubicBezTo>
                  <a:cubicBezTo>
                    <a:pt x="266200" y="318030"/>
                    <a:pt x="259436" y="315107"/>
                    <a:pt x="254109" y="310158"/>
                  </a:cubicBezTo>
                  <a:cubicBezTo>
                    <a:pt x="240039" y="297125"/>
                    <a:pt x="226629" y="283361"/>
                    <a:pt x="213218" y="269621"/>
                  </a:cubicBezTo>
                  <a:cubicBezTo>
                    <a:pt x="210272" y="266604"/>
                    <a:pt x="208387" y="262550"/>
                    <a:pt x="206030" y="258991"/>
                  </a:cubicBezTo>
                  <a:cubicBezTo>
                    <a:pt x="206643" y="258449"/>
                    <a:pt x="207232" y="257907"/>
                    <a:pt x="207845" y="257389"/>
                  </a:cubicBezTo>
                  <a:cubicBezTo>
                    <a:pt x="241241" y="272991"/>
                    <a:pt x="275721" y="286425"/>
                    <a:pt x="306831" y="306717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245">
              <a:extLst>
                <a:ext uri="{FF2B5EF4-FFF2-40B4-BE49-F238E27FC236}">
                  <a16:creationId xmlns:a16="http://schemas.microsoft.com/office/drawing/2014/main" xmlns="" id="{A54CB32E-F3EC-4EE0-A61E-7049DC09F0B9}"/>
                </a:ext>
              </a:extLst>
            </p:cNvPr>
            <p:cNvSpPr/>
            <p:nvPr/>
          </p:nvSpPr>
          <p:spPr>
            <a:xfrm>
              <a:off x="425960" y="3624014"/>
              <a:ext cx="499682" cy="282108"/>
            </a:xfrm>
            <a:custGeom>
              <a:avLst/>
              <a:gdLst>
                <a:gd name="connsiteX0" fmla="*/ 481968 w 499682"/>
                <a:gd name="connsiteY0" fmla="*/ 218619 h 282108"/>
                <a:gd name="connsiteX1" fmla="*/ 486658 w 499682"/>
                <a:gd name="connsiteY1" fmla="*/ 230168 h 282108"/>
                <a:gd name="connsiteX2" fmla="*/ 477466 w 499682"/>
                <a:gd name="connsiteY2" fmla="*/ 250201 h 282108"/>
                <a:gd name="connsiteX3" fmla="*/ 456561 w 499682"/>
                <a:gd name="connsiteY3" fmla="*/ 248975 h 282108"/>
                <a:gd name="connsiteX4" fmla="*/ 384113 w 499682"/>
                <a:gd name="connsiteY4" fmla="*/ 206128 h 282108"/>
                <a:gd name="connsiteX5" fmla="*/ 273743 w 499682"/>
                <a:gd name="connsiteY5" fmla="*/ 185411 h 282108"/>
                <a:gd name="connsiteX6" fmla="*/ 226441 w 499682"/>
                <a:gd name="connsiteY6" fmla="*/ 169668 h 282108"/>
                <a:gd name="connsiteX7" fmla="*/ 149019 w 499682"/>
                <a:gd name="connsiteY7" fmla="*/ 121494 h 282108"/>
                <a:gd name="connsiteX8" fmla="*/ 40511 w 499682"/>
                <a:gd name="connsiteY8" fmla="*/ 28235 h 282108"/>
                <a:gd name="connsiteX9" fmla="*/ 10909 w 499682"/>
                <a:gd name="connsiteY9" fmla="*/ 1556 h 282108"/>
                <a:gd name="connsiteX10" fmla="*/ 563 w 499682"/>
                <a:gd name="connsiteY10" fmla="*/ 0 h 282108"/>
                <a:gd name="connsiteX11" fmla="*/ 610 w 499682"/>
                <a:gd name="connsiteY11" fmla="*/ 9969 h 282108"/>
                <a:gd name="connsiteX12" fmla="*/ 16448 w 499682"/>
                <a:gd name="connsiteY12" fmla="*/ 38322 h 282108"/>
                <a:gd name="connsiteX13" fmla="*/ 92738 w 499682"/>
                <a:gd name="connsiteY13" fmla="*/ 111549 h 282108"/>
                <a:gd name="connsiteX14" fmla="*/ 110297 w 499682"/>
                <a:gd name="connsiteY14" fmla="*/ 127363 h 282108"/>
                <a:gd name="connsiteX15" fmla="*/ 114162 w 499682"/>
                <a:gd name="connsiteY15" fmla="*/ 140019 h 282108"/>
                <a:gd name="connsiteX16" fmla="*/ 101836 w 499682"/>
                <a:gd name="connsiteY16" fmla="*/ 138463 h 282108"/>
                <a:gd name="connsiteX17" fmla="*/ 62689 w 499682"/>
                <a:gd name="connsiteY17" fmla="*/ 111831 h 282108"/>
                <a:gd name="connsiteX18" fmla="*/ 20030 w 499682"/>
                <a:gd name="connsiteY18" fmla="*/ 79802 h 282108"/>
                <a:gd name="connsiteX19" fmla="*/ 8859 w 499682"/>
                <a:gd name="connsiteY19" fmla="*/ 75772 h 282108"/>
                <a:gd name="connsiteX20" fmla="*/ 7327 w 499682"/>
                <a:gd name="connsiteY20" fmla="*/ 77728 h 282108"/>
                <a:gd name="connsiteX21" fmla="*/ 13738 w 499682"/>
                <a:gd name="connsiteY21" fmla="*/ 88805 h 282108"/>
                <a:gd name="connsiteX22" fmla="*/ 33370 w 499682"/>
                <a:gd name="connsiteY22" fmla="*/ 109027 h 282108"/>
                <a:gd name="connsiteX23" fmla="*/ 144966 w 499682"/>
                <a:gd name="connsiteY23" fmla="*/ 198845 h 282108"/>
                <a:gd name="connsiteX24" fmla="*/ 188590 w 499682"/>
                <a:gd name="connsiteY24" fmla="*/ 215390 h 282108"/>
                <a:gd name="connsiteX25" fmla="*/ 218711 w 499682"/>
                <a:gd name="connsiteY25" fmla="*/ 230568 h 282108"/>
                <a:gd name="connsiteX26" fmla="*/ 237942 w 499682"/>
                <a:gd name="connsiteY26" fmla="*/ 241645 h 282108"/>
                <a:gd name="connsiteX27" fmla="*/ 247346 w 499682"/>
                <a:gd name="connsiteY27" fmla="*/ 238911 h 282108"/>
                <a:gd name="connsiteX28" fmla="*/ 243811 w 499682"/>
                <a:gd name="connsiteY28" fmla="*/ 229979 h 282108"/>
                <a:gd name="connsiteX29" fmla="*/ 211923 w 499682"/>
                <a:gd name="connsiteY29" fmla="*/ 204832 h 282108"/>
                <a:gd name="connsiteX30" fmla="*/ 148147 w 499682"/>
                <a:gd name="connsiteY30" fmla="*/ 167146 h 282108"/>
                <a:gd name="connsiteX31" fmla="*/ 131320 w 499682"/>
                <a:gd name="connsiteY31" fmla="*/ 152722 h 282108"/>
                <a:gd name="connsiteX32" fmla="*/ 130070 w 499682"/>
                <a:gd name="connsiteY32" fmla="*/ 147584 h 282108"/>
                <a:gd name="connsiteX33" fmla="*/ 135185 w 499682"/>
                <a:gd name="connsiteY33" fmla="*/ 145817 h 282108"/>
                <a:gd name="connsiteX34" fmla="*/ 148029 w 499682"/>
                <a:gd name="connsiteY34" fmla="*/ 149069 h 282108"/>
                <a:gd name="connsiteX35" fmla="*/ 247982 w 499682"/>
                <a:gd name="connsiteY35" fmla="*/ 205020 h 282108"/>
                <a:gd name="connsiteX36" fmla="*/ 273672 w 499682"/>
                <a:gd name="connsiteY36" fmla="*/ 233208 h 282108"/>
                <a:gd name="connsiteX37" fmla="*/ 284843 w 499682"/>
                <a:gd name="connsiteY37" fmla="*/ 243696 h 282108"/>
                <a:gd name="connsiteX38" fmla="*/ 328374 w 499682"/>
                <a:gd name="connsiteY38" fmla="*/ 251921 h 282108"/>
                <a:gd name="connsiteX39" fmla="*/ 345084 w 499682"/>
                <a:gd name="connsiteY39" fmla="*/ 234528 h 282108"/>
                <a:gd name="connsiteX40" fmla="*/ 353898 w 499682"/>
                <a:gd name="connsiteY40" fmla="*/ 223969 h 282108"/>
                <a:gd name="connsiteX41" fmla="*/ 396510 w 499682"/>
                <a:gd name="connsiteY41" fmla="*/ 232359 h 282108"/>
                <a:gd name="connsiteX42" fmla="*/ 397004 w 499682"/>
                <a:gd name="connsiteY42" fmla="*/ 234952 h 282108"/>
                <a:gd name="connsiteX43" fmla="*/ 367238 w 499682"/>
                <a:gd name="connsiteY43" fmla="*/ 250318 h 282108"/>
                <a:gd name="connsiteX44" fmla="*/ 367898 w 499682"/>
                <a:gd name="connsiteY44" fmla="*/ 252487 h 282108"/>
                <a:gd name="connsiteX45" fmla="*/ 377914 w 499682"/>
                <a:gd name="connsiteY45" fmla="*/ 252463 h 282108"/>
                <a:gd name="connsiteX46" fmla="*/ 411970 w 499682"/>
                <a:gd name="connsiteY46" fmla="*/ 250601 h 282108"/>
                <a:gd name="connsiteX47" fmla="*/ 453450 w 499682"/>
                <a:gd name="connsiteY47" fmla="*/ 272826 h 282108"/>
                <a:gd name="connsiteX48" fmla="*/ 473059 w 499682"/>
                <a:gd name="connsiteY48" fmla="*/ 279708 h 282108"/>
                <a:gd name="connsiteX49" fmla="*/ 499621 w 499682"/>
                <a:gd name="connsiteY49" fmla="*/ 234645 h 282108"/>
                <a:gd name="connsiteX50" fmla="*/ 481968 w 499682"/>
                <a:gd name="connsiteY50" fmla="*/ 218619 h 282108"/>
                <a:gd name="connsiteX51" fmla="*/ 327879 w 499682"/>
                <a:gd name="connsiteY51" fmla="*/ 234645 h 282108"/>
                <a:gd name="connsiteX52" fmla="*/ 323283 w 499682"/>
                <a:gd name="connsiteY52" fmla="*/ 234033 h 282108"/>
                <a:gd name="connsiteX53" fmla="*/ 286163 w 499682"/>
                <a:gd name="connsiteY53" fmla="*/ 209333 h 282108"/>
                <a:gd name="connsiteX54" fmla="*/ 284442 w 499682"/>
                <a:gd name="connsiteY54" fmla="*/ 203465 h 282108"/>
                <a:gd name="connsiteX55" fmla="*/ 289863 w 499682"/>
                <a:gd name="connsiteY55" fmla="*/ 202310 h 282108"/>
                <a:gd name="connsiteX56" fmla="*/ 329458 w 499682"/>
                <a:gd name="connsiteY56" fmla="*/ 225312 h 282108"/>
                <a:gd name="connsiteX57" fmla="*/ 331202 w 499682"/>
                <a:gd name="connsiteY57" fmla="*/ 232689 h 282108"/>
                <a:gd name="connsiteX58" fmla="*/ 327879 w 499682"/>
                <a:gd name="connsiteY58" fmla="*/ 234645 h 28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499682" h="282108">
                  <a:moveTo>
                    <a:pt x="481968" y="218619"/>
                  </a:moveTo>
                  <a:cubicBezTo>
                    <a:pt x="483618" y="222602"/>
                    <a:pt x="485362" y="226302"/>
                    <a:pt x="486658" y="230168"/>
                  </a:cubicBezTo>
                  <a:cubicBezTo>
                    <a:pt x="488921" y="236932"/>
                    <a:pt x="484843" y="245558"/>
                    <a:pt x="477466" y="250201"/>
                  </a:cubicBezTo>
                  <a:cubicBezTo>
                    <a:pt x="469571" y="255173"/>
                    <a:pt x="461888" y="255221"/>
                    <a:pt x="456561" y="248975"/>
                  </a:cubicBezTo>
                  <a:cubicBezTo>
                    <a:pt x="437259" y="226350"/>
                    <a:pt x="411051" y="215579"/>
                    <a:pt x="384113" y="206128"/>
                  </a:cubicBezTo>
                  <a:cubicBezTo>
                    <a:pt x="348407" y="193613"/>
                    <a:pt x="310839" y="190620"/>
                    <a:pt x="273743" y="185411"/>
                  </a:cubicBezTo>
                  <a:cubicBezTo>
                    <a:pt x="256868" y="183055"/>
                    <a:pt x="240983" y="178907"/>
                    <a:pt x="226441" y="169668"/>
                  </a:cubicBezTo>
                  <a:cubicBezTo>
                    <a:pt x="200775" y="153382"/>
                    <a:pt x="175133" y="137026"/>
                    <a:pt x="149019" y="121494"/>
                  </a:cubicBezTo>
                  <a:cubicBezTo>
                    <a:pt x="107351" y="96724"/>
                    <a:pt x="70325" y="66910"/>
                    <a:pt x="40511" y="28235"/>
                  </a:cubicBezTo>
                  <a:cubicBezTo>
                    <a:pt x="32521" y="17865"/>
                    <a:pt x="21209" y="9969"/>
                    <a:pt x="10909" y="1556"/>
                  </a:cubicBezTo>
                  <a:cubicBezTo>
                    <a:pt x="8576" y="-330"/>
                    <a:pt x="4075" y="448"/>
                    <a:pt x="563" y="0"/>
                  </a:cubicBezTo>
                  <a:cubicBezTo>
                    <a:pt x="516" y="3370"/>
                    <a:pt x="-710" y="7283"/>
                    <a:pt x="610" y="9969"/>
                  </a:cubicBezTo>
                  <a:cubicBezTo>
                    <a:pt x="5371" y="19680"/>
                    <a:pt x="10132" y="29602"/>
                    <a:pt x="16448" y="38322"/>
                  </a:cubicBezTo>
                  <a:cubicBezTo>
                    <a:pt x="37400" y="67311"/>
                    <a:pt x="63914" y="90644"/>
                    <a:pt x="92738" y="111549"/>
                  </a:cubicBezTo>
                  <a:cubicBezTo>
                    <a:pt x="99102" y="116168"/>
                    <a:pt x="105230" y="121400"/>
                    <a:pt x="110297" y="127363"/>
                  </a:cubicBezTo>
                  <a:cubicBezTo>
                    <a:pt x="112913" y="130450"/>
                    <a:pt x="112960" y="135730"/>
                    <a:pt x="114162" y="140019"/>
                  </a:cubicBezTo>
                  <a:cubicBezTo>
                    <a:pt x="110014" y="139571"/>
                    <a:pt x="105017" y="140467"/>
                    <a:pt x="101836" y="138463"/>
                  </a:cubicBezTo>
                  <a:cubicBezTo>
                    <a:pt x="88472" y="130073"/>
                    <a:pt x="75463" y="121094"/>
                    <a:pt x="62689" y="111831"/>
                  </a:cubicBezTo>
                  <a:cubicBezTo>
                    <a:pt x="48289" y="101391"/>
                    <a:pt x="34407" y="90243"/>
                    <a:pt x="20030" y="79802"/>
                  </a:cubicBezTo>
                  <a:cubicBezTo>
                    <a:pt x="16943" y="77563"/>
                    <a:pt x="12630" y="77068"/>
                    <a:pt x="8859" y="75772"/>
                  </a:cubicBezTo>
                  <a:cubicBezTo>
                    <a:pt x="8340" y="76432"/>
                    <a:pt x="7846" y="77068"/>
                    <a:pt x="7327" y="77728"/>
                  </a:cubicBezTo>
                  <a:cubicBezTo>
                    <a:pt x="9425" y="81452"/>
                    <a:pt x="10980" y="85671"/>
                    <a:pt x="13738" y="88805"/>
                  </a:cubicBezTo>
                  <a:cubicBezTo>
                    <a:pt x="19936" y="95876"/>
                    <a:pt x="26134" y="103111"/>
                    <a:pt x="33370" y="109027"/>
                  </a:cubicBezTo>
                  <a:cubicBezTo>
                    <a:pt x="70349" y="139241"/>
                    <a:pt x="107421" y="169362"/>
                    <a:pt x="144966" y="198845"/>
                  </a:cubicBezTo>
                  <a:cubicBezTo>
                    <a:pt x="157480" y="208673"/>
                    <a:pt x="172046" y="214447"/>
                    <a:pt x="188590" y="215390"/>
                  </a:cubicBezTo>
                  <a:cubicBezTo>
                    <a:pt x="200304" y="216050"/>
                    <a:pt x="211145" y="220269"/>
                    <a:pt x="218711" y="230568"/>
                  </a:cubicBezTo>
                  <a:cubicBezTo>
                    <a:pt x="223354" y="236884"/>
                    <a:pt x="229646" y="241598"/>
                    <a:pt x="237942" y="241645"/>
                  </a:cubicBezTo>
                  <a:cubicBezTo>
                    <a:pt x="241077" y="241669"/>
                    <a:pt x="244211" y="239878"/>
                    <a:pt x="247346" y="238911"/>
                  </a:cubicBezTo>
                  <a:cubicBezTo>
                    <a:pt x="246215" y="235871"/>
                    <a:pt x="245979" y="231817"/>
                    <a:pt x="243811" y="229979"/>
                  </a:cubicBezTo>
                  <a:cubicBezTo>
                    <a:pt x="233511" y="221188"/>
                    <a:pt x="223306" y="212020"/>
                    <a:pt x="211923" y="204832"/>
                  </a:cubicBezTo>
                  <a:cubicBezTo>
                    <a:pt x="191065" y="191633"/>
                    <a:pt x="169241" y="179991"/>
                    <a:pt x="148147" y="167146"/>
                  </a:cubicBezTo>
                  <a:cubicBezTo>
                    <a:pt x="141925" y="163351"/>
                    <a:pt x="136717" y="157789"/>
                    <a:pt x="131320" y="152722"/>
                  </a:cubicBezTo>
                  <a:cubicBezTo>
                    <a:pt x="130188" y="151662"/>
                    <a:pt x="129411" y="148692"/>
                    <a:pt x="130070" y="147584"/>
                  </a:cubicBezTo>
                  <a:cubicBezTo>
                    <a:pt x="130825" y="146359"/>
                    <a:pt x="133535" y="145557"/>
                    <a:pt x="135185" y="145817"/>
                  </a:cubicBezTo>
                  <a:cubicBezTo>
                    <a:pt x="139545" y="146524"/>
                    <a:pt x="143929" y="147490"/>
                    <a:pt x="148029" y="149069"/>
                  </a:cubicBezTo>
                  <a:cubicBezTo>
                    <a:pt x="184065" y="162833"/>
                    <a:pt x="216802" y="182583"/>
                    <a:pt x="247982" y="205020"/>
                  </a:cubicBezTo>
                  <a:cubicBezTo>
                    <a:pt x="258447" y="212538"/>
                    <a:pt x="267898" y="221023"/>
                    <a:pt x="273672" y="233208"/>
                  </a:cubicBezTo>
                  <a:cubicBezTo>
                    <a:pt x="275722" y="237521"/>
                    <a:pt x="280530" y="241056"/>
                    <a:pt x="284843" y="243696"/>
                  </a:cubicBezTo>
                  <a:cubicBezTo>
                    <a:pt x="298206" y="251921"/>
                    <a:pt x="313007" y="254113"/>
                    <a:pt x="328374" y="251921"/>
                  </a:cubicBezTo>
                  <a:cubicBezTo>
                    <a:pt x="339168" y="250389"/>
                    <a:pt x="343245" y="245723"/>
                    <a:pt x="345084" y="234528"/>
                  </a:cubicBezTo>
                  <a:cubicBezTo>
                    <a:pt x="345956" y="229296"/>
                    <a:pt x="348147" y="224794"/>
                    <a:pt x="353898" y="223969"/>
                  </a:cubicBezTo>
                  <a:cubicBezTo>
                    <a:pt x="369194" y="221706"/>
                    <a:pt x="382722" y="227669"/>
                    <a:pt x="396510" y="232359"/>
                  </a:cubicBezTo>
                  <a:cubicBezTo>
                    <a:pt x="396674" y="233231"/>
                    <a:pt x="396839" y="234080"/>
                    <a:pt x="397004" y="234952"/>
                  </a:cubicBezTo>
                  <a:cubicBezTo>
                    <a:pt x="387082" y="240066"/>
                    <a:pt x="377160" y="245204"/>
                    <a:pt x="367238" y="250318"/>
                  </a:cubicBezTo>
                  <a:cubicBezTo>
                    <a:pt x="367450" y="251049"/>
                    <a:pt x="367686" y="251780"/>
                    <a:pt x="367898" y="252487"/>
                  </a:cubicBezTo>
                  <a:cubicBezTo>
                    <a:pt x="371244" y="252487"/>
                    <a:pt x="374591" y="252628"/>
                    <a:pt x="377914" y="252463"/>
                  </a:cubicBezTo>
                  <a:cubicBezTo>
                    <a:pt x="389274" y="251874"/>
                    <a:pt x="400610" y="250978"/>
                    <a:pt x="411970" y="250601"/>
                  </a:cubicBezTo>
                  <a:cubicBezTo>
                    <a:pt x="429976" y="249988"/>
                    <a:pt x="445696" y="252958"/>
                    <a:pt x="453450" y="272826"/>
                  </a:cubicBezTo>
                  <a:cubicBezTo>
                    <a:pt x="456986" y="281900"/>
                    <a:pt x="466177" y="284587"/>
                    <a:pt x="473059" y="279708"/>
                  </a:cubicBezTo>
                  <a:cubicBezTo>
                    <a:pt x="488473" y="268796"/>
                    <a:pt x="497877" y="253618"/>
                    <a:pt x="499621" y="234645"/>
                  </a:cubicBezTo>
                  <a:cubicBezTo>
                    <a:pt x="500493" y="225548"/>
                    <a:pt x="492079" y="218430"/>
                    <a:pt x="481968" y="218619"/>
                  </a:cubicBezTo>
                  <a:close/>
                  <a:moveTo>
                    <a:pt x="327879" y="234645"/>
                  </a:moveTo>
                  <a:cubicBezTo>
                    <a:pt x="325711" y="234363"/>
                    <a:pt x="324414" y="234433"/>
                    <a:pt x="323283" y="234033"/>
                  </a:cubicBezTo>
                  <a:cubicBezTo>
                    <a:pt x="308953" y="228730"/>
                    <a:pt x="296274" y="220905"/>
                    <a:pt x="286163" y="209333"/>
                  </a:cubicBezTo>
                  <a:cubicBezTo>
                    <a:pt x="284937" y="207943"/>
                    <a:pt x="284985" y="205444"/>
                    <a:pt x="284442" y="203465"/>
                  </a:cubicBezTo>
                  <a:cubicBezTo>
                    <a:pt x="286257" y="203040"/>
                    <a:pt x="288284" y="201886"/>
                    <a:pt x="289863" y="202310"/>
                  </a:cubicBezTo>
                  <a:cubicBezTo>
                    <a:pt x="305135" y="206364"/>
                    <a:pt x="318946" y="213151"/>
                    <a:pt x="329458" y="225312"/>
                  </a:cubicBezTo>
                  <a:cubicBezTo>
                    <a:pt x="330966" y="227033"/>
                    <a:pt x="331155" y="230191"/>
                    <a:pt x="331202" y="232689"/>
                  </a:cubicBezTo>
                  <a:cubicBezTo>
                    <a:pt x="331225" y="233444"/>
                    <a:pt x="328633" y="234245"/>
                    <a:pt x="327879" y="234645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246">
              <a:extLst>
                <a:ext uri="{FF2B5EF4-FFF2-40B4-BE49-F238E27FC236}">
                  <a16:creationId xmlns:a16="http://schemas.microsoft.com/office/drawing/2014/main" xmlns="" id="{9287FD0C-8911-4D67-A47C-FC4FE90E69AD}"/>
                </a:ext>
              </a:extLst>
            </p:cNvPr>
            <p:cNvSpPr/>
            <p:nvPr/>
          </p:nvSpPr>
          <p:spPr>
            <a:xfrm>
              <a:off x="1023012" y="2543575"/>
              <a:ext cx="418240" cy="362550"/>
            </a:xfrm>
            <a:custGeom>
              <a:avLst/>
              <a:gdLst>
                <a:gd name="connsiteX0" fmla="*/ 272001 w 418240"/>
                <a:gd name="connsiteY0" fmla="*/ 124794 h 362550"/>
                <a:gd name="connsiteX1" fmla="*/ 216757 w 418240"/>
                <a:gd name="connsiteY1" fmla="*/ 93613 h 362550"/>
                <a:gd name="connsiteX2" fmla="*/ 197502 w 418240"/>
                <a:gd name="connsiteY2" fmla="*/ 97101 h 362550"/>
                <a:gd name="connsiteX3" fmla="*/ 175088 w 418240"/>
                <a:gd name="connsiteY3" fmla="*/ 107377 h 362550"/>
                <a:gd name="connsiteX4" fmla="*/ 168819 w 418240"/>
                <a:gd name="connsiteY4" fmla="*/ 105091 h 362550"/>
                <a:gd name="connsiteX5" fmla="*/ 170422 w 418240"/>
                <a:gd name="connsiteY5" fmla="*/ 99364 h 362550"/>
                <a:gd name="connsiteX6" fmla="*/ 169385 w 418240"/>
                <a:gd name="connsiteY6" fmla="*/ 88310 h 362550"/>
                <a:gd name="connsiteX7" fmla="*/ 163187 w 418240"/>
                <a:gd name="connsiteY7" fmla="*/ 83007 h 362550"/>
                <a:gd name="connsiteX8" fmla="*/ 12915 w 418240"/>
                <a:gd name="connsiteY8" fmla="*/ 3064 h 362550"/>
                <a:gd name="connsiteX9" fmla="*/ 1202 w 418240"/>
                <a:gd name="connsiteY9" fmla="*/ 0 h 362550"/>
                <a:gd name="connsiteX10" fmla="*/ 0 w 418240"/>
                <a:gd name="connsiteY10" fmla="*/ 1956 h 362550"/>
                <a:gd name="connsiteX11" fmla="*/ 8084 w 418240"/>
                <a:gd name="connsiteY11" fmla="*/ 9922 h 362550"/>
                <a:gd name="connsiteX12" fmla="*/ 63163 w 418240"/>
                <a:gd name="connsiteY12" fmla="*/ 47608 h 362550"/>
                <a:gd name="connsiteX13" fmla="*/ 214282 w 418240"/>
                <a:gd name="connsiteY13" fmla="*/ 157459 h 362550"/>
                <a:gd name="connsiteX14" fmla="*/ 324888 w 418240"/>
                <a:gd name="connsiteY14" fmla="*/ 258921 h 362550"/>
                <a:gd name="connsiteX15" fmla="*/ 379779 w 418240"/>
                <a:gd name="connsiteY15" fmla="*/ 319656 h 362550"/>
                <a:gd name="connsiteX16" fmla="*/ 415933 w 418240"/>
                <a:gd name="connsiteY16" fmla="*/ 362550 h 362550"/>
                <a:gd name="connsiteX17" fmla="*/ 418171 w 418240"/>
                <a:gd name="connsiteY17" fmla="*/ 361513 h 362550"/>
                <a:gd name="connsiteX18" fmla="*/ 413858 w 418240"/>
                <a:gd name="connsiteY18" fmla="*/ 311101 h 362550"/>
                <a:gd name="connsiteX19" fmla="*/ 409050 w 418240"/>
                <a:gd name="connsiteY19" fmla="*/ 304313 h 362550"/>
                <a:gd name="connsiteX20" fmla="*/ 393802 w 418240"/>
                <a:gd name="connsiteY20" fmla="*/ 296489 h 362550"/>
                <a:gd name="connsiteX21" fmla="*/ 364200 w 418240"/>
                <a:gd name="connsiteY21" fmla="*/ 269456 h 362550"/>
                <a:gd name="connsiteX22" fmla="*/ 282630 w 418240"/>
                <a:gd name="connsiteY22" fmla="*/ 193330 h 362550"/>
                <a:gd name="connsiteX23" fmla="*/ 210370 w 418240"/>
                <a:gd name="connsiteY23" fmla="*/ 117087 h 362550"/>
                <a:gd name="connsiteX24" fmla="*/ 204949 w 418240"/>
                <a:gd name="connsiteY24" fmla="*/ 102758 h 362550"/>
                <a:gd name="connsiteX25" fmla="*/ 219797 w 418240"/>
                <a:gd name="connsiteY25" fmla="*/ 107424 h 362550"/>
                <a:gd name="connsiteX26" fmla="*/ 260170 w 418240"/>
                <a:gd name="connsiteY26" fmla="*/ 137544 h 362550"/>
                <a:gd name="connsiteX27" fmla="*/ 367075 w 418240"/>
                <a:gd name="connsiteY27" fmla="*/ 235329 h 362550"/>
                <a:gd name="connsiteX28" fmla="*/ 395711 w 418240"/>
                <a:gd name="connsiteY28" fmla="*/ 260995 h 362550"/>
                <a:gd name="connsiteX29" fmla="*/ 395664 w 418240"/>
                <a:gd name="connsiteY29" fmla="*/ 246123 h 362550"/>
                <a:gd name="connsiteX30" fmla="*/ 393118 w 418240"/>
                <a:gd name="connsiteY30" fmla="*/ 215956 h 362550"/>
                <a:gd name="connsiteX31" fmla="*/ 381122 w 418240"/>
                <a:gd name="connsiteY31" fmla="*/ 209451 h 362550"/>
                <a:gd name="connsiteX32" fmla="*/ 367264 w 418240"/>
                <a:gd name="connsiteY32" fmla="*/ 205751 h 362550"/>
                <a:gd name="connsiteX33" fmla="*/ 350884 w 418240"/>
                <a:gd name="connsiteY33" fmla="*/ 187745 h 362550"/>
                <a:gd name="connsiteX34" fmla="*/ 272001 w 418240"/>
                <a:gd name="connsiteY34" fmla="*/ 124794 h 36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18240" h="362550">
                  <a:moveTo>
                    <a:pt x="272001" y="124794"/>
                  </a:moveTo>
                  <a:cubicBezTo>
                    <a:pt x="255103" y="112043"/>
                    <a:pt x="237427" y="100047"/>
                    <a:pt x="216757" y="93613"/>
                  </a:cubicBezTo>
                  <a:cubicBezTo>
                    <a:pt x="209569" y="91374"/>
                    <a:pt x="203865" y="92647"/>
                    <a:pt x="197502" y="97101"/>
                  </a:cubicBezTo>
                  <a:cubicBezTo>
                    <a:pt x="190856" y="101744"/>
                    <a:pt x="182772" y="104431"/>
                    <a:pt x="175088" y="107377"/>
                  </a:cubicBezTo>
                  <a:cubicBezTo>
                    <a:pt x="173415" y="108013"/>
                    <a:pt x="170186" y="106599"/>
                    <a:pt x="168819" y="105091"/>
                  </a:cubicBezTo>
                  <a:cubicBezTo>
                    <a:pt x="168089" y="104289"/>
                    <a:pt x="169173" y="100778"/>
                    <a:pt x="170422" y="99364"/>
                  </a:cubicBezTo>
                  <a:cubicBezTo>
                    <a:pt x="174240" y="95074"/>
                    <a:pt x="172402" y="91610"/>
                    <a:pt x="169385" y="88310"/>
                  </a:cubicBezTo>
                  <a:cubicBezTo>
                    <a:pt x="167570" y="86307"/>
                    <a:pt x="165473" y="84469"/>
                    <a:pt x="163187" y="83007"/>
                  </a:cubicBezTo>
                  <a:cubicBezTo>
                    <a:pt x="115343" y="52156"/>
                    <a:pt x="65072" y="25807"/>
                    <a:pt x="12915" y="3064"/>
                  </a:cubicBezTo>
                  <a:cubicBezTo>
                    <a:pt x="9262" y="1461"/>
                    <a:pt x="5114" y="990"/>
                    <a:pt x="1202" y="0"/>
                  </a:cubicBezTo>
                  <a:cubicBezTo>
                    <a:pt x="801" y="660"/>
                    <a:pt x="401" y="1296"/>
                    <a:pt x="0" y="1956"/>
                  </a:cubicBezTo>
                  <a:cubicBezTo>
                    <a:pt x="2687" y="4643"/>
                    <a:pt x="5020" y="7778"/>
                    <a:pt x="8084" y="9922"/>
                  </a:cubicBezTo>
                  <a:cubicBezTo>
                    <a:pt x="26326" y="22649"/>
                    <a:pt x="44332" y="35777"/>
                    <a:pt x="63163" y="47608"/>
                  </a:cubicBezTo>
                  <a:cubicBezTo>
                    <a:pt x="116026" y="80839"/>
                    <a:pt x="167570" y="115885"/>
                    <a:pt x="214282" y="157459"/>
                  </a:cubicBezTo>
                  <a:cubicBezTo>
                    <a:pt x="251662" y="190714"/>
                    <a:pt x="288593" y="224487"/>
                    <a:pt x="324888" y="258921"/>
                  </a:cubicBezTo>
                  <a:cubicBezTo>
                    <a:pt x="344638" y="277634"/>
                    <a:pt x="366698" y="293849"/>
                    <a:pt x="379779" y="319656"/>
                  </a:cubicBezTo>
                  <a:cubicBezTo>
                    <a:pt x="388004" y="335895"/>
                    <a:pt x="403630" y="348386"/>
                    <a:pt x="415933" y="362550"/>
                  </a:cubicBezTo>
                  <a:cubicBezTo>
                    <a:pt x="416687" y="362197"/>
                    <a:pt x="417417" y="361867"/>
                    <a:pt x="418171" y="361513"/>
                  </a:cubicBezTo>
                  <a:cubicBezTo>
                    <a:pt x="418195" y="344591"/>
                    <a:pt x="419067" y="327599"/>
                    <a:pt x="413858" y="311101"/>
                  </a:cubicBezTo>
                  <a:cubicBezTo>
                    <a:pt x="413057" y="308532"/>
                    <a:pt x="411242" y="305680"/>
                    <a:pt x="409050" y="304313"/>
                  </a:cubicBezTo>
                  <a:cubicBezTo>
                    <a:pt x="404195" y="301296"/>
                    <a:pt x="398091" y="300047"/>
                    <a:pt x="393802" y="296489"/>
                  </a:cubicBezTo>
                  <a:cubicBezTo>
                    <a:pt x="383526" y="287980"/>
                    <a:pt x="373839" y="278718"/>
                    <a:pt x="364200" y="269456"/>
                  </a:cubicBezTo>
                  <a:cubicBezTo>
                    <a:pt x="337427" y="243672"/>
                    <a:pt x="314235" y="214636"/>
                    <a:pt x="282630" y="193330"/>
                  </a:cubicBezTo>
                  <a:cubicBezTo>
                    <a:pt x="253500" y="173698"/>
                    <a:pt x="231157" y="145628"/>
                    <a:pt x="210370" y="117087"/>
                  </a:cubicBezTo>
                  <a:cubicBezTo>
                    <a:pt x="207471" y="113104"/>
                    <a:pt x="206694" y="107565"/>
                    <a:pt x="204949" y="102758"/>
                  </a:cubicBezTo>
                  <a:cubicBezTo>
                    <a:pt x="209946" y="104242"/>
                    <a:pt x="215720" y="104619"/>
                    <a:pt x="219797" y="107424"/>
                  </a:cubicBezTo>
                  <a:cubicBezTo>
                    <a:pt x="233632" y="116946"/>
                    <a:pt x="247679" y="126396"/>
                    <a:pt x="260170" y="137544"/>
                  </a:cubicBezTo>
                  <a:cubicBezTo>
                    <a:pt x="296182" y="169715"/>
                    <a:pt x="331464" y="202710"/>
                    <a:pt x="367075" y="235329"/>
                  </a:cubicBezTo>
                  <a:cubicBezTo>
                    <a:pt x="376102" y="243601"/>
                    <a:pt x="385317" y="251685"/>
                    <a:pt x="395711" y="260995"/>
                  </a:cubicBezTo>
                  <a:cubicBezTo>
                    <a:pt x="395711" y="254843"/>
                    <a:pt x="395947" y="250460"/>
                    <a:pt x="395664" y="246123"/>
                  </a:cubicBezTo>
                  <a:cubicBezTo>
                    <a:pt x="395027" y="236036"/>
                    <a:pt x="394910" y="225831"/>
                    <a:pt x="393118" y="215956"/>
                  </a:cubicBezTo>
                  <a:cubicBezTo>
                    <a:pt x="391657" y="207872"/>
                    <a:pt x="388758" y="207047"/>
                    <a:pt x="381122" y="209451"/>
                  </a:cubicBezTo>
                  <a:cubicBezTo>
                    <a:pt x="375772" y="211124"/>
                    <a:pt x="371223" y="210724"/>
                    <a:pt x="367264" y="205751"/>
                  </a:cubicBezTo>
                  <a:cubicBezTo>
                    <a:pt x="362220" y="199411"/>
                    <a:pt x="357106" y="192835"/>
                    <a:pt x="350884" y="187745"/>
                  </a:cubicBezTo>
                  <a:cubicBezTo>
                    <a:pt x="324888" y="166368"/>
                    <a:pt x="298845" y="145015"/>
                    <a:pt x="272001" y="124794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247">
              <a:extLst>
                <a:ext uri="{FF2B5EF4-FFF2-40B4-BE49-F238E27FC236}">
                  <a16:creationId xmlns:a16="http://schemas.microsoft.com/office/drawing/2014/main" xmlns="" id="{D888B0E7-2695-4240-A8A5-2F44E61A65FA}"/>
                </a:ext>
              </a:extLst>
            </p:cNvPr>
            <p:cNvSpPr/>
            <p:nvPr/>
          </p:nvSpPr>
          <p:spPr>
            <a:xfrm>
              <a:off x="700050" y="3045042"/>
              <a:ext cx="117417" cy="253593"/>
            </a:xfrm>
            <a:custGeom>
              <a:avLst/>
              <a:gdLst>
                <a:gd name="connsiteX0" fmla="*/ 2858 w 117417"/>
                <a:gd name="connsiteY0" fmla="*/ 188210 h 253593"/>
                <a:gd name="connsiteX1" fmla="*/ 194 w 117417"/>
                <a:gd name="connsiteY1" fmla="*/ 201785 h 253593"/>
                <a:gd name="connsiteX2" fmla="*/ 5686 w 117417"/>
                <a:gd name="connsiteY2" fmla="*/ 215384 h 253593"/>
                <a:gd name="connsiteX3" fmla="*/ 42641 w 117417"/>
                <a:gd name="connsiteY3" fmla="*/ 252599 h 253593"/>
                <a:gd name="connsiteX4" fmla="*/ 53859 w 117417"/>
                <a:gd name="connsiteY4" fmla="*/ 251562 h 253593"/>
                <a:gd name="connsiteX5" fmla="*/ 55933 w 117417"/>
                <a:gd name="connsiteY5" fmla="*/ 238033 h 253593"/>
                <a:gd name="connsiteX6" fmla="*/ 49688 w 117417"/>
                <a:gd name="connsiteY6" fmla="*/ 230138 h 253593"/>
                <a:gd name="connsiteX7" fmla="*/ 35099 w 117417"/>
                <a:gd name="connsiteY7" fmla="*/ 221512 h 253593"/>
                <a:gd name="connsiteX8" fmla="*/ 18083 w 117417"/>
                <a:gd name="connsiteY8" fmla="*/ 202822 h 253593"/>
                <a:gd name="connsiteX9" fmla="*/ 29419 w 117417"/>
                <a:gd name="connsiteY9" fmla="*/ 187173 h 253593"/>
                <a:gd name="connsiteX10" fmla="*/ 42641 w 117417"/>
                <a:gd name="connsiteY10" fmla="*/ 191203 h 253593"/>
                <a:gd name="connsiteX11" fmla="*/ 75589 w 117417"/>
                <a:gd name="connsiteY11" fmla="*/ 227404 h 253593"/>
                <a:gd name="connsiteX12" fmla="*/ 76626 w 117417"/>
                <a:gd name="connsiteY12" fmla="*/ 242936 h 253593"/>
                <a:gd name="connsiteX13" fmla="*/ 77545 w 117417"/>
                <a:gd name="connsiteY13" fmla="*/ 252033 h 253593"/>
                <a:gd name="connsiteX14" fmla="*/ 87538 w 117417"/>
                <a:gd name="connsiteY14" fmla="*/ 252622 h 253593"/>
                <a:gd name="connsiteX15" fmla="*/ 100430 w 117417"/>
                <a:gd name="connsiteY15" fmla="*/ 238010 h 253593"/>
                <a:gd name="connsiteX16" fmla="*/ 115255 w 117417"/>
                <a:gd name="connsiteY16" fmla="*/ 177982 h 253593"/>
                <a:gd name="connsiteX17" fmla="*/ 113864 w 117417"/>
                <a:gd name="connsiteY17" fmla="*/ 84698 h 253593"/>
                <a:gd name="connsiteX18" fmla="*/ 83791 w 117417"/>
                <a:gd name="connsiteY18" fmla="*/ 9068 h 253593"/>
                <a:gd name="connsiteX19" fmla="*/ 58054 w 117417"/>
                <a:gd name="connsiteY19" fmla="*/ 9209 h 253593"/>
                <a:gd name="connsiteX20" fmla="*/ 42217 w 117417"/>
                <a:gd name="connsiteY20" fmla="*/ 35912 h 253593"/>
                <a:gd name="connsiteX21" fmla="*/ 37008 w 117417"/>
                <a:gd name="connsiteY21" fmla="*/ 88469 h 253593"/>
                <a:gd name="connsiteX22" fmla="*/ 59445 w 117417"/>
                <a:gd name="connsiteY22" fmla="*/ 97802 h 253593"/>
                <a:gd name="connsiteX23" fmla="*/ 69344 w 117417"/>
                <a:gd name="connsiteY23" fmla="*/ 93866 h 253593"/>
                <a:gd name="connsiteX24" fmla="*/ 50159 w 117417"/>
                <a:gd name="connsiteY24" fmla="*/ 114371 h 253593"/>
                <a:gd name="connsiteX25" fmla="*/ 28193 w 117417"/>
                <a:gd name="connsiteY25" fmla="*/ 115856 h 253593"/>
                <a:gd name="connsiteX26" fmla="*/ 14335 w 117417"/>
                <a:gd name="connsiteY26" fmla="*/ 127569 h 253593"/>
                <a:gd name="connsiteX27" fmla="*/ 14241 w 117417"/>
                <a:gd name="connsiteY27" fmla="*/ 157831 h 253593"/>
                <a:gd name="connsiteX28" fmla="*/ 2858 w 117417"/>
                <a:gd name="connsiteY28" fmla="*/ 188210 h 253593"/>
                <a:gd name="connsiteX29" fmla="*/ 28688 w 117417"/>
                <a:gd name="connsiteY29" fmla="*/ 124552 h 253593"/>
                <a:gd name="connsiteX30" fmla="*/ 44455 w 117417"/>
                <a:gd name="connsiteY30" fmla="*/ 135417 h 253593"/>
                <a:gd name="connsiteX31" fmla="*/ 62579 w 117417"/>
                <a:gd name="connsiteY31" fmla="*/ 149393 h 253593"/>
                <a:gd name="connsiteX32" fmla="*/ 79337 w 117417"/>
                <a:gd name="connsiteY32" fmla="*/ 143265 h 253593"/>
                <a:gd name="connsiteX33" fmla="*/ 82118 w 117417"/>
                <a:gd name="connsiteY33" fmla="*/ 89954 h 253593"/>
                <a:gd name="connsiteX34" fmla="*/ 68990 w 117417"/>
                <a:gd name="connsiteY34" fmla="*/ 82530 h 253593"/>
                <a:gd name="connsiteX35" fmla="*/ 56193 w 117417"/>
                <a:gd name="connsiteY35" fmla="*/ 86113 h 253593"/>
                <a:gd name="connsiteX36" fmla="*/ 47873 w 117417"/>
                <a:gd name="connsiteY36" fmla="*/ 78547 h 253593"/>
                <a:gd name="connsiteX37" fmla="*/ 64913 w 117417"/>
                <a:gd name="connsiteY37" fmla="*/ 29973 h 253593"/>
                <a:gd name="connsiteX38" fmla="*/ 80373 w 117417"/>
                <a:gd name="connsiteY38" fmla="*/ 30869 h 253593"/>
                <a:gd name="connsiteX39" fmla="*/ 89518 w 117417"/>
                <a:gd name="connsiteY39" fmla="*/ 65019 h 253593"/>
                <a:gd name="connsiteX40" fmla="*/ 98521 w 117417"/>
                <a:gd name="connsiteY40" fmla="*/ 140319 h 253593"/>
                <a:gd name="connsiteX41" fmla="*/ 95811 w 117417"/>
                <a:gd name="connsiteY41" fmla="*/ 162144 h 253593"/>
                <a:gd name="connsiteX42" fmla="*/ 85936 w 117417"/>
                <a:gd name="connsiteY42" fmla="*/ 171689 h 253593"/>
                <a:gd name="connsiteX43" fmla="*/ 37856 w 117417"/>
                <a:gd name="connsiteY43" fmla="*/ 165184 h 253593"/>
                <a:gd name="connsiteX44" fmla="*/ 20322 w 117417"/>
                <a:gd name="connsiteY44" fmla="*/ 129667 h 253593"/>
                <a:gd name="connsiteX45" fmla="*/ 28688 w 117417"/>
                <a:gd name="connsiteY45" fmla="*/ 124552 h 25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17417" h="253593">
                  <a:moveTo>
                    <a:pt x="2858" y="188210"/>
                  </a:moveTo>
                  <a:cubicBezTo>
                    <a:pt x="76" y="190920"/>
                    <a:pt x="-324" y="197308"/>
                    <a:pt x="194" y="201785"/>
                  </a:cubicBezTo>
                  <a:cubicBezTo>
                    <a:pt x="736" y="206476"/>
                    <a:pt x="3187" y="211213"/>
                    <a:pt x="5686" y="215384"/>
                  </a:cubicBezTo>
                  <a:cubicBezTo>
                    <a:pt x="14924" y="230822"/>
                    <a:pt x="25412" y="245292"/>
                    <a:pt x="42641" y="252599"/>
                  </a:cubicBezTo>
                  <a:cubicBezTo>
                    <a:pt x="45846" y="253966"/>
                    <a:pt x="52492" y="253612"/>
                    <a:pt x="53859" y="251562"/>
                  </a:cubicBezTo>
                  <a:cubicBezTo>
                    <a:pt x="56193" y="248074"/>
                    <a:pt x="56546" y="242488"/>
                    <a:pt x="55933" y="238033"/>
                  </a:cubicBezTo>
                  <a:cubicBezTo>
                    <a:pt x="55533" y="235135"/>
                    <a:pt x="52374" y="232094"/>
                    <a:pt x="49688" y="230138"/>
                  </a:cubicBezTo>
                  <a:cubicBezTo>
                    <a:pt x="45139" y="226815"/>
                    <a:pt x="40072" y="224199"/>
                    <a:pt x="35099" y="221512"/>
                  </a:cubicBezTo>
                  <a:cubicBezTo>
                    <a:pt x="27227" y="217246"/>
                    <a:pt x="20934" y="211613"/>
                    <a:pt x="18083" y="202822"/>
                  </a:cubicBezTo>
                  <a:cubicBezTo>
                    <a:pt x="15066" y="193489"/>
                    <a:pt x="19803" y="186537"/>
                    <a:pt x="29419" y="187173"/>
                  </a:cubicBezTo>
                  <a:cubicBezTo>
                    <a:pt x="33920" y="187456"/>
                    <a:pt x="38776" y="188894"/>
                    <a:pt x="42641" y="191203"/>
                  </a:cubicBezTo>
                  <a:cubicBezTo>
                    <a:pt x="57206" y="199900"/>
                    <a:pt x="68637" y="211920"/>
                    <a:pt x="75589" y="227404"/>
                  </a:cubicBezTo>
                  <a:cubicBezTo>
                    <a:pt x="77592" y="231835"/>
                    <a:pt x="76343" y="237727"/>
                    <a:pt x="76626" y="242936"/>
                  </a:cubicBezTo>
                  <a:cubicBezTo>
                    <a:pt x="76791" y="246094"/>
                    <a:pt x="75943" y="250972"/>
                    <a:pt x="77545" y="252033"/>
                  </a:cubicBezTo>
                  <a:cubicBezTo>
                    <a:pt x="80067" y="253683"/>
                    <a:pt x="85488" y="254248"/>
                    <a:pt x="87538" y="252622"/>
                  </a:cubicBezTo>
                  <a:cubicBezTo>
                    <a:pt x="92558" y="248592"/>
                    <a:pt x="97555" y="243666"/>
                    <a:pt x="100430" y="238010"/>
                  </a:cubicBezTo>
                  <a:cubicBezTo>
                    <a:pt x="109999" y="219273"/>
                    <a:pt x="113157" y="198651"/>
                    <a:pt x="115255" y="177982"/>
                  </a:cubicBezTo>
                  <a:cubicBezTo>
                    <a:pt x="118413" y="146872"/>
                    <a:pt x="118248" y="115738"/>
                    <a:pt x="113864" y="84698"/>
                  </a:cubicBezTo>
                  <a:cubicBezTo>
                    <a:pt x="109975" y="57053"/>
                    <a:pt x="100006" y="31764"/>
                    <a:pt x="83791" y="9068"/>
                  </a:cubicBezTo>
                  <a:cubicBezTo>
                    <a:pt x="75141" y="-3046"/>
                    <a:pt x="66657" y="-3046"/>
                    <a:pt x="58054" y="9209"/>
                  </a:cubicBezTo>
                  <a:cubicBezTo>
                    <a:pt x="52115" y="17670"/>
                    <a:pt x="46577" y="26579"/>
                    <a:pt x="42217" y="35912"/>
                  </a:cubicBezTo>
                  <a:cubicBezTo>
                    <a:pt x="34392" y="52646"/>
                    <a:pt x="31304" y="70322"/>
                    <a:pt x="37008" y="88469"/>
                  </a:cubicBezTo>
                  <a:cubicBezTo>
                    <a:pt x="40685" y="100183"/>
                    <a:pt x="48415" y="103035"/>
                    <a:pt x="59445" y="97802"/>
                  </a:cubicBezTo>
                  <a:cubicBezTo>
                    <a:pt x="62155" y="96506"/>
                    <a:pt x="65031" y="95563"/>
                    <a:pt x="69344" y="93866"/>
                  </a:cubicBezTo>
                  <a:cubicBezTo>
                    <a:pt x="64983" y="106546"/>
                    <a:pt x="60482" y="111943"/>
                    <a:pt x="50159" y="114371"/>
                  </a:cubicBezTo>
                  <a:cubicBezTo>
                    <a:pt x="43112" y="116044"/>
                    <a:pt x="35547" y="115691"/>
                    <a:pt x="28193" y="115856"/>
                  </a:cubicBezTo>
                  <a:cubicBezTo>
                    <a:pt x="19214" y="116044"/>
                    <a:pt x="15042" y="118613"/>
                    <a:pt x="14335" y="127569"/>
                  </a:cubicBezTo>
                  <a:cubicBezTo>
                    <a:pt x="13510" y="137586"/>
                    <a:pt x="14618" y="147744"/>
                    <a:pt x="14241" y="157831"/>
                  </a:cubicBezTo>
                  <a:cubicBezTo>
                    <a:pt x="13817" y="169096"/>
                    <a:pt x="11648" y="179608"/>
                    <a:pt x="2858" y="188210"/>
                  </a:cubicBezTo>
                  <a:close/>
                  <a:moveTo>
                    <a:pt x="28688" y="124552"/>
                  </a:moveTo>
                  <a:cubicBezTo>
                    <a:pt x="34203" y="127711"/>
                    <a:pt x="39341" y="131599"/>
                    <a:pt x="44455" y="135417"/>
                  </a:cubicBezTo>
                  <a:cubicBezTo>
                    <a:pt x="50560" y="139990"/>
                    <a:pt x="56051" y="145552"/>
                    <a:pt x="62579" y="149393"/>
                  </a:cubicBezTo>
                  <a:cubicBezTo>
                    <a:pt x="69862" y="153683"/>
                    <a:pt x="76414" y="151279"/>
                    <a:pt x="79337" y="143265"/>
                  </a:cubicBezTo>
                  <a:cubicBezTo>
                    <a:pt x="85700" y="125896"/>
                    <a:pt x="86030" y="107890"/>
                    <a:pt x="82118" y="89954"/>
                  </a:cubicBezTo>
                  <a:cubicBezTo>
                    <a:pt x="80751" y="83685"/>
                    <a:pt x="75801" y="80668"/>
                    <a:pt x="68990" y="82530"/>
                  </a:cubicBezTo>
                  <a:cubicBezTo>
                    <a:pt x="64724" y="83685"/>
                    <a:pt x="60529" y="85311"/>
                    <a:pt x="56193" y="86113"/>
                  </a:cubicBezTo>
                  <a:cubicBezTo>
                    <a:pt x="49829" y="87267"/>
                    <a:pt x="46883" y="84793"/>
                    <a:pt x="47873" y="78547"/>
                  </a:cubicBezTo>
                  <a:cubicBezTo>
                    <a:pt x="50583" y="61342"/>
                    <a:pt x="55768" y="44868"/>
                    <a:pt x="64913" y="29973"/>
                  </a:cubicBezTo>
                  <a:cubicBezTo>
                    <a:pt x="70333" y="21158"/>
                    <a:pt x="76791" y="21323"/>
                    <a:pt x="80373" y="30869"/>
                  </a:cubicBezTo>
                  <a:cubicBezTo>
                    <a:pt x="84498" y="41851"/>
                    <a:pt x="87845" y="53400"/>
                    <a:pt x="89518" y="65019"/>
                  </a:cubicBezTo>
                  <a:cubicBezTo>
                    <a:pt x="93289" y="90920"/>
                    <a:pt x="95811" y="116987"/>
                    <a:pt x="98521" y="140319"/>
                  </a:cubicBezTo>
                  <a:cubicBezTo>
                    <a:pt x="97531" y="149558"/>
                    <a:pt x="97932" y="156299"/>
                    <a:pt x="95811" y="162144"/>
                  </a:cubicBezTo>
                  <a:cubicBezTo>
                    <a:pt x="94373" y="166127"/>
                    <a:pt x="89801" y="170958"/>
                    <a:pt x="85936" y="171689"/>
                  </a:cubicBezTo>
                  <a:cubicBezTo>
                    <a:pt x="69414" y="174753"/>
                    <a:pt x="52940" y="174376"/>
                    <a:pt x="37856" y="165184"/>
                  </a:cubicBezTo>
                  <a:cubicBezTo>
                    <a:pt x="24493" y="157029"/>
                    <a:pt x="20769" y="144043"/>
                    <a:pt x="20322" y="129667"/>
                  </a:cubicBezTo>
                  <a:cubicBezTo>
                    <a:pt x="20157" y="124269"/>
                    <a:pt x="23645" y="121653"/>
                    <a:pt x="28688" y="124552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248">
              <a:extLst>
                <a:ext uri="{FF2B5EF4-FFF2-40B4-BE49-F238E27FC236}">
                  <a16:creationId xmlns:a16="http://schemas.microsoft.com/office/drawing/2014/main" xmlns="" id="{6FEC12D8-A869-4B4C-A684-C01E341129C7}"/>
                </a:ext>
              </a:extLst>
            </p:cNvPr>
            <p:cNvSpPr/>
            <p:nvPr/>
          </p:nvSpPr>
          <p:spPr>
            <a:xfrm>
              <a:off x="858634" y="3448973"/>
              <a:ext cx="234682" cy="295687"/>
            </a:xfrm>
            <a:custGeom>
              <a:avLst/>
              <a:gdLst>
                <a:gd name="connsiteX0" fmla="*/ 136921 w 234682"/>
                <a:gd name="connsiteY0" fmla="*/ 122248 h 295687"/>
                <a:gd name="connsiteX1" fmla="*/ 115686 w 234682"/>
                <a:gd name="connsiteY1" fmla="*/ 137497 h 295687"/>
                <a:gd name="connsiteX2" fmla="*/ 104090 w 234682"/>
                <a:gd name="connsiteY2" fmla="*/ 167287 h 295687"/>
                <a:gd name="connsiteX3" fmla="*/ 21060 w 234682"/>
                <a:gd name="connsiteY3" fmla="*/ 211737 h 295687"/>
                <a:gd name="connsiteX4" fmla="*/ 437 w 234682"/>
                <a:gd name="connsiteY4" fmla="*/ 229484 h 295687"/>
                <a:gd name="connsiteX5" fmla="*/ 1215 w 234682"/>
                <a:gd name="connsiteY5" fmla="*/ 250790 h 295687"/>
                <a:gd name="connsiteX6" fmla="*/ 19810 w 234682"/>
                <a:gd name="connsiteY6" fmla="*/ 269385 h 295687"/>
                <a:gd name="connsiteX7" fmla="*/ 34258 w 234682"/>
                <a:gd name="connsiteY7" fmla="*/ 285129 h 295687"/>
                <a:gd name="connsiteX8" fmla="*/ 38217 w 234682"/>
                <a:gd name="connsiteY8" fmla="*/ 295687 h 295687"/>
                <a:gd name="connsiteX9" fmla="*/ 40433 w 234682"/>
                <a:gd name="connsiteY9" fmla="*/ 295169 h 295687"/>
                <a:gd name="connsiteX10" fmla="*/ 41941 w 234682"/>
                <a:gd name="connsiteY10" fmla="*/ 292105 h 295687"/>
                <a:gd name="connsiteX11" fmla="*/ 37628 w 234682"/>
                <a:gd name="connsiteY11" fmla="*/ 248032 h 295687"/>
                <a:gd name="connsiteX12" fmla="*/ 29945 w 234682"/>
                <a:gd name="connsiteY12" fmla="*/ 241787 h 295687"/>
                <a:gd name="connsiteX13" fmla="*/ 25420 w 234682"/>
                <a:gd name="connsiteY13" fmla="*/ 233538 h 295687"/>
                <a:gd name="connsiteX14" fmla="*/ 36049 w 234682"/>
                <a:gd name="connsiteY14" fmla="*/ 219232 h 295687"/>
                <a:gd name="connsiteX15" fmla="*/ 47150 w 234682"/>
                <a:gd name="connsiteY15" fmla="*/ 227928 h 295687"/>
                <a:gd name="connsiteX16" fmla="*/ 48493 w 234682"/>
                <a:gd name="connsiteY16" fmla="*/ 229696 h 295687"/>
                <a:gd name="connsiteX17" fmla="*/ 65910 w 234682"/>
                <a:gd name="connsiteY17" fmla="*/ 233797 h 295687"/>
                <a:gd name="connsiteX18" fmla="*/ 83398 w 234682"/>
                <a:gd name="connsiteY18" fmla="*/ 221447 h 295687"/>
                <a:gd name="connsiteX19" fmla="*/ 115686 w 234682"/>
                <a:gd name="connsiteY19" fmla="*/ 199458 h 295687"/>
                <a:gd name="connsiteX20" fmla="*/ 132608 w 234682"/>
                <a:gd name="connsiteY20" fmla="*/ 196041 h 295687"/>
                <a:gd name="connsiteX21" fmla="*/ 165038 w 234682"/>
                <a:gd name="connsiteY21" fmla="*/ 183432 h 295687"/>
                <a:gd name="connsiteX22" fmla="*/ 179132 w 234682"/>
                <a:gd name="connsiteY22" fmla="*/ 183149 h 295687"/>
                <a:gd name="connsiteX23" fmla="*/ 190185 w 234682"/>
                <a:gd name="connsiteY23" fmla="*/ 181381 h 295687"/>
                <a:gd name="connsiteX24" fmla="*/ 203525 w 234682"/>
                <a:gd name="connsiteY24" fmla="*/ 139948 h 295687"/>
                <a:gd name="connsiteX25" fmla="*/ 234352 w 234682"/>
                <a:gd name="connsiteY25" fmla="*/ 7448 h 295687"/>
                <a:gd name="connsiteX26" fmla="*/ 234682 w 234682"/>
                <a:gd name="connsiteY26" fmla="*/ 1249 h 295687"/>
                <a:gd name="connsiteX27" fmla="*/ 232373 w 234682"/>
                <a:gd name="connsiteY27" fmla="*/ 0 h 295687"/>
                <a:gd name="connsiteX28" fmla="*/ 219009 w 234682"/>
                <a:gd name="connsiteY28" fmla="*/ 17865 h 295687"/>
                <a:gd name="connsiteX29" fmla="*/ 191835 w 234682"/>
                <a:gd name="connsiteY29" fmla="*/ 94980 h 295687"/>
                <a:gd name="connsiteX30" fmla="*/ 188842 w 234682"/>
                <a:gd name="connsiteY30" fmla="*/ 130827 h 295687"/>
                <a:gd name="connsiteX31" fmla="*/ 193343 w 234682"/>
                <a:gd name="connsiteY31" fmla="*/ 144615 h 295687"/>
                <a:gd name="connsiteX32" fmla="*/ 179391 w 234682"/>
                <a:gd name="connsiteY32" fmla="*/ 139170 h 295687"/>
                <a:gd name="connsiteX33" fmla="*/ 136921 w 234682"/>
                <a:gd name="connsiteY33" fmla="*/ 122248 h 295687"/>
                <a:gd name="connsiteX34" fmla="*/ 135248 w 234682"/>
                <a:gd name="connsiteY34" fmla="*/ 182041 h 295687"/>
                <a:gd name="connsiteX35" fmla="*/ 129120 w 234682"/>
                <a:gd name="connsiteY35" fmla="*/ 177021 h 295687"/>
                <a:gd name="connsiteX36" fmla="*/ 147362 w 234682"/>
                <a:gd name="connsiteY36" fmla="*/ 141669 h 295687"/>
                <a:gd name="connsiteX37" fmla="*/ 156011 w 234682"/>
                <a:gd name="connsiteY37" fmla="*/ 140702 h 295687"/>
                <a:gd name="connsiteX38" fmla="*/ 161880 w 234682"/>
                <a:gd name="connsiteY38" fmla="*/ 148433 h 295687"/>
                <a:gd name="connsiteX39" fmla="*/ 135248 w 234682"/>
                <a:gd name="connsiteY39" fmla="*/ 182041 h 295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34682" h="295687">
                  <a:moveTo>
                    <a:pt x="136921" y="122248"/>
                  </a:moveTo>
                  <a:cubicBezTo>
                    <a:pt x="124524" y="118336"/>
                    <a:pt x="116864" y="124346"/>
                    <a:pt x="115686" y="137497"/>
                  </a:cubicBezTo>
                  <a:cubicBezTo>
                    <a:pt x="114673" y="148692"/>
                    <a:pt x="111373" y="158567"/>
                    <a:pt x="104090" y="167287"/>
                  </a:cubicBezTo>
                  <a:cubicBezTo>
                    <a:pt x="82361" y="193307"/>
                    <a:pt x="55563" y="209545"/>
                    <a:pt x="21060" y="211737"/>
                  </a:cubicBezTo>
                  <a:cubicBezTo>
                    <a:pt x="7555" y="212585"/>
                    <a:pt x="2087" y="217111"/>
                    <a:pt x="437" y="229484"/>
                  </a:cubicBezTo>
                  <a:cubicBezTo>
                    <a:pt x="-482" y="236437"/>
                    <a:pt x="178" y="243790"/>
                    <a:pt x="1215" y="250790"/>
                  </a:cubicBezTo>
                  <a:cubicBezTo>
                    <a:pt x="2771" y="261254"/>
                    <a:pt x="8121" y="268042"/>
                    <a:pt x="19810" y="269385"/>
                  </a:cubicBezTo>
                  <a:cubicBezTo>
                    <a:pt x="29803" y="270540"/>
                    <a:pt x="32891" y="275230"/>
                    <a:pt x="34258" y="285129"/>
                  </a:cubicBezTo>
                  <a:cubicBezTo>
                    <a:pt x="34753" y="288758"/>
                    <a:pt x="36850" y="292175"/>
                    <a:pt x="38217" y="295687"/>
                  </a:cubicBezTo>
                  <a:cubicBezTo>
                    <a:pt x="38948" y="295522"/>
                    <a:pt x="39702" y="295334"/>
                    <a:pt x="40433" y="295169"/>
                  </a:cubicBezTo>
                  <a:cubicBezTo>
                    <a:pt x="40951" y="294155"/>
                    <a:pt x="41705" y="293189"/>
                    <a:pt x="41941" y="292105"/>
                  </a:cubicBezTo>
                  <a:cubicBezTo>
                    <a:pt x="45193" y="276950"/>
                    <a:pt x="44557" y="262079"/>
                    <a:pt x="37628" y="248032"/>
                  </a:cubicBezTo>
                  <a:cubicBezTo>
                    <a:pt x="36261" y="245298"/>
                    <a:pt x="32891" y="242588"/>
                    <a:pt x="29945" y="241787"/>
                  </a:cubicBezTo>
                  <a:cubicBezTo>
                    <a:pt x="24807" y="240443"/>
                    <a:pt x="23676" y="236814"/>
                    <a:pt x="25420" y="233538"/>
                  </a:cubicBezTo>
                  <a:cubicBezTo>
                    <a:pt x="28154" y="228353"/>
                    <a:pt x="32419" y="223969"/>
                    <a:pt x="36049" y="219232"/>
                  </a:cubicBezTo>
                  <a:cubicBezTo>
                    <a:pt x="39749" y="222131"/>
                    <a:pt x="43473" y="224982"/>
                    <a:pt x="47150" y="227928"/>
                  </a:cubicBezTo>
                  <a:cubicBezTo>
                    <a:pt x="47715" y="228376"/>
                    <a:pt x="48045" y="229107"/>
                    <a:pt x="48493" y="229696"/>
                  </a:cubicBezTo>
                  <a:cubicBezTo>
                    <a:pt x="53607" y="236224"/>
                    <a:pt x="58533" y="237851"/>
                    <a:pt x="65910" y="233797"/>
                  </a:cubicBezTo>
                  <a:cubicBezTo>
                    <a:pt x="72108" y="230380"/>
                    <a:pt x="77529" y="225525"/>
                    <a:pt x="83398" y="221447"/>
                  </a:cubicBezTo>
                  <a:cubicBezTo>
                    <a:pt x="94074" y="213976"/>
                    <a:pt x="104468" y="206010"/>
                    <a:pt x="115686" y="199458"/>
                  </a:cubicBezTo>
                  <a:cubicBezTo>
                    <a:pt x="120447" y="196653"/>
                    <a:pt x="127399" y="194886"/>
                    <a:pt x="132608" y="196041"/>
                  </a:cubicBezTo>
                  <a:cubicBezTo>
                    <a:pt x="146773" y="199175"/>
                    <a:pt x="157166" y="195923"/>
                    <a:pt x="165038" y="183432"/>
                  </a:cubicBezTo>
                  <a:cubicBezTo>
                    <a:pt x="169398" y="176502"/>
                    <a:pt x="173805" y="176785"/>
                    <a:pt x="179132" y="183149"/>
                  </a:cubicBezTo>
                  <a:cubicBezTo>
                    <a:pt x="184882" y="190031"/>
                    <a:pt x="186839" y="190172"/>
                    <a:pt x="190185" y="181381"/>
                  </a:cubicBezTo>
                  <a:cubicBezTo>
                    <a:pt x="195347" y="167829"/>
                    <a:pt x="200108" y="154018"/>
                    <a:pt x="203525" y="139948"/>
                  </a:cubicBezTo>
                  <a:cubicBezTo>
                    <a:pt x="214201" y="95876"/>
                    <a:pt x="224171" y="51638"/>
                    <a:pt x="234352" y="7448"/>
                  </a:cubicBezTo>
                  <a:cubicBezTo>
                    <a:pt x="234800" y="5468"/>
                    <a:pt x="234588" y="3323"/>
                    <a:pt x="234682" y="1249"/>
                  </a:cubicBezTo>
                  <a:cubicBezTo>
                    <a:pt x="233904" y="825"/>
                    <a:pt x="233150" y="424"/>
                    <a:pt x="232373" y="0"/>
                  </a:cubicBezTo>
                  <a:cubicBezTo>
                    <a:pt x="227871" y="5916"/>
                    <a:pt x="222545" y="11407"/>
                    <a:pt x="219009" y="17865"/>
                  </a:cubicBezTo>
                  <a:cubicBezTo>
                    <a:pt x="205740" y="42022"/>
                    <a:pt x="197044" y="67994"/>
                    <a:pt x="191835" y="94980"/>
                  </a:cubicBezTo>
                  <a:cubicBezTo>
                    <a:pt x="189573" y="106693"/>
                    <a:pt x="189243" y="118831"/>
                    <a:pt x="188842" y="130827"/>
                  </a:cubicBezTo>
                  <a:cubicBezTo>
                    <a:pt x="188724" y="134575"/>
                    <a:pt x="191222" y="138416"/>
                    <a:pt x="193343" y="144615"/>
                  </a:cubicBezTo>
                  <a:cubicBezTo>
                    <a:pt x="187286" y="142258"/>
                    <a:pt x="183303" y="140773"/>
                    <a:pt x="179391" y="139170"/>
                  </a:cubicBezTo>
                  <a:cubicBezTo>
                    <a:pt x="165227" y="133443"/>
                    <a:pt x="151416" y="126797"/>
                    <a:pt x="136921" y="122248"/>
                  </a:cubicBezTo>
                  <a:close/>
                  <a:moveTo>
                    <a:pt x="135248" y="182041"/>
                  </a:moveTo>
                  <a:cubicBezTo>
                    <a:pt x="131170" y="182677"/>
                    <a:pt x="128601" y="181169"/>
                    <a:pt x="129120" y="177021"/>
                  </a:cubicBezTo>
                  <a:cubicBezTo>
                    <a:pt x="130840" y="163045"/>
                    <a:pt x="137251" y="151237"/>
                    <a:pt x="147362" y="141669"/>
                  </a:cubicBezTo>
                  <a:cubicBezTo>
                    <a:pt x="149129" y="139995"/>
                    <a:pt x="154149" y="139406"/>
                    <a:pt x="156011" y="140702"/>
                  </a:cubicBezTo>
                  <a:cubicBezTo>
                    <a:pt x="159099" y="142847"/>
                    <a:pt x="160819" y="146948"/>
                    <a:pt x="161880" y="148433"/>
                  </a:cubicBezTo>
                  <a:cubicBezTo>
                    <a:pt x="161903" y="162079"/>
                    <a:pt x="146207" y="180297"/>
                    <a:pt x="135248" y="182041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249">
              <a:extLst>
                <a:ext uri="{FF2B5EF4-FFF2-40B4-BE49-F238E27FC236}">
                  <a16:creationId xmlns:a16="http://schemas.microsoft.com/office/drawing/2014/main" xmlns="" id="{FCF6DC25-4FF5-4F72-8E1C-16FC66E196ED}"/>
                </a:ext>
              </a:extLst>
            </p:cNvPr>
            <p:cNvSpPr/>
            <p:nvPr/>
          </p:nvSpPr>
          <p:spPr>
            <a:xfrm>
              <a:off x="719618" y="2154563"/>
              <a:ext cx="409209" cy="90285"/>
            </a:xfrm>
            <a:custGeom>
              <a:avLst/>
              <a:gdLst>
                <a:gd name="connsiteX0" fmla="*/ 20080 w 409209"/>
                <a:gd name="connsiteY0" fmla="*/ 18990 h 90285"/>
                <a:gd name="connsiteX1" fmla="*/ 95098 w 409209"/>
                <a:gd name="connsiteY1" fmla="*/ 18731 h 90285"/>
                <a:gd name="connsiteX2" fmla="*/ 172944 w 409209"/>
                <a:gd name="connsiteY2" fmla="*/ 27687 h 90285"/>
                <a:gd name="connsiteX3" fmla="*/ 197714 w 409209"/>
                <a:gd name="connsiteY3" fmla="*/ 28653 h 90285"/>
                <a:gd name="connsiteX4" fmla="*/ 225737 w 409209"/>
                <a:gd name="connsiteY4" fmla="*/ 26673 h 90285"/>
                <a:gd name="connsiteX5" fmla="*/ 239878 w 409209"/>
                <a:gd name="connsiteY5" fmla="*/ 34993 h 90285"/>
                <a:gd name="connsiteX6" fmla="*/ 250978 w 409209"/>
                <a:gd name="connsiteY6" fmla="*/ 46754 h 90285"/>
                <a:gd name="connsiteX7" fmla="*/ 274028 w 409209"/>
                <a:gd name="connsiteY7" fmla="*/ 51585 h 90285"/>
                <a:gd name="connsiteX8" fmla="*/ 346430 w 409209"/>
                <a:gd name="connsiteY8" fmla="*/ 70722 h 90285"/>
                <a:gd name="connsiteX9" fmla="*/ 375796 w 409209"/>
                <a:gd name="connsiteY9" fmla="*/ 84769 h 90285"/>
                <a:gd name="connsiteX10" fmla="*/ 399340 w 409209"/>
                <a:gd name="connsiteY10" fmla="*/ 90237 h 90285"/>
                <a:gd name="connsiteX11" fmla="*/ 408509 w 409209"/>
                <a:gd name="connsiteY11" fmla="*/ 77981 h 90285"/>
                <a:gd name="connsiteX12" fmla="*/ 399034 w 409209"/>
                <a:gd name="connsiteY12" fmla="*/ 58985 h 90285"/>
                <a:gd name="connsiteX13" fmla="*/ 391021 w 409209"/>
                <a:gd name="connsiteY13" fmla="*/ 54602 h 90285"/>
                <a:gd name="connsiteX14" fmla="*/ 366015 w 409209"/>
                <a:gd name="connsiteY14" fmla="*/ 51703 h 90285"/>
                <a:gd name="connsiteX15" fmla="*/ 301202 w 409209"/>
                <a:gd name="connsiteY15" fmla="*/ 37043 h 90285"/>
                <a:gd name="connsiteX16" fmla="*/ 294815 w 409209"/>
                <a:gd name="connsiteY16" fmla="*/ 17010 h 90285"/>
                <a:gd name="connsiteX17" fmla="*/ 289795 w 409209"/>
                <a:gd name="connsiteY17" fmla="*/ 4001 h 90285"/>
                <a:gd name="connsiteX18" fmla="*/ 244120 w 409209"/>
                <a:gd name="connsiteY18" fmla="*/ 18 h 90285"/>
                <a:gd name="connsiteX19" fmla="*/ 112656 w 409209"/>
                <a:gd name="connsiteY19" fmla="*/ 1597 h 90285"/>
                <a:gd name="connsiteX20" fmla="*/ 18784 w 409209"/>
                <a:gd name="connsiteY20" fmla="*/ 8950 h 90285"/>
                <a:gd name="connsiteX21" fmla="*/ 0 w 409209"/>
                <a:gd name="connsiteY21" fmla="*/ 13357 h 90285"/>
                <a:gd name="connsiteX22" fmla="*/ 189 w 409209"/>
                <a:gd name="connsiteY22" fmla="*/ 16586 h 90285"/>
                <a:gd name="connsiteX23" fmla="*/ 20080 w 409209"/>
                <a:gd name="connsiteY23" fmla="*/ 18990 h 90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09209" h="90285">
                  <a:moveTo>
                    <a:pt x="20080" y="18990"/>
                  </a:moveTo>
                  <a:cubicBezTo>
                    <a:pt x="45086" y="19108"/>
                    <a:pt x="70116" y="18000"/>
                    <a:pt x="95098" y="18731"/>
                  </a:cubicBezTo>
                  <a:cubicBezTo>
                    <a:pt x="121188" y="19485"/>
                    <a:pt x="147749" y="15502"/>
                    <a:pt x="172944" y="27687"/>
                  </a:cubicBezTo>
                  <a:cubicBezTo>
                    <a:pt x="179779" y="30986"/>
                    <a:pt x="189394" y="28936"/>
                    <a:pt x="197714" y="28653"/>
                  </a:cubicBezTo>
                  <a:cubicBezTo>
                    <a:pt x="207071" y="28347"/>
                    <a:pt x="216404" y="26791"/>
                    <a:pt x="225737" y="26673"/>
                  </a:cubicBezTo>
                  <a:cubicBezTo>
                    <a:pt x="231652" y="26603"/>
                    <a:pt x="238228" y="27899"/>
                    <a:pt x="239878" y="34993"/>
                  </a:cubicBezTo>
                  <a:cubicBezTo>
                    <a:pt x="241362" y="41427"/>
                    <a:pt x="245463" y="45080"/>
                    <a:pt x="250978" y="46754"/>
                  </a:cubicBezTo>
                  <a:cubicBezTo>
                    <a:pt x="258473" y="49016"/>
                    <a:pt x="266274" y="51255"/>
                    <a:pt x="274028" y="51585"/>
                  </a:cubicBezTo>
                  <a:cubicBezTo>
                    <a:pt x="299647" y="52646"/>
                    <a:pt x="323616" y="59292"/>
                    <a:pt x="346430" y="70722"/>
                  </a:cubicBezTo>
                  <a:cubicBezTo>
                    <a:pt x="356140" y="75577"/>
                    <a:pt x="365709" y="80857"/>
                    <a:pt x="375796" y="84769"/>
                  </a:cubicBezTo>
                  <a:cubicBezTo>
                    <a:pt x="383267" y="87668"/>
                    <a:pt x="391374" y="89553"/>
                    <a:pt x="399340" y="90237"/>
                  </a:cubicBezTo>
                  <a:cubicBezTo>
                    <a:pt x="406859" y="90873"/>
                    <a:pt x="410936" y="85240"/>
                    <a:pt x="408509" y="77981"/>
                  </a:cubicBezTo>
                  <a:cubicBezTo>
                    <a:pt x="406293" y="71312"/>
                    <a:pt x="402805" y="64948"/>
                    <a:pt x="399034" y="58985"/>
                  </a:cubicBezTo>
                  <a:cubicBezTo>
                    <a:pt x="397596" y="56699"/>
                    <a:pt x="393920" y="55073"/>
                    <a:pt x="391021" y="54602"/>
                  </a:cubicBezTo>
                  <a:cubicBezTo>
                    <a:pt x="382748" y="53282"/>
                    <a:pt x="374217" y="53376"/>
                    <a:pt x="366015" y="51703"/>
                  </a:cubicBezTo>
                  <a:cubicBezTo>
                    <a:pt x="344309" y="47248"/>
                    <a:pt x="322532" y="42912"/>
                    <a:pt x="301202" y="37043"/>
                  </a:cubicBezTo>
                  <a:cubicBezTo>
                    <a:pt x="288145" y="33461"/>
                    <a:pt x="287179" y="28017"/>
                    <a:pt x="294815" y="17010"/>
                  </a:cubicBezTo>
                  <a:cubicBezTo>
                    <a:pt x="300377" y="8997"/>
                    <a:pt x="299458" y="5344"/>
                    <a:pt x="289795" y="4001"/>
                  </a:cubicBezTo>
                  <a:cubicBezTo>
                    <a:pt x="274664" y="1880"/>
                    <a:pt x="259345" y="65"/>
                    <a:pt x="244120" y="18"/>
                  </a:cubicBezTo>
                  <a:cubicBezTo>
                    <a:pt x="200307" y="-53"/>
                    <a:pt x="156446" y="18"/>
                    <a:pt x="112656" y="1597"/>
                  </a:cubicBezTo>
                  <a:cubicBezTo>
                    <a:pt x="81310" y="2704"/>
                    <a:pt x="50035" y="6145"/>
                    <a:pt x="18784" y="8950"/>
                  </a:cubicBezTo>
                  <a:cubicBezTo>
                    <a:pt x="12444" y="9516"/>
                    <a:pt x="6246" y="11849"/>
                    <a:pt x="0" y="13357"/>
                  </a:cubicBezTo>
                  <a:cubicBezTo>
                    <a:pt x="71" y="14441"/>
                    <a:pt x="118" y="15526"/>
                    <a:pt x="189" y="16586"/>
                  </a:cubicBezTo>
                  <a:cubicBezTo>
                    <a:pt x="6835" y="17411"/>
                    <a:pt x="13457" y="18943"/>
                    <a:pt x="20080" y="18990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50">
              <a:extLst>
                <a:ext uri="{FF2B5EF4-FFF2-40B4-BE49-F238E27FC236}">
                  <a16:creationId xmlns:a16="http://schemas.microsoft.com/office/drawing/2014/main" xmlns="" id="{19EC8560-6D2F-48DB-A5BB-F9CBD9C154BA}"/>
                </a:ext>
              </a:extLst>
            </p:cNvPr>
            <p:cNvSpPr/>
            <p:nvPr/>
          </p:nvSpPr>
          <p:spPr>
            <a:xfrm>
              <a:off x="288460" y="2544271"/>
              <a:ext cx="355244" cy="424215"/>
            </a:xfrm>
            <a:custGeom>
              <a:avLst/>
              <a:gdLst>
                <a:gd name="connsiteX0" fmla="*/ 64978 w 355244"/>
                <a:gd name="connsiteY0" fmla="*/ 294991 h 424215"/>
                <a:gd name="connsiteX1" fmla="*/ 113151 w 355244"/>
                <a:gd name="connsiteY1" fmla="*/ 204795 h 424215"/>
                <a:gd name="connsiteX2" fmla="*/ 210747 w 355244"/>
                <a:gd name="connsiteY2" fmla="*/ 96004 h 424215"/>
                <a:gd name="connsiteX3" fmla="*/ 305115 w 355244"/>
                <a:gd name="connsiteY3" fmla="*/ 34986 h 424215"/>
                <a:gd name="connsiteX4" fmla="*/ 345039 w 355244"/>
                <a:gd name="connsiteY4" fmla="*/ 10876 h 424215"/>
                <a:gd name="connsiteX5" fmla="*/ 355244 w 355244"/>
                <a:gd name="connsiteY5" fmla="*/ 694 h 424215"/>
                <a:gd name="connsiteX6" fmla="*/ 329932 w 355244"/>
                <a:gd name="connsiteY6" fmla="*/ 6092 h 424215"/>
                <a:gd name="connsiteX7" fmla="*/ 200377 w 355244"/>
                <a:gd name="connsiteY7" fmla="*/ 83937 h 424215"/>
                <a:gd name="connsiteX8" fmla="*/ 62692 w 355244"/>
                <a:gd name="connsiteY8" fmla="*/ 267251 h 424215"/>
                <a:gd name="connsiteX9" fmla="*/ 52345 w 355244"/>
                <a:gd name="connsiteY9" fmla="*/ 283231 h 424215"/>
                <a:gd name="connsiteX10" fmla="*/ 37780 w 355244"/>
                <a:gd name="connsiteY10" fmla="*/ 301826 h 424215"/>
                <a:gd name="connsiteX11" fmla="*/ 6882 w 355244"/>
                <a:gd name="connsiteY11" fmla="*/ 384668 h 424215"/>
                <a:gd name="connsiteX12" fmla="*/ 0 w 355244"/>
                <a:gd name="connsiteY12" fmla="*/ 423697 h 424215"/>
                <a:gd name="connsiteX13" fmla="*/ 2522 w 355244"/>
                <a:gd name="connsiteY13" fmla="*/ 424216 h 424215"/>
                <a:gd name="connsiteX14" fmla="*/ 6882 w 355244"/>
                <a:gd name="connsiteY14" fmla="*/ 415778 h 424215"/>
                <a:gd name="connsiteX15" fmla="*/ 64978 w 355244"/>
                <a:gd name="connsiteY15" fmla="*/ 294991 h 424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55244" h="424215">
                  <a:moveTo>
                    <a:pt x="64978" y="294991"/>
                  </a:moveTo>
                  <a:cubicBezTo>
                    <a:pt x="80226" y="264517"/>
                    <a:pt x="96536" y="234562"/>
                    <a:pt x="113151" y="204795"/>
                  </a:cubicBezTo>
                  <a:cubicBezTo>
                    <a:pt x="137474" y="161265"/>
                    <a:pt x="172496" y="127209"/>
                    <a:pt x="210747" y="96004"/>
                  </a:cubicBezTo>
                  <a:cubicBezTo>
                    <a:pt x="239995" y="72153"/>
                    <a:pt x="270705" y="50918"/>
                    <a:pt x="305115" y="34986"/>
                  </a:cubicBezTo>
                  <a:cubicBezTo>
                    <a:pt x="319138" y="28505"/>
                    <a:pt x="331935" y="19266"/>
                    <a:pt x="345039" y="10876"/>
                  </a:cubicBezTo>
                  <a:cubicBezTo>
                    <a:pt x="348480" y="8684"/>
                    <a:pt x="350978" y="5031"/>
                    <a:pt x="355244" y="694"/>
                  </a:cubicBezTo>
                  <a:cubicBezTo>
                    <a:pt x="344144" y="-1710"/>
                    <a:pt x="336955" y="2627"/>
                    <a:pt x="329932" y="6092"/>
                  </a:cubicBezTo>
                  <a:cubicBezTo>
                    <a:pt x="284563" y="28387"/>
                    <a:pt x="242588" y="56292"/>
                    <a:pt x="200377" y="83937"/>
                  </a:cubicBezTo>
                  <a:cubicBezTo>
                    <a:pt x="132171" y="128623"/>
                    <a:pt x="89253" y="191550"/>
                    <a:pt x="62692" y="267251"/>
                  </a:cubicBezTo>
                  <a:cubicBezTo>
                    <a:pt x="60641" y="273073"/>
                    <a:pt x="56116" y="278116"/>
                    <a:pt x="52345" y="283231"/>
                  </a:cubicBezTo>
                  <a:cubicBezTo>
                    <a:pt x="47655" y="289570"/>
                    <a:pt x="41810" y="295133"/>
                    <a:pt x="37780" y="301826"/>
                  </a:cubicBezTo>
                  <a:cubicBezTo>
                    <a:pt x="22272" y="327445"/>
                    <a:pt x="12915" y="355491"/>
                    <a:pt x="6882" y="384668"/>
                  </a:cubicBezTo>
                  <a:cubicBezTo>
                    <a:pt x="4219" y="397607"/>
                    <a:pt x="2263" y="410688"/>
                    <a:pt x="0" y="423697"/>
                  </a:cubicBezTo>
                  <a:cubicBezTo>
                    <a:pt x="848" y="423862"/>
                    <a:pt x="1673" y="424051"/>
                    <a:pt x="2522" y="424216"/>
                  </a:cubicBezTo>
                  <a:cubicBezTo>
                    <a:pt x="3983" y="421411"/>
                    <a:pt x="5515" y="418630"/>
                    <a:pt x="6882" y="415778"/>
                  </a:cubicBezTo>
                  <a:cubicBezTo>
                    <a:pt x="26184" y="375500"/>
                    <a:pt x="44992" y="334939"/>
                    <a:pt x="64978" y="294991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51">
              <a:extLst>
                <a:ext uri="{FF2B5EF4-FFF2-40B4-BE49-F238E27FC236}">
                  <a16:creationId xmlns:a16="http://schemas.microsoft.com/office/drawing/2014/main" xmlns="" id="{AAC267E8-81DC-4855-927C-F61FAED0DF69}"/>
                </a:ext>
              </a:extLst>
            </p:cNvPr>
            <p:cNvSpPr/>
            <p:nvPr/>
          </p:nvSpPr>
          <p:spPr>
            <a:xfrm>
              <a:off x="1133971" y="2516189"/>
              <a:ext cx="242198" cy="173723"/>
            </a:xfrm>
            <a:custGeom>
              <a:avLst/>
              <a:gdLst>
                <a:gd name="connsiteX0" fmla="*/ 186142 w 242198"/>
                <a:gd name="connsiteY0" fmla="*/ 76927 h 173723"/>
                <a:gd name="connsiteX1" fmla="*/ 200778 w 242198"/>
                <a:gd name="connsiteY1" fmla="*/ 89465 h 173723"/>
                <a:gd name="connsiteX2" fmla="*/ 211337 w 242198"/>
                <a:gd name="connsiteY2" fmla="*/ 103441 h 173723"/>
                <a:gd name="connsiteX3" fmla="*/ 203700 w 242198"/>
                <a:gd name="connsiteY3" fmla="*/ 111973 h 173723"/>
                <a:gd name="connsiteX4" fmla="*/ 193896 w 242198"/>
                <a:gd name="connsiteY4" fmla="*/ 108744 h 173723"/>
                <a:gd name="connsiteX5" fmla="*/ 113410 w 242198"/>
                <a:gd name="connsiteY5" fmla="*/ 63139 h 173723"/>
                <a:gd name="connsiteX6" fmla="*/ 20622 w 242198"/>
                <a:gd name="connsiteY6" fmla="*/ 7495 h 173723"/>
                <a:gd name="connsiteX7" fmla="*/ 1791 w 242198"/>
                <a:gd name="connsiteY7" fmla="*/ 0 h 173723"/>
                <a:gd name="connsiteX8" fmla="*/ 0 w 242198"/>
                <a:gd name="connsiteY8" fmla="*/ 2805 h 173723"/>
                <a:gd name="connsiteX9" fmla="*/ 9404 w 242198"/>
                <a:gd name="connsiteY9" fmla="*/ 12750 h 173723"/>
                <a:gd name="connsiteX10" fmla="*/ 49211 w 242198"/>
                <a:gd name="connsiteY10" fmla="*/ 43743 h 173723"/>
                <a:gd name="connsiteX11" fmla="*/ 216710 w 242198"/>
                <a:gd name="connsiteY11" fmla="*/ 161513 h 173723"/>
                <a:gd name="connsiteX12" fmla="*/ 234952 w 242198"/>
                <a:gd name="connsiteY12" fmla="*/ 172849 h 173723"/>
                <a:gd name="connsiteX13" fmla="*/ 241103 w 242198"/>
                <a:gd name="connsiteY13" fmla="*/ 173132 h 173723"/>
                <a:gd name="connsiteX14" fmla="*/ 242022 w 242198"/>
                <a:gd name="connsiteY14" fmla="*/ 167193 h 173723"/>
                <a:gd name="connsiteX15" fmla="*/ 238629 w 242198"/>
                <a:gd name="connsiteY15" fmla="*/ 155126 h 173723"/>
                <a:gd name="connsiteX16" fmla="*/ 218289 w 242198"/>
                <a:gd name="connsiteY16" fmla="*/ 75041 h 173723"/>
                <a:gd name="connsiteX17" fmla="*/ 200377 w 242198"/>
                <a:gd name="connsiteY17" fmla="*/ 62055 h 173723"/>
                <a:gd name="connsiteX18" fmla="*/ 187438 w 242198"/>
                <a:gd name="connsiteY18" fmla="*/ 67382 h 173723"/>
                <a:gd name="connsiteX19" fmla="*/ 186142 w 242198"/>
                <a:gd name="connsiteY19" fmla="*/ 76927 h 173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42198" h="173723">
                  <a:moveTo>
                    <a:pt x="186142" y="76927"/>
                  </a:moveTo>
                  <a:cubicBezTo>
                    <a:pt x="190832" y="81310"/>
                    <a:pt x="196324" y="84869"/>
                    <a:pt x="200778" y="89465"/>
                  </a:cubicBezTo>
                  <a:cubicBezTo>
                    <a:pt x="204832" y="93637"/>
                    <a:pt x="208791" y="98280"/>
                    <a:pt x="211337" y="103441"/>
                  </a:cubicBezTo>
                  <a:cubicBezTo>
                    <a:pt x="213976" y="108791"/>
                    <a:pt x="209569" y="113293"/>
                    <a:pt x="203700" y="111973"/>
                  </a:cubicBezTo>
                  <a:cubicBezTo>
                    <a:pt x="200354" y="111219"/>
                    <a:pt x="196842" y="110394"/>
                    <a:pt x="193896" y="108744"/>
                  </a:cubicBezTo>
                  <a:cubicBezTo>
                    <a:pt x="166981" y="93684"/>
                    <a:pt x="139995" y="78765"/>
                    <a:pt x="113410" y="63139"/>
                  </a:cubicBezTo>
                  <a:cubicBezTo>
                    <a:pt x="82300" y="44874"/>
                    <a:pt x="51685" y="25831"/>
                    <a:pt x="20622" y="7495"/>
                  </a:cubicBezTo>
                  <a:cubicBezTo>
                    <a:pt x="14872" y="4101"/>
                    <a:pt x="8084" y="2451"/>
                    <a:pt x="1791" y="0"/>
                  </a:cubicBezTo>
                  <a:cubicBezTo>
                    <a:pt x="1202" y="943"/>
                    <a:pt x="589" y="1862"/>
                    <a:pt x="0" y="2805"/>
                  </a:cubicBezTo>
                  <a:cubicBezTo>
                    <a:pt x="3111" y="6151"/>
                    <a:pt x="5868" y="9922"/>
                    <a:pt x="9404" y="12750"/>
                  </a:cubicBezTo>
                  <a:cubicBezTo>
                    <a:pt x="22508" y="23285"/>
                    <a:pt x="35517" y="34033"/>
                    <a:pt x="49211" y="43743"/>
                  </a:cubicBezTo>
                  <a:cubicBezTo>
                    <a:pt x="104902" y="83196"/>
                    <a:pt x="160830" y="122343"/>
                    <a:pt x="216710" y="161513"/>
                  </a:cubicBezTo>
                  <a:cubicBezTo>
                    <a:pt x="222555" y="165614"/>
                    <a:pt x="228706" y="169361"/>
                    <a:pt x="234952" y="172849"/>
                  </a:cubicBezTo>
                  <a:cubicBezTo>
                    <a:pt x="236649" y="173792"/>
                    <a:pt x="239760" y="174099"/>
                    <a:pt x="241103" y="173132"/>
                  </a:cubicBezTo>
                  <a:cubicBezTo>
                    <a:pt x="242258" y="172307"/>
                    <a:pt x="242376" y="169149"/>
                    <a:pt x="242022" y="167193"/>
                  </a:cubicBezTo>
                  <a:cubicBezTo>
                    <a:pt x="241245" y="163092"/>
                    <a:pt x="240160" y="158991"/>
                    <a:pt x="238629" y="155126"/>
                  </a:cubicBezTo>
                  <a:cubicBezTo>
                    <a:pt x="228494" y="129272"/>
                    <a:pt x="221306" y="102710"/>
                    <a:pt x="218289" y="75041"/>
                  </a:cubicBezTo>
                  <a:cubicBezTo>
                    <a:pt x="216993" y="63257"/>
                    <a:pt x="211784" y="59510"/>
                    <a:pt x="200377" y="62055"/>
                  </a:cubicBezTo>
                  <a:cubicBezTo>
                    <a:pt x="195899" y="63045"/>
                    <a:pt x="191610" y="65308"/>
                    <a:pt x="187438" y="67382"/>
                  </a:cubicBezTo>
                  <a:cubicBezTo>
                    <a:pt x="182630" y="69786"/>
                    <a:pt x="182489" y="73509"/>
                    <a:pt x="186142" y="76927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52">
              <a:extLst>
                <a:ext uri="{FF2B5EF4-FFF2-40B4-BE49-F238E27FC236}">
                  <a16:creationId xmlns:a16="http://schemas.microsoft.com/office/drawing/2014/main" xmlns="" id="{0028AD1C-7DA5-4F14-95DD-D3269437EFB0}"/>
                </a:ext>
              </a:extLst>
            </p:cNvPr>
            <p:cNvSpPr/>
            <p:nvPr/>
          </p:nvSpPr>
          <p:spPr>
            <a:xfrm>
              <a:off x="434135" y="2112369"/>
              <a:ext cx="278034" cy="117825"/>
            </a:xfrm>
            <a:custGeom>
              <a:avLst/>
              <a:gdLst>
                <a:gd name="connsiteX0" fmla="*/ 19397 w 278034"/>
                <a:gd name="connsiteY0" fmla="*/ 115391 h 117825"/>
                <a:gd name="connsiteX1" fmla="*/ 212421 w 278034"/>
                <a:gd name="connsiteY1" fmla="*/ 51474 h 117825"/>
                <a:gd name="connsiteX2" fmla="*/ 270116 w 278034"/>
                <a:gd name="connsiteY2" fmla="*/ 28684 h 117825"/>
                <a:gd name="connsiteX3" fmla="*/ 273180 w 278034"/>
                <a:gd name="connsiteY3" fmla="*/ 11479 h 117825"/>
                <a:gd name="connsiteX4" fmla="*/ 265779 w 278034"/>
                <a:gd name="connsiteY4" fmla="*/ 4244 h 117825"/>
                <a:gd name="connsiteX5" fmla="*/ 246288 w 278034"/>
                <a:gd name="connsiteY5" fmla="*/ 6506 h 117825"/>
                <a:gd name="connsiteX6" fmla="*/ 230521 w 278034"/>
                <a:gd name="connsiteY6" fmla="*/ 19351 h 117825"/>
                <a:gd name="connsiteX7" fmla="*/ 169361 w 278034"/>
                <a:gd name="connsiteY7" fmla="*/ 41269 h 117825"/>
                <a:gd name="connsiteX8" fmla="*/ 81664 w 278034"/>
                <a:gd name="connsiteY8" fmla="*/ 58309 h 117825"/>
                <a:gd name="connsiteX9" fmla="*/ 56022 w 278034"/>
                <a:gd name="connsiteY9" fmla="*/ 56471 h 117825"/>
                <a:gd name="connsiteX10" fmla="*/ 56941 w 278034"/>
                <a:gd name="connsiteY10" fmla="*/ 60030 h 117825"/>
                <a:gd name="connsiteX11" fmla="*/ 48951 w 278034"/>
                <a:gd name="connsiteY11" fmla="*/ 85790 h 117825"/>
                <a:gd name="connsiteX12" fmla="*/ 25689 w 278034"/>
                <a:gd name="connsiteY12" fmla="*/ 97079 h 117825"/>
                <a:gd name="connsiteX13" fmla="*/ 2310 w 278034"/>
                <a:gd name="connsiteY13" fmla="*/ 111173 h 117825"/>
                <a:gd name="connsiteX14" fmla="*/ 0 w 278034"/>
                <a:gd name="connsiteY14" fmla="*/ 115509 h 117825"/>
                <a:gd name="connsiteX15" fmla="*/ 4879 w 278034"/>
                <a:gd name="connsiteY15" fmla="*/ 117819 h 117825"/>
                <a:gd name="connsiteX16" fmla="*/ 19397 w 278034"/>
                <a:gd name="connsiteY16" fmla="*/ 115391 h 117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78034" h="117825">
                  <a:moveTo>
                    <a:pt x="19397" y="115391"/>
                  </a:moveTo>
                  <a:cubicBezTo>
                    <a:pt x="83785" y="94251"/>
                    <a:pt x="148197" y="73157"/>
                    <a:pt x="212421" y="51474"/>
                  </a:cubicBezTo>
                  <a:cubicBezTo>
                    <a:pt x="232006" y="44875"/>
                    <a:pt x="251238" y="37051"/>
                    <a:pt x="270116" y="28684"/>
                  </a:cubicBezTo>
                  <a:cubicBezTo>
                    <a:pt x="279991" y="24300"/>
                    <a:pt x="280179" y="19516"/>
                    <a:pt x="273180" y="11479"/>
                  </a:cubicBezTo>
                  <a:cubicBezTo>
                    <a:pt x="270917" y="8887"/>
                    <a:pt x="268466" y="6388"/>
                    <a:pt x="265779" y="4244"/>
                  </a:cubicBezTo>
                  <a:cubicBezTo>
                    <a:pt x="257719" y="-2214"/>
                    <a:pt x="253217" y="-1177"/>
                    <a:pt x="246288" y="6506"/>
                  </a:cubicBezTo>
                  <a:cubicBezTo>
                    <a:pt x="241763" y="11526"/>
                    <a:pt x="236555" y="16923"/>
                    <a:pt x="230521" y="19351"/>
                  </a:cubicBezTo>
                  <a:cubicBezTo>
                    <a:pt x="210417" y="27411"/>
                    <a:pt x="190078" y="35071"/>
                    <a:pt x="169361" y="41269"/>
                  </a:cubicBezTo>
                  <a:cubicBezTo>
                    <a:pt x="140750" y="49825"/>
                    <a:pt x="111643" y="56777"/>
                    <a:pt x="81664" y="58309"/>
                  </a:cubicBezTo>
                  <a:cubicBezTo>
                    <a:pt x="73297" y="58733"/>
                    <a:pt x="64836" y="57154"/>
                    <a:pt x="56022" y="56471"/>
                  </a:cubicBezTo>
                  <a:cubicBezTo>
                    <a:pt x="56257" y="57390"/>
                    <a:pt x="56422" y="58781"/>
                    <a:pt x="56941" y="60030"/>
                  </a:cubicBezTo>
                  <a:cubicBezTo>
                    <a:pt x="62385" y="72945"/>
                    <a:pt x="61065" y="78436"/>
                    <a:pt x="48951" y="85790"/>
                  </a:cubicBezTo>
                  <a:cubicBezTo>
                    <a:pt x="41622" y="90244"/>
                    <a:pt x="33278" y="92978"/>
                    <a:pt x="25689" y="97079"/>
                  </a:cubicBezTo>
                  <a:cubicBezTo>
                    <a:pt x="17676" y="101392"/>
                    <a:pt x="9993" y="106271"/>
                    <a:pt x="2310" y="111173"/>
                  </a:cubicBezTo>
                  <a:cubicBezTo>
                    <a:pt x="1108" y="111950"/>
                    <a:pt x="754" y="114048"/>
                    <a:pt x="0" y="115509"/>
                  </a:cubicBezTo>
                  <a:cubicBezTo>
                    <a:pt x="1626" y="116334"/>
                    <a:pt x="3323" y="117937"/>
                    <a:pt x="4879" y="117819"/>
                  </a:cubicBezTo>
                  <a:cubicBezTo>
                    <a:pt x="9781" y="117371"/>
                    <a:pt x="14777" y="116900"/>
                    <a:pt x="19397" y="115391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53">
              <a:extLst>
                <a:ext uri="{FF2B5EF4-FFF2-40B4-BE49-F238E27FC236}">
                  <a16:creationId xmlns:a16="http://schemas.microsoft.com/office/drawing/2014/main" xmlns="" id="{DFA3895F-5481-4C50-A7BC-88CB4BB6EA9E}"/>
                </a:ext>
              </a:extLst>
            </p:cNvPr>
            <p:cNvSpPr/>
            <p:nvPr/>
          </p:nvSpPr>
          <p:spPr>
            <a:xfrm>
              <a:off x="1170871" y="3380907"/>
              <a:ext cx="64372" cy="255206"/>
            </a:xfrm>
            <a:custGeom>
              <a:avLst/>
              <a:gdLst>
                <a:gd name="connsiteX0" fmla="*/ 38730 w 64372"/>
                <a:gd name="connsiteY0" fmla="*/ 250413 h 255206"/>
                <a:gd name="connsiteX1" fmla="*/ 45753 w 64372"/>
                <a:gd name="connsiteY1" fmla="*/ 228942 h 255206"/>
                <a:gd name="connsiteX2" fmla="*/ 51221 w 64372"/>
                <a:gd name="connsiteY2" fmla="*/ 180344 h 255206"/>
                <a:gd name="connsiteX3" fmla="*/ 64372 w 64372"/>
                <a:gd name="connsiteY3" fmla="*/ 55008 h 255206"/>
                <a:gd name="connsiteX4" fmla="*/ 60601 w 64372"/>
                <a:gd name="connsiteY4" fmla="*/ 8485 h 255206"/>
                <a:gd name="connsiteX5" fmla="*/ 56076 w 64372"/>
                <a:gd name="connsiteY5" fmla="*/ 0 h 255206"/>
                <a:gd name="connsiteX6" fmla="*/ 48888 w 64372"/>
                <a:gd name="connsiteY6" fmla="*/ 7542 h 255206"/>
                <a:gd name="connsiteX7" fmla="*/ 47521 w 64372"/>
                <a:gd name="connsiteY7" fmla="*/ 11713 h 255206"/>
                <a:gd name="connsiteX8" fmla="*/ 44410 w 64372"/>
                <a:gd name="connsiteY8" fmla="*/ 34386 h 255206"/>
                <a:gd name="connsiteX9" fmla="*/ 28690 w 64372"/>
                <a:gd name="connsiteY9" fmla="*/ 53029 h 255206"/>
                <a:gd name="connsiteX10" fmla="*/ 14738 w 64372"/>
                <a:gd name="connsiteY10" fmla="*/ 63799 h 255206"/>
                <a:gd name="connsiteX11" fmla="*/ 1374 w 64372"/>
                <a:gd name="connsiteY11" fmla="*/ 144332 h 255206"/>
                <a:gd name="connsiteX12" fmla="*/ 9529 w 64372"/>
                <a:gd name="connsiteY12" fmla="*/ 155645 h 255206"/>
                <a:gd name="connsiteX13" fmla="*/ 15987 w 64372"/>
                <a:gd name="connsiteY13" fmla="*/ 144709 h 255206"/>
                <a:gd name="connsiteX14" fmla="*/ 19451 w 64372"/>
                <a:gd name="connsiteY14" fmla="*/ 109333 h 255206"/>
                <a:gd name="connsiteX15" fmla="*/ 28549 w 64372"/>
                <a:gd name="connsiteY15" fmla="*/ 78364 h 255206"/>
                <a:gd name="connsiteX16" fmla="*/ 35525 w 64372"/>
                <a:gd name="connsiteY16" fmla="*/ 72661 h 255206"/>
                <a:gd name="connsiteX17" fmla="*/ 39720 w 64372"/>
                <a:gd name="connsiteY17" fmla="*/ 80815 h 255206"/>
                <a:gd name="connsiteX18" fmla="*/ 41370 w 64372"/>
                <a:gd name="connsiteY18" fmla="*/ 102993 h 255206"/>
                <a:gd name="connsiteX19" fmla="*/ 25673 w 64372"/>
                <a:gd name="connsiteY19" fmla="*/ 222508 h 255206"/>
                <a:gd name="connsiteX20" fmla="*/ 22562 w 64372"/>
                <a:gd name="connsiteY20" fmla="*/ 245793 h 255206"/>
                <a:gd name="connsiteX21" fmla="*/ 29279 w 64372"/>
                <a:gd name="connsiteY21" fmla="*/ 255032 h 255206"/>
                <a:gd name="connsiteX22" fmla="*/ 38730 w 64372"/>
                <a:gd name="connsiteY22" fmla="*/ 250413 h 255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4372" h="255206">
                  <a:moveTo>
                    <a:pt x="38730" y="250413"/>
                  </a:moveTo>
                  <a:cubicBezTo>
                    <a:pt x="42030" y="243696"/>
                    <a:pt x="44693" y="236319"/>
                    <a:pt x="45753" y="228942"/>
                  </a:cubicBezTo>
                  <a:cubicBezTo>
                    <a:pt x="48110" y="212821"/>
                    <a:pt x="48110" y="196300"/>
                    <a:pt x="51221" y="180344"/>
                  </a:cubicBezTo>
                  <a:cubicBezTo>
                    <a:pt x="59282" y="138935"/>
                    <a:pt x="62605" y="97148"/>
                    <a:pt x="64372" y="55008"/>
                  </a:cubicBezTo>
                  <a:cubicBezTo>
                    <a:pt x="63170" y="39500"/>
                    <a:pt x="62181" y="23945"/>
                    <a:pt x="60601" y="8485"/>
                  </a:cubicBezTo>
                  <a:cubicBezTo>
                    <a:pt x="60295" y="5538"/>
                    <a:pt x="57655" y="2828"/>
                    <a:pt x="56076" y="0"/>
                  </a:cubicBezTo>
                  <a:cubicBezTo>
                    <a:pt x="53649" y="2498"/>
                    <a:pt x="51103" y="4879"/>
                    <a:pt x="48888" y="7542"/>
                  </a:cubicBezTo>
                  <a:cubicBezTo>
                    <a:pt x="48016" y="8602"/>
                    <a:pt x="47710" y="10276"/>
                    <a:pt x="47521" y="11713"/>
                  </a:cubicBezTo>
                  <a:cubicBezTo>
                    <a:pt x="46461" y="19279"/>
                    <a:pt x="45895" y="26915"/>
                    <a:pt x="44410" y="34386"/>
                  </a:cubicBezTo>
                  <a:cubicBezTo>
                    <a:pt x="42619" y="43318"/>
                    <a:pt x="38377" y="51308"/>
                    <a:pt x="28690" y="53029"/>
                  </a:cubicBezTo>
                  <a:cubicBezTo>
                    <a:pt x="21596" y="54278"/>
                    <a:pt x="17448" y="58143"/>
                    <a:pt x="14738" y="63799"/>
                  </a:cubicBezTo>
                  <a:cubicBezTo>
                    <a:pt x="2529" y="89300"/>
                    <a:pt x="-2726" y="116121"/>
                    <a:pt x="1374" y="144332"/>
                  </a:cubicBezTo>
                  <a:cubicBezTo>
                    <a:pt x="2105" y="149352"/>
                    <a:pt x="3307" y="155951"/>
                    <a:pt x="9529" y="155645"/>
                  </a:cubicBezTo>
                  <a:cubicBezTo>
                    <a:pt x="11933" y="155527"/>
                    <a:pt x="15374" y="148786"/>
                    <a:pt x="15987" y="144709"/>
                  </a:cubicBezTo>
                  <a:cubicBezTo>
                    <a:pt x="17707" y="132996"/>
                    <a:pt x="17377" y="120952"/>
                    <a:pt x="19451" y="109333"/>
                  </a:cubicBezTo>
                  <a:cubicBezTo>
                    <a:pt x="21313" y="98798"/>
                    <a:pt x="24966" y="88522"/>
                    <a:pt x="28549" y="78364"/>
                  </a:cubicBezTo>
                  <a:cubicBezTo>
                    <a:pt x="29397" y="75937"/>
                    <a:pt x="33121" y="74546"/>
                    <a:pt x="35525" y="72661"/>
                  </a:cubicBezTo>
                  <a:cubicBezTo>
                    <a:pt x="36986" y="75371"/>
                    <a:pt x="39319" y="77964"/>
                    <a:pt x="39720" y="80815"/>
                  </a:cubicBezTo>
                  <a:cubicBezTo>
                    <a:pt x="40757" y="88145"/>
                    <a:pt x="41629" y="95616"/>
                    <a:pt x="41370" y="102993"/>
                  </a:cubicBezTo>
                  <a:cubicBezTo>
                    <a:pt x="39956" y="143318"/>
                    <a:pt x="35572" y="183267"/>
                    <a:pt x="25673" y="222508"/>
                  </a:cubicBezTo>
                  <a:cubicBezTo>
                    <a:pt x="23764" y="230073"/>
                    <a:pt x="22515" y="238039"/>
                    <a:pt x="22562" y="245793"/>
                  </a:cubicBezTo>
                  <a:cubicBezTo>
                    <a:pt x="22586" y="249046"/>
                    <a:pt x="26192" y="253853"/>
                    <a:pt x="29279" y="255032"/>
                  </a:cubicBezTo>
                  <a:cubicBezTo>
                    <a:pt x="31613" y="255951"/>
                    <a:pt x="37410" y="253076"/>
                    <a:pt x="38730" y="250413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54">
              <a:extLst>
                <a:ext uri="{FF2B5EF4-FFF2-40B4-BE49-F238E27FC236}">
                  <a16:creationId xmlns:a16="http://schemas.microsoft.com/office/drawing/2014/main" xmlns="" id="{7B5D226B-2913-4C17-850E-71E13C7D3266}"/>
                </a:ext>
              </a:extLst>
            </p:cNvPr>
            <p:cNvSpPr/>
            <p:nvPr/>
          </p:nvSpPr>
          <p:spPr>
            <a:xfrm>
              <a:off x="383276" y="2786340"/>
              <a:ext cx="130642" cy="246511"/>
            </a:xfrm>
            <a:custGeom>
              <a:avLst/>
              <a:gdLst>
                <a:gd name="connsiteX0" fmla="*/ 14611 w 130642"/>
                <a:gd name="connsiteY0" fmla="*/ 120233 h 246511"/>
                <a:gd name="connsiteX1" fmla="*/ 29742 w 130642"/>
                <a:gd name="connsiteY1" fmla="*/ 93954 h 246511"/>
                <a:gd name="connsiteX2" fmla="*/ 47630 w 130642"/>
                <a:gd name="connsiteY2" fmla="*/ 70527 h 246511"/>
                <a:gd name="connsiteX3" fmla="*/ 59768 w 130642"/>
                <a:gd name="connsiteY3" fmla="*/ 69349 h 246511"/>
                <a:gd name="connsiteX4" fmla="*/ 62148 w 130642"/>
                <a:gd name="connsiteY4" fmla="*/ 78847 h 246511"/>
                <a:gd name="connsiteX5" fmla="*/ 59131 w 130642"/>
                <a:gd name="connsiteY5" fmla="*/ 88675 h 246511"/>
                <a:gd name="connsiteX6" fmla="*/ 42115 w 130642"/>
                <a:gd name="connsiteY6" fmla="*/ 124027 h 246511"/>
                <a:gd name="connsiteX7" fmla="*/ 20574 w 130642"/>
                <a:gd name="connsiteY7" fmla="*/ 222542 h 246511"/>
                <a:gd name="connsiteX8" fmla="*/ 23897 w 130642"/>
                <a:gd name="connsiteY8" fmla="*/ 246511 h 246511"/>
                <a:gd name="connsiteX9" fmla="*/ 28045 w 130642"/>
                <a:gd name="connsiteY9" fmla="*/ 243612 h 246511"/>
                <a:gd name="connsiteX10" fmla="*/ 38203 w 130642"/>
                <a:gd name="connsiteY10" fmla="*/ 216815 h 246511"/>
                <a:gd name="connsiteX11" fmla="*/ 56610 w 130642"/>
                <a:gd name="connsiteY11" fmla="*/ 140760 h 246511"/>
                <a:gd name="connsiteX12" fmla="*/ 119584 w 130642"/>
                <a:gd name="connsiteY12" fmla="*/ 32347 h 246511"/>
                <a:gd name="connsiteX13" fmla="*/ 130637 w 130642"/>
                <a:gd name="connsiteY13" fmla="*/ 9627 h 246511"/>
                <a:gd name="connsiteX14" fmla="*/ 116779 w 130642"/>
                <a:gd name="connsiteY14" fmla="*/ 1519 h 246511"/>
                <a:gd name="connsiteX15" fmla="*/ 107918 w 130642"/>
                <a:gd name="connsiteY15" fmla="*/ 9273 h 246511"/>
                <a:gd name="connsiteX16" fmla="*/ 88851 w 130642"/>
                <a:gd name="connsiteY16" fmla="*/ 37484 h 246511"/>
                <a:gd name="connsiteX17" fmla="*/ 74309 w 130642"/>
                <a:gd name="connsiteY17" fmla="*/ 54972 h 246511"/>
                <a:gd name="connsiteX18" fmla="*/ 61842 w 130642"/>
                <a:gd name="connsiteY18" fmla="*/ 56103 h 246511"/>
                <a:gd name="connsiteX19" fmla="*/ 40701 w 130642"/>
                <a:gd name="connsiteY19" fmla="*/ 57093 h 246511"/>
                <a:gd name="connsiteX20" fmla="*/ 16096 w 130642"/>
                <a:gd name="connsiteY20" fmla="*/ 81463 h 246511"/>
                <a:gd name="connsiteX21" fmla="*/ 352 w 130642"/>
                <a:gd name="connsiteY21" fmla="*/ 113728 h 246511"/>
                <a:gd name="connsiteX22" fmla="*/ 3275 w 130642"/>
                <a:gd name="connsiteY22" fmla="*/ 127939 h 246511"/>
                <a:gd name="connsiteX23" fmla="*/ 14611 w 130642"/>
                <a:gd name="connsiteY23" fmla="*/ 120233 h 246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30642" h="246511">
                  <a:moveTo>
                    <a:pt x="14611" y="120233"/>
                  </a:moveTo>
                  <a:cubicBezTo>
                    <a:pt x="20291" y="111913"/>
                    <a:pt x="24250" y="102438"/>
                    <a:pt x="29742" y="93954"/>
                  </a:cubicBezTo>
                  <a:cubicBezTo>
                    <a:pt x="35068" y="85705"/>
                    <a:pt x="40866" y="77598"/>
                    <a:pt x="47630" y="70527"/>
                  </a:cubicBezTo>
                  <a:cubicBezTo>
                    <a:pt x="49869" y="68194"/>
                    <a:pt x="55997" y="68288"/>
                    <a:pt x="59768" y="69349"/>
                  </a:cubicBezTo>
                  <a:cubicBezTo>
                    <a:pt x="61394" y="69797"/>
                    <a:pt x="62266" y="75547"/>
                    <a:pt x="62148" y="78847"/>
                  </a:cubicBezTo>
                  <a:cubicBezTo>
                    <a:pt x="62030" y="82170"/>
                    <a:pt x="60569" y="85564"/>
                    <a:pt x="59131" y="88675"/>
                  </a:cubicBezTo>
                  <a:cubicBezTo>
                    <a:pt x="53616" y="100529"/>
                    <a:pt x="48219" y="112479"/>
                    <a:pt x="42115" y="124027"/>
                  </a:cubicBezTo>
                  <a:cubicBezTo>
                    <a:pt x="25782" y="154925"/>
                    <a:pt x="17958" y="187614"/>
                    <a:pt x="20574" y="222542"/>
                  </a:cubicBezTo>
                  <a:cubicBezTo>
                    <a:pt x="21139" y="230178"/>
                    <a:pt x="22648" y="237744"/>
                    <a:pt x="23897" y="246511"/>
                  </a:cubicBezTo>
                  <a:cubicBezTo>
                    <a:pt x="26536" y="244720"/>
                    <a:pt x="27762" y="244343"/>
                    <a:pt x="28045" y="243612"/>
                  </a:cubicBezTo>
                  <a:cubicBezTo>
                    <a:pt x="31556" y="234727"/>
                    <a:pt x="35846" y="226030"/>
                    <a:pt x="38203" y="216815"/>
                  </a:cubicBezTo>
                  <a:cubicBezTo>
                    <a:pt x="44637" y="191527"/>
                    <a:pt x="48313" y="165366"/>
                    <a:pt x="56610" y="140760"/>
                  </a:cubicBezTo>
                  <a:cubicBezTo>
                    <a:pt x="70138" y="100624"/>
                    <a:pt x="87036" y="61854"/>
                    <a:pt x="119584" y="32347"/>
                  </a:cubicBezTo>
                  <a:cubicBezTo>
                    <a:pt x="125971" y="26572"/>
                    <a:pt x="130826" y="19078"/>
                    <a:pt x="130637" y="9627"/>
                  </a:cubicBezTo>
                  <a:cubicBezTo>
                    <a:pt x="130496" y="1849"/>
                    <a:pt x="123402" y="-2487"/>
                    <a:pt x="116779" y="1519"/>
                  </a:cubicBezTo>
                  <a:cubicBezTo>
                    <a:pt x="113456" y="3523"/>
                    <a:pt x="110157" y="6162"/>
                    <a:pt x="107918" y="9273"/>
                  </a:cubicBezTo>
                  <a:cubicBezTo>
                    <a:pt x="101295" y="18488"/>
                    <a:pt x="95426" y="28246"/>
                    <a:pt x="88851" y="37484"/>
                  </a:cubicBezTo>
                  <a:cubicBezTo>
                    <a:pt x="84444" y="43683"/>
                    <a:pt x="80013" y="50141"/>
                    <a:pt x="74309" y="54972"/>
                  </a:cubicBezTo>
                  <a:cubicBezTo>
                    <a:pt x="71599" y="57282"/>
                    <a:pt x="64623" y="57989"/>
                    <a:pt x="61842" y="56103"/>
                  </a:cubicBezTo>
                  <a:cubicBezTo>
                    <a:pt x="53993" y="50824"/>
                    <a:pt x="46829" y="52002"/>
                    <a:pt x="40701" y="57093"/>
                  </a:cubicBezTo>
                  <a:cubicBezTo>
                    <a:pt x="31816" y="64447"/>
                    <a:pt x="22695" y="72177"/>
                    <a:pt x="16096" y="81463"/>
                  </a:cubicBezTo>
                  <a:cubicBezTo>
                    <a:pt x="9214" y="91102"/>
                    <a:pt x="4477" y="102533"/>
                    <a:pt x="352" y="113728"/>
                  </a:cubicBezTo>
                  <a:cubicBezTo>
                    <a:pt x="-1062" y="117593"/>
                    <a:pt x="2167" y="123155"/>
                    <a:pt x="3275" y="127939"/>
                  </a:cubicBezTo>
                  <a:cubicBezTo>
                    <a:pt x="7093" y="125441"/>
                    <a:pt x="12207" y="123744"/>
                    <a:pt x="14611" y="120233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5">
              <a:extLst>
                <a:ext uri="{FF2B5EF4-FFF2-40B4-BE49-F238E27FC236}">
                  <a16:creationId xmlns:a16="http://schemas.microsoft.com/office/drawing/2014/main" xmlns="" id="{9BC0AD4D-F1C2-4911-9972-146905C6AB15}"/>
                </a:ext>
              </a:extLst>
            </p:cNvPr>
            <p:cNvSpPr/>
            <p:nvPr/>
          </p:nvSpPr>
          <p:spPr>
            <a:xfrm>
              <a:off x="395541" y="3043174"/>
              <a:ext cx="61705" cy="337316"/>
            </a:xfrm>
            <a:custGeom>
              <a:avLst/>
              <a:gdLst>
                <a:gd name="connsiteX0" fmla="*/ 11044 w 61705"/>
                <a:gd name="connsiteY0" fmla="*/ 214848 h 337316"/>
                <a:gd name="connsiteX1" fmla="*/ 20047 w 61705"/>
                <a:gd name="connsiteY1" fmla="*/ 239359 h 337316"/>
                <a:gd name="connsiteX2" fmla="*/ 35719 w 61705"/>
                <a:gd name="connsiteY2" fmla="*/ 327481 h 337316"/>
                <a:gd name="connsiteX3" fmla="*/ 58722 w 61705"/>
                <a:gd name="connsiteY3" fmla="*/ 334905 h 337316"/>
                <a:gd name="connsiteX4" fmla="*/ 61668 w 61705"/>
                <a:gd name="connsiteY4" fmla="*/ 329296 h 337316"/>
                <a:gd name="connsiteX5" fmla="*/ 60419 w 61705"/>
                <a:gd name="connsiteY5" fmla="*/ 317676 h 337316"/>
                <a:gd name="connsiteX6" fmla="*/ 31336 w 61705"/>
                <a:gd name="connsiteY6" fmla="*/ 203960 h 337316"/>
                <a:gd name="connsiteX7" fmla="*/ 21767 w 61705"/>
                <a:gd name="connsiteY7" fmla="*/ 119350 h 337316"/>
                <a:gd name="connsiteX8" fmla="*/ 15357 w 61705"/>
                <a:gd name="connsiteY8" fmla="*/ 26868 h 337316"/>
                <a:gd name="connsiteX9" fmla="*/ 9464 w 61705"/>
                <a:gd name="connsiteY9" fmla="*/ 0 h 337316"/>
                <a:gd name="connsiteX10" fmla="*/ 4892 w 61705"/>
                <a:gd name="connsiteY10" fmla="*/ 189 h 337316"/>
                <a:gd name="connsiteX11" fmla="*/ 956 w 61705"/>
                <a:gd name="connsiteY11" fmla="*/ 29602 h 337316"/>
                <a:gd name="connsiteX12" fmla="*/ 8286 w 61705"/>
                <a:gd name="connsiteY12" fmla="*/ 205845 h 337316"/>
                <a:gd name="connsiteX13" fmla="*/ 11044 w 61705"/>
                <a:gd name="connsiteY13" fmla="*/ 214848 h 337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1705" h="337316">
                  <a:moveTo>
                    <a:pt x="11044" y="214848"/>
                  </a:moveTo>
                  <a:cubicBezTo>
                    <a:pt x="17784" y="221824"/>
                    <a:pt x="18491" y="230733"/>
                    <a:pt x="20047" y="239359"/>
                  </a:cubicBezTo>
                  <a:cubicBezTo>
                    <a:pt x="25326" y="268725"/>
                    <a:pt x="30275" y="298138"/>
                    <a:pt x="35719" y="327481"/>
                  </a:cubicBezTo>
                  <a:cubicBezTo>
                    <a:pt x="37251" y="335800"/>
                    <a:pt x="52217" y="340443"/>
                    <a:pt x="58722" y="334905"/>
                  </a:cubicBezTo>
                  <a:cubicBezTo>
                    <a:pt x="60254" y="333609"/>
                    <a:pt x="61597" y="331205"/>
                    <a:pt x="61668" y="329296"/>
                  </a:cubicBezTo>
                  <a:cubicBezTo>
                    <a:pt x="61786" y="325430"/>
                    <a:pt x="61692" y="321259"/>
                    <a:pt x="60419" y="317676"/>
                  </a:cubicBezTo>
                  <a:cubicBezTo>
                    <a:pt x="47032" y="280698"/>
                    <a:pt x="36945" y="242847"/>
                    <a:pt x="31336" y="203960"/>
                  </a:cubicBezTo>
                  <a:cubicBezTo>
                    <a:pt x="27282" y="175866"/>
                    <a:pt x="24218" y="147608"/>
                    <a:pt x="21767" y="119350"/>
                  </a:cubicBezTo>
                  <a:cubicBezTo>
                    <a:pt x="19080" y="88569"/>
                    <a:pt x="17902" y="57671"/>
                    <a:pt x="15357" y="26868"/>
                  </a:cubicBezTo>
                  <a:cubicBezTo>
                    <a:pt x="14602" y="17818"/>
                    <a:pt x="11491" y="8956"/>
                    <a:pt x="9464" y="0"/>
                  </a:cubicBezTo>
                  <a:cubicBezTo>
                    <a:pt x="7933" y="71"/>
                    <a:pt x="6424" y="141"/>
                    <a:pt x="4892" y="189"/>
                  </a:cubicBezTo>
                  <a:cubicBezTo>
                    <a:pt x="3549" y="9993"/>
                    <a:pt x="1381" y="19750"/>
                    <a:pt x="956" y="29602"/>
                  </a:cubicBezTo>
                  <a:cubicBezTo>
                    <a:pt x="-1542" y="88546"/>
                    <a:pt x="838" y="147302"/>
                    <a:pt x="8286" y="205845"/>
                  </a:cubicBezTo>
                  <a:cubicBezTo>
                    <a:pt x="8663" y="208956"/>
                    <a:pt x="9087" y="212821"/>
                    <a:pt x="11044" y="214848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56">
              <a:extLst>
                <a:ext uri="{FF2B5EF4-FFF2-40B4-BE49-F238E27FC236}">
                  <a16:creationId xmlns:a16="http://schemas.microsoft.com/office/drawing/2014/main" xmlns="" id="{218BE707-50C6-4ECF-A907-4950B294CF40}"/>
                </a:ext>
              </a:extLst>
            </p:cNvPr>
            <p:cNvSpPr/>
            <p:nvPr/>
          </p:nvSpPr>
          <p:spPr>
            <a:xfrm>
              <a:off x="946077" y="3590547"/>
              <a:ext cx="147414" cy="163626"/>
            </a:xfrm>
            <a:custGeom>
              <a:avLst/>
              <a:gdLst>
                <a:gd name="connsiteX0" fmla="*/ 6230 w 147414"/>
                <a:gd name="connsiteY0" fmla="*/ 163516 h 163626"/>
                <a:gd name="connsiteX1" fmla="*/ 16788 w 147414"/>
                <a:gd name="connsiteY1" fmla="*/ 160335 h 163626"/>
                <a:gd name="connsiteX2" fmla="*/ 43255 w 147414"/>
                <a:gd name="connsiteY2" fmla="*/ 147184 h 163626"/>
                <a:gd name="connsiteX3" fmla="*/ 53908 w 147414"/>
                <a:gd name="connsiteY3" fmla="*/ 153005 h 163626"/>
                <a:gd name="connsiteX4" fmla="*/ 66494 w 147414"/>
                <a:gd name="connsiteY4" fmla="*/ 158426 h 163626"/>
                <a:gd name="connsiteX5" fmla="*/ 73211 w 147414"/>
                <a:gd name="connsiteY5" fmla="*/ 153830 h 163626"/>
                <a:gd name="connsiteX6" fmla="*/ 141983 w 147414"/>
                <a:gd name="connsiteY6" fmla="*/ 51473 h 163626"/>
                <a:gd name="connsiteX7" fmla="*/ 145235 w 147414"/>
                <a:gd name="connsiteY7" fmla="*/ 707 h 163626"/>
                <a:gd name="connsiteX8" fmla="*/ 143067 w 147414"/>
                <a:gd name="connsiteY8" fmla="*/ 0 h 163626"/>
                <a:gd name="connsiteX9" fmla="*/ 136963 w 147414"/>
                <a:gd name="connsiteY9" fmla="*/ 14754 h 163626"/>
                <a:gd name="connsiteX10" fmla="*/ 121361 w 147414"/>
                <a:gd name="connsiteY10" fmla="*/ 54608 h 163626"/>
                <a:gd name="connsiteX11" fmla="*/ 94304 w 147414"/>
                <a:gd name="connsiteY11" fmla="*/ 66227 h 163626"/>
                <a:gd name="connsiteX12" fmla="*/ 79739 w 147414"/>
                <a:gd name="connsiteY12" fmla="*/ 64082 h 163626"/>
                <a:gd name="connsiteX13" fmla="*/ 68238 w 147414"/>
                <a:gd name="connsiteY13" fmla="*/ 74098 h 163626"/>
                <a:gd name="connsiteX14" fmla="*/ 59070 w 147414"/>
                <a:gd name="connsiteY14" fmla="*/ 96182 h 163626"/>
                <a:gd name="connsiteX15" fmla="*/ 15822 w 147414"/>
                <a:gd name="connsiteY15" fmla="*/ 139760 h 163626"/>
                <a:gd name="connsiteX16" fmla="*/ 1375 w 147414"/>
                <a:gd name="connsiteY16" fmla="*/ 156493 h 163626"/>
                <a:gd name="connsiteX17" fmla="*/ 6230 w 147414"/>
                <a:gd name="connsiteY17" fmla="*/ 163516 h 163626"/>
                <a:gd name="connsiteX18" fmla="*/ 69935 w 147414"/>
                <a:gd name="connsiteY18" fmla="*/ 124440 h 163626"/>
                <a:gd name="connsiteX19" fmla="*/ 106654 w 147414"/>
                <a:gd name="connsiteY19" fmla="*/ 87250 h 163626"/>
                <a:gd name="connsiteX20" fmla="*/ 108374 w 147414"/>
                <a:gd name="connsiteY20" fmla="*/ 88664 h 163626"/>
                <a:gd name="connsiteX21" fmla="*/ 70972 w 147414"/>
                <a:gd name="connsiteY21" fmla="*/ 140537 h 163626"/>
                <a:gd name="connsiteX22" fmla="*/ 68002 w 147414"/>
                <a:gd name="connsiteY22" fmla="*/ 139571 h 163626"/>
                <a:gd name="connsiteX23" fmla="*/ 69935 w 147414"/>
                <a:gd name="connsiteY23" fmla="*/ 124440 h 163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47414" h="163626">
                  <a:moveTo>
                    <a:pt x="6230" y="163516"/>
                  </a:moveTo>
                  <a:cubicBezTo>
                    <a:pt x="9836" y="163022"/>
                    <a:pt x="13489" y="161890"/>
                    <a:pt x="16788" y="160335"/>
                  </a:cubicBezTo>
                  <a:cubicBezTo>
                    <a:pt x="25697" y="156116"/>
                    <a:pt x="34252" y="151190"/>
                    <a:pt x="43255" y="147184"/>
                  </a:cubicBezTo>
                  <a:cubicBezTo>
                    <a:pt x="49265" y="144520"/>
                    <a:pt x="52565" y="146712"/>
                    <a:pt x="53908" y="153005"/>
                  </a:cubicBezTo>
                  <a:cubicBezTo>
                    <a:pt x="55817" y="161937"/>
                    <a:pt x="58386" y="163069"/>
                    <a:pt x="66494" y="158426"/>
                  </a:cubicBezTo>
                  <a:cubicBezTo>
                    <a:pt x="68850" y="157082"/>
                    <a:pt x="71184" y="155621"/>
                    <a:pt x="73211" y="153830"/>
                  </a:cubicBezTo>
                  <a:cubicBezTo>
                    <a:pt x="105334" y="125902"/>
                    <a:pt x="130670" y="93377"/>
                    <a:pt x="141983" y="51473"/>
                  </a:cubicBezTo>
                  <a:cubicBezTo>
                    <a:pt x="146484" y="34763"/>
                    <a:pt x="149784" y="17935"/>
                    <a:pt x="145235" y="707"/>
                  </a:cubicBezTo>
                  <a:cubicBezTo>
                    <a:pt x="144504" y="471"/>
                    <a:pt x="143774" y="236"/>
                    <a:pt x="143067" y="0"/>
                  </a:cubicBezTo>
                  <a:cubicBezTo>
                    <a:pt x="141040" y="4902"/>
                    <a:pt x="138895" y="9781"/>
                    <a:pt x="136963" y="14754"/>
                  </a:cubicBezTo>
                  <a:cubicBezTo>
                    <a:pt x="131801" y="28046"/>
                    <a:pt x="127488" y="41763"/>
                    <a:pt x="121361" y="54608"/>
                  </a:cubicBezTo>
                  <a:cubicBezTo>
                    <a:pt x="115539" y="66816"/>
                    <a:pt x="107549" y="69338"/>
                    <a:pt x="94304" y="66227"/>
                  </a:cubicBezTo>
                  <a:cubicBezTo>
                    <a:pt x="89543" y="65119"/>
                    <a:pt x="84618" y="64294"/>
                    <a:pt x="79739" y="64082"/>
                  </a:cubicBezTo>
                  <a:cubicBezTo>
                    <a:pt x="73046" y="63799"/>
                    <a:pt x="70005" y="67594"/>
                    <a:pt x="68238" y="74098"/>
                  </a:cubicBezTo>
                  <a:cubicBezTo>
                    <a:pt x="66140" y="81805"/>
                    <a:pt x="64113" y="90549"/>
                    <a:pt x="59070" y="96182"/>
                  </a:cubicBezTo>
                  <a:cubicBezTo>
                    <a:pt x="45471" y="111431"/>
                    <a:pt x="30222" y="125194"/>
                    <a:pt x="15822" y="139760"/>
                  </a:cubicBezTo>
                  <a:cubicBezTo>
                    <a:pt x="10637" y="144992"/>
                    <a:pt x="5523" y="150460"/>
                    <a:pt x="1375" y="156493"/>
                  </a:cubicBezTo>
                  <a:cubicBezTo>
                    <a:pt x="-1736" y="161065"/>
                    <a:pt x="667" y="164271"/>
                    <a:pt x="6230" y="163516"/>
                  </a:cubicBezTo>
                  <a:close/>
                  <a:moveTo>
                    <a:pt x="69935" y="124440"/>
                  </a:moveTo>
                  <a:cubicBezTo>
                    <a:pt x="77688" y="107730"/>
                    <a:pt x="92112" y="97337"/>
                    <a:pt x="106654" y="87250"/>
                  </a:cubicBezTo>
                  <a:cubicBezTo>
                    <a:pt x="107220" y="87721"/>
                    <a:pt x="107809" y="88192"/>
                    <a:pt x="108374" y="88664"/>
                  </a:cubicBezTo>
                  <a:cubicBezTo>
                    <a:pt x="95907" y="105963"/>
                    <a:pt x="83439" y="123238"/>
                    <a:pt x="70972" y="140537"/>
                  </a:cubicBezTo>
                  <a:cubicBezTo>
                    <a:pt x="69982" y="140207"/>
                    <a:pt x="68992" y="139901"/>
                    <a:pt x="68002" y="139571"/>
                  </a:cubicBezTo>
                  <a:cubicBezTo>
                    <a:pt x="68568" y="134504"/>
                    <a:pt x="67884" y="128848"/>
                    <a:pt x="69935" y="124440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57">
              <a:extLst>
                <a:ext uri="{FF2B5EF4-FFF2-40B4-BE49-F238E27FC236}">
                  <a16:creationId xmlns:a16="http://schemas.microsoft.com/office/drawing/2014/main" xmlns="" id="{795BA0FB-C6D7-42E6-A543-B14863E50E4B}"/>
                </a:ext>
              </a:extLst>
            </p:cNvPr>
            <p:cNvSpPr/>
            <p:nvPr/>
          </p:nvSpPr>
          <p:spPr>
            <a:xfrm>
              <a:off x="910894" y="3764127"/>
              <a:ext cx="266277" cy="168717"/>
            </a:xfrm>
            <a:custGeom>
              <a:avLst/>
              <a:gdLst>
                <a:gd name="connsiteX0" fmla="*/ 181950 w 266277"/>
                <a:gd name="connsiteY0" fmla="*/ 80651 h 168717"/>
                <a:gd name="connsiteX1" fmla="*/ 203774 w 266277"/>
                <a:gd name="connsiteY1" fmla="*/ 70257 h 168717"/>
                <a:gd name="connsiteX2" fmla="*/ 256803 w 266277"/>
                <a:gd name="connsiteY2" fmla="*/ 15484 h 168717"/>
                <a:gd name="connsiteX3" fmla="*/ 266277 w 266277"/>
                <a:gd name="connsiteY3" fmla="*/ 0 h 168717"/>
                <a:gd name="connsiteX4" fmla="*/ 255648 w 266277"/>
                <a:gd name="connsiteY4" fmla="*/ 966 h 168717"/>
                <a:gd name="connsiteX5" fmla="*/ 207050 w 266277"/>
                <a:gd name="connsiteY5" fmla="*/ 24016 h 168717"/>
                <a:gd name="connsiteX6" fmla="*/ 198118 w 266277"/>
                <a:gd name="connsiteY6" fmla="*/ 32760 h 168717"/>
                <a:gd name="connsiteX7" fmla="*/ 188926 w 266277"/>
                <a:gd name="connsiteY7" fmla="*/ 44073 h 168717"/>
                <a:gd name="connsiteX8" fmla="*/ 81455 w 266277"/>
                <a:gd name="connsiteY8" fmla="*/ 116498 h 168717"/>
                <a:gd name="connsiteX9" fmla="*/ 56732 w 266277"/>
                <a:gd name="connsiteY9" fmla="*/ 128023 h 168717"/>
                <a:gd name="connsiteX10" fmla="*/ 6767 w 266277"/>
                <a:gd name="connsiteY10" fmla="*/ 155715 h 168717"/>
                <a:gd name="connsiteX11" fmla="*/ 1511 w 266277"/>
                <a:gd name="connsiteY11" fmla="*/ 161914 h 168717"/>
                <a:gd name="connsiteX12" fmla="*/ 5400 w 266277"/>
                <a:gd name="connsiteY12" fmla="*/ 168702 h 168717"/>
                <a:gd name="connsiteX13" fmla="*/ 28615 w 266277"/>
                <a:gd name="connsiteY13" fmla="*/ 156069 h 168717"/>
                <a:gd name="connsiteX14" fmla="*/ 44641 w 266277"/>
                <a:gd name="connsiteY14" fmla="*/ 147820 h 168717"/>
                <a:gd name="connsiteX15" fmla="*/ 64557 w 266277"/>
                <a:gd name="connsiteY15" fmla="*/ 145204 h 168717"/>
                <a:gd name="connsiteX16" fmla="*/ 99768 w 266277"/>
                <a:gd name="connsiteY16" fmla="*/ 127976 h 168717"/>
                <a:gd name="connsiteX17" fmla="*/ 181950 w 266277"/>
                <a:gd name="connsiteY17" fmla="*/ 80651 h 168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66277" h="168717">
                  <a:moveTo>
                    <a:pt x="181950" y="80651"/>
                  </a:moveTo>
                  <a:cubicBezTo>
                    <a:pt x="188950" y="76668"/>
                    <a:pt x="197458" y="74994"/>
                    <a:pt x="203774" y="70257"/>
                  </a:cubicBezTo>
                  <a:cubicBezTo>
                    <a:pt x="224279" y="54867"/>
                    <a:pt x="241295" y="35824"/>
                    <a:pt x="256803" y="15484"/>
                  </a:cubicBezTo>
                  <a:cubicBezTo>
                    <a:pt x="260008" y="11289"/>
                    <a:pt x="262365" y="6458"/>
                    <a:pt x="266277" y="0"/>
                  </a:cubicBezTo>
                  <a:cubicBezTo>
                    <a:pt x="260927" y="448"/>
                    <a:pt x="258146" y="212"/>
                    <a:pt x="255648" y="966"/>
                  </a:cubicBezTo>
                  <a:cubicBezTo>
                    <a:pt x="238325" y="6269"/>
                    <a:pt x="221780" y="13316"/>
                    <a:pt x="207050" y="24016"/>
                  </a:cubicBezTo>
                  <a:cubicBezTo>
                    <a:pt x="203704" y="26444"/>
                    <a:pt x="200875" y="29649"/>
                    <a:pt x="198118" y="32760"/>
                  </a:cubicBezTo>
                  <a:cubicBezTo>
                    <a:pt x="194913" y="36413"/>
                    <a:pt x="192579" y="40985"/>
                    <a:pt x="188926" y="44073"/>
                  </a:cubicBezTo>
                  <a:cubicBezTo>
                    <a:pt x="155695" y="72048"/>
                    <a:pt x="119023" y="94956"/>
                    <a:pt x="81455" y="116498"/>
                  </a:cubicBezTo>
                  <a:cubicBezTo>
                    <a:pt x="73560" y="121023"/>
                    <a:pt x="65405" y="126043"/>
                    <a:pt x="56732" y="128023"/>
                  </a:cubicBezTo>
                  <a:cubicBezTo>
                    <a:pt x="37147" y="132454"/>
                    <a:pt x="21521" y="143083"/>
                    <a:pt x="6767" y="155715"/>
                  </a:cubicBezTo>
                  <a:cubicBezTo>
                    <a:pt x="4740" y="157459"/>
                    <a:pt x="2996" y="159675"/>
                    <a:pt x="1511" y="161914"/>
                  </a:cubicBezTo>
                  <a:cubicBezTo>
                    <a:pt x="-1482" y="166486"/>
                    <a:pt x="50" y="168937"/>
                    <a:pt x="5400" y="168702"/>
                  </a:cubicBezTo>
                  <a:cubicBezTo>
                    <a:pt x="15134" y="168277"/>
                    <a:pt x="22864" y="163870"/>
                    <a:pt x="28615" y="156069"/>
                  </a:cubicBezTo>
                  <a:cubicBezTo>
                    <a:pt x="32645" y="150601"/>
                    <a:pt x="37618" y="145652"/>
                    <a:pt x="44641" y="147820"/>
                  </a:cubicBezTo>
                  <a:cubicBezTo>
                    <a:pt x="52089" y="150130"/>
                    <a:pt x="58405" y="147914"/>
                    <a:pt x="64557" y="145204"/>
                  </a:cubicBezTo>
                  <a:cubicBezTo>
                    <a:pt x="76506" y="139925"/>
                    <a:pt x="88408" y="134386"/>
                    <a:pt x="99768" y="127976"/>
                  </a:cubicBezTo>
                  <a:cubicBezTo>
                    <a:pt x="127319" y="112515"/>
                    <a:pt x="154470" y="96300"/>
                    <a:pt x="181950" y="80651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58">
              <a:extLst>
                <a:ext uri="{FF2B5EF4-FFF2-40B4-BE49-F238E27FC236}">
                  <a16:creationId xmlns:a16="http://schemas.microsoft.com/office/drawing/2014/main" xmlns="" id="{6D206BA7-3E8E-4DAD-90EC-1102FF363AC7}"/>
                </a:ext>
              </a:extLst>
            </p:cNvPr>
            <p:cNvSpPr/>
            <p:nvPr/>
          </p:nvSpPr>
          <p:spPr>
            <a:xfrm>
              <a:off x="537211" y="2345150"/>
              <a:ext cx="282335" cy="124380"/>
            </a:xfrm>
            <a:custGeom>
              <a:avLst/>
              <a:gdLst>
                <a:gd name="connsiteX0" fmla="*/ 40950 w 282335"/>
                <a:gd name="connsiteY0" fmla="*/ 87206 h 124380"/>
                <a:gd name="connsiteX1" fmla="*/ 98668 w 282335"/>
                <a:gd name="connsiteY1" fmla="*/ 72122 h 124380"/>
                <a:gd name="connsiteX2" fmla="*/ 124263 w 282335"/>
                <a:gd name="connsiteY2" fmla="*/ 49238 h 124380"/>
                <a:gd name="connsiteX3" fmla="*/ 148327 w 282335"/>
                <a:gd name="connsiteY3" fmla="*/ 24373 h 124380"/>
                <a:gd name="connsiteX4" fmla="*/ 242600 w 282335"/>
                <a:gd name="connsiteY4" fmla="*/ 15299 h 124380"/>
                <a:gd name="connsiteX5" fmla="*/ 273474 w 282335"/>
                <a:gd name="connsiteY5" fmla="*/ 18623 h 124380"/>
                <a:gd name="connsiteX6" fmla="*/ 282336 w 282335"/>
                <a:gd name="connsiteY6" fmla="*/ 14804 h 124380"/>
                <a:gd name="connsiteX7" fmla="*/ 277080 w 282335"/>
                <a:gd name="connsiteY7" fmla="*/ 5754 h 124380"/>
                <a:gd name="connsiteX8" fmla="*/ 264047 w 282335"/>
                <a:gd name="connsiteY8" fmla="*/ 1135 h 124380"/>
                <a:gd name="connsiteX9" fmla="*/ 202699 w 282335"/>
                <a:gd name="connsiteY9" fmla="*/ 428 h 124380"/>
                <a:gd name="connsiteX10" fmla="*/ 134846 w 282335"/>
                <a:gd name="connsiteY10" fmla="*/ 6862 h 124380"/>
                <a:gd name="connsiteX11" fmla="*/ 111678 w 282335"/>
                <a:gd name="connsiteY11" fmla="*/ 25269 h 124380"/>
                <a:gd name="connsiteX12" fmla="*/ 101897 w 282335"/>
                <a:gd name="connsiteY12" fmla="*/ 52302 h 124380"/>
                <a:gd name="connsiteX13" fmla="*/ 86342 w 282335"/>
                <a:gd name="connsiteY13" fmla="*/ 58359 h 124380"/>
                <a:gd name="connsiteX14" fmla="*/ 77669 w 282335"/>
                <a:gd name="connsiteY14" fmla="*/ 57015 h 124380"/>
                <a:gd name="connsiteX15" fmla="*/ 4584 w 282335"/>
                <a:gd name="connsiteY15" fmla="*/ 104222 h 124380"/>
                <a:gd name="connsiteX16" fmla="*/ 82 w 282335"/>
                <a:gd name="connsiteY16" fmla="*/ 116619 h 124380"/>
                <a:gd name="connsiteX17" fmla="*/ 1968 w 282335"/>
                <a:gd name="connsiteY17" fmla="*/ 123690 h 124380"/>
                <a:gd name="connsiteX18" fmla="*/ 21718 w 282335"/>
                <a:gd name="connsiteY18" fmla="*/ 123195 h 124380"/>
                <a:gd name="connsiteX19" fmla="*/ 25890 w 282335"/>
                <a:gd name="connsiteY19" fmla="*/ 109148 h 124380"/>
                <a:gd name="connsiteX20" fmla="*/ 40950 w 282335"/>
                <a:gd name="connsiteY20" fmla="*/ 87206 h 124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82335" h="124380">
                  <a:moveTo>
                    <a:pt x="40950" y="87206"/>
                  </a:moveTo>
                  <a:cubicBezTo>
                    <a:pt x="60794" y="84614"/>
                    <a:pt x="80356" y="80536"/>
                    <a:pt x="98668" y="72122"/>
                  </a:cubicBezTo>
                  <a:cubicBezTo>
                    <a:pt x="109486" y="67150"/>
                    <a:pt x="122072" y="61776"/>
                    <a:pt x="124263" y="49238"/>
                  </a:cubicBezTo>
                  <a:cubicBezTo>
                    <a:pt x="126880" y="34272"/>
                    <a:pt x="136330" y="28498"/>
                    <a:pt x="148327" y="24373"/>
                  </a:cubicBezTo>
                  <a:cubicBezTo>
                    <a:pt x="178965" y="13791"/>
                    <a:pt x="210523" y="11529"/>
                    <a:pt x="242600" y="15299"/>
                  </a:cubicBezTo>
                  <a:cubicBezTo>
                    <a:pt x="252875" y="16501"/>
                    <a:pt x="263151" y="18033"/>
                    <a:pt x="273474" y="18623"/>
                  </a:cubicBezTo>
                  <a:cubicBezTo>
                    <a:pt x="276349" y="18788"/>
                    <a:pt x="279390" y="16148"/>
                    <a:pt x="282336" y="14804"/>
                  </a:cubicBezTo>
                  <a:cubicBezTo>
                    <a:pt x="280639" y="11693"/>
                    <a:pt x="279696" y="7522"/>
                    <a:pt x="277080" y="5754"/>
                  </a:cubicBezTo>
                  <a:cubicBezTo>
                    <a:pt x="273356" y="3232"/>
                    <a:pt x="268501" y="1276"/>
                    <a:pt x="264047" y="1135"/>
                  </a:cubicBezTo>
                  <a:cubicBezTo>
                    <a:pt x="243613" y="428"/>
                    <a:pt x="223085" y="-586"/>
                    <a:pt x="202699" y="428"/>
                  </a:cubicBezTo>
                  <a:cubicBezTo>
                    <a:pt x="180026" y="1536"/>
                    <a:pt x="157495" y="5047"/>
                    <a:pt x="134846" y="6862"/>
                  </a:cubicBezTo>
                  <a:cubicBezTo>
                    <a:pt x="116745" y="8300"/>
                    <a:pt x="116910" y="7923"/>
                    <a:pt x="111678" y="25269"/>
                  </a:cubicBezTo>
                  <a:cubicBezTo>
                    <a:pt x="108921" y="34437"/>
                    <a:pt x="105833" y="43581"/>
                    <a:pt x="101897" y="52302"/>
                  </a:cubicBezTo>
                  <a:cubicBezTo>
                    <a:pt x="99069" y="58547"/>
                    <a:pt x="94143" y="62459"/>
                    <a:pt x="86342" y="58359"/>
                  </a:cubicBezTo>
                  <a:cubicBezTo>
                    <a:pt x="83891" y="57062"/>
                    <a:pt x="80568" y="57416"/>
                    <a:pt x="77669" y="57015"/>
                  </a:cubicBezTo>
                  <a:cubicBezTo>
                    <a:pt x="46748" y="62766"/>
                    <a:pt x="20492" y="75540"/>
                    <a:pt x="4584" y="104222"/>
                  </a:cubicBezTo>
                  <a:cubicBezTo>
                    <a:pt x="2463" y="108040"/>
                    <a:pt x="931" y="112353"/>
                    <a:pt x="82" y="116619"/>
                  </a:cubicBezTo>
                  <a:cubicBezTo>
                    <a:pt x="-365" y="118882"/>
                    <a:pt x="1119" y="123619"/>
                    <a:pt x="1968" y="123690"/>
                  </a:cubicBezTo>
                  <a:cubicBezTo>
                    <a:pt x="8567" y="124161"/>
                    <a:pt x="15708" y="125198"/>
                    <a:pt x="21718" y="123195"/>
                  </a:cubicBezTo>
                  <a:cubicBezTo>
                    <a:pt x="27233" y="121357"/>
                    <a:pt x="27657" y="115158"/>
                    <a:pt x="25890" y="109148"/>
                  </a:cubicBezTo>
                  <a:cubicBezTo>
                    <a:pt x="21742" y="94960"/>
                    <a:pt x="26172" y="89139"/>
                    <a:pt x="40950" y="87206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59">
              <a:extLst>
                <a:ext uri="{FF2B5EF4-FFF2-40B4-BE49-F238E27FC236}">
                  <a16:creationId xmlns:a16="http://schemas.microsoft.com/office/drawing/2014/main" xmlns="" id="{EE923DDB-D450-4705-9B09-F3F515F33C08}"/>
                </a:ext>
              </a:extLst>
            </p:cNvPr>
            <p:cNvSpPr/>
            <p:nvPr/>
          </p:nvSpPr>
          <p:spPr>
            <a:xfrm>
              <a:off x="313772" y="2934986"/>
              <a:ext cx="76125" cy="241349"/>
            </a:xfrm>
            <a:custGeom>
              <a:avLst/>
              <a:gdLst>
                <a:gd name="connsiteX0" fmla="*/ 73745 w 76125"/>
                <a:gd name="connsiteY0" fmla="*/ 94778 h 241349"/>
                <a:gd name="connsiteX1" fmla="*/ 50577 w 76125"/>
                <a:gd name="connsiteY1" fmla="*/ 101919 h 241349"/>
                <a:gd name="connsiteX2" fmla="*/ 40962 w 76125"/>
                <a:gd name="connsiteY2" fmla="*/ 94755 h 241349"/>
                <a:gd name="connsiteX3" fmla="*/ 41763 w 76125"/>
                <a:gd name="connsiteY3" fmla="*/ 87425 h 241349"/>
                <a:gd name="connsiteX4" fmla="*/ 59203 w 76125"/>
                <a:gd name="connsiteY4" fmla="*/ 25535 h 241349"/>
                <a:gd name="connsiteX5" fmla="*/ 62715 w 76125"/>
                <a:gd name="connsiteY5" fmla="*/ 11960 h 241349"/>
                <a:gd name="connsiteX6" fmla="*/ 53641 w 76125"/>
                <a:gd name="connsiteY6" fmla="*/ 10 h 241349"/>
                <a:gd name="connsiteX7" fmla="*/ 40938 w 76125"/>
                <a:gd name="connsiteY7" fmla="*/ 11724 h 241349"/>
                <a:gd name="connsiteX8" fmla="*/ 41857 w 76125"/>
                <a:gd name="connsiteY8" fmla="*/ 25747 h 241349"/>
                <a:gd name="connsiteX9" fmla="*/ 15531 w 76125"/>
                <a:gd name="connsiteY9" fmla="*/ 53935 h 241349"/>
                <a:gd name="connsiteX10" fmla="*/ 589 w 76125"/>
                <a:gd name="connsiteY10" fmla="*/ 55655 h 241349"/>
                <a:gd name="connsiteX11" fmla="*/ 0 w 76125"/>
                <a:gd name="connsiteY11" fmla="*/ 57635 h 241349"/>
                <a:gd name="connsiteX12" fmla="*/ 7495 w 76125"/>
                <a:gd name="connsiteY12" fmla="*/ 63975 h 241349"/>
                <a:gd name="connsiteX13" fmla="*/ 22437 w 76125"/>
                <a:gd name="connsiteY13" fmla="*/ 82664 h 241349"/>
                <a:gd name="connsiteX14" fmla="*/ 30332 w 76125"/>
                <a:gd name="connsiteY14" fmla="*/ 114057 h 241349"/>
                <a:gd name="connsiteX15" fmla="*/ 36554 w 76125"/>
                <a:gd name="connsiteY15" fmla="*/ 183466 h 241349"/>
                <a:gd name="connsiteX16" fmla="*/ 53029 w 76125"/>
                <a:gd name="connsiteY16" fmla="*/ 235174 h 241349"/>
                <a:gd name="connsiteX17" fmla="*/ 58402 w 76125"/>
                <a:gd name="connsiteY17" fmla="*/ 241349 h 241349"/>
                <a:gd name="connsiteX18" fmla="*/ 60500 w 76125"/>
                <a:gd name="connsiteY18" fmla="*/ 240619 h 241349"/>
                <a:gd name="connsiteX19" fmla="*/ 60429 w 76125"/>
                <a:gd name="connsiteY19" fmla="*/ 227680 h 241349"/>
                <a:gd name="connsiteX20" fmla="*/ 55904 w 76125"/>
                <a:gd name="connsiteY20" fmla="*/ 187189 h 241349"/>
                <a:gd name="connsiteX21" fmla="*/ 72284 w 76125"/>
                <a:gd name="connsiteY21" fmla="*/ 108519 h 241349"/>
                <a:gd name="connsiteX22" fmla="*/ 76125 w 76125"/>
                <a:gd name="connsiteY22" fmla="*/ 96499 h 241349"/>
                <a:gd name="connsiteX23" fmla="*/ 73745 w 76125"/>
                <a:gd name="connsiteY23" fmla="*/ 94778 h 241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6125" h="241349">
                  <a:moveTo>
                    <a:pt x="73745" y="94778"/>
                  </a:moveTo>
                  <a:cubicBezTo>
                    <a:pt x="66038" y="97182"/>
                    <a:pt x="58379" y="99775"/>
                    <a:pt x="50577" y="101919"/>
                  </a:cubicBezTo>
                  <a:cubicBezTo>
                    <a:pt x="44073" y="103711"/>
                    <a:pt x="41150" y="101425"/>
                    <a:pt x="40962" y="94755"/>
                  </a:cubicBezTo>
                  <a:cubicBezTo>
                    <a:pt x="40891" y="92327"/>
                    <a:pt x="41103" y="89758"/>
                    <a:pt x="41763" y="87425"/>
                  </a:cubicBezTo>
                  <a:cubicBezTo>
                    <a:pt x="47514" y="66779"/>
                    <a:pt x="53382" y="46181"/>
                    <a:pt x="59203" y="25535"/>
                  </a:cubicBezTo>
                  <a:cubicBezTo>
                    <a:pt x="60476" y="21033"/>
                    <a:pt x="62173" y="16555"/>
                    <a:pt x="62715" y="11960"/>
                  </a:cubicBezTo>
                  <a:cubicBezTo>
                    <a:pt x="63540" y="4983"/>
                    <a:pt x="59533" y="199"/>
                    <a:pt x="53641" y="10"/>
                  </a:cubicBezTo>
                  <a:cubicBezTo>
                    <a:pt x="45722" y="-249"/>
                    <a:pt x="40655" y="4347"/>
                    <a:pt x="40938" y="11724"/>
                  </a:cubicBezTo>
                  <a:cubicBezTo>
                    <a:pt x="41127" y="16414"/>
                    <a:pt x="42022" y="21104"/>
                    <a:pt x="41857" y="25747"/>
                  </a:cubicBezTo>
                  <a:cubicBezTo>
                    <a:pt x="41197" y="44177"/>
                    <a:pt x="33726" y="52026"/>
                    <a:pt x="15531" y="53935"/>
                  </a:cubicBezTo>
                  <a:cubicBezTo>
                    <a:pt x="10535" y="54453"/>
                    <a:pt x="5562" y="55089"/>
                    <a:pt x="589" y="55655"/>
                  </a:cubicBezTo>
                  <a:cubicBezTo>
                    <a:pt x="401" y="56315"/>
                    <a:pt x="189" y="56975"/>
                    <a:pt x="0" y="57635"/>
                  </a:cubicBezTo>
                  <a:cubicBezTo>
                    <a:pt x="2522" y="59732"/>
                    <a:pt x="5350" y="61547"/>
                    <a:pt x="7495" y="63975"/>
                  </a:cubicBezTo>
                  <a:cubicBezTo>
                    <a:pt x="12774" y="69985"/>
                    <a:pt x="19420" y="75570"/>
                    <a:pt x="22437" y="82664"/>
                  </a:cubicBezTo>
                  <a:cubicBezTo>
                    <a:pt x="26609" y="92492"/>
                    <a:pt x="29083" y="103381"/>
                    <a:pt x="30332" y="114057"/>
                  </a:cubicBezTo>
                  <a:cubicBezTo>
                    <a:pt x="33019" y="137130"/>
                    <a:pt x="34127" y="160369"/>
                    <a:pt x="36554" y="183466"/>
                  </a:cubicBezTo>
                  <a:cubicBezTo>
                    <a:pt x="38487" y="201731"/>
                    <a:pt x="42564" y="219549"/>
                    <a:pt x="53029" y="235174"/>
                  </a:cubicBezTo>
                  <a:cubicBezTo>
                    <a:pt x="54537" y="237413"/>
                    <a:pt x="56587" y="239299"/>
                    <a:pt x="58402" y="241349"/>
                  </a:cubicBezTo>
                  <a:cubicBezTo>
                    <a:pt x="59109" y="241114"/>
                    <a:pt x="59793" y="240878"/>
                    <a:pt x="60500" y="240619"/>
                  </a:cubicBezTo>
                  <a:cubicBezTo>
                    <a:pt x="60500" y="236306"/>
                    <a:pt x="60877" y="231946"/>
                    <a:pt x="60429" y="227680"/>
                  </a:cubicBezTo>
                  <a:cubicBezTo>
                    <a:pt x="59038" y="214175"/>
                    <a:pt x="56799" y="200718"/>
                    <a:pt x="55904" y="187189"/>
                  </a:cubicBezTo>
                  <a:cubicBezTo>
                    <a:pt x="54042" y="159544"/>
                    <a:pt x="58143" y="132982"/>
                    <a:pt x="72284" y="108519"/>
                  </a:cubicBezTo>
                  <a:cubicBezTo>
                    <a:pt x="74334" y="104960"/>
                    <a:pt x="74876" y="100529"/>
                    <a:pt x="76125" y="96499"/>
                  </a:cubicBezTo>
                  <a:cubicBezTo>
                    <a:pt x="75301" y="95957"/>
                    <a:pt x="74523" y="95368"/>
                    <a:pt x="73745" y="94778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260">
              <a:extLst>
                <a:ext uri="{FF2B5EF4-FFF2-40B4-BE49-F238E27FC236}">
                  <a16:creationId xmlns:a16="http://schemas.microsoft.com/office/drawing/2014/main" xmlns="" id="{32D63C21-9437-44C2-8BB7-82571088F3AB}"/>
                </a:ext>
              </a:extLst>
            </p:cNvPr>
            <p:cNvSpPr/>
            <p:nvPr/>
          </p:nvSpPr>
          <p:spPr>
            <a:xfrm>
              <a:off x="609188" y="3002390"/>
              <a:ext cx="50132" cy="228685"/>
            </a:xfrm>
            <a:custGeom>
              <a:avLst/>
              <a:gdLst>
                <a:gd name="connsiteX0" fmla="*/ 23251 w 50132"/>
                <a:gd name="connsiteY0" fmla="*/ 28104 h 228685"/>
                <a:gd name="connsiteX1" fmla="*/ 19409 w 50132"/>
                <a:gd name="connsiteY1" fmla="*/ 6351 h 228685"/>
                <a:gd name="connsiteX2" fmla="*/ 7437 w 50132"/>
                <a:gd name="connsiteY2" fmla="*/ 4631 h 228685"/>
                <a:gd name="connsiteX3" fmla="*/ 1356 w 50132"/>
                <a:gd name="connsiteY3" fmla="*/ 23980 h 228685"/>
                <a:gd name="connsiteX4" fmla="*/ 272 w 50132"/>
                <a:gd name="connsiteY4" fmla="*/ 137650 h 228685"/>
                <a:gd name="connsiteX5" fmla="*/ 7272 w 50132"/>
                <a:gd name="connsiteY5" fmla="*/ 190372 h 228685"/>
                <a:gd name="connsiteX6" fmla="*/ 14083 w 50132"/>
                <a:gd name="connsiteY6" fmla="*/ 200200 h 228685"/>
                <a:gd name="connsiteX7" fmla="*/ 19621 w 50132"/>
                <a:gd name="connsiteY7" fmla="*/ 216768 h 228685"/>
                <a:gd name="connsiteX8" fmla="*/ 25419 w 50132"/>
                <a:gd name="connsiteY8" fmla="*/ 227963 h 228685"/>
                <a:gd name="connsiteX9" fmla="*/ 45240 w 50132"/>
                <a:gd name="connsiteY9" fmla="*/ 228293 h 228685"/>
                <a:gd name="connsiteX10" fmla="*/ 49435 w 50132"/>
                <a:gd name="connsiteY10" fmla="*/ 220775 h 228685"/>
                <a:gd name="connsiteX11" fmla="*/ 43425 w 50132"/>
                <a:gd name="connsiteY11" fmla="*/ 208920 h 228685"/>
                <a:gd name="connsiteX12" fmla="*/ 26338 w 50132"/>
                <a:gd name="connsiteY12" fmla="*/ 167487 h 228685"/>
                <a:gd name="connsiteX13" fmla="*/ 23439 w 50132"/>
                <a:gd name="connsiteY13" fmla="*/ 85917 h 228685"/>
                <a:gd name="connsiteX14" fmla="*/ 23251 w 50132"/>
                <a:gd name="connsiteY14" fmla="*/ 28104 h 228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132" h="228685">
                  <a:moveTo>
                    <a:pt x="23251" y="28104"/>
                  </a:moveTo>
                  <a:cubicBezTo>
                    <a:pt x="23062" y="20798"/>
                    <a:pt x="21483" y="13374"/>
                    <a:pt x="19409" y="6351"/>
                  </a:cubicBezTo>
                  <a:cubicBezTo>
                    <a:pt x="17170" y="-1285"/>
                    <a:pt x="11349" y="-2251"/>
                    <a:pt x="7437" y="4631"/>
                  </a:cubicBezTo>
                  <a:cubicBezTo>
                    <a:pt x="4137" y="10405"/>
                    <a:pt x="1497" y="17452"/>
                    <a:pt x="1356" y="23980"/>
                  </a:cubicBezTo>
                  <a:cubicBezTo>
                    <a:pt x="413" y="61854"/>
                    <a:pt x="-459" y="99776"/>
                    <a:pt x="272" y="137650"/>
                  </a:cubicBezTo>
                  <a:cubicBezTo>
                    <a:pt x="625" y="155279"/>
                    <a:pt x="4349" y="172884"/>
                    <a:pt x="7272" y="190372"/>
                  </a:cubicBezTo>
                  <a:cubicBezTo>
                    <a:pt x="7884" y="193978"/>
                    <a:pt x="11019" y="197937"/>
                    <a:pt x="14083" y="200200"/>
                  </a:cubicBezTo>
                  <a:cubicBezTo>
                    <a:pt x="21365" y="205550"/>
                    <a:pt x="22732" y="207977"/>
                    <a:pt x="19621" y="216768"/>
                  </a:cubicBezTo>
                  <a:cubicBezTo>
                    <a:pt x="17500" y="222802"/>
                    <a:pt x="19621" y="227044"/>
                    <a:pt x="25419" y="227963"/>
                  </a:cubicBezTo>
                  <a:cubicBezTo>
                    <a:pt x="31900" y="228977"/>
                    <a:pt x="38664" y="228765"/>
                    <a:pt x="45240" y="228293"/>
                  </a:cubicBezTo>
                  <a:cubicBezTo>
                    <a:pt x="49341" y="227987"/>
                    <a:pt x="51273" y="224923"/>
                    <a:pt x="49435" y="220775"/>
                  </a:cubicBezTo>
                  <a:cubicBezTo>
                    <a:pt x="47620" y="216721"/>
                    <a:pt x="45735" y="212667"/>
                    <a:pt x="43425" y="208920"/>
                  </a:cubicBezTo>
                  <a:cubicBezTo>
                    <a:pt x="35483" y="196028"/>
                    <a:pt x="28954" y="182641"/>
                    <a:pt x="26338" y="167487"/>
                  </a:cubicBezTo>
                  <a:cubicBezTo>
                    <a:pt x="21742" y="140973"/>
                    <a:pt x="21248" y="114317"/>
                    <a:pt x="23439" y="85917"/>
                  </a:cubicBezTo>
                  <a:cubicBezTo>
                    <a:pt x="23439" y="67723"/>
                    <a:pt x="23769" y="47902"/>
                    <a:pt x="23251" y="28104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261">
              <a:extLst>
                <a:ext uri="{FF2B5EF4-FFF2-40B4-BE49-F238E27FC236}">
                  <a16:creationId xmlns:a16="http://schemas.microsoft.com/office/drawing/2014/main" xmlns="" id="{C9DCC392-68D3-461A-A7F1-03632F7E68F7}"/>
                </a:ext>
              </a:extLst>
            </p:cNvPr>
            <p:cNvSpPr/>
            <p:nvPr/>
          </p:nvSpPr>
          <p:spPr>
            <a:xfrm>
              <a:off x="357150" y="3447786"/>
              <a:ext cx="154218" cy="225815"/>
            </a:xfrm>
            <a:custGeom>
              <a:avLst/>
              <a:gdLst>
                <a:gd name="connsiteX0" fmla="*/ 139111 w 154218"/>
                <a:gd name="connsiteY0" fmla="*/ 216223 h 225815"/>
                <a:gd name="connsiteX1" fmla="*/ 151579 w 154218"/>
                <a:gd name="connsiteY1" fmla="*/ 225815 h 225815"/>
                <a:gd name="connsiteX2" fmla="*/ 154218 w 154218"/>
                <a:gd name="connsiteY2" fmla="*/ 223694 h 225815"/>
                <a:gd name="connsiteX3" fmla="*/ 150824 w 154218"/>
                <a:gd name="connsiteY3" fmla="*/ 214456 h 225815"/>
                <a:gd name="connsiteX4" fmla="*/ 84857 w 154218"/>
                <a:gd name="connsiteY4" fmla="*/ 117873 h 225815"/>
                <a:gd name="connsiteX5" fmla="*/ 58602 w 154218"/>
                <a:gd name="connsiteY5" fmla="*/ 78585 h 225815"/>
                <a:gd name="connsiteX6" fmla="*/ 44791 w 154218"/>
                <a:gd name="connsiteY6" fmla="*/ 50703 h 225815"/>
                <a:gd name="connsiteX7" fmla="*/ 16745 w 154218"/>
                <a:gd name="connsiteY7" fmla="*/ 5452 h 225815"/>
                <a:gd name="connsiteX8" fmla="*/ 3947 w 154218"/>
                <a:gd name="connsiteY8" fmla="*/ 1234 h 225815"/>
                <a:gd name="connsiteX9" fmla="*/ 1449 w 154218"/>
                <a:gd name="connsiteY9" fmla="*/ 13772 h 225815"/>
                <a:gd name="connsiteX10" fmla="*/ 16438 w 154218"/>
                <a:gd name="connsiteY10" fmla="*/ 45023 h 225815"/>
                <a:gd name="connsiteX11" fmla="*/ 101402 w 154218"/>
                <a:gd name="connsiteY11" fmla="*/ 168450 h 225815"/>
                <a:gd name="connsiteX12" fmla="*/ 139111 w 154218"/>
                <a:gd name="connsiteY12" fmla="*/ 216223 h 225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4218" h="225815">
                  <a:moveTo>
                    <a:pt x="139111" y="216223"/>
                  </a:moveTo>
                  <a:cubicBezTo>
                    <a:pt x="142363" y="220159"/>
                    <a:pt x="147384" y="222657"/>
                    <a:pt x="151579" y="225815"/>
                  </a:cubicBezTo>
                  <a:cubicBezTo>
                    <a:pt x="152451" y="225108"/>
                    <a:pt x="153346" y="224401"/>
                    <a:pt x="154218" y="223694"/>
                  </a:cubicBezTo>
                  <a:cubicBezTo>
                    <a:pt x="153111" y="220607"/>
                    <a:pt x="152333" y="217354"/>
                    <a:pt x="150824" y="214456"/>
                  </a:cubicBezTo>
                  <a:cubicBezTo>
                    <a:pt x="132724" y="179622"/>
                    <a:pt x="110570" y="147427"/>
                    <a:pt x="84857" y="117873"/>
                  </a:cubicBezTo>
                  <a:cubicBezTo>
                    <a:pt x="74298" y="105759"/>
                    <a:pt x="65767" y="92749"/>
                    <a:pt x="58602" y="78585"/>
                  </a:cubicBezTo>
                  <a:cubicBezTo>
                    <a:pt x="53935" y="69322"/>
                    <a:pt x="49976" y="59659"/>
                    <a:pt x="44791" y="50703"/>
                  </a:cubicBezTo>
                  <a:cubicBezTo>
                    <a:pt x="35882" y="35360"/>
                    <a:pt x="26431" y="20324"/>
                    <a:pt x="16745" y="5452"/>
                  </a:cubicBezTo>
                  <a:cubicBezTo>
                    <a:pt x="14011" y="1281"/>
                    <a:pt x="9415" y="-1830"/>
                    <a:pt x="3947" y="1234"/>
                  </a:cubicBezTo>
                  <a:cubicBezTo>
                    <a:pt x="-1379" y="4227"/>
                    <a:pt x="-342" y="9553"/>
                    <a:pt x="1449" y="13772"/>
                  </a:cubicBezTo>
                  <a:cubicBezTo>
                    <a:pt x="5998" y="24401"/>
                    <a:pt x="10051" y="35525"/>
                    <a:pt x="16438" y="45023"/>
                  </a:cubicBezTo>
                  <a:cubicBezTo>
                    <a:pt x="44296" y="86480"/>
                    <a:pt x="72601" y="127630"/>
                    <a:pt x="101402" y="168450"/>
                  </a:cubicBezTo>
                  <a:cubicBezTo>
                    <a:pt x="113092" y="185042"/>
                    <a:pt x="126196" y="200597"/>
                    <a:pt x="139111" y="216223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262">
              <a:extLst>
                <a:ext uri="{FF2B5EF4-FFF2-40B4-BE49-F238E27FC236}">
                  <a16:creationId xmlns:a16="http://schemas.microsoft.com/office/drawing/2014/main" xmlns="" id="{810297AE-7BC7-4E2C-BA2C-4835EF1EC5A5}"/>
                </a:ext>
              </a:extLst>
            </p:cNvPr>
            <p:cNvSpPr/>
            <p:nvPr/>
          </p:nvSpPr>
          <p:spPr>
            <a:xfrm>
              <a:off x="478628" y="3355901"/>
              <a:ext cx="122887" cy="213703"/>
            </a:xfrm>
            <a:custGeom>
              <a:avLst/>
              <a:gdLst>
                <a:gd name="connsiteX0" fmla="*/ 115489 w 122887"/>
                <a:gd name="connsiteY0" fmla="*/ 197950 h 213703"/>
                <a:gd name="connsiteX1" fmla="*/ 91709 w 122887"/>
                <a:gd name="connsiteY1" fmla="*/ 169644 h 213703"/>
                <a:gd name="connsiteX2" fmla="*/ 51218 w 122887"/>
                <a:gd name="connsiteY2" fmla="*/ 95711 h 213703"/>
                <a:gd name="connsiteX3" fmla="*/ 11577 w 122887"/>
                <a:gd name="connsiteY3" fmla="*/ 13811 h 213703"/>
                <a:gd name="connsiteX4" fmla="*/ 1819 w 122887"/>
                <a:gd name="connsiteY4" fmla="*/ 0 h 213703"/>
                <a:gd name="connsiteX5" fmla="*/ 5 w 122887"/>
                <a:gd name="connsiteY5" fmla="*/ 5916 h 213703"/>
                <a:gd name="connsiteX6" fmla="*/ 11765 w 122887"/>
                <a:gd name="connsiteY6" fmla="*/ 44285 h 213703"/>
                <a:gd name="connsiteX7" fmla="*/ 22135 w 122887"/>
                <a:gd name="connsiteY7" fmla="*/ 71553 h 213703"/>
                <a:gd name="connsiteX8" fmla="*/ 27155 w 122887"/>
                <a:gd name="connsiteY8" fmla="*/ 94579 h 213703"/>
                <a:gd name="connsiteX9" fmla="*/ 72171 w 122887"/>
                <a:gd name="connsiteY9" fmla="*/ 174264 h 213703"/>
                <a:gd name="connsiteX10" fmla="*/ 105308 w 122887"/>
                <a:gd name="connsiteY10" fmla="*/ 209050 h 213703"/>
                <a:gd name="connsiteX11" fmla="*/ 121381 w 122887"/>
                <a:gd name="connsiteY11" fmla="*/ 211124 h 213703"/>
                <a:gd name="connsiteX12" fmla="*/ 115489 w 122887"/>
                <a:gd name="connsiteY12" fmla="*/ 197950 h 213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2887" h="213703">
                  <a:moveTo>
                    <a:pt x="115489" y="197950"/>
                  </a:moveTo>
                  <a:cubicBezTo>
                    <a:pt x="107664" y="188405"/>
                    <a:pt x="97931" y="180085"/>
                    <a:pt x="91709" y="169644"/>
                  </a:cubicBezTo>
                  <a:cubicBezTo>
                    <a:pt x="77308" y="145534"/>
                    <a:pt x="63969" y="120740"/>
                    <a:pt x="51218" y="95711"/>
                  </a:cubicBezTo>
                  <a:cubicBezTo>
                    <a:pt x="37455" y="68701"/>
                    <a:pt x="24916" y="41056"/>
                    <a:pt x="11577" y="13811"/>
                  </a:cubicBezTo>
                  <a:cubicBezTo>
                    <a:pt x="9385" y="9333"/>
                    <a:pt x="5802" y="5539"/>
                    <a:pt x="1819" y="0"/>
                  </a:cubicBezTo>
                  <a:cubicBezTo>
                    <a:pt x="688" y="3606"/>
                    <a:pt x="-66" y="4808"/>
                    <a:pt x="5" y="5916"/>
                  </a:cubicBezTo>
                  <a:cubicBezTo>
                    <a:pt x="971" y="19609"/>
                    <a:pt x="3304" y="33019"/>
                    <a:pt x="11765" y="44285"/>
                  </a:cubicBezTo>
                  <a:cubicBezTo>
                    <a:pt x="17940" y="52487"/>
                    <a:pt x="20815" y="61537"/>
                    <a:pt x="22135" y="71553"/>
                  </a:cubicBezTo>
                  <a:cubicBezTo>
                    <a:pt x="23149" y="79331"/>
                    <a:pt x="24351" y="87320"/>
                    <a:pt x="27155" y="94579"/>
                  </a:cubicBezTo>
                  <a:cubicBezTo>
                    <a:pt x="38209" y="123333"/>
                    <a:pt x="53198" y="150083"/>
                    <a:pt x="72171" y="174264"/>
                  </a:cubicBezTo>
                  <a:cubicBezTo>
                    <a:pt x="82022" y="186826"/>
                    <a:pt x="93830" y="197879"/>
                    <a:pt x="105308" y="209050"/>
                  </a:cubicBezTo>
                  <a:cubicBezTo>
                    <a:pt x="109644" y="213269"/>
                    <a:pt x="117139" y="215956"/>
                    <a:pt x="121381" y="211124"/>
                  </a:cubicBezTo>
                  <a:cubicBezTo>
                    <a:pt x="126048" y="205798"/>
                    <a:pt x="118671" y="201815"/>
                    <a:pt x="115489" y="197950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263">
              <a:extLst>
                <a:ext uri="{FF2B5EF4-FFF2-40B4-BE49-F238E27FC236}">
                  <a16:creationId xmlns:a16="http://schemas.microsoft.com/office/drawing/2014/main" xmlns="" id="{0C4C4E2F-DE2D-4DB5-8EEC-4ADD747ED448}"/>
                </a:ext>
              </a:extLst>
            </p:cNvPr>
            <p:cNvSpPr/>
            <p:nvPr/>
          </p:nvSpPr>
          <p:spPr>
            <a:xfrm>
              <a:off x="460579" y="3776288"/>
              <a:ext cx="175526" cy="116078"/>
            </a:xfrm>
            <a:custGeom>
              <a:avLst/>
              <a:gdLst>
                <a:gd name="connsiteX0" fmla="*/ 169833 w 175526"/>
                <a:gd name="connsiteY0" fmla="*/ 99199 h 116078"/>
                <a:gd name="connsiteX1" fmla="*/ 142046 w 175526"/>
                <a:gd name="connsiteY1" fmla="*/ 82300 h 116078"/>
                <a:gd name="connsiteX2" fmla="*/ 74735 w 175526"/>
                <a:gd name="connsiteY2" fmla="*/ 43530 h 116078"/>
                <a:gd name="connsiteX3" fmla="*/ 20434 w 175526"/>
                <a:gd name="connsiteY3" fmla="*/ 7660 h 116078"/>
                <a:gd name="connsiteX4" fmla="*/ 1815 w 175526"/>
                <a:gd name="connsiteY4" fmla="*/ 0 h 116078"/>
                <a:gd name="connsiteX5" fmla="*/ 0 w 175526"/>
                <a:gd name="connsiteY5" fmla="*/ 2003 h 116078"/>
                <a:gd name="connsiteX6" fmla="*/ 4926 w 175526"/>
                <a:gd name="connsiteY6" fmla="*/ 11878 h 116078"/>
                <a:gd name="connsiteX7" fmla="*/ 60311 w 175526"/>
                <a:gd name="connsiteY7" fmla="*/ 59463 h 116078"/>
                <a:gd name="connsiteX8" fmla="*/ 89654 w 175526"/>
                <a:gd name="connsiteY8" fmla="*/ 73462 h 116078"/>
                <a:gd name="connsiteX9" fmla="*/ 98727 w 175526"/>
                <a:gd name="connsiteY9" fmla="*/ 97643 h 116078"/>
                <a:gd name="connsiteX10" fmla="*/ 112444 w 175526"/>
                <a:gd name="connsiteY10" fmla="*/ 95522 h 116078"/>
                <a:gd name="connsiteX11" fmla="*/ 143790 w 175526"/>
                <a:gd name="connsiteY11" fmla="*/ 105374 h 116078"/>
                <a:gd name="connsiteX12" fmla="*/ 163163 w 175526"/>
                <a:gd name="connsiteY12" fmla="*/ 116074 h 116078"/>
                <a:gd name="connsiteX13" fmla="*/ 174311 w 175526"/>
                <a:gd name="connsiteY13" fmla="*/ 111030 h 116078"/>
                <a:gd name="connsiteX14" fmla="*/ 169833 w 175526"/>
                <a:gd name="connsiteY14" fmla="*/ 99199 h 116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75526" h="116078">
                  <a:moveTo>
                    <a:pt x="169833" y="99199"/>
                  </a:moveTo>
                  <a:cubicBezTo>
                    <a:pt x="160735" y="93307"/>
                    <a:pt x="151685" y="87203"/>
                    <a:pt x="142046" y="82300"/>
                  </a:cubicBezTo>
                  <a:cubicBezTo>
                    <a:pt x="118925" y="70563"/>
                    <a:pt x="95711" y="59227"/>
                    <a:pt x="74735" y="43530"/>
                  </a:cubicBezTo>
                  <a:cubicBezTo>
                    <a:pt x="57389" y="30544"/>
                    <a:pt x="38817" y="19184"/>
                    <a:pt x="20434" y="7660"/>
                  </a:cubicBezTo>
                  <a:cubicBezTo>
                    <a:pt x="14824" y="4148"/>
                    <a:pt x="8060" y="2498"/>
                    <a:pt x="1815" y="0"/>
                  </a:cubicBezTo>
                  <a:cubicBezTo>
                    <a:pt x="1202" y="660"/>
                    <a:pt x="589" y="1343"/>
                    <a:pt x="0" y="2003"/>
                  </a:cubicBezTo>
                  <a:cubicBezTo>
                    <a:pt x="1626" y="5303"/>
                    <a:pt x="2757" y="8979"/>
                    <a:pt x="4926" y="11878"/>
                  </a:cubicBezTo>
                  <a:cubicBezTo>
                    <a:pt x="19844" y="31817"/>
                    <a:pt x="39218" y="46783"/>
                    <a:pt x="60311" y="59463"/>
                  </a:cubicBezTo>
                  <a:cubicBezTo>
                    <a:pt x="69550" y="65025"/>
                    <a:pt x="79991" y="68536"/>
                    <a:pt x="89654" y="73462"/>
                  </a:cubicBezTo>
                  <a:cubicBezTo>
                    <a:pt x="100943" y="79213"/>
                    <a:pt x="102993" y="84162"/>
                    <a:pt x="98727" y="97643"/>
                  </a:cubicBezTo>
                  <a:cubicBezTo>
                    <a:pt x="104266" y="96818"/>
                    <a:pt x="108485" y="96653"/>
                    <a:pt x="112444" y="95522"/>
                  </a:cubicBezTo>
                  <a:cubicBezTo>
                    <a:pt x="125171" y="91845"/>
                    <a:pt x="135706" y="93967"/>
                    <a:pt x="143790" y="105374"/>
                  </a:cubicBezTo>
                  <a:cubicBezTo>
                    <a:pt x="148409" y="111878"/>
                    <a:pt x="155079" y="116238"/>
                    <a:pt x="163163" y="116074"/>
                  </a:cubicBezTo>
                  <a:cubicBezTo>
                    <a:pt x="167028" y="116003"/>
                    <a:pt x="172237" y="113976"/>
                    <a:pt x="174311" y="111030"/>
                  </a:cubicBezTo>
                  <a:cubicBezTo>
                    <a:pt x="177445" y="106505"/>
                    <a:pt x="174004" y="101909"/>
                    <a:pt x="169833" y="99199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264">
              <a:extLst>
                <a:ext uri="{FF2B5EF4-FFF2-40B4-BE49-F238E27FC236}">
                  <a16:creationId xmlns:a16="http://schemas.microsoft.com/office/drawing/2014/main" xmlns="" id="{4659CE4C-1BA9-4605-A4DD-E0826F9338A0}"/>
                </a:ext>
              </a:extLst>
            </p:cNvPr>
            <p:cNvSpPr/>
            <p:nvPr/>
          </p:nvSpPr>
          <p:spPr>
            <a:xfrm>
              <a:off x="986991" y="3827031"/>
              <a:ext cx="170354" cy="118103"/>
            </a:xfrm>
            <a:custGeom>
              <a:avLst/>
              <a:gdLst>
                <a:gd name="connsiteX0" fmla="*/ 170313 w 170354"/>
                <a:gd name="connsiteY0" fmla="*/ 12350 h 118103"/>
                <a:gd name="connsiteX1" fmla="*/ 152495 w 170354"/>
                <a:gd name="connsiteY1" fmla="*/ 3464 h 118103"/>
                <a:gd name="connsiteX2" fmla="*/ 138778 w 170354"/>
                <a:gd name="connsiteY2" fmla="*/ 14730 h 118103"/>
                <a:gd name="connsiteX3" fmla="*/ 59070 w 170354"/>
                <a:gd name="connsiteY3" fmla="*/ 70540 h 118103"/>
                <a:gd name="connsiteX4" fmla="*/ 18557 w 170354"/>
                <a:gd name="connsiteY4" fmla="*/ 92105 h 118103"/>
                <a:gd name="connsiteX5" fmla="*/ 3214 w 170354"/>
                <a:gd name="connsiteY5" fmla="*/ 103676 h 118103"/>
                <a:gd name="connsiteX6" fmla="*/ 2082 w 170354"/>
                <a:gd name="connsiteY6" fmla="*/ 116356 h 118103"/>
                <a:gd name="connsiteX7" fmla="*/ 11816 w 170354"/>
                <a:gd name="connsiteY7" fmla="*/ 117652 h 118103"/>
                <a:gd name="connsiteX8" fmla="*/ 26640 w 170354"/>
                <a:gd name="connsiteY8" fmla="*/ 111101 h 118103"/>
                <a:gd name="connsiteX9" fmla="*/ 97510 w 170354"/>
                <a:gd name="connsiteY9" fmla="*/ 66439 h 118103"/>
                <a:gd name="connsiteX10" fmla="*/ 152495 w 170354"/>
                <a:gd name="connsiteY10" fmla="*/ 39594 h 118103"/>
                <a:gd name="connsiteX11" fmla="*/ 170313 w 170354"/>
                <a:gd name="connsiteY11" fmla="*/ 16804 h 118103"/>
                <a:gd name="connsiteX12" fmla="*/ 170313 w 170354"/>
                <a:gd name="connsiteY12" fmla="*/ 12350 h 118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0354" h="118103">
                  <a:moveTo>
                    <a:pt x="170313" y="12350"/>
                  </a:moveTo>
                  <a:cubicBezTo>
                    <a:pt x="169393" y="71"/>
                    <a:pt x="162771" y="-3370"/>
                    <a:pt x="152495" y="3464"/>
                  </a:cubicBezTo>
                  <a:cubicBezTo>
                    <a:pt x="147593" y="6740"/>
                    <a:pt x="142691" y="10370"/>
                    <a:pt x="138778" y="14730"/>
                  </a:cubicBezTo>
                  <a:cubicBezTo>
                    <a:pt x="116506" y="39547"/>
                    <a:pt x="88271" y="55668"/>
                    <a:pt x="59070" y="70540"/>
                  </a:cubicBezTo>
                  <a:cubicBezTo>
                    <a:pt x="45448" y="77492"/>
                    <a:pt x="31849" y="84563"/>
                    <a:pt x="18557" y="92105"/>
                  </a:cubicBezTo>
                  <a:cubicBezTo>
                    <a:pt x="13018" y="95239"/>
                    <a:pt x="8116" y="99552"/>
                    <a:pt x="3214" y="103676"/>
                  </a:cubicBezTo>
                  <a:cubicBezTo>
                    <a:pt x="-1123" y="107330"/>
                    <a:pt x="-628" y="112680"/>
                    <a:pt x="2082" y="116356"/>
                  </a:cubicBezTo>
                  <a:cubicBezTo>
                    <a:pt x="3473" y="118242"/>
                    <a:pt x="8776" y="118477"/>
                    <a:pt x="11816" y="117652"/>
                  </a:cubicBezTo>
                  <a:cubicBezTo>
                    <a:pt x="16977" y="116262"/>
                    <a:pt x="22092" y="113952"/>
                    <a:pt x="26640" y="111101"/>
                  </a:cubicBezTo>
                  <a:cubicBezTo>
                    <a:pt x="50327" y="96300"/>
                    <a:pt x="73400" y="80485"/>
                    <a:pt x="97510" y="66439"/>
                  </a:cubicBezTo>
                  <a:cubicBezTo>
                    <a:pt x="115116" y="56210"/>
                    <a:pt x="133546" y="46971"/>
                    <a:pt x="152495" y="39594"/>
                  </a:cubicBezTo>
                  <a:cubicBezTo>
                    <a:pt x="165293" y="34622"/>
                    <a:pt x="170643" y="30639"/>
                    <a:pt x="170313" y="16804"/>
                  </a:cubicBezTo>
                  <a:cubicBezTo>
                    <a:pt x="170313" y="15319"/>
                    <a:pt x="170407" y="13811"/>
                    <a:pt x="170313" y="12350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265">
              <a:extLst>
                <a:ext uri="{FF2B5EF4-FFF2-40B4-BE49-F238E27FC236}">
                  <a16:creationId xmlns:a16="http://schemas.microsoft.com/office/drawing/2014/main" xmlns="" id="{4D46B8C1-E284-4F56-98BD-CB709146B64C}"/>
                </a:ext>
              </a:extLst>
            </p:cNvPr>
            <p:cNvSpPr/>
            <p:nvPr/>
          </p:nvSpPr>
          <p:spPr>
            <a:xfrm>
              <a:off x="1126948" y="3562437"/>
              <a:ext cx="48156" cy="187816"/>
            </a:xfrm>
            <a:custGeom>
              <a:avLst/>
              <a:gdLst>
                <a:gd name="connsiteX0" fmla="*/ 38416 w 48156"/>
                <a:gd name="connsiteY0" fmla="*/ 3175 h 187816"/>
                <a:gd name="connsiteX1" fmla="*/ 30356 w 48156"/>
                <a:gd name="connsiteY1" fmla="*/ 18023 h 187816"/>
                <a:gd name="connsiteX2" fmla="*/ 21424 w 48156"/>
                <a:gd name="connsiteY2" fmla="*/ 69614 h 187816"/>
                <a:gd name="connsiteX3" fmla="*/ 9639 w 48156"/>
                <a:gd name="connsiteY3" fmla="*/ 107229 h 187816"/>
                <a:gd name="connsiteX4" fmla="*/ 0 w 48156"/>
                <a:gd name="connsiteY4" fmla="*/ 136972 h 187816"/>
                <a:gd name="connsiteX5" fmla="*/ 754 w 48156"/>
                <a:gd name="connsiteY5" fmla="*/ 150123 h 187816"/>
                <a:gd name="connsiteX6" fmla="*/ 9828 w 48156"/>
                <a:gd name="connsiteY6" fmla="*/ 181209 h 187816"/>
                <a:gd name="connsiteX7" fmla="*/ 25171 w 48156"/>
                <a:gd name="connsiteY7" fmla="*/ 184132 h 187816"/>
                <a:gd name="connsiteX8" fmla="*/ 24228 w 48156"/>
                <a:gd name="connsiteY8" fmla="*/ 156769 h 187816"/>
                <a:gd name="connsiteX9" fmla="*/ 16568 w 48156"/>
                <a:gd name="connsiteY9" fmla="*/ 133625 h 187816"/>
                <a:gd name="connsiteX10" fmla="*/ 20669 w 48156"/>
                <a:gd name="connsiteY10" fmla="*/ 122548 h 187816"/>
                <a:gd name="connsiteX11" fmla="*/ 47396 w 48156"/>
                <a:gd name="connsiteY11" fmla="*/ 37655 h 187816"/>
                <a:gd name="connsiteX12" fmla="*/ 47985 w 48156"/>
                <a:gd name="connsiteY12" fmla="*/ 5838 h 187816"/>
                <a:gd name="connsiteX13" fmla="*/ 44355 w 48156"/>
                <a:gd name="connsiteY13" fmla="*/ 87 h 187816"/>
                <a:gd name="connsiteX14" fmla="*/ 38416 w 48156"/>
                <a:gd name="connsiteY14" fmla="*/ 3175 h 187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8156" h="187816">
                  <a:moveTo>
                    <a:pt x="38416" y="3175"/>
                  </a:moveTo>
                  <a:cubicBezTo>
                    <a:pt x="35305" y="7865"/>
                    <a:pt x="32430" y="12814"/>
                    <a:pt x="30356" y="18023"/>
                  </a:cubicBezTo>
                  <a:cubicBezTo>
                    <a:pt x="23757" y="34544"/>
                    <a:pt x="22767" y="52103"/>
                    <a:pt x="21424" y="69614"/>
                  </a:cubicBezTo>
                  <a:cubicBezTo>
                    <a:pt x="20410" y="83001"/>
                    <a:pt x="18124" y="96529"/>
                    <a:pt x="9639" y="107229"/>
                  </a:cubicBezTo>
                  <a:cubicBezTo>
                    <a:pt x="1956" y="116915"/>
                    <a:pt x="306" y="127615"/>
                    <a:pt x="0" y="136972"/>
                  </a:cubicBezTo>
                  <a:cubicBezTo>
                    <a:pt x="283" y="142746"/>
                    <a:pt x="-141" y="146611"/>
                    <a:pt x="754" y="150123"/>
                  </a:cubicBezTo>
                  <a:cubicBezTo>
                    <a:pt x="3417" y="160587"/>
                    <a:pt x="5892" y="171193"/>
                    <a:pt x="9828" y="181209"/>
                  </a:cubicBezTo>
                  <a:cubicBezTo>
                    <a:pt x="12963" y="189175"/>
                    <a:pt x="18525" y="189670"/>
                    <a:pt x="25171" y="184132"/>
                  </a:cubicBezTo>
                  <a:cubicBezTo>
                    <a:pt x="37780" y="173597"/>
                    <a:pt x="37521" y="166503"/>
                    <a:pt x="24228" y="156769"/>
                  </a:cubicBezTo>
                  <a:cubicBezTo>
                    <a:pt x="15225" y="150170"/>
                    <a:pt x="13269" y="144490"/>
                    <a:pt x="16568" y="133625"/>
                  </a:cubicBezTo>
                  <a:cubicBezTo>
                    <a:pt x="17723" y="129854"/>
                    <a:pt x="18855" y="125989"/>
                    <a:pt x="20669" y="122548"/>
                  </a:cubicBezTo>
                  <a:cubicBezTo>
                    <a:pt x="34716" y="95845"/>
                    <a:pt x="44379" y="67752"/>
                    <a:pt x="47396" y="37655"/>
                  </a:cubicBezTo>
                  <a:cubicBezTo>
                    <a:pt x="48456" y="27120"/>
                    <a:pt x="48150" y="16444"/>
                    <a:pt x="47985" y="5838"/>
                  </a:cubicBezTo>
                  <a:cubicBezTo>
                    <a:pt x="47961" y="3788"/>
                    <a:pt x="46052" y="606"/>
                    <a:pt x="44355" y="87"/>
                  </a:cubicBezTo>
                  <a:cubicBezTo>
                    <a:pt x="42776" y="-431"/>
                    <a:pt x="39548" y="1454"/>
                    <a:pt x="38416" y="3175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266">
              <a:extLst>
                <a:ext uri="{FF2B5EF4-FFF2-40B4-BE49-F238E27FC236}">
                  <a16:creationId xmlns:a16="http://schemas.microsoft.com/office/drawing/2014/main" xmlns="" id="{5BD170D9-40A5-4290-9334-D5752986B58D}"/>
                </a:ext>
              </a:extLst>
            </p:cNvPr>
            <p:cNvSpPr/>
            <p:nvPr/>
          </p:nvSpPr>
          <p:spPr>
            <a:xfrm>
              <a:off x="772286" y="3765846"/>
              <a:ext cx="146553" cy="39818"/>
            </a:xfrm>
            <a:custGeom>
              <a:avLst/>
              <a:gdLst>
                <a:gd name="connsiteX0" fmla="*/ 146554 w 146553"/>
                <a:gd name="connsiteY0" fmla="*/ 2688 h 39818"/>
                <a:gd name="connsiteX1" fmla="*/ 138800 w 146553"/>
                <a:gd name="connsiteY1" fmla="*/ 449 h 39818"/>
                <a:gd name="connsiteX2" fmla="*/ 121029 w 146553"/>
                <a:gd name="connsiteY2" fmla="*/ 190 h 39818"/>
                <a:gd name="connsiteX3" fmla="*/ 40615 w 146553"/>
                <a:gd name="connsiteY3" fmla="*/ 6624 h 39818"/>
                <a:gd name="connsiteX4" fmla="*/ 7925 w 146553"/>
                <a:gd name="connsiteY4" fmla="*/ 12398 h 39818"/>
                <a:gd name="connsiteX5" fmla="*/ 1986 w 146553"/>
                <a:gd name="connsiteY5" fmla="*/ 26845 h 39818"/>
                <a:gd name="connsiteX6" fmla="*/ 28618 w 146553"/>
                <a:gd name="connsiteY6" fmla="*/ 39643 h 39818"/>
                <a:gd name="connsiteX7" fmla="*/ 138164 w 146553"/>
                <a:gd name="connsiteY7" fmla="*/ 8556 h 39818"/>
                <a:gd name="connsiteX8" fmla="*/ 146554 w 146553"/>
                <a:gd name="connsiteY8" fmla="*/ 2688 h 39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6553" h="39818">
                  <a:moveTo>
                    <a:pt x="146554" y="2688"/>
                  </a:moveTo>
                  <a:cubicBezTo>
                    <a:pt x="142689" y="1533"/>
                    <a:pt x="140756" y="543"/>
                    <a:pt x="138800" y="449"/>
                  </a:cubicBezTo>
                  <a:cubicBezTo>
                    <a:pt x="132884" y="142"/>
                    <a:pt x="126921" y="-235"/>
                    <a:pt x="121029" y="190"/>
                  </a:cubicBezTo>
                  <a:cubicBezTo>
                    <a:pt x="94209" y="2146"/>
                    <a:pt x="67364" y="4055"/>
                    <a:pt x="40615" y="6624"/>
                  </a:cubicBezTo>
                  <a:cubicBezTo>
                    <a:pt x="29632" y="7684"/>
                    <a:pt x="18672" y="9829"/>
                    <a:pt x="7925" y="12398"/>
                  </a:cubicBezTo>
                  <a:cubicBezTo>
                    <a:pt x="-653" y="14472"/>
                    <a:pt x="-1643" y="18667"/>
                    <a:pt x="1986" y="26845"/>
                  </a:cubicBezTo>
                  <a:cubicBezTo>
                    <a:pt x="7313" y="38889"/>
                    <a:pt x="17824" y="40444"/>
                    <a:pt x="28618" y="39643"/>
                  </a:cubicBezTo>
                  <a:cubicBezTo>
                    <a:pt x="67200" y="36815"/>
                    <a:pt x="103047" y="23829"/>
                    <a:pt x="138164" y="8556"/>
                  </a:cubicBezTo>
                  <a:cubicBezTo>
                    <a:pt x="140615" y="7472"/>
                    <a:pt x="142689" y="5422"/>
                    <a:pt x="146554" y="2688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267">
              <a:extLst>
                <a:ext uri="{FF2B5EF4-FFF2-40B4-BE49-F238E27FC236}">
                  <a16:creationId xmlns:a16="http://schemas.microsoft.com/office/drawing/2014/main" xmlns="" id="{C0B75870-7E02-4966-9B28-B61549DF04BC}"/>
                </a:ext>
              </a:extLst>
            </p:cNvPr>
            <p:cNvSpPr/>
            <p:nvPr/>
          </p:nvSpPr>
          <p:spPr>
            <a:xfrm>
              <a:off x="339584" y="3336599"/>
              <a:ext cx="79558" cy="92570"/>
            </a:xfrm>
            <a:custGeom>
              <a:avLst/>
              <a:gdLst>
                <a:gd name="connsiteX0" fmla="*/ 24011 w 79558"/>
                <a:gd name="connsiteY0" fmla="*/ 91539 h 92570"/>
                <a:gd name="connsiteX1" fmla="*/ 35324 w 79558"/>
                <a:gd name="connsiteY1" fmla="*/ 77445 h 92570"/>
                <a:gd name="connsiteX2" fmla="*/ 32166 w 79558"/>
                <a:gd name="connsiteY2" fmla="*/ 67712 h 92570"/>
                <a:gd name="connsiteX3" fmla="*/ 37681 w 79558"/>
                <a:gd name="connsiteY3" fmla="*/ 52675 h 92570"/>
                <a:gd name="connsiteX4" fmla="*/ 47273 w 79558"/>
                <a:gd name="connsiteY4" fmla="*/ 49823 h 92570"/>
                <a:gd name="connsiteX5" fmla="*/ 53637 w 79558"/>
                <a:gd name="connsiteY5" fmla="*/ 62267 h 92570"/>
                <a:gd name="connsiteX6" fmla="*/ 57101 w 79558"/>
                <a:gd name="connsiteY6" fmla="*/ 76479 h 92570"/>
                <a:gd name="connsiteX7" fmla="*/ 74471 w 79558"/>
                <a:gd name="connsiteY7" fmla="*/ 82819 h 92570"/>
                <a:gd name="connsiteX8" fmla="*/ 78360 w 79558"/>
                <a:gd name="connsiteY8" fmla="*/ 68560 h 92570"/>
                <a:gd name="connsiteX9" fmla="*/ 44445 w 79558"/>
                <a:gd name="connsiteY9" fmla="*/ 0 h 92570"/>
                <a:gd name="connsiteX10" fmla="*/ 32402 w 79558"/>
                <a:gd name="connsiteY10" fmla="*/ 41904 h 92570"/>
                <a:gd name="connsiteX11" fmla="*/ 25001 w 79558"/>
                <a:gd name="connsiteY11" fmla="*/ 54254 h 92570"/>
                <a:gd name="connsiteX12" fmla="*/ 14372 w 79558"/>
                <a:gd name="connsiteY12" fmla="*/ 44850 h 92570"/>
                <a:gd name="connsiteX13" fmla="*/ 4426 w 79558"/>
                <a:gd name="connsiteY13" fmla="*/ 32218 h 92570"/>
                <a:gd name="connsiteX14" fmla="*/ 1669 w 79558"/>
                <a:gd name="connsiteY14" fmla="*/ 33184 h 92570"/>
                <a:gd name="connsiteX15" fmla="*/ 7537 w 79558"/>
                <a:gd name="connsiteY15" fmla="*/ 86731 h 92570"/>
                <a:gd name="connsiteX16" fmla="*/ 24011 w 79558"/>
                <a:gd name="connsiteY16" fmla="*/ 91539 h 9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9558" h="92570">
                  <a:moveTo>
                    <a:pt x="24011" y="91539"/>
                  </a:moveTo>
                  <a:cubicBezTo>
                    <a:pt x="30611" y="89489"/>
                    <a:pt x="35159" y="84633"/>
                    <a:pt x="35324" y="77445"/>
                  </a:cubicBezTo>
                  <a:cubicBezTo>
                    <a:pt x="35395" y="74216"/>
                    <a:pt x="33109" y="71011"/>
                    <a:pt x="32166" y="67712"/>
                  </a:cubicBezTo>
                  <a:cubicBezTo>
                    <a:pt x="30351" y="61419"/>
                    <a:pt x="33038" y="56281"/>
                    <a:pt x="37681" y="52675"/>
                  </a:cubicBezTo>
                  <a:cubicBezTo>
                    <a:pt x="40274" y="50672"/>
                    <a:pt x="46189" y="48692"/>
                    <a:pt x="47273" y="49823"/>
                  </a:cubicBezTo>
                  <a:cubicBezTo>
                    <a:pt x="50361" y="53099"/>
                    <a:pt x="52128" y="57836"/>
                    <a:pt x="53637" y="62267"/>
                  </a:cubicBezTo>
                  <a:cubicBezTo>
                    <a:pt x="55216" y="66863"/>
                    <a:pt x="55169" y="72095"/>
                    <a:pt x="57101" y="76479"/>
                  </a:cubicBezTo>
                  <a:cubicBezTo>
                    <a:pt x="60354" y="83832"/>
                    <a:pt x="67330" y="86142"/>
                    <a:pt x="74471" y="82819"/>
                  </a:cubicBezTo>
                  <a:cubicBezTo>
                    <a:pt x="81117" y="79731"/>
                    <a:pt x="79868" y="73580"/>
                    <a:pt x="78360" y="68560"/>
                  </a:cubicBezTo>
                  <a:cubicBezTo>
                    <a:pt x="71148" y="44237"/>
                    <a:pt x="56512" y="23615"/>
                    <a:pt x="44445" y="0"/>
                  </a:cubicBezTo>
                  <a:cubicBezTo>
                    <a:pt x="40156" y="15131"/>
                    <a:pt x="36668" y="28635"/>
                    <a:pt x="32402" y="41904"/>
                  </a:cubicBezTo>
                  <a:cubicBezTo>
                    <a:pt x="30964" y="46359"/>
                    <a:pt x="27523" y="50153"/>
                    <a:pt x="25001" y="54254"/>
                  </a:cubicBezTo>
                  <a:cubicBezTo>
                    <a:pt x="21443" y="51143"/>
                    <a:pt x="17577" y="48315"/>
                    <a:pt x="14372" y="44850"/>
                  </a:cubicBezTo>
                  <a:cubicBezTo>
                    <a:pt x="10743" y="40938"/>
                    <a:pt x="7726" y="36460"/>
                    <a:pt x="4426" y="32218"/>
                  </a:cubicBezTo>
                  <a:cubicBezTo>
                    <a:pt x="3507" y="32548"/>
                    <a:pt x="2588" y="32854"/>
                    <a:pt x="1669" y="33184"/>
                  </a:cubicBezTo>
                  <a:cubicBezTo>
                    <a:pt x="-924" y="51426"/>
                    <a:pt x="-1513" y="69644"/>
                    <a:pt x="7537" y="86731"/>
                  </a:cubicBezTo>
                  <a:cubicBezTo>
                    <a:pt x="10931" y="93165"/>
                    <a:pt x="17837" y="93448"/>
                    <a:pt x="24011" y="91539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268">
              <a:extLst>
                <a:ext uri="{FF2B5EF4-FFF2-40B4-BE49-F238E27FC236}">
                  <a16:creationId xmlns:a16="http://schemas.microsoft.com/office/drawing/2014/main" xmlns="" id="{8ADD3ECF-36DB-44D9-959E-03077722587C}"/>
                </a:ext>
              </a:extLst>
            </p:cNvPr>
            <p:cNvSpPr/>
            <p:nvPr/>
          </p:nvSpPr>
          <p:spPr>
            <a:xfrm>
              <a:off x="1072081" y="2529929"/>
              <a:ext cx="157417" cy="93493"/>
            </a:xfrm>
            <a:custGeom>
              <a:avLst/>
              <a:gdLst>
                <a:gd name="connsiteX0" fmla="*/ 1391 w 157417"/>
                <a:gd name="connsiteY0" fmla="*/ 0 h 93493"/>
                <a:gd name="connsiteX1" fmla="*/ 0 w 157417"/>
                <a:gd name="connsiteY1" fmla="*/ 2404 h 93493"/>
                <a:gd name="connsiteX2" fmla="*/ 15084 w 157417"/>
                <a:gd name="connsiteY2" fmla="*/ 14824 h 93493"/>
                <a:gd name="connsiteX3" fmla="*/ 110394 w 157417"/>
                <a:gd name="connsiteY3" fmla="*/ 76290 h 93493"/>
                <a:gd name="connsiteX4" fmla="*/ 140137 w 157417"/>
                <a:gd name="connsiteY4" fmla="*/ 91068 h 93493"/>
                <a:gd name="connsiteX5" fmla="*/ 156116 w 157417"/>
                <a:gd name="connsiteY5" fmla="*/ 89206 h 93493"/>
                <a:gd name="connsiteX6" fmla="*/ 148456 w 157417"/>
                <a:gd name="connsiteY6" fmla="*/ 74735 h 93493"/>
                <a:gd name="connsiteX7" fmla="*/ 13293 w 157417"/>
                <a:gd name="connsiteY7" fmla="*/ 3064 h 93493"/>
                <a:gd name="connsiteX8" fmla="*/ 1391 w 157417"/>
                <a:gd name="connsiteY8" fmla="*/ 0 h 93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7417" h="93493">
                  <a:moveTo>
                    <a:pt x="1391" y="0"/>
                  </a:moveTo>
                  <a:cubicBezTo>
                    <a:pt x="919" y="801"/>
                    <a:pt x="471" y="1603"/>
                    <a:pt x="0" y="2404"/>
                  </a:cubicBezTo>
                  <a:cubicBezTo>
                    <a:pt x="5020" y="6576"/>
                    <a:pt x="9663" y="11289"/>
                    <a:pt x="15084" y="14824"/>
                  </a:cubicBezTo>
                  <a:cubicBezTo>
                    <a:pt x="46712" y="35517"/>
                    <a:pt x="78388" y="56163"/>
                    <a:pt x="110394" y="76290"/>
                  </a:cubicBezTo>
                  <a:cubicBezTo>
                    <a:pt x="119727" y="82159"/>
                    <a:pt x="129955" y="86755"/>
                    <a:pt x="140137" y="91068"/>
                  </a:cubicBezTo>
                  <a:cubicBezTo>
                    <a:pt x="145345" y="93260"/>
                    <a:pt x="152369" y="95946"/>
                    <a:pt x="156116" y="89206"/>
                  </a:cubicBezTo>
                  <a:cubicBezTo>
                    <a:pt x="160311" y="81688"/>
                    <a:pt x="153453" y="78129"/>
                    <a:pt x="148456" y="74735"/>
                  </a:cubicBezTo>
                  <a:cubicBezTo>
                    <a:pt x="106034" y="45864"/>
                    <a:pt x="60853" y="22178"/>
                    <a:pt x="13293" y="3064"/>
                  </a:cubicBezTo>
                  <a:cubicBezTo>
                    <a:pt x="9545" y="1556"/>
                    <a:pt x="5374" y="990"/>
                    <a:pt x="1391" y="0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269">
              <a:extLst>
                <a:ext uri="{FF2B5EF4-FFF2-40B4-BE49-F238E27FC236}">
                  <a16:creationId xmlns:a16="http://schemas.microsoft.com/office/drawing/2014/main" xmlns="" id="{3E610AD7-A915-432B-A290-87F708E4B5E7}"/>
                </a:ext>
              </a:extLst>
            </p:cNvPr>
            <p:cNvSpPr/>
            <p:nvPr/>
          </p:nvSpPr>
          <p:spPr>
            <a:xfrm>
              <a:off x="965293" y="3326492"/>
              <a:ext cx="40370" cy="117107"/>
            </a:xfrm>
            <a:custGeom>
              <a:avLst/>
              <a:gdLst>
                <a:gd name="connsiteX0" fmla="*/ 36931 w 40370"/>
                <a:gd name="connsiteY0" fmla="*/ 34193 h 117107"/>
                <a:gd name="connsiteX1" fmla="*/ 40302 w 40370"/>
                <a:gd name="connsiteY1" fmla="*/ 11591 h 117107"/>
                <a:gd name="connsiteX2" fmla="*/ 33443 w 40370"/>
                <a:gd name="connsiteY2" fmla="*/ 679 h 117107"/>
                <a:gd name="connsiteX3" fmla="*/ 20976 w 40370"/>
                <a:gd name="connsiteY3" fmla="*/ 5817 h 117107"/>
                <a:gd name="connsiteX4" fmla="*/ 15060 w 40370"/>
                <a:gd name="connsiteY4" fmla="*/ 16871 h 117107"/>
                <a:gd name="connsiteX5" fmla="*/ 0 w 40370"/>
                <a:gd name="connsiteY5" fmla="*/ 91983 h 117107"/>
                <a:gd name="connsiteX6" fmla="*/ 3818 w 40370"/>
                <a:gd name="connsiteY6" fmla="*/ 109965 h 117107"/>
                <a:gd name="connsiteX7" fmla="*/ 19562 w 40370"/>
                <a:gd name="connsiteY7" fmla="*/ 115315 h 117107"/>
                <a:gd name="connsiteX8" fmla="*/ 31228 w 40370"/>
                <a:gd name="connsiteY8" fmla="*/ 89626 h 117107"/>
                <a:gd name="connsiteX9" fmla="*/ 30120 w 40370"/>
                <a:gd name="connsiteY9" fmla="*/ 79421 h 117107"/>
                <a:gd name="connsiteX10" fmla="*/ 36931 w 40370"/>
                <a:gd name="connsiteY10" fmla="*/ 34193 h 117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370" h="117107">
                  <a:moveTo>
                    <a:pt x="36931" y="34193"/>
                  </a:moveTo>
                  <a:cubicBezTo>
                    <a:pt x="38086" y="26651"/>
                    <a:pt x="39571" y="19157"/>
                    <a:pt x="40302" y="11591"/>
                  </a:cubicBezTo>
                  <a:cubicBezTo>
                    <a:pt x="40773" y="6618"/>
                    <a:pt x="38841" y="2518"/>
                    <a:pt x="33443" y="679"/>
                  </a:cubicBezTo>
                  <a:cubicBezTo>
                    <a:pt x="27622" y="-1324"/>
                    <a:pt x="23828" y="1316"/>
                    <a:pt x="20976" y="5817"/>
                  </a:cubicBezTo>
                  <a:cubicBezTo>
                    <a:pt x="18737" y="9329"/>
                    <a:pt x="16663" y="13029"/>
                    <a:pt x="15060" y="16871"/>
                  </a:cubicBezTo>
                  <a:cubicBezTo>
                    <a:pt x="5421" y="39920"/>
                    <a:pt x="1673" y="64172"/>
                    <a:pt x="0" y="91983"/>
                  </a:cubicBezTo>
                  <a:cubicBezTo>
                    <a:pt x="825" y="96107"/>
                    <a:pt x="1532" y="103295"/>
                    <a:pt x="3818" y="109965"/>
                  </a:cubicBezTo>
                  <a:cubicBezTo>
                    <a:pt x="6293" y="117154"/>
                    <a:pt x="12750" y="118874"/>
                    <a:pt x="19562" y="115315"/>
                  </a:cubicBezTo>
                  <a:cubicBezTo>
                    <a:pt x="28895" y="110484"/>
                    <a:pt x="33349" y="100491"/>
                    <a:pt x="31228" y="89626"/>
                  </a:cubicBezTo>
                  <a:cubicBezTo>
                    <a:pt x="30568" y="86256"/>
                    <a:pt x="29672" y="82720"/>
                    <a:pt x="30120" y="79421"/>
                  </a:cubicBezTo>
                  <a:cubicBezTo>
                    <a:pt x="32147" y="64314"/>
                    <a:pt x="34622" y="49277"/>
                    <a:pt x="36931" y="34193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270">
              <a:extLst>
                <a:ext uri="{FF2B5EF4-FFF2-40B4-BE49-F238E27FC236}">
                  <a16:creationId xmlns:a16="http://schemas.microsoft.com/office/drawing/2014/main" xmlns="" id="{B6DA6E3B-605F-4BC1-B063-6CF7D434121C}"/>
                </a:ext>
              </a:extLst>
            </p:cNvPr>
            <p:cNvSpPr/>
            <p:nvPr/>
          </p:nvSpPr>
          <p:spPr>
            <a:xfrm>
              <a:off x="1259118" y="3717485"/>
              <a:ext cx="134786" cy="117228"/>
            </a:xfrm>
            <a:custGeom>
              <a:avLst/>
              <a:gdLst>
                <a:gd name="connsiteX0" fmla="*/ 121801 w 134786"/>
                <a:gd name="connsiteY0" fmla="*/ 4596 h 117228"/>
                <a:gd name="connsiteX1" fmla="*/ 67122 w 134786"/>
                <a:gd name="connsiteY1" fmla="*/ 56140 h 117228"/>
                <a:gd name="connsiteX2" fmla="*/ 61914 w 134786"/>
                <a:gd name="connsiteY2" fmla="*/ 68112 h 117228"/>
                <a:gd name="connsiteX3" fmla="*/ 49258 w 134786"/>
                <a:gd name="connsiteY3" fmla="*/ 81193 h 117228"/>
                <a:gd name="connsiteX4" fmla="*/ 7990 w 134786"/>
                <a:gd name="connsiteY4" fmla="*/ 105633 h 117228"/>
                <a:gd name="connsiteX5" fmla="*/ 0 w 134786"/>
                <a:gd name="connsiteY5" fmla="*/ 117228 h 117228"/>
                <a:gd name="connsiteX6" fmla="*/ 32501 w 134786"/>
                <a:gd name="connsiteY6" fmla="*/ 105185 h 117228"/>
                <a:gd name="connsiteX7" fmla="*/ 125595 w 134786"/>
                <a:gd name="connsiteY7" fmla="*/ 16215 h 117228"/>
                <a:gd name="connsiteX8" fmla="*/ 134787 w 134786"/>
                <a:gd name="connsiteY8" fmla="*/ 1980 h 117228"/>
                <a:gd name="connsiteX9" fmla="*/ 132925 w 134786"/>
                <a:gd name="connsiteY9" fmla="*/ 0 h 117228"/>
                <a:gd name="connsiteX10" fmla="*/ 121801 w 134786"/>
                <a:gd name="connsiteY10" fmla="*/ 4596 h 117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4786" h="117228">
                  <a:moveTo>
                    <a:pt x="121801" y="4596"/>
                  </a:moveTo>
                  <a:cubicBezTo>
                    <a:pt x="100141" y="18077"/>
                    <a:pt x="82253" y="35706"/>
                    <a:pt x="67122" y="56140"/>
                  </a:cubicBezTo>
                  <a:cubicBezTo>
                    <a:pt x="64577" y="59580"/>
                    <a:pt x="62574" y="63941"/>
                    <a:pt x="61914" y="68112"/>
                  </a:cubicBezTo>
                  <a:cubicBezTo>
                    <a:pt x="60547" y="76950"/>
                    <a:pt x="58143" y="80627"/>
                    <a:pt x="49258" y="81193"/>
                  </a:cubicBezTo>
                  <a:cubicBezTo>
                    <a:pt x="31204" y="82347"/>
                    <a:pt x="18642" y="92317"/>
                    <a:pt x="7990" y="105633"/>
                  </a:cubicBezTo>
                  <a:cubicBezTo>
                    <a:pt x="5491" y="108767"/>
                    <a:pt x="3394" y="112256"/>
                    <a:pt x="0" y="117228"/>
                  </a:cubicBezTo>
                  <a:cubicBezTo>
                    <a:pt x="13717" y="116427"/>
                    <a:pt x="23639" y="111902"/>
                    <a:pt x="32501" y="105185"/>
                  </a:cubicBezTo>
                  <a:cubicBezTo>
                    <a:pt x="66934" y="79095"/>
                    <a:pt x="97738" y="49187"/>
                    <a:pt x="125595" y="16215"/>
                  </a:cubicBezTo>
                  <a:cubicBezTo>
                    <a:pt x="129225" y="11926"/>
                    <a:pt x="131747" y="6740"/>
                    <a:pt x="134787" y="1980"/>
                  </a:cubicBezTo>
                  <a:cubicBezTo>
                    <a:pt x="134174" y="1320"/>
                    <a:pt x="133538" y="660"/>
                    <a:pt x="132925" y="0"/>
                  </a:cubicBezTo>
                  <a:cubicBezTo>
                    <a:pt x="129225" y="1508"/>
                    <a:pt x="125171" y="2498"/>
                    <a:pt x="121801" y="4596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271">
              <a:extLst>
                <a:ext uri="{FF2B5EF4-FFF2-40B4-BE49-F238E27FC236}">
                  <a16:creationId xmlns:a16="http://schemas.microsoft.com/office/drawing/2014/main" xmlns="" id="{B4490944-24E4-47C4-B1FF-5B04D1DC9F33}"/>
                </a:ext>
              </a:extLst>
            </p:cNvPr>
            <p:cNvSpPr/>
            <p:nvPr/>
          </p:nvSpPr>
          <p:spPr>
            <a:xfrm>
              <a:off x="362760" y="3205159"/>
              <a:ext cx="26916" cy="122436"/>
            </a:xfrm>
            <a:custGeom>
              <a:avLst/>
              <a:gdLst>
                <a:gd name="connsiteX0" fmla="*/ 13940 w 26916"/>
                <a:gd name="connsiteY0" fmla="*/ 0 h 122436"/>
                <a:gd name="connsiteX1" fmla="*/ 11512 w 26916"/>
                <a:gd name="connsiteY1" fmla="*/ 1980 h 122436"/>
                <a:gd name="connsiteX2" fmla="*/ 9627 w 26916"/>
                <a:gd name="connsiteY2" fmla="*/ 6788 h 122436"/>
                <a:gd name="connsiteX3" fmla="*/ 317 w 26916"/>
                <a:gd name="connsiteY3" fmla="*/ 85859 h 122436"/>
                <a:gd name="connsiteX4" fmla="*/ 9297 w 26916"/>
                <a:gd name="connsiteY4" fmla="*/ 116616 h 122436"/>
                <a:gd name="connsiteX5" fmla="*/ 24074 w 26916"/>
                <a:gd name="connsiteY5" fmla="*/ 115037 h 122436"/>
                <a:gd name="connsiteX6" fmla="*/ 26620 w 26916"/>
                <a:gd name="connsiteY6" fmla="*/ 89654 h 122436"/>
                <a:gd name="connsiteX7" fmla="*/ 18489 w 26916"/>
                <a:gd name="connsiteY7" fmla="*/ 35564 h 122436"/>
                <a:gd name="connsiteX8" fmla="*/ 13940 w 26916"/>
                <a:gd name="connsiteY8" fmla="*/ 0 h 122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916" h="122436">
                  <a:moveTo>
                    <a:pt x="13940" y="0"/>
                  </a:moveTo>
                  <a:cubicBezTo>
                    <a:pt x="12502" y="1131"/>
                    <a:pt x="11748" y="1438"/>
                    <a:pt x="11512" y="1980"/>
                  </a:cubicBezTo>
                  <a:cubicBezTo>
                    <a:pt x="10782" y="3535"/>
                    <a:pt x="10098" y="5138"/>
                    <a:pt x="9627" y="6788"/>
                  </a:cubicBezTo>
                  <a:cubicBezTo>
                    <a:pt x="2250" y="32642"/>
                    <a:pt x="-1097" y="59133"/>
                    <a:pt x="317" y="85859"/>
                  </a:cubicBezTo>
                  <a:cubicBezTo>
                    <a:pt x="883" y="96300"/>
                    <a:pt x="4795" y="107023"/>
                    <a:pt x="9297" y="116616"/>
                  </a:cubicBezTo>
                  <a:cubicBezTo>
                    <a:pt x="13256" y="125077"/>
                    <a:pt x="21482" y="124110"/>
                    <a:pt x="24074" y="115037"/>
                  </a:cubicBezTo>
                  <a:cubicBezTo>
                    <a:pt x="26384" y="106953"/>
                    <a:pt x="27492" y="97973"/>
                    <a:pt x="26620" y="89654"/>
                  </a:cubicBezTo>
                  <a:cubicBezTo>
                    <a:pt x="24734" y="71530"/>
                    <a:pt x="21152" y="53594"/>
                    <a:pt x="18489" y="35564"/>
                  </a:cubicBezTo>
                  <a:cubicBezTo>
                    <a:pt x="16768" y="23992"/>
                    <a:pt x="15495" y="12373"/>
                    <a:pt x="13940" y="0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272">
              <a:extLst>
                <a:ext uri="{FF2B5EF4-FFF2-40B4-BE49-F238E27FC236}">
                  <a16:creationId xmlns:a16="http://schemas.microsoft.com/office/drawing/2014/main" xmlns="" id="{D2726889-FAAB-4A09-86D4-91CC4BA26F6F}"/>
                </a:ext>
              </a:extLst>
            </p:cNvPr>
            <p:cNvSpPr/>
            <p:nvPr/>
          </p:nvSpPr>
          <p:spPr>
            <a:xfrm>
              <a:off x="286268" y="3354335"/>
              <a:ext cx="34646" cy="106563"/>
            </a:xfrm>
            <a:custGeom>
              <a:avLst/>
              <a:gdLst>
                <a:gd name="connsiteX0" fmla="*/ 34386 w 34646"/>
                <a:gd name="connsiteY0" fmla="*/ 100129 h 106563"/>
                <a:gd name="connsiteX1" fmla="*/ 34080 w 34646"/>
                <a:gd name="connsiteY1" fmla="*/ 72978 h 106563"/>
                <a:gd name="connsiteX2" fmla="*/ 17724 w 34646"/>
                <a:gd name="connsiteY2" fmla="*/ 7364 h 106563"/>
                <a:gd name="connsiteX3" fmla="*/ 9475 w 34646"/>
                <a:gd name="connsiteY3" fmla="*/ 58 h 106563"/>
                <a:gd name="connsiteX4" fmla="*/ 613 w 34646"/>
                <a:gd name="connsiteY4" fmla="*/ 9368 h 106563"/>
                <a:gd name="connsiteX5" fmla="*/ 71 w 34646"/>
                <a:gd name="connsiteY5" fmla="*/ 14435 h 106563"/>
                <a:gd name="connsiteX6" fmla="*/ 25690 w 34646"/>
                <a:gd name="connsiteY6" fmla="*/ 99752 h 106563"/>
                <a:gd name="connsiteX7" fmla="*/ 30003 w 34646"/>
                <a:gd name="connsiteY7" fmla="*/ 106563 h 106563"/>
                <a:gd name="connsiteX8" fmla="*/ 32760 w 34646"/>
                <a:gd name="connsiteY8" fmla="*/ 104819 h 106563"/>
                <a:gd name="connsiteX9" fmla="*/ 34386 w 34646"/>
                <a:gd name="connsiteY9" fmla="*/ 100129 h 106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646" h="106563">
                  <a:moveTo>
                    <a:pt x="34386" y="100129"/>
                  </a:moveTo>
                  <a:cubicBezTo>
                    <a:pt x="34481" y="91079"/>
                    <a:pt x="35070" y="81934"/>
                    <a:pt x="34080" y="72978"/>
                  </a:cubicBezTo>
                  <a:cubicBezTo>
                    <a:pt x="31558" y="50424"/>
                    <a:pt x="27080" y="28222"/>
                    <a:pt x="17724" y="7364"/>
                  </a:cubicBezTo>
                  <a:cubicBezTo>
                    <a:pt x="16286" y="4136"/>
                    <a:pt x="10889" y="-578"/>
                    <a:pt x="9475" y="58"/>
                  </a:cubicBezTo>
                  <a:cubicBezTo>
                    <a:pt x="5845" y="1732"/>
                    <a:pt x="3206" y="5880"/>
                    <a:pt x="613" y="9368"/>
                  </a:cubicBezTo>
                  <a:cubicBezTo>
                    <a:pt x="-259" y="10546"/>
                    <a:pt x="48" y="12714"/>
                    <a:pt x="71" y="14435"/>
                  </a:cubicBezTo>
                  <a:cubicBezTo>
                    <a:pt x="495" y="45309"/>
                    <a:pt x="10795" y="73214"/>
                    <a:pt x="25690" y="99752"/>
                  </a:cubicBezTo>
                  <a:cubicBezTo>
                    <a:pt x="27010" y="102085"/>
                    <a:pt x="28565" y="104301"/>
                    <a:pt x="30003" y="106563"/>
                  </a:cubicBezTo>
                  <a:cubicBezTo>
                    <a:pt x="30922" y="105974"/>
                    <a:pt x="31841" y="105408"/>
                    <a:pt x="32760" y="104819"/>
                  </a:cubicBezTo>
                  <a:cubicBezTo>
                    <a:pt x="33326" y="103264"/>
                    <a:pt x="34363" y="101708"/>
                    <a:pt x="34386" y="100129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273">
              <a:extLst>
                <a:ext uri="{FF2B5EF4-FFF2-40B4-BE49-F238E27FC236}">
                  <a16:creationId xmlns:a16="http://schemas.microsoft.com/office/drawing/2014/main" xmlns="" id="{49A8B466-1816-47E4-A3B3-83D5C60FD0A9}"/>
                </a:ext>
              </a:extLst>
            </p:cNvPr>
            <p:cNvSpPr/>
            <p:nvPr/>
          </p:nvSpPr>
          <p:spPr>
            <a:xfrm>
              <a:off x="513513" y="2105197"/>
              <a:ext cx="137143" cy="31235"/>
            </a:xfrm>
            <a:custGeom>
              <a:avLst/>
              <a:gdLst>
                <a:gd name="connsiteX0" fmla="*/ 109545 w 137143"/>
                <a:gd name="connsiteY0" fmla="*/ 21455 h 31235"/>
                <a:gd name="connsiteX1" fmla="*/ 132194 w 137143"/>
                <a:gd name="connsiteY1" fmla="*/ 15186 h 31235"/>
                <a:gd name="connsiteX2" fmla="*/ 137144 w 137143"/>
                <a:gd name="connsiteY2" fmla="*/ 7244 h 31235"/>
                <a:gd name="connsiteX3" fmla="*/ 130804 w 137143"/>
                <a:gd name="connsiteY3" fmla="*/ 1587 h 31235"/>
                <a:gd name="connsiteX4" fmla="*/ 105845 w 137143"/>
                <a:gd name="connsiteY4" fmla="*/ 809 h 31235"/>
                <a:gd name="connsiteX5" fmla="*/ 0 w 137143"/>
                <a:gd name="connsiteY5" fmla="*/ 26640 h 31235"/>
                <a:gd name="connsiteX6" fmla="*/ 542 w 137143"/>
                <a:gd name="connsiteY6" fmla="*/ 31236 h 31235"/>
                <a:gd name="connsiteX7" fmla="*/ 109545 w 137143"/>
                <a:gd name="connsiteY7" fmla="*/ 21455 h 31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7143" h="31235">
                  <a:moveTo>
                    <a:pt x="109545" y="21455"/>
                  </a:moveTo>
                  <a:cubicBezTo>
                    <a:pt x="117252" y="20677"/>
                    <a:pt x="124912" y="18038"/>
                    <a:pt x="132194" y="15186"/>
                  </a:cubicBezTo>
                  <a:cubicBezTo>
                    <a:pt x="134645" y="14220"/>
                    <a:pt x="137120" y="10001"/>
                    <a:pt x="137144" y="7244"/>
                  </a:cubicBezTo>
                  <a:cubicBezTo>
                    <a:pt x="137167" y="5287"/>
                    <a:pt x="133255" y="1870"/>
                    <a:pt x="130804" y="1587"/>
                  </a:cubicBezTo>
                  <a:cubicBezTo>
                    <a:pt x="122531" y="621"/>
                    <a:pt x="113740" y="-982"/>
                    <a:pt x="105845" y="809"/>
                  </a:cubicBezTo>
                  <a:cubicBezTo>
                    <a:pt x="70422" y="8823"/>
                    <a:pt x="35258" y="17920"/>
                    <a:pt x="0" y="26640"/>
                  </a:cubicBezTo>
                  <a:cubicBezTo>
                    <a:pt x="189" y="28172"/>
                    <a:pt x="354" y="29704"/>
                    <a:pt x="542" y="31236"/>
                  </a:cubicBezTo>
                  <a:cubicBezTo>
                    <a:pt x="36884" y="28031"/>
                    <a:pt x="73250" y="25061"/>
                    <a:pt x="109545" y="21455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274">
              <a:extLst>
                <a:ext uri="{FF2B5EF4-FFF2-40B4-BE49-F238E27FC236}">
                  <a16:creationId xmlns:a16="http://schemas.microsoft.com/office/drawing/2014/main" xmlns="" id="{F1CDF704-59B8-483E-BCAC-76BB7005EEDE}"/>
                </a:ext>
              </a:extLst>
            </p:cNvPr>
            <p:cNvSpPr/>
            <p:nvPr/>
          </p:nvSpPr>
          <p:spPr>
            <a:xfrm>
              <a:off x="228856" y="2983641"/>
              <a:ext cx="20797" cy="133891"/>
            </a:xfrm>
            <a:custGeom>
              <a:avLst/>
              <a:gdLst>
                <a:gd name="connsiteX0" fmla="*/ 7259 w 20797"/>
                <a:gd name="connsiteY0" fmla="*/ 133891 h 133891"/>
                <a:gd name="connsiteX1" fmla="*/ 17488 w 20797"/>
                <a:gd name="connsiteY1" fmla="*/ 0 h 133891"/>
                <a:gd name="connsiteX2" fmla="*/ 7259 w 20797"/>
                <a:gd name="connsiteY2" fmla="*/ 133891 h 133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97" h="133891">
                  <a:moveTo>
                    <a:pt x="7259" y="133891"/>
                  </a:moveTo>
                  <a:cubicBezTo>
                    <a:pt x="17441" y="116309"/>
                    <a:pt x="25619" y="12680"/>
                    <a:pt x="17488" y="0"/>
                  </a:cubicBezTo>
                  <a:cubicBezTo>
                    <a:pt x="519" y="15791"/>
                    <a:pt x="-6434" y="110606"/>
                    <a:pt x="7259" y="133891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275">
              <a:extLst>
                <a:ext uri="{FF2B5EF4-FFF2-40B4-BE49-F238E27FC236}">
                  <a16:creationId xmlns:a16="http://schemas.microsoft.com/office/drawing/2014/main" xmlns="" id="{57C4B1CB-ECA0-4FFD-A393-9861E5676666}"/>
                </a:ext>
              </a:extLst>
            </p:cNvPr>
            <p:cNvSpPr/>
            <p:nvPr/>
          </p:nvSpPr>
          <p:spPr>
            <a:xfrm>
              <a:off x="664239" y="3758117"/>
              <a:ext cx="86818" cy="39365"/>
            </a:xfrm>
            <a:custGeom>
              <a:avLst/>
              <a:gdLst>
                <a:gd name="connsiteX0" fmla="*/ 80314 w 86818"/>
                <a:gd name="connsiteY0" fmla="*/ 25642 h 39365"/>
                <a:gd name="connsiteX1" fmla="*/ 17292 w 86818"/>
                <a:gd name="connsiteY1" fmla="*/ 0 h 39365"/>
                <a:gd name="connsiteX2" fmla="*/ 7512 w 86818"/>
                <a:gd name="connsiteY2" fmla="*/ 707 h 39365"/>
                <a:gd name="connsiteX3" fmla="*/ 111 w 86818"/>
                <a:gd name="connsiteY3" fmla="*/ 5421 h 39365"/>
                <a:gd name="connsiteX4" fmla="*/ 4047 w 86818"/>
                <a:gd name="connsiteY4" fmla="*/ 12892 h 39365"/>
                <a:gd name="connsiteX5" fmla="*/ 77509 w 86818"/>
                <a:gd name="connsiteY5" fmla="*/ 39335 h 39365"/>
                <a:gd name="connsiteX6" fmla="*/ 86819 w 86818"/>
                <a:gd name="connsiteY6" fmla="*/ 36531 h 39365"/>
                <a:gd name="connsiteX7" fmla="*/ 82482 w 86818"/>
                <a:gd name="connsiteY7" fmla="*/ 27669 h 39365"/>
                <a:gd name="connsiteX8" fmla="*/ 80314 w 86818"/>
                <a:gd name="connsiteY8" fmla="*/ 25642 h 39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818" h="39365">
                  <a:moveTo>
                    <a:pt x="80314" y="25642"/>
                  </a:moveTo>
                  <a:cubicBezTo>
                    <a:pt x="62284" y="9545"/>
                    <a:pt x="40719" y="2286"/>
                    <a:pt x="17292" y="0"/>
                  </a:cubicBezTo>
                  <a:cubicBezTo>
                    <a:pt x="13851" y="189"/>
                    <a:pt x="10481" y="-165"/>
                    <a:pt x="7512" y="707"/>
                  </a:cubicBezTo>
                  <a:cubicBezTo>
                    <a:pt x="4707" y="1532"/>
                    <a:pt x="912" y="3205"/>
                    <a:pt x="111" y="5421"/>
                  </a:cubicBezTo>
                  <a:cubicBezTo>
                    <a:pt x="-549" y="7259"/>
                    <a:pt x="1855" y="11431"/>
                    <a:pt x="4047" y="12892"/>
                  </a:cubicBezTo>
                  <a:cubicBezTo>
                    <a:pt x="26319" y="27740"/>
                    <a:pt x="50877" y="36625"/>
                    <a:pt x="77509" y="39335"/>
                  </a:cubicBezTo>
                  <a:cubicBezTo>
                    <a:pt x="80479" y="39642"/>
                    <a:pt x="83708" y="37521"/>
                    <a:pt x="86819" y="36531"/>
                  </a:cubicBezTo>
                  <a:cubicBezTo>
                    <a:pt x="85381" y="33561"/>
                    <a:pt x="84038" y="30568"/>
                    <a:pt x="82482" y="27669"/>
                  </a:cubicBezTo>
                  <a:cubicBezTo>
                    <a:pt x="82034" y="26821"/>
                    <a:pt x="81044" y="26302"/>
                    <a:pt x="80314" y="25642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276">
              <a:extLst>
                <a:ext uri="{FF2B5EF4-FFF2-40B4-BE49-F238E27FC236}">
                  <a16:creationId xmlns:a16="http://schemas.microsoft.com/office/drawing/2014/main" xmlns="" id="{D828F138-F250-480D-BAEA-8E87556DAFDC}"/>
                </a:ext>
              </a:extLst>
            </p:cNvPr>
            <p:cNvSpPr/>
            <p:nvPr/>
          </p:nvSpPr>
          <p:spPr>
            <a:xfrm>
              <a:off x="920278" y="3664283"/>
              <a:ext cx="75865" cy="61617"/>
            </a:xfrm>
            <a:custGeom>
              <a:avLst/>
              <a:gdLst>
                <a:gd name="connsiteX0" fmla="*/ 75866 w 75865"/>
                <a:gd name="connsiteY0" fmla="*/ 8635 h 61617"/>
                <a:gd name="connsiteX1" fmla="*/ 74051 w 75865"/>
                <a:gd name="connsiteY1" fmla="*/ 7621 h 61617"/>
                <a:gd name="connsiteX2" fmla="*/ 63492 w 75865"/>
                <a:gd name="connsiteY2" fmla="*/ 2342 h 61617"/>
                <a:gd name="connsiteX3" fmla="*/ 23450 w 75865"/>
                <a:gd name="connsiteY3" fmla="*/ 31543 h 61617"/>
                <a:gd name="connsiteX4" fmla="*/ 1296 w 75865"/>
                <a:gd name="connsiteY4" fmla="*/ 54404 h 61617"/>
                <a:gd name="connsiteX5" fmla="*/ 259 w 75865"/>
                <a:gd name="connsiteY5" fmla="*/ 60249 h 61617"/>
                <a:gd name="connsiteX6" fmla="*/ 5467 w 75865"/>
                <a:gd name="connsiteY6" fmla="*/ 61616 h 61617"/>
                <a:gd name="connsiteX7" fmla="*/ 11171 w 75865"/>
                <a:gd name="connsiteY7" fmla="*/ 60273 h 61617"/>
                <a:gd name="connsiteX8" fmla="*/ 65495 w 75865"/>
                <a:gd name="connsiteY8" fmla="*/ 26547 h 61617"/>
                <a:gd name="connsiteX9" fmla="*/ 75866 w 75865"/>
                <a:gd name="connsiteY9" fmla="*/ 8635 h 6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5865" h="61617">
                  <a:moveTo>
                    <a:pt x="75866" y="8635"/>
                  </a:moveTo>
                  <a:cubicBezTo>
                    <a:pt x="75253" y="8305"/>
                    <a:pt x="74664" y="7951"/>
                    <a:pt x="74051" y="7621"/>
                  </a:cubicBezTo>
                  <a:cubicBezTo>
                    <a:pt x="74051" y="127"/>
                    <a:pt x="70445" y="-2254"/>
                    <a:pt x="63492" y="2342"/>
                  </a:cubicBezTo>
                  <a:cubicBezTo>
                    <a:pt x="49728" y="11487"/>
                    <a:pt x="36224" y="21126"/>
                    <a:pt x="23450" y="31543"/>
                  </a:cubicBezTo>
                  <a:cubicBezTo>
                    <a:pt x="15272" y="38213"/>
                    <a:pt x="8437" y="46556"/>
                    <a:pt x="1296" y="54404"/>
                  </a:cubicBezTo>
                  <a:cubicBezTo>
                    <a:pt x="117" y="55701"/>
                    <a:pt x="-331" y="58576"/>
                    <a:pt x="259" y="60249"/>
                  </a:cubicBezTo>
                  <a:cubicBezTo>
                    <a:pt x="612" y="61239"/>
                    <a:pt x="3652" y="61640"/>
                    <a:pt x="5467" y="61616"/>
                  </a:cubicBezTo>
                  <a:cubicBezTo>
                    <a:pt x="7376" y="61593"/>
                    <a:pt x="9332" y="60933"/>
                    <a:pt x="11171" y="60273"/>
                  </a:cubicBezTo>
                  <a:cubicBezTo>
                    <a:pt x="31769" y="53037"/>
                    <a:pt x="50105" y="41913"/>
                    <a:pt x="65495" y="26547"/>
                  </a:cubicBezTo>
                  <a:cubicBezTo>
                    <a:pt x="70233" y="21857"/>
                    <a:pt x="72495" y="14668"/>
                    <a:pt x="75866" y="8635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277">
              <a:extLst>
                <a:ext uri="{FF2B5EF4-FFF2-40B4-BE49-F238E27FC236}">
                  <a16:creationId xmlns:a16="http://schemas.microsoft.com/office/drawing/2014/main" xmlns="" id="{7EE8F4D9-833E-4562-94A3-25D77A39D7DC}"/>
                </a:ext>
              </a:extLst>
            </p:cNvPr>
            <p:cNvSpPr/>
            <p:nvPr/>
          </p:nvSpPr>
          <p:spPr>
            <a:xfrm>
              <a:off x="623675" y="3585848"/>
              <a:ext cx="74872" cy="64444"/>
            </a:xfrm>
            <a:custGeom>
              <a:avLst/>
              <a:gdLst>
                <a:gd name="connsiteX0" fmla="*/ 10862 w 74872"/>
                <a:gd name="connsiteY0" fmla="*/ 31944 h 64444"/>
                <a:gd name="connsiteX1" fmla="*/ 24154 w 74872"/>
                <a:gd name="connsiteY1" fmla="*/ 32628 h 64444"/>
                <a:gd name="connsiteX2" fmla="*/ 38389 w 74872"/>
                <a:gd name="connsiteY2" fmla="*/ 42998 h 64444"/>
                <a:gd name="connsiteX3" fmla="*/ 63513 w 74872"/>
                <a:gd name="connsiteY3" fmla="*/ 62182 h 64444"/>
                <a:gd name="connsiteX4" fmla="*/ 73412 w 74872"/>
                <a:gd name="connsiteY4" fmla="*/ 64445 h 64444"/>
                <a:gd name="connsiteX5" fmla="*/ 74873 w 74872"/>
                <a:gd name="connsiteY5" fmla="*/ 61758 h 64444"/>
                <a:gd name="connsiteX6" fmla="*/ 67543 w 74872"/>
                <a:gd name="connsiteY6" fmla="*/ 50940 h 64444"/>
                <a:gd name="connsiteX7" fmla="*/ 17225 w 74872"/>
                <a:gd name="connsiteY7" fmla="*/ 6090 h 64444"/>
                <a:gd name="connsiteX8" fmla="*/ 7138 w 74872"/>
                <a:gd name="connsiteY8" fmla="*/ 103 h 64444"/>
                <a:gd name="connsiteX9" fmla="*/ 539 w 74872"/>
                <a:gd name="connsiteY9" fmla="*/ 2672 h 64444"/>
                <a:gd name="connsiteX10" fmla="*/ 657 w 74872"/>
                <a:gd name="connsiteY10" fmla="*/ 26900 h 64444"/>
                <a:gd name="connsiteX11" fmla="*/ 10862 w 74872"/>
                <a:gd name="connsiteY11" fmla="*/ 31944 h 64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872" h="64444">
                  <a:moveTo>
                    <a:pt x="10862" y="31944"/>
                  </a:moveTo>
                  <a:cubicBezTo>
                    <a:pt x="14939" y="30719"/>
                    <a:pt x="20336" y="30907"/>
                    <a:pt x="24154" y="32628"/>
                  </a:cubicBezTo>
                  <a:cubicBezTo>
                    <a:pt x="29386" y="35008"/>
                    <a:pt x="33723" y="39392"/>
                    <a:pt x="38389" y="42998"/>
                  </a:cubicBezTo>
                  <a:cubicBezTo>
                    <a:pt x="46756" y="49432"/>
                    <a:pt x="54887" y="56172"/>
                    <a:pt x="63513" y="62182"/>
                  </a:cubicBezTo>
                  <a:cubicBezTo>
                    <a:pt x="66082" y="63973"/>
                    <a:pt x="70065" y="63738"/>
                    <a:pt x="73412" y="64445"/>
                  </a:cubicBezTo>
                  <a:cubicBezTo>
                    <a:pt x="73907" y="63549"/>
                    <a:pt x="74402" y="62653"/>
                    <a:pt x="74873" y="61758"/>
                  </a:cubicBezTo>
                  <a:cubicBezTo>
                    <a:pt x="72469" y="58105"/>
                    <a:pt x="70678" y="53792"/>
                    <a:pt x="67543" y="50940"/>
                  </a:cubicBezTo>
                  <a:cubicBezTo>
                    <a:pt x="50975" y="35762"/>
                    <a:pt x="34147" y="20867"/>
                    <a:pt x="17225" y="6090"/>
                  </a:cubicBezTo>
                  <a:cubicBezTo>
                    <a:pt x="14303" y="3521"/>
                    <a:pt x="10767" y="1258"/>
                    <a:pt x="7138" y="103"/>
                  </a:cubicBezTo>
                  <a:cubicBezTo>
                    <a:pt x="5299" y="-486"/>
                    <a:pt x="609" y="1588"/>
                    <a:pt x="539" y="2672"/>
                  </a:cubicBezTo>
                  <a:cubicBezTo>
                    <a:pt x="20" y="10733"/>
                    <a:pt x="-404" y="18934"/>
                    <a:pt x="657" y="26900"/>
                  </a:cubicBezTo>
                  <a:cubicBezTo>
                    <a:pt x="1293" y="31543"/>
                    <a:pt x="5064" y="33665"/>
                    <a:pt x="10862" y="31944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278">
              <a:extLst>
                <a:ext uri="{FF2B5EF4-FFF2-40B4-BE49-F238E27FC236}">
                  <a16:creationId xmlns:a16="http://schemas.microsoft.com/office/drawing/2014/main" xmlns="" id="{37F12AF7-7BFB-46F8-9828-126B9C83E41D}"/>
                </a:ext>
              </a:extLst>
            </p:cNvPr>
            <p:cNvSpPr/>
            <p:nvPr/>
          </p:nvSpPr>
          <p:spPr>
            <a:xfrm>
              <a:off x="470006" y="2948303"/>
              <a:ext cx="44197" cy="79717"/>
            </a:xfrm>
            <a:custGeom>
              <a:avLst/>
              <a:gdLst>
                <a:gd name="connsiteX0" fmla="*/ 14683 w 44197"/>
                <a:gd name="connsiteY0" fmla="*/ 71728 h 79717"/>
                <a:gd name="connsiteX1" fmla="*/ 42611 w 44197"/>
                <a:gd name="connsiteY1" fmla="*/ 12477 h 79717"/>
                <a:gd name="connsiteX2" fmla="*/ 40726 w 44197"/>
                <a:gd name="connsiteY2" fmla="*/ 1400 h 79717"/>
                <a:gd name="connsiteX3" fmla="*/ 27763 w 44197"/>
                <a:gd name="connsiteY3" fmla="*/ 4747 h 79717"/>
                <a:gd name="connsiteX4" fmla="*/ 0 w 44197"/>
                <a:gd name="connsiteY4" fmla="*/ 71916 h 79717"/>
                <a:gd name="connsiteX5" fmla="*/ 3323 w 44197"/>
                <a:gd name="connsiteY5" fmla="*/ 79717 h 79717"/>
                <a:gd name="connsiteX6" fmla="*/ 11431 w 44197"/>
                <a:gd name="connsiteY6" fmla="*/ 75687 h 79717"/>
                <a:gd name="connsiteX7" fmla="*/ 14683 w 44197"/>
                <a:gd name="connsiteY7" fmla="*/ 71728 h 79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197" h="79717">
                  <a:moveTo>
                    <a:pt x="14683" y="71728"/>
                  </a:moveTo>
                  <a:cubicBezTo>
                    <a:pt x="24087" y="52025"/>
                    <a:pt x="33538" y="32345"/>
                    <a:pt x="42611" y="12477"/>
                  </a:cubicBezTo>
                  <a:cubicBezTo>
                    <a:pt x="44261" y="8895"/>
                    <a:pt x="45817" y="4205"/>
                    <a:pt x="40726" y="1400"/>
                  </a:cubicBezTo>
                  <a:cubicBezTo>
                    <a:pt x="35470" y="-1499"/>
                    <a:pt x="31087" y="340"/>
                    <a:pt x="27763" y="4747"/>
                  </a:cubicBezTo>
                  <a:cubicBezTo>
                    <a:pt x="12868" y="24403"/>
                    <a:pt x="4855" y="46910"/>
                    <a:pt x="0" y="71916"/>
                  </a:cubicBezTo>
                  <a:cubicBezTo>
                    <a:pt x="943" y="74132"/>
                    <a:pt x="2145" y="76936"/>
                    <a:pt x="3323" y="79717"/>
                  </a:cubicBezTo>
                  <a:cubicBezTo>
                    <a:pt x="6033" y="78398"/>
                    <a:pt x="8885" y="77290"/>
                    <a:pt x="11431" y="75687"/>
                  </a:cubicBezTo>
                  <a:cubicBezTo>
                    <a:pt x="12798" y="74815"/>
                    <a:pt x="13952" y="73236"/>
                    <a:pt x="14683" y="71728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279">
              <a:extLst>
                <a:ext uri="{FF2B5EF4-FFF2-40B4-BE49-F238E27FC236}">
                  <a16:creationId xmlns:a16="http://schemas.microsoft.com/office/drawing/2014/main" xmlns="" id="{D44F89B8-A4ED-4232-A704-CAFFC000ECBA}"/>
                </a:ext>
              </a:extLst>
            </p:cNvPr>
            <p:cNvSpPr/>
            <p:nvPr/>
          </p:nvSpPr>
          <p:spPr>
            <a:xfrm>
              <a:off x="316044" y="3208741"/>
              <a:ext cx="20637" cy="104784"/>
            </a:xfrm>
            <a:custGeom>
              <a:avLst/>
              <a:gdLst>
                <a:gd name="connsiteX0" fmla="*/ 18680 w 20637"/>
                <a:gd name="connsiteY0" fmla="*/ 72567 h 104784"/>
                <a:gd name="connsiteX1" fmla="*/ 16276 w 20637"/>
                <a:gd name="connsiteY1" fmla="*/ 17535 h 104784"/>
                <a:gd name="connsiteX2" fmla="*/ 2064 w 20637"/>
                <a:gd name="connsiteY2" fmla="*/ 0 h 104784"/>
                <a:gd name="connsiteX3" fmla="*/ 13047 w 20637"/>
                <a:gd name="connsiteY3" fmla="*/ 104784 h 104784"/>
                <a:gd name="connsiteX4" fmla="*/ 18680 w 20637"/>
                <a:gd name="connsiteY4" fmla="*/ 72567 h 104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637" h="104784">
                  <a:moveTo>
                    <a:pt x="18680" y="72567"/>
                  </a:moveTo>
                  <a:cubicBezTo>
                    <a:pt x="21532" y="54089"/>
                    <a:pt x="21697" y="35659"/>
                    <a:pt x="16276" y="17535"/>
                  </a:cubicBezTo>
                  <a:cubicBezTo>
                    <a:pt x="13966" y="9828"/>
                    <a:pt x="10525" y="2805"/>
                    <a:pt x="2064" y="0"/>
                  </a:cubicBezTo>
                  <a:cubicBezTo>
                    <a:pt x="-3875" y="7683"/>
                    <a:pt x="3997" y="86001"/>
                    <a:pt x="13047" y="104784"/>
                  </a:cubicBezTo>
                  <a:cubicBezTo>
                    <a:pt x="15098" y="93118"/>
                    <a:pt x="17077" y="82866"/>
                    <a:pt x="18680" y="72567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280">
              <a:extLst>
                <a:ext uri="{FF2B5EF4-FFF2-40B4-BE49-F238E27FC236}">
                  <a16:creationId xmlns:a16="http://schemas.microsoft.com/office/drawing/2014/main" xmlns="" id="{FE01E5C1-19E7-4C01-8C85-B88AF3144A02}"/>
                </a:ext>
              </a:extLst>
            </p:cNvPr>
            <p:cNvSpPr/>
            <p:nvPr/>
          </p:nvSpPr>
          <p:spPr>
            <a:xfrm>
              <a:off x="797812" y="3933889"/>
              <a:ext cx="62342" cy="39731"/>
            </a:xfrm>
            <a:custGeom>
              <a:avLst/>
              <a:gdLst>
                <a:gd name="connsiteX0" fmla="*/ 58973 w 62342"/>
                <a:gd name="connsiteY0" fmla="*/ 10299 h 39731"/>
                <a:gd name="connsiteX1" fmla="*/ 62343 w 62342"/>
                <a:gd name="connsiteY1" fmla="*/ 2522 h 39731"/>
                <a:gd name="connsiteX2" fmla="*/ 55697 w 62342"/>
                <a:gd name="connsiteY2" fmla="*/ 0 h 39731"/>
                <a:gd name="connsiteX3" fmla="*/ 6580 w 62342"/>
                <a:gd name="connsiteY3" fmla="*/ 17983 h 39731"/>
                <a:gd name="connsiteX4" fmla="*/ 2102 w 62342"/>
                <a:gd name="connsiteY4" fmla="*/ 35564 h 39731"/>
                <a:gd name="connsiteX5" fmla="*/ 18270 w 62342"/>
                <a:gd name="connsiteY5" fmla="*/ 37780 h 39731"/>
                <a:gd name="connsiteX6" fmla="*/ 58973 w 62342"/>
                <a:gd name="connsiteY6" fmla="*/ 10299 h 39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342" h="39731">
                  <a:moveTo>
                    <a:pt x="58973" y="10299"/>
                  </a:moveTo>
                  <a:cubicBezTo>
                    <a:pt x="60811" y="8367"/>
                    <a:pt x="61259" y="5138"/>
                    <a:pt x="62343" y="2522"/>
                  </a:cubicBezTo>
                  <a:cubicBezTo>
                    <a:pt x="59774" y="1532"/>
                    <a:pt x="57181" y="566"/>
                    <a:pt x="55697" y="0"/>
                  </a:cubicBezTo>
                  <a:cubicBezTo>
                    <a:pt x="36913" y="2215"/>
                    <a:pt x="20226" y="6222"/>
                    <a:pt x="6580" y="17983"/>
                  </a:cubicBezTo>
                  <a:cubicBezTo>
                    <a:pt x="-231" y="23851"/>
                    <a:pt x="-1810" y="30002"/>
                    <a:pt x="2102" y="35564"/>
                  </a:cubicBezTo>
                  <a:cubicBezTo>
                    <a:pt x="6439" y="41716"/>
                    <a:pt x="12779" y="39783"/>
                    <a:pt x="18270" y="37780"/>
                  </a:cubicBezTo>
                  <a:cubicBezTo>
                    <a:pt x="34037" y="32006"/>
                    <a:pt x="47471" y="22437"/>
                    <a:pt x="58973" y="10299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281">
              <a:extLst>
                <a:ext uri="{FF2B5EF4-FFF2-40B4-BE49-F238E27FC236}">
                  <a16:creationId xmlns:a16="http://schemas.microsoft.com/office/drawing/2014/main" xmlns="" id="{187564BD-11D3-4CFC-953E-FF5A515CFE2C}"/>
                </a:ext>
              </a:extLst>
            </p:cNvPr>
            <p:cNvSpPr/>
            <p:nvPr/>
          </p:nvSpPr>
          <p:spPr>
            <a:xfrm>
              <a:off x="652354" y="3096920"/>
              <a:ext cx="30903" cy="53823"/>
            </a:xfrm>
            <a:custGeom>
              <a:avLst/>
              <a:gdLst>
                <a:gd name="connsiteX0" fmla="*/ 17464 w 30903"/>
                <a:gd name="connsiteY0" fmla="*/ 956 h 53823"/>
                <a:gd name="connsiteX1" fmla="*/ 4101 w 30903"/>
                <a:gd name="connsiteY1" fmla="*/ 6283 h 53823"/>
                <a:gd name="connsiteX2" fmla="*/ 0 w 30903"/>
                <a:gd name="connsiteY2" fmla="*/ 22827 h 53823"/>
                <a:gd name="connsiteX3" fmla="*/ 5939 w 30903"/>
                <a:gd name="connsiteY3" fmla="*/ 47221 h 53823"/>
                <a:gd name="connsiteX4" fmla="*/ 19915 w 30903"/>
                <a:gd name="connsiteY4" fmla="*/ 49672 h 53823"/>
                <a:gd name="connsiteX5" fmla="*/ 30898 w 30903"/>
                <a:gd name="connsiteY5" fmla="*/ 20588 h 53823"/>
                <a:gd name="connsiteX6" fmla="*/ 17464 w 30903"/>
                <a:gd name="connsiteY6" fmla="*/ 956 h 53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903" h="53823">
                  <a:moveTo>
                    <a:pt x="17464" y="956"/>
                  </a:moveTo>
                  <a:cubicBezTo>
                    <a:pt x="11501" y="-1212"/>
                    <a:pt x="6434" y="202"/>
                    <a:pt x="4101" y="6283"/>
                  </a:cubicBezTo>
                  <a:cubicBezTo>
                    <a:pt x="2192" y="11232"/>
                    <a:pt x="1485" y="16653"/>
                    <a:pt x="0" y="22827"/>
                  </a:cubicBezTo>
                  <a:cubicBezTo>
                    <a:pt x="1862" y="30676"/>
                    <a:pt x="3205" y="39184"/>
                    <a:pt x="5939" y="47221"/>
                  </a:cubicBezTo>
                  <a:cubicBezTo>
                    <a:pt x="8626" y="55069"/>
                    <a:pt x="14471" y="55964"/>
                    <a:pt x="19915" y="49672"/>
                  </a:cubicBezTo>
                  <a:cubicBezTo>
                    <a:pt x="27056" y="41423"/>
                    <a:pt x="30686" y="31571"/>
                    <a:pt x="30898" y="20588"/>
                  </a:cubicBezTo>
                  <a:cubicBezTo>
                    <a:pt x="31087" y="10548"/>
                    <a:pt x="26844" y="4350"/>
                    <a:pt x="17464" y="956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282">
              <a:extLst>
                <a:ext uri="{FF2B5EF4-FFF2-40B4-BE49-F238E27FC236}">
                  <a16:creationId xmlns:a16="http://schemas.microsoft.com/office/drawing/2014/main" xmlns="" id="{3A1BBA91-96FB-43BB-ABCD-20DFCC99623A}"/>
                </a:ext>
              </a:extLst>
            </p:cNvPr>
            <p:cNvSpPr/>
            <p:nvPr/>
          </p:nvSpPr>
          <p:spPr>
            <a:xfrm>
              <a:off x="756478" y="2572234"/>
              <a:ext cx="108823" cy="22766"/>
            </a:xfrm>
            <a:custGeom>
              <a:avLst/>
              <a:gdLst>
                <a:gd name="connsiteX0" fmla="*/ 0 w 108823"/>
                <a:gd name="connsiteY0" fmla="*/ 2687 h 22766"/>
                <a:gd name="connsiteX1" fmla="*/ 106646 w 108823"/>
                <a:gd name="connsiteY1" fmla="*/ 22767 h 22766"/>
                <a:gd name="connsiteX2" fmla="*/ 97832 w 108823"/>
                <a:gd name="connsiteY2" fmla="*/ 4337 h 22766"/>
                <a:gd name="connsiteX3" fmla="*/ 92128 w 108823"/>
                <a:gd name="connsiteY3" fmla="*/ 2946 h 22766"/>
                <a:gd name="connsiteX4" fmla="*/ 189 w 108823"/>
                <a:gd name="connsiteY4" fmla="*/ 0 h 22766"/>
                <a:gd name="connsiteX5" fmla="*/ 0 w 108823"/>
                <a:gd name="connsiteY5" fmla="*/ 2687 h 22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8823" h="22766">
                  <a:moveTo>
                    <a:pt x="0" y="2687"/>
                  </a:moveTo>
                  <a:cubicBezTo>
                    <a:pt x="35376" y="9357"/>
                    <a:pt x="70775" y="16003"/>
                    <a:pt x="106646" y="22767"/>
                  </a:cubicBezTo>
                  <a:cubicBezTo>
                    <a:pt x="110794" y="10134"/>
                    <a:pt x="109616" y="7683"/>
                    <a:pt x="97832" y="4337"/>
                  </a:cubicBezTo>
                  <a:cubicBezTo>
                    <a:pt x="95946" y="3794"/>
                    <a:pt x="94037" y="3017"/>
                    <a:pt x="92128" y="2946"/>
                  </a:cubicBezTo>
                  <a:cubicBezTo>
                    <a:pt x="61490" y="1909"/>
                    <a:pt x="30827" y="966"/>
                    <a:pt x="189" y="0"/>
                  </a:cubicBezTo>
                  <a:cubicBezTo>
                    <a:pt x="118" y="896"/>
                    <a:pt x="71" y="1791"/>
                    <a:pt x="0" y="2687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283">
              <a:extLst>
                <a:ext uri="{FF2B5EF4-FFF2-40B4-BE49-F238E27FC236}">
                  <a16:creationId xmlns:a16="http://schemas.microsoft.com/office/drawing/2014/main" xmlns="" id="{1C6EA427-C62F-4A7B-9154-2F1ED881E337}"/>
                </a:ext>
              </a:extLst>
            </p:cNvPr>
            <p:cNvSpPr/>
            <p:nvPr/>
          </p:nvSpPr>
          <p:spPr>
            <a:xfrm>
              <a:off x="1138920" y="2923280"/>
              <a:ext cx="36297" cy="52054"/>
            </a:xfrm>
            <a:custGeom>
              <a:avLst/>
              <a:gdLst>
                <a:gd name="connsiteX0" fmla="*/ 6010 w 36297"/>
                <a:gd name="connsiteY0" fmla="*/ 215 h 52054"/>
                <a:gd name="connsiteX1" fmla="*/ 0 w 36297"/>
                <a:gd name="connsiteY1" fmla="*/ 9643 h 52054"/>
                <a:gd name="connsiteX2" fmla="*/ 16946 w 36297"/>
                <a:gd name="connsiteY2" fmla="*/ 48342 h 52054"/>
                <a:gd name="connsiteX3" fmla="*/ 31204 w 36297"/>
                <a:gd name="connsiteY3" fmla="*/ 50416 h 52054"/>
                <a:gd name="connsiteX4" fmla="*/ 35187 w 36297"/>
                <a:gd name="connsiteY4" fmla="*/ 37571 h 52054"/>
                <a:gd name="connsiteX5" fmla="*/ 18148 w 36297"/>
                <a:gd name="connsiteY5" fmla="*/ 5259 h 52054"/>
                <a:gd name="connsiteX6" fmla="*/ 6010 w 36297"/>
                <a:gd name="connsiteY6" fmla="*/ 215 h 52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297" h="52054">
                  <a:moveTo>
                    <a:pt x="6010" y="215"/>
                  </a:moveTo>
                  <a:cubicBezTo>
                    <a:pt x="2828" y="1205"/>
                    <a:pt x="1249" y="7474"/>
                    <a:pt x="0" y="9643"/>
                  </a:cubicBezTo>
                  <a:cubicBezTo>
                    <a:pt x="1862" y="26235"/>
                    <a:pt x="6293" y="38749"/>
                    <a:pt x="16946" y="48342"/>
                  </a:cubicBezTo>
                  <a:cubicBezTo>
                    <a:pt x="21141" y="52136"/>
                    <a:pt x="26043" y="53362"/>
                    <a:pt x="31204" y="50416"/>
                  </a:cubicBezTo>
                  <a:cubicBezTo>
                    <a:pt x="36366" y="47470"/>
                    <a:pt x="37426" y="42355"/>
                    <a:pt x="35187" y="37571"/>
                  </a:cubicBezTo>
                  <a:cubicBezTo>
                    <a:pt x="30026" y="26541"/>
                    <a:pt x="24676" y="15488"/>
                    <a:pt x="18148" y="5259"/>
                  </a:cubicBezTo>
                  <a:cubicBezTo>
                    <a:pt x="16097" y="2054"/>
                    <a:pt x="9357" y="-822"/>
                    <a:pt x="6010" y="215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284">
              <a:extLst>
                <a:ext uri="{FF2B5EF4-FFF2-40B4-BE49-F238E27FC236}">
                  <a16:creationId xmlns:a16="http://schemas.microsoft.com/office/drawing/2014/main" xmlns="" id="{A0761155-FE90-473B-8F60-923FF1EE65AA}"/>
                </a:ext>
              </a:extLst>
            </p:cNvPr>
            <p:cNvSpPr/>
            <p:nvPr/>
          </p:nvSpPr>
          <p:spPr>
            <a:xfrm>
              <a:off x="206183" y="3138543"/>
              <a:ext cx="41622" cy="60471"/>
            </a:xfrm>
            <a:custGeom>
              <a:avLst/>
              <a:gdLst>
                <a:gd name="connsiteX0" fmla="*/ 22461 w 41622"/>
                <a:gd name="connsiteY0" fmla="*/ 1450 h 60471"/>
                <a:gd name="connsiteX1" fmla="*/ 0 w 41622"/>
                <a:gd name="connsiteY1" fmla="*/ 24122 h 60471"/>
                <a:gd name="connsiteX2" fmla="*/ 16286 w 41622"/>
                <a:gd name="connsiteY2" fmla="*/ 16156 h 60471"/>
                <a:gd name="connsiteX3" fmla="*/ 23333 w 41622"/>
                <a:gd name="connsiteY3" fmla="*/ 15449 h 60471"/>
                <a:gd name="connsiteX4" fmla="*/ 23686 w 41622"/>
                <a:gd name="connsiteY4" fmla="*/ 22331 h 60471"/>
                <a:gd name="connsiteX5" fmla="*/ 20057 w 41622"/>
                <a:gd name="connsiteY5" fmla="*/ 35859 h 60471"/>
                <a:gd name="connsiteX6" fmla="*/ 20552 w 41622"/>
                <a:gd name="connsiteY6" fmla="*/ 54808 h 60471"/>
                <a:gd name="connsiteX7" fmla="*/ 31016 w 41622"/>
                <a:gd name="connsiteY7" fmla="*/ 56670 h 60471"/>
                <a:gd name="connsiteX8" fmla="*/ 40113 w 41622"/>
                <a:gd name="connsiteY8" fmla="*/ 10052 h 60471"/>
                <a:gd name="connsiteX9" fmla="*/ 22461 w 41622"/>
                <a:gd name="connsiteY9" fmla="*/ 1450 h 60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622" h="60471">
                  <a:moveTo>
                    <a:pt x="22461" y="1450"/>
                  </a:moveTo>
                  <a:cubicBezTo>
                    <a:pt x="12043" y="5739"/>
                    <a:pt x="5656" y="14389"/>
                    <a:pt x="0" y="24122"/>
                  </a:cubicBezTo>
                  <a:cubicBezTo>
                    <a:pt x="5421" y="21436"/>
                    <a:pt x="10724" y="18513"/>
                    <a:pt x="16286" y="16156"/>
                  </a:cubicBezTo>
                  <a:cubicBezTo>
                    <a:pt x="18360" y="15261"/>
                    <a:pt x="20976" y="15638"/>
                    <a:pt x="23333" y="15449"/>
                  </a:cubicBezTo>
                  <a:cubicBezTo>
                    <a:pt x="23498" y="17735"/>
                    <a:pt x="24157" y="20139"/>
                    <a:pt x="23686" y="22331"/>
                  </a:cubicBezTo>
                  <a:cubicBezTo>
                    <a:pt x="22720" y="26903"/>
                    <a:pt x="20457" y="31287"/>
                    <a:pt x="20057" y="35859"/>
                  </a:cubicBezTo>
                  <a:cubicBezTo>
                    <a:pt x="19491" y="42129"/>
                    <a:pt x="19185" y="48751"/>
                    <a:pt x="20552" y="54808"/>
                  </a:cubicBezTo>
                  <a:cubicBezTo>
                    <a:pt x="22060" y="61525"/>
                    <a:pt x="27481" y="62421"/>
                    <a:pt x="31016" y="56670"/>
                  </a:cubicBezTo>
                  <a:cubicBezTo>
                    <a:pt x="39830" y="42388"/>
                    <a:pt x="44120" y="26809"/>
                    <a:pt x="40113" y="10052"/>
                  </a:cubicBezTo>
                  <a:cubicBezTo>
                    <a:pt x="37945" y="931"/>
                    <a:pt x="31087" y="-2109"/>
                    <a:pt x="22461" y="1450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285">
              <a:extLst>
                <a:ext uri="{FF2B5EF4-FFF2-40B4-BE49-F238E27FC236}">
                  <a16:creationId xmlns:a16="http://schemas.microsoft.com/office/drawing/2014/main" xmlns="" id="{5E99AF80-DABD-4DF2-B6B2-0E244B30F06C}"/>
                </a:ext>
              </a:extLst>
            </p:cNvPr>
            <p:cNvSpPr/>
            <p:nvPr/>
          </p:nvSpPr>
          <p:spPr>
            <a:xfrm>
              <a:off x="273948" y="3156773"/>
              <a:ext cx="20357" cy="72849"/>
            </a:xfrm>
            <a:custGeom>
              <a:avLst/>
              <a:gdLst>
                <a:gd name="connsiteX0" fmla="*/ 3576 w 20357"/>
                <a:gd name="connsiteY0" fmla="*/ 71223 h 72849"/>
                <a:gd name="connsiteX1" fmla="*/ 7064 w 20357"/>
                <a:gd name="connsiteY1" fmla="*/ 72849 h 72849"/>
                <a:gd name="connsiteX2" fmla="*/ 10057 w 20357"/>
                <a:gd name="connsiteY2" fmla="*/ 66863 h 72849"/>
                <a:gd name="connsiteX3" fmla="*/ 16869 w 20357"/>
                <a:gd name="connsiteY3" fmla="*/ 8626 h 72849"/>
                <a:gd name="connsiteX4" fmla="*/ 8596 w 20357"/>
                <a:gd name="connsiteY4" fmla="*/ 0 h 72849"/>
                <a:gd name="connsiteX5" fmla="*/ 1196 w 20357"/>
                <a:gd name="connsiteY5" fmla="*/ 9899 h 72849"/>
                <a:gd name="connsiteX6" fmla="*/ 41 w 20357"/>
                <a:gd name="connsiteY6" fmla="*/ 58402 h 72849"/>
                <a:gd name="connsiteX7" fmla="*/ 3576 w 20357"/>
                <a:gd name="connsiteY7" fmla="*/ 71223 h 72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357" h="72849">
                  <a:moveTo>
                    <a:pt x="3576" y="71223"/>
                  </a:moveTo>
                  <a:cubicBezTo>
                    <a:pt x="4731" y="71765"/>
                    <a:pt x="5909" y="72307"/>
                    <a:pt x="7064" y="72849"/>
                  </a:cubicBezTo>
                  <a:cubicBezTo>
                    <a:pt x="8054" y="70846"/>
                    <a:pt x="8926" y="68772"/>
                    <a:pt x="10057" y="66863"/>
                  </a:cubicBezTo>
                  <a:cubicBezTo>
                    <a:pt x="20852" y="48433"/>
                    <a:pt x="23232" y="28918"/>
                    <a:pt x="16869" y="8626"/>
                  </a:cubicBezTo>
                  <a:cubicBezTo>
                    <a:pt x="15808" y="5209"/>
                    <a:pt x="11424" y="2852"/>
                    <a:pt x="8596" y="0"/>
                  </a:cubicBezTo>
                  <a:cubicBezTo>
                    <a:pt x="6004" y="3300"/>
                    <a:pt x="1431" y="6458"/>
                    <a:pt x="1196" y="9899"/>
                  </a:cubicBezTo>
                  <a:cubicBezTo>
                    <a:pt x="88" y="26019"/>
                    <a:pt x="-101" y="42234"/>
                    <a:pt x="41" y="58402"/>
                  </a:cubicBezTo>
                  <a:cubicBezTo>
                    <a:pt x="64" y="62668"/>
                    <a:pt x="2327" y="66934"/>
                    <a:pt x="3576" y="71223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286">
              <a:extLst>
                <a:ext uri="{FF2B5EF4-FFF2-40B4-BE49-F238E27FC236}">
                  <a16:creationId xmlns:a16="http://schemas.microsoft.com/office/drawing/2014/main" xmlns="" id="{4FB0D42E-1B83-424D-9355-19FC9419592A}"/>
                </a:ext>
              </a:extLst>
            </p:cNvPr>
            <p:cNvSpPr/>
            <p:nvPr/>
          </p:nvSpPr>
          <p:spPr>
            <a:xfrm>
              <a:off x="245628" y="2882038"/>
              <a:ext cx="39110" cy="60416"/>
            </a:xfrm>
            <a:custGeom>
              <a:avLst/>
              <a:gdLst>
                <a:gd name="connsiteX0" fmla="*/ 37789 w 39110"/>
                <a:gd name="connsiteY0" fmla="*/ 0 h 60416"/>
                <a:gd name="connsiteX1" fmla="*/ 32156 w 39110"/>
                <a:gd name="connsiteY1" fmla="*/ 3064 h 60416"/>
                <a:gd name="connsiteX2" fmla="*/ 457 w 39110"/>
                <a:gd name="connsiteY2" fmla="*/ 52581 h 60416"/>
                <a:gd name="connsiteX3" fmla="*/ 1117 w 39110"/>
                <a:gd name="connsiteY3" fmla="*/ 59722 h 60416"/>
                <a:gd name="connsiteX4" fmla="*/ 8682 w 39110"/>
                <a:gd name="connsiteY4" fmla="*/ 59557 h 60416"/>
                <a:gd name="connsiteX5" fmla="*/ 39109 w 39110"/>
                <a:gd name="connsiteY5" fmla="*/ 15154 h 60416"/>
                <a:gd name="connsiteX6" fmla="*/ 37789 w 39110"/>
                <a:gd name="connsiteY6" fmla="*/ 0 h 60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110" h="60416">
                  <a:moveTo>
                    <a:pt x="37789" y="0"/>
                  </a:moveTo>
                  <a:cubicBezTo>
                    <a:pt x="34631" y="1673"/>
                    <a:pt x="33075" y="2074"/>
                    <a:pt x="32156" y="3064"/>
                  </a:cubicBezTo>
                  <a:cubicBezTo>
                    <a:pt x="18604" y="17653"/>
                    <a:pt x="6797" y="33420"/>
                    <a:pt x="457" y="52581"/>
                  </a:cubicBezTo>
                  <a:cubicBezTo>
                    <a:pt x="-274" y="54773"/>
                    <a:pt x="-180" y="58873"/>
                    <a:pt x="1117" y="59722"/>
                  </a:cubicBezTo>
                  <a:cubicBezTo>
                    <a:pt x="2861" y="60877"/>
                    <a:pt x="6372" y="60429"/>
                    <a:pt x="8682" y="59557"/>
                  </a:cubicBezTo>
                  <a:cubicBezTo>
                    <a:pt x="23789" y="53853"/>
                    <a:pt x="38944" y="31699"/>
                    <a:pt x="39109" y="15154"/>
                  </a:cubicBezTo>
                  <a:cubicBezTo>
                    <a:pt x="39156" y="10606"/>
                    <a:pt x="38354" y="6033"/>
                    <a:pt x="37789" y="0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287">
              <a:extLst>
                <a:ext uri="{FF2B5EF4-FFF2-40B4-BE49-F238E27FC236}">
                  <a16:creationId xmlns:a16="http://schemas.microsoft.com/office/drawing/2014/main" xmlns="" id="{BAF7EF86-BFC4-466A-ACDF-DC215413F1CB}"/>
                </a:ext>
              </a:extLst>
            </p:cNvPr>
            <p:cNvSpPr/>
            <p:nvPr/>
          </p:nvSpPr>
          <p:spPr>
            <a:xfrm>
              <a:off x="183763" y="2948213"/>
              <a:ext cx="43408" cy="40419"/>
            </a:xfrm>
            <a:custGeom>
              <a:avLst/>
              <a:gdLst>
                <a:gd name="connsiteX0" fmla="*/ 7 w 43408"/>
                <a:gd name="connsiteY0" fmla="*/ 30973 h 40419"/>
                <a:gd name="connsiteX1" fmla="*/ 12239 w 43408"/>
                <a:gd name="connsiteY1" fmla="*/ 38562 h 40419"/>
                <a:gd name="connsiteX2" fmla="*/ 41558 w 43408"/>
                <a:gd name="connsiteY2" fmla="*/ 10045 h 40419"/>
                <a:gd name="connsiteX3" fmla="*/ 37009 w 43408"/>
                <a:gd name="connsiteY3" fmla="*/ 405 h 40419"/>
                <a:gd name="connsiteX4" fmla="*/ 7 w 43408"/>
                <a:gd name="connsiteY4" fmla="*/ 30973 h 40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408" h="40419">
                  <a:moveTo>
                    <a:pt x="7" y="30973"/>
                  </a:moveTo>
                  <a:cubicBezTo>
                    <a:pt x="-205" y="39741"/>
                    <a:pt x="4367" y="42734"/>
                    <a:pt x="12239" y="38562"/>
                  </a:cubicBezTo>
                  <a:cubicBezTo>
                    <a:pt x="24754" y="31940"/>
                    <a:pt x="34040" y="21805"/>
                    <a:pt x="41558" y="10045"/>
                  </a:cubicBezTo>
                  <a:cubicBezTo>
                    <a:pt x="45117" y="4483"/>
                    <a:pt x="43514" y="1560"/>
                    <a:pt x="37009" y="405"/>
                  </a:cubicBezTo>
                  <a:cubicBezTo>
                    <a:pt x="19215" y="-2729"/>
                    <a:pt x="455" y="12779"/>
                    <a:pt x="7" y="30973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288">
              <a:extLst>
                <a:ext uri="{FF2B5EF4-FFF2-40B4-BE49-F238E27FC236}">
                  <a16:creationId xmlns:a16="http://schemas.microsoft.com/office/drawing/2014/main" xmlns="" id="{13820E41-0D4B-4BAC-A76D-AD7AF00169B6}"/>
                </a:ext>
              </a:extLst>
            </p:cNvPr>
            <p:cNvSpPr/>
            <p:nvPr/>
          </p:nvSpPr>
          <p:spPr>
            <a:xfrm>
              <a:off x="725180" y="3917369"/>
              <a:ext cx="85599" cy="16684"/>
            </a:xfrm>
            <a:custGeom>
              <a:avLst/>
              <a:gdLst>
                <a:gd name="connsiteX0" fmla="*/ 0 w 85599"/>
                <a:gd name="connsiteY0" fmla="*/ 4194 h 16684"/>
                <a:gd name="connsiteX1" fmla="*/ 85600 w 85599"/>
                <a:gd name="connsiteY1" fmla="*/ 11382 h 16684"/>
                <a:gd name="connsiteX2" fmla="*/ 0 w 85599"/>
                <a:gd name="connsiteY2" fmla="*/ 4194 h 16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599" h="16684">
                  <a:moveTo>
                    <a:pt x="0" y="4194"/>
                  </a:moveTo>
                  <a:cubicBezTo>
                    <a:pt x="10818" y="16308"/>
                    <a:pt x="74099" y="21352"/>
                    <a:pt x="85600" y="11382"/>
                  </a:cubicBezTo>
                  <a:cubicBezTo>
                    <a:pt x="72897" y="1154"/>
                    <a:pt x="10464" y="-4314"/>
                    <a:pt x="0" y="4194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289">
              <a:extLst>
                <a:ext uri="{FF2B5EF4-FFF2-40B4-BE49-F238E27FC236}">
                  <a16:creationId xmlns:a16="http://schemas.microsoft.com/office/drawing/2014/main" xmlns="" id="{F9DA5BBF-8005-438A-82F5-22B876A8A8DC}"/>
                </a:ext>
              </a:extLst>
            </p:cNvPr>
            <p:cNvSpPr/>
            <p:nvPr/>
          </p:nvSpPr>
          <p:spPr>
            <a:xfrm>
              <a:off x="302847" y="3044918"/>
              <a:ext cx="21216" cy="73438"/>
            </a:xfrm>
            <a:custGeom>
              <a:avLst/>
              <a:gdLst>
                <a:gd name="connsiteX0" fmla="*/ 15238 w 21216"/>
                <a:gd name="connsiteY0" fmla="*/ 73439 h 73438"/>
                <a:gd name="connsiteX1" fmla="*/ 18773 w 21216"/>
                <a:gd name="connsiteY1" fmla="*/ 66274 h 73438"/>
                <a:gd name="connsiteX2" fmla="*/ 12669 w 21216"/>
                <a:gd name="connsiteY2" fmla="*/ 6340 h 73438"/>
                <a:gd name="connsiteX3" fmla="*/ 4585 w 21216"/>
                <a:gd name="connsiteY3" fmla="*/ 0 h 73438"/>
                <a:gd name="connsiteX4" fmla="*/ 37 w 21216"/>
                <a:gd name="connsiteY4" fmla="*/ 9781 h 73438"/>
                <a:gd name="connsiteX5" fmla="*/ 11019 w 21216"/>
                <a:gd name="connsiteY5" fmla="*/ 66038 h 73438"/>
                <a:gd name="connsiteX6" fmla="*/ 15238 w 21216"/>
                <a:gd name="connsiteY6" fmla="*/ 73439 h 73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216" h="73438">
                  <a:moveTo>
                    <a:pt x="15238" y="73439"/>
                  </a:moveTo>
                  <a:cubicBezTo>
                    <a:pt x="16959" y="70021"/>
                    <a:pt x="18349" y="68254"/>
                    <a:pt x="18773" y="66274"/>
                  </a:cubicBezTo>
                  <a:cubicBezTo>
                    <a:pt x="23204" y="45652"/>
                    <a:pt x="21861" y="25477"/>
                    <a:pt x="12669" y="6340"/>
                  </a:cubicBezTo>
                  <a:cubicBezTo>
                    <a:pt x="11349" y="3582"/>
                    <a:pt x="7343" y="2098"/>
                    <a:pt x="4585" y="0"/>
                  </a:cubicBezTo>
                  <a:cubicBezTo>
                    <a:pt x="3006" y="3252"/>
                    <a:pt x="131" y="6481"/>
                    <a:pt x="37" y="9781"/>
                  </a:cubicBezTo>
                  <a:cubicBezTo>
                    <a:pt x="-482" y="29295"/>
                    <a:pt x="4585" y="47844"/>
                    <a:pt x="11019" y="66038"/>
                  </a:cubicBezTo>
                  <a:cubicBezTo>
                    <a:pt x="11774" y="68183"/>
                    <a:pt x="13282" y="70045"/>
                    <a:pt x="15238" y="73439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290">
              <a:extLst>
                <a:ext uri="{FF2B5EF4-FFF2-40B4-BE49-F238E27FC236}">
                  <a16:creationId xmlns:a16="http://schemas.microsoft.com/office/drawing/2014/main" xmlns="" id="{9E1D5467-715C-4508-95F7-1D715096F153}"/>
                </a:ext>
              </a:extLst>
            </p:cNvPr>
            <p:cNvSpPr/>
            <p:nvPr/>
          </p:nvSpPr>
          <p:spPr>
            <a:xfrm>
              <a:off x="650280" y="3887752"/>
              <a:ext cx="53236" cy="30841"/>
            </a:xfrm>
            <a:custGeom>
              <a:avLst/>
              <a:gdLst>
                <a:gd name="connsiteX0" fmla="*/ 47961 w 53236"/>
                <a:gd name="connsiteY0" fmla="*/ 12223 h 30841"/>
                <a:gd name="connsiteX1" fmla="*/ 9404 w 53236"/>
                <a:gd name="connsiteY1" fmla="*/ 85 h 30841"/>
                <a:gd name="connsiteX2" fmla="*/ 0 w 53236"/>
                <a:gd name="connsiteY2" fmla="*/ 4398 h 30841"/>
                <a:gd name="connsiteX3" fmla="*/ 5114 w 53236"/>
                <a:gd name="connsiteY3" fmla="*/ 14202 h 30841"/>
                <a:gd name="connsiteX4" fmla="*/ 50813 w 53236"/>
                <a:gd name="connsiteY4" fmla="*/ 30841 h 30841"/>
                <a:gd name="connsiteX5" fmla="*/ 47961 w 53236"/>
                <a:gd name="connsiteY5" fmla="*/ 12223 h 30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236" h="30841">
                  <a:moveTo>
                    <a:pt x="47961" y="12223"/>
                  </a:moveTo>
                  <a:cubicBezTo>
                    <a:pt x="36601" y="3620"/>
                    <a:pt x="23663" y="-669"/>
                    <a:pt x="9404" y="85"/>
                  </a:cubicBezTo>
                  <a:cubicBezTo>
                    <a:pt x="6198" y="250"/>
                    <a:pt x="3135" y="2890"/>
                    <a:pt x="0" y="4398"/>
                  </a:cubicBezTo>
                  <a:cubicBezTo>
                    <a:pt x="1650" y="7721"/>
                    <a:pt x="2451" y="12223"/>
                    <a:pt x="5114" y="14202"/>
                  </a:cubicBezTo>
                  <a:cubicBezTo>
                    <a:pt x="18666" y="24313"/>
                    <a:pt x="35258" y="26199"/>
                    <a:pt x="50813" y="30841"/>
                  </a:cubicBezTo>
                  <a:cubicBezTo>
                    <a:pt x="54537" y="23182"/>
                    <a:pt x="54254" y="16983"/>
                    <a:pt x="47961" y="12223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291">
              <a:extLst>
                <a:ext uri="{FF2B5EF4-FFF2-40B4-BE49-F238E27FC236}">
                  <a16:creationId xmlns:a16="http://schemas.microsoft.com/office/drawing/2014/main" xmlns="" id="{6D9A63C6-7E85-46B4-81CF-609B5807460C}"/>
                </a:ext>
              </a:extLst>
            </p:cNvPr>
            <p:cNvSpPr/>
            <p:nvPr/>
          </p:nvSpPr>
          <p:spPr>
            <a:xfrm>
              <a:off x="273793" y="2995072"/>
              <a:ext cx="15487" cy="74664"/>
            </a:xfrm>
            <a:custGeom>
              <a:avLst/>
              <a:gdLst>
                <a:gd name="connsiteX0" fmla="*/ 5122 w 15487"/>
                <a:gd name="connsiteY0" fmla="*/ 74664 h 74664"/>
                <a:gd name="connsiteX1" fmla="*/ 10142 w 15487"/>
                <a:gd name="connsiteY1" fmla="*/ 64836 h 74664"/>
                <a:gd name="connsiteX2" fmla="*/ 14337 w 15487"/>
                <a:gd name="connsiteY2" fmla="*/ 12114 h 74664"/>
                <a:gd name="connsiteX3" fmla="*/ 7856 w 15487"/>
                <a:gd name="connsiteY3" fmla="*/ 0 h 74664"/>
                <a:gd name="connsiteX4" fmla="*/ 668 w 15487"/>
                <a:gd name="connsiteY4" fmla="*/ 11713 h 74664"/>
                <a:gd name="connsiteX5" fmla="*/ 126 w 15487"/>
                <a:gd name="connsiteY5" fmla="*/ 64129 h 74664"/>
                <a:gd name="connsiteX6" fmla="*/ 2294 w 15487"/>
                <a:gd name="connsiteY6" fmla="*/ 73957 h 74664"/>
                <a:gd name="connsiteX7" fmla="*/ 5122 w 15487"/>
                <a:gd name="connsiteY7" fmla="*/ 74664 h 74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487" h="74664">
                  <a:moveTo>
                    <a:pt x="5122" y="74664"/>
                  </a:moveTo>
                  <a:cubicBezTo>
                    <a:pt x="6843" y="71412"/>
                    <a:pt x="9199" y="68324"/>
                    <a:pt x="10142" y="64836"/>
                  </a:cubicBezTo>
                  <a:cubicBezTo>
                    <a:pt x="14809" y="47561"/>
                    <a:pt x="17000" y="29979"/>
                    <a:pt x="14337" y="12114"/>
                  </a:cubicBezTo>
                  <a:cubicBezTo>
                    <a:pt x="13607" y="7212"/>
                    <a:pt x="14361" y="71"/>
                    <a:pt x="7856" y="0"/>
                  </a:cubicBezTo>
                  <a:cubicBezTo>
                    <a:pt x="5381" y="-24"/>
                    <a:pt x="880" y="7471"/>
                    <a:pt x="668" y="11713"/>
                  </a:cubicBezTo>
                  <a:cubicBezTo>
                    <a:pt x="-252" y="29154"/>
                    <a:pt x="8" y="46665"/>
                    <a:pt x="126" y="64129"/>
                  </a:cubicBezTo>
                  <a:cubicBezTo>
                    <a:pt x="149" y="67405"/>
                    <a:pt x="1540" y="70681"/>
                    <a:pt x="2294" y="73957"/>
                  </a:cubicBezTo>
                  <a:cubicBezTo>
                    <a:pt x="3213" y="74216"/>
                    <a:pt x="4179" y="74429"/>
                    <a:pt x="5122" y="74664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292">
              <a:extLst>
                <a:ext uri="{FF2B5EF4-FFF2-40B4-BE49-F238E27FC236}">
                  <a16:creationId xmlns:a16="http://schemas.microsoft.com/office/drawing/2014/main" xmlns="" id="{4E7778AA-CBF9-41FE-A36D-DD1EA8DCC0C2}"/>
                </a:ext>
              </a:extLst>
            </p:cNvPr>
            <p:cNvSpPr/>
            <p:nvPr/>
          </p:nvSpPr>
          <p:spPr>
            <a:xfrm>
              <a:off x="844279" y="3812063"/>
              <a:ext cx="47590" cy="27176"/>
            </a:xfrm>
            <a:custGeom>
              <a:avLst/>
              <a:gdLst>
                <a:gd name="connsiteX0" fmla="*/ 8004 w 47590"/>
                <a:gd name="connsiteY0" fmla="*/ 2029 h 27176"/>
                <a:gd name="connsiteX1" fmla="*/ 4587 w 47590"/>
                <a:gd name="connsiteY1" fmla="*/ 17726 h 27176"/>
                <a:gd name="connsiteX2" fmla="*/ 30983 w 47590"/>
                <a:gd name="connsiteY2" fmla="*/ 27176 h 27176"/>
                <a:gd name="connsiteX3" fmla="*/ 40010 w 47590"/>
                <a:gd name="connsiteY3" fmla="*/ 24160 h 27176"/>
                <a:gd name="connsiteX4" fmla="*/ 47575 w 47590"/>
                <a:gd name="connsiteY4" fmla="*/ 13625 h 27176"/>
                <a:gd name="connsiteX5" fmla="*/ 40269 w 47590"/>
                <a:gd name="connsiteY5" fmla="*/ 4740 h 27176"/>
                <a:gd name="connsiteX6" fmla="*/ 8004 w 47590"/>
                <a:gd name="connsiteY6" fmla="*/ 2029 h 27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590" h="27176">
                  <a:moveTo>
                    <a:pt x="8004" y="2029"/>
                  </a:moveTo>
                  <a:cubicBezTo>
                    <a:pt x="-1187" y="4857"/>
                    <a:pt x="-2649" y="11527"/>
                    <a:pt x="4587" y="17726"/>
                  </a:cubicBezTo>
                  <a:cubicBezTo>
                    <a:pt x="11492" y="23641"/>
                    <a:pt x="19623" y="26870"/>
                    <a:pt x="30983" y="27176"/>
                  </a:cubicBezTo>
                  <a:cubicBezTo>
                    <a:pt x="32774" y="26634"/>
                    <a:pt x="37158" y="26352"/>
                    <a:pt x="40010" y="24160"/>
                  </a:cubicBezTo>
                  <a:cubicBezTo>
                    <a:pt x="43404" y="21544"/>
                    <a:pt x="47151" y="17443"/>
                    <a:pt x="47575" y="13625"/>
                  </a:cubicBezTo>
                  <a:cubicBezTo>
                    <a:pt x="47882" y="10891"/>
                    <a:pt x="43545" y="6436"/>
                    <a:pt x="40269" y="4740"/>
                  </a:cubicBezTo>
                  <a:cubicBezTo>
                    <a:pt x="30064" y="-563"/>
                    <a:pt x="19034" y="-1341"/>
                    <a:pt x="8004" y="2029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293">
              <a:extLst>
                <a:ext uri="{FF2B5EF4-FFF2-40B4-BE49-F238E27FC236}">
                  <a16:creationId xmlns:a16="http://schemas.microsoft.com/office/drawing/2014/main" xmlns="" id="{2B9A489A-3DB4-4038-871F-8B1EDA2375F6}"/>
                </a:ext>
              </a:extLst>
            </p:cNvPr>
            <p:cNvSpPr/>
            <p:nvPr/>
          </p:nvSpPr>
          <p:spPr>
            <a:xfrm>
              <a:off x="272219" y="3249109"/>
              <a:ext cx="24684" cy="63238"/>
            </a:xfrm>
            <a:custGeom>
              <a:avLst/>
              <a:gdLst>
                <a:gd name="connsiteX0" fmla="*/ 19753 w 24684"/>
                <a:gd name="connsiteY0" fmla="*/ 63026 h 63238"/>
                <a:gd name="connsiteX1" fmla="*/ 23901 w 24684"/>
                <a:gd name="connsiteY1" fmla="*/ 46151 h 63238"/>
                <a:gd name="connsiteX2" fmla="*/ 9925 w 24684"/>
                <a:gd name="connsiteY2" fmla="*/ 2102 h 63238"/>
                <a:gd name="connsiteX3" fmla="*/ 2713 w 24684"/>
                <a:gd name="connsiteY3" fmla="*/ 146 h 63238"/>
                <a:gd name="connsiteX4" fmla="*/ 3 w 24684"/>
                <a:gd name="connsiteY4" fmla="*/ 6203 h 63238"/>
                <a:gd name="connsiteX5" fmla="*/ 17255 w 24684"/>
                <a:gd name="connsiteY5" fmla="*/ 63238 h 63238"/>
                <a:gd name="connsiteX6" fmla="*/ 19753 w 24684"/>
                <a:gd name="connsiteY6" fmla="*/ 63026 h 63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684" h="63238">
                  <a:moveTo>
                    <a:pt x="19753" y="63026"/>
                  </a:moveTo>
                  <a:cubicBezTo>
                    <a:pt x="21167" y="57417"/>
                    <a:pt x="23170" y="51855"/>
                    <a:pt x="23901" y="46151"/>
                  </a:cubicBezTo>
                  <a:cubicBezTo>
                    <a:pt x="26022" y="29418"/>
                    <a:pt x="24608" y="13509"/>
                    <a:pt x="9925" y="2102"/>
                  </a:cubicBezTo>
                  <a:cubicBezTo>
                    <a:pt x="8039" y="641"/>
                    <a:pt x="4858" y="-396"/>
                    <a:pt x="2713" y="146"/>
                  </a:cubicBezTo>
                  <a:cubicBezTo>
                    <a:pt x="1346" y="476"/>
                    <a:pt x="-68" y="4105"/>
                    <a:pt x="3" y="6203"/>
                  </a:cubicBezTo>
                  <a:cubicBezTo>
                    <a:pt x="497" y="26849"/>
                    <a:pt x="8958" y="45044"/>
                    <a:pt x="17255" y="63238"/>
                  </a:cubicBezTo>
                  <a:cubicBezTo>
                    <a:pt x="18056" y="63191"/>
                    <a:pt x="18904" y="63120"/>
                    <a:pt x="19753" y="63026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294">
              <a:extLst>
                <a:ext uri="{FF2B5EF4-FFF2-40B4-BE49-F238E27FC236}">
                  <a16:creationId xmlns:a16="http://schemas.microsoft.com/office/drawing/2014/main" xmlns="" id="{37D5AC1E-9A2D-4B31-B3A3-8C26500C1527}"/>
                </a:ext>
              </a:extLst>
            </p:cNvPr>
            <p:cNvSpPr/>
            <p:nvPr/>
          </p:nvSpPr>
          <p:spPr>
            <a:xfrm>
              <a:off x="353673" y="2233375"/>
              <a:ext cx="66415" cy="25761"/>
            </a:xfrm>
            <a:custGeom>
              <a:avLst/>
              <a:gdLst>
                <a:gd name="connsiteX0" fmla="*/ 66415 w 66415"/>
                <a:gd name="connsiteY0" fmla="*/ 2140 h 25761"/>
                <a:gd name="connsiteX1" fmla="*/ 0 w 66415"/>
                <a:gd name="connsiteY1" fmla="*/ 24600 h 25761"/>
                <a:gd name="connsiteX2" fmla="*/ 66415 w 66415"/>
                <a:gd name="connsiteY2" fmla="*/ 2140 h 2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6415" h="25761">
                  <a:moveTo>
                    <a:pt x="66415" y="2140"/>
                  </a:moveTo>
                  <a:cubicBezTo>
                    <a:pt x="52816" y="-5685"/>
                    <a:pt x="7966" y="9352"/>
                    <a:pt x="0" y="24600"/>
                  </a:cubicBezTo>
                  <a:cubicBezTo>
                    <a:pt x="19208" y="29502"/>
                    <a:pt x="52887" y="18284"/>
                    <a:pt x="66415" y="2140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295">
              <a:extLst>
                <a:ext uri="{FF2B5EF4-FFF2-40B4-BE49-F238E27FC236}">
                  <a16:creationId xmlns:a16="http://schemas.microsoft.com/office/drawing/2014/main" xmlns="" id="{7129199F-8C79-4778-B517-EE5FC64450C9}"/>
                </a:ext>
              </a:extLst>
            </p:cNvPr>
            <p:cNvSpPr/>
            <p:nvPr/>
          </p:nvSpPr>
          <p:spPr>
            <a:xfrm>
              <a:off x="744105" y="2539634"/>
              <a:ext cx="66910" cy="16852"/>
            </a:xfrm>
            <a:custGeom>
              <a:avLst/>
              <a:gdLst>
                <a:gd name="connsiteX0" fmla="*/ 19090 w 66910"/>
                <a:gd name="connsiteY0" fmla="*/ 4224 h 16852"/>
                <a:gd name="connsiteX1" fmla="*/ 0 w 66910"/>
                <a:gd name="connsiteY1" fmla="*/ 10540 h 16852"/>
                <a:gd name="connsiteX2" fmla="*/ 330 w 66910"/>
                <a:gd name="connsiteY2" fmla="*/ 14688 h 16852"/>
                <a:gd name="connsiteX3" fmla="*/ 36719 w 66910"/>
                <a:gd name="connsiteY3" fmla="*/ 16833 h 16852"/>
                <a:gd name="connsiteX4" fmla="*/ 60429 w 66910"/>
                <a:gd name="connsiteY4" fmla="*/ 12285 h 16852"/>
                <a:gd name="connsiteX5" fmla="*/ 66910 w 66910"/>
                <a:gd name="connsiteY5" fmla="*/ 5308 h 16852"/>
                <a:gd name="connsiteX6" fmla="*/ 58402 w 66910"/>
                <a:gd name="connsiteY6" fmla="*/ 5 h 16852"/>
                <a:gd name="connsiteX7" fmla="*/ 19090 w 66910"/>
                <a:gd name="connsiteY7" fmla="*/ 4224 h 16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910" h="16852">
                  <a:moveTo>
                    <a:pt x="19090" y="4224"/>
                  </a:moveTo>
                  <a:cubicBezTo>
                    <a:pt x="12562" y="5285"/>
                    <a:pt x="6340" y="8372"/>
                    <a:pt x="0" y="10540"/>
                  </a:cubicBezTo>
                  <a:cubicBezTo>
                    <a:pt x="118" y="11931"/>
                    <a:pt x="212" y="13298"/>
                    <a:pt x="330" y="14688"/>
                  </a:cubicBezTo>
                  <a:cubicBezTo>
                    <a:pt x="12468" y="15490"/>
                    <a:pt x="24605" y="17045"/>
                    <a:pt x="36719" y="16833"/>
                  </a:cubicBezTo>
                  <a:cubicBezTo>
                    <a:pt x="44662" y="16715"/>
                    <a:pt x="52722" y="14547"/>
                    <a:pt x="60429" y="12285"/>
                  </a:cubicBezTo>
                  <a:cubicBezTo>
                    <a:pt x="63045" y="11530"/>
                    <a:pt x="64789" y="7736"/>
                    <a:pt x="66910" y="5308"/>
                  </a:cubicBezTo>
                  <a:cubicBezTo>
                    <a:pt x="64059" y="3446"/>
                    <a:pt x="61112" y="-160"/>
                    <a:pt x="58402" y="5"/>
                  </a:cubicBezTo>
                  <a:cubicBezTo>
                    <a:pt x="45251" y="807"/>
                    <a:pt x="32100" y="2127"/>
                    <a:pt x="19090" y="4224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296">
              <a:extLst>
                <a:ext uri="{FF2B5EF4-FFF2-40B4-BE49-F238E27FC236}">
                  <a16:creationId xmlns:a16="http://schemas.microsoft.com/office/drawing/2014/main" xmlns="" id="{7F7A3A86-C61C-404C-800B-2C55C133BDFD}"/>
                </a:ext>
              </a:extLst>
            </p:cNvPr>
            <p:cNvSpPr/>
            <p:nvPr/>
          </p:nvSpPr>
          <p:spPr>
            <a:xfrm>
              <a:off x="1155324" y="3913500"/>
              <a:ext cx="33592" cy="33118"/>
            </a:xfrm>
            <a:custGeom>
              <a:avLst/>
              <a:gdLst>
                <a:gd name="connsiteX0" fmla="*/ 22248 w 33592"/>
                <a:gd name="connsiteY0" fmla="*/ 3 h 33118"/>
                <a:gd name="connsiteX1" fmla="*/ 0 w 33592"/>
                <a:gd name="connsiteY1" fmla="*/ 16925 h 33118"/>
                <a:gd name="connsiteX2" fmla="*/ 18525 w 33592"/>
                <a:gd name="connsiteY2" fmla="*/ 33116 h 33118"/>
                <a:gd name="connsiteX3" fmla="*/ 33585 w 33592"/>
                <a:gd name="connsiteY3" fmla="*/ 14992 h 33118"/>
                <a:gd name="connsiteX4" fmla="*/ 22248 w 33592"/>
                <a:gd name="connsiteY4" fmla="*/ 3 h 33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92" h="33118">
                  <a:moveTo>
                    <a:pt x="22248" y="3"/>
                  </a:moveTo>
                  <a:cubicBezTo>
                    <a:pt x="12091" y="-186"/>
                    <a:pt x="-23" y="9053"/>
                    <a:pt x="0" y="16925"/>
                  </a:cubicBezTo>
                  <a:cubicBezTo>
                    <a:pt x="24" y="24137"/>
                    <a:pt x="10182" y="32975"/>
                    <a:pt x="18525" y="33116"/>
                  </a:cubicBezTo>
                  <a:cubicBezTo>
                    <a:pt x="27528" y="33258"/>
                    <a:pt x="33326" y="26258"/>
                    <a:pt x="33585" y="14992"/>
                  </a:cubicBezTo>
                  <a:cubicBezTo>
                    <a:pt x="33797" y="5518"/>
                    <a:pt x="29720" y="144"/>
                    <a:pt x="22248" y="3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297">
              <a:extLst>
                <a:ext uri="{FF2B5EF4-FFF2-40B4-BE49-F238E27FC236}">
                  <a16:creationId xmlns:a16="http://schemas.microsoft.com/office/drawing/2014/main" xmlns="" id="{A317679B-2B2F-43C0-8A77-B0577DDB8FFB}"/>
                </a:ext>
              </a:extLst>
            </p:cNvPr>
            <p:cNvSpPr/>
            <p:nvPr/>
          </p:nvSpPr>
          <p:spPr>
            <a:xfrm>
              <a:off x="614610" y="2571373"/>
              <a:ext cx="41969" cy="39442"/>
            </a:xfrm>
            <a:custGeom>
              <a:avLst/>
              <a:gdLst>
                <a:gd name="connsiteX0" fmla="*/ 670 w 41969"/>
                <a:gd name="connsiteY0" fmla="*/ 31900 h 39442"/>
                <a:gd name="connsiteX1" fmla="*/ 5973 w 41969"/>
                <a:gd name="connsiteY1" fmla="*/ 39442 h 39442"/>
                <a:gd name="connsiteX2" fmla="*/ 9037 w 41969"/>
                <a:gd name="connsiteY2" fmla="*/ 38547 h 39442"/>
                <a:gd name="connsiteX3" fmla="*/ 41279 w 41969"/>
                <a:gd name="connsiteY3" fmla="*/ 9346 h 39442"/>
                <a:gd name="connsiteX4" fmla="*/ 41726 w 41969"/>
                <a:gd name="connsiteY4" fmla="*/ 460 h 39442"/>
                <a:gd name="connsiteX5" fmla="*/ 32770 w 41969"/>
                <a:gd name="connsiteY5" fmla="*/ 696 h 39442"/>
                <a:gd name="connsiteX6" fmla="*/ 7859 w 41969"/>
                <a:gd name="connsiteY6" fmla="*/ 19998 h 39442"/>
                <a:gd name="connsiteX7" fmla="*/ 670 w 41969"/>
                <a:gd name="connsiteY7" fmla="*/ 31900 h 39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969" h="39442">
                  <a:moveTo>
                    <a:pt x="670" y="31900"/>
                  </a:moveTo>
                  <a:cubicBezTo>
                    <a:pt x="-861" y="35718"/>
                    <a:pt x="-37" y="39419"/>
                    <a:pt x="5973" y="39442"/>
                  </a:cubicBezTo>
                  <a:cubicBezTo>
                    <a:pt x="6704" y="39230"/>
                    <a:pt x="7906" y="39018"/>
                    <a:pt x="9037" y="38547"/>
                  </a:cubicBezTo>
                  <a:cubicBezTo>
                    <a:pt x="23320" y="32749"/>
                    <a:pt x="33831" y="22591"/>
                    <a:pt x="41279" y="9346"/>
                  </a:cubicBezTo>
                  <a:cubicBezTo>
                    <a:pt x="42575" y="7036"/>
                    <a:pt x="41632" y="3453"/>
                    <a:pt x="41726" y="460"/>
                  </a:cubicBezTo>
                  <a:cubicBezTo>
                    <a:pt x="38686" y="460"/>
                    <a:pt x="34821" y="-718"/>
                    <a:pt x="32770" y="696"/>
                  </a:cubicBezTo>
                  <a:cubicBezTo>
                    <a:pt x="24121" y="6635"/>
                    <a:pt x="15683" y="12999"/>
                    <a:pt x="7859" y="19998"/>
                  </a:cubicBezTo>
                  <a:cubicBezTo>
                    <a:pt x="4536" y="22968"/>
                    <a:pt x="2367" y="27635"/>
                    <a:pt x="670" y="31900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298">
              <a:extLst>
                <a:ext uri="{FF2B5EF4-FFF2-40B4-BE49-F238E27FC236}">
                  <a16:creationId xmlns:a16="http://schemas.microsoft.com/office/drawing/2014/main" xmlns="" id="{3835137E-0F75-4658-8802-1C93B99C3B93}"/>
                </a:ext>
              </a:extLst>
            </p:cNvPr>
            <p:cNvSpPr/>
            <p:nvPr/>
          </p:nvSpPr>
          <p:spPr>
            <a:xfrm>
              <a:off x="601629" y="3717698"/>
              <a:ext cx="41788" cy="33354"/>
            </a:xfrm>
            <a:custGeom>
              <a:avLst/>
              <a:gdLst>
                <a:gd name="connsiteX0" fmla="*/ 6 w 41788"/>
                <a:gd name="connsiteY0" fmla="*/ 6552 h 33354"/>
                <a:gd name="connsiteX1" fmla="*/ 31729 w 41788"/>
                <a:gd name="connsiteY1" fmla="*/ 33278 h 33354"/>
                <a:gd name="connsiteX2" fmla="*/ 41156 w 41788"/>
                <a:gd name="connsiteY2" fmla="*/ 27504 h 33354"/>
                <a:gd name="connsiteX3" fmla="*/ 39977 w 41788"/>
                <a:gd name="connsiteY3" fmla="*/ 18949 h 33354"/>
                <a:gd name="connsiteX4" fmla="*/ 3706 w 41788"/>
                <a:gd name="connsiteY4" fmla="*/ 0 h 33354"/>
                <a:gd name="connsiteX5" fmla="*/ 6 w 41788"/>
                <a:gd name="connsiteY5" fmla="*/ 6552 h 33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788" h="33354">
                  <a:moveTo>
                    <a:pt x="6" y="6552"/>
                  </a:moveTo>
                  <a:cubicBezTo>
                    <a:pt x="760" y="17983"/>
                    <a:pt x="20298" y="34622"/>
                    <a:pt x="31729" y="33278"/>
                  </a:cubicBezTo>
                  <a:cubicBezTo>
                    <a:pt x="35146" y="32878"/>
                    <a:pt x="39082" y="30285"/>
                    <a:pt x="41156" y="27504"/>
                  </a:cubicBezTo>
                  <a:cubicBezTo>
                    <a:pt x="42429" y="25784"/>
                    <a:pt x="41651" y="20787"/>
                    <a:pt x="39977" y="18949"/>
                  </a:cubicBezTo>
                  <a:cubicBezTo>
                    <a:pt x="30739" y="8815"/>
                    <a:pt x="18648" y="3630"/>
                    <a:pt x="3706" y="0"/>
                  </a:cubicBezTo>
                  <a:cubicBezTo>
                    <a:pt x="2410" y="2145"/>
                    <a:pt x="-136" y="4454"/>
                    <a:pt x="6" y="6552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299">
              <a:extLst>
                <a:ext uri="{FF2B5EF4-FFF2-40B4-BE49-F238E27FC236}">
                  <a16:creationId xmlns:a16="http://schemas.microsoft.com/office/drawing/2014/main" xmlns="" id="{A21AA96D-0AE8-47CD-8D79-41096C59A7CC}"/>
                </a:ext>
              </a:extLst>
            </p:cNvPr>
            <p:cNvSpPr/>
            <p:nvPr/>
          </p:nvSpPr>
          <p:spPr>
            <a:xfrm>
              <a:off x="205446" y="2886289"/>
              <a:ext cx="39182" cy="41739"/>
            </a:xfrm>
            <a:custGeom>
              <a:avLst/>
              <a:gdLst>
                <a:gd name="connsiteX0" fmla="*/ 37857 w 39182"/>
                <a:gd name="connsiteY0" fmla="*/ 10692 h 41739"/>
                <a:gd name="connsiteX1" fmla="*/ 39177 w 39182"/>
                <a:gd name="connsiteY1" fmla="*/ 6615 h 41739"/>
                <a:gd name="connsiteX2" fmla="*/ 30716 w 39182"/>
                <a:gd name="connsiteY2" fmla="*/ 1171 h 41739"/>
                <a:gd name="connsiteX3" fmla="*/ 643 w 39182"/>
                <a:gd name="connsiteY3" fmla="*/ 32446 h 41739"/>
                <a:gd name="connsiteX4" fmla="*/ 172 w 39182"/>
                <a:gd name="connsiteY4" fmla="*/ 41496 h 41739"/>
                <a:gd name="connsiteX5" fmla="*/ 9717 w 39182"/>
                <a:gd name="connsiteY5" fmla="*/ 41001 h 41739"/>
                <a:gd name="connsiteX6" fmla="*/ 37857 w 39182"/>
                <a:gd name="connsiteY6" fmla="*/ 10692 h 41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182" h="41739">
                  <a:moveTo>
                    <a:pt x="37857" y="10692"/>
                  </a:moveTo>
                  <a:cubicBezTo>
                    <a:pt x="38564" y="9137"/>
                    <a:pt x="38918" y="7440"/>
                    <a:pt x="39177" y="6615"/>
                  </a:cubicBezTo>
                  <a:cubicBezTo>
                    <a:pt x="39319" y="416"/>
                    <a:pt x="36443" y="-1493"/>
                    <a:pt x="30716" y="1171"/>
                  </a:cubicBezTo>
                  <a:cubicBezTo>
                    <a:pt x="16764" y="7699"/>
                    <a:pt x="6983" y="18587"/>
                    <a:pt x="643" y="32446"/>
                  </a:cubicBezTo>
                  <a:cubicBezTo>
                    <a:pt x="-535" y="34991"/>
                    <a:pt x="290" y="38455"/>
                    <a:pt x="172" y="41496"/>
                  </a:cubicBezTo>
                  <a:cubicBezTo>
                    <a:pt x="3377" y="41402"/>
                    <a:pt x="7195" y="42368"/>
                    <a:pt x="9717" y="41001"/>
                  </a:cubicBezTo>
                  <a:cubicBezTo>
                    <a:pt x="22491" y="34190"/>
                    <a:pt x="31871" y="23914"/>
                    <a:pt x="37857" y="10692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300">
              <a:extLst>
                <a:ext uri="{FF2B5EF4-FFF2-40B4-BE49-F238E27FC236}">
                  <a16:creationId xmlns:a16="http://schemas.microsoft.com/office/drawing/2014/main" xmlns="" id="{B86EE0C1-4B0F-4888-B595-F71D910BB0AB}"/>
                </a:ext>
              </a:extLst>
            </p:cNvPr>
            <p:cNvSpPr/>
            <p:nvPr/>
          </p:nvSpPr>
          <p:spPr>
            <a:xfrm>
              <a:off x="456519" y="3259342"/>
              <a:ext cx="27537" cy="63021"/>
            </a:xfrm>
            <a:custGeom>
              <a:avLst/>
              <a:gdLst>
                <a:gd name="connsiteX0" fmla="*/ 1916 w 27537"/>
                <a:gd name="connsiteY0" fmla="*/ 0 h 63021"/>
                <a:gd name="connsiteX1" fmla="*/ 195 w 27537"/>
                <a:gd name="connsiteY1" fmla="*/ 12939 h 63021"/>
                <a:gd name="connsiteX2" fmla="*/ 20346 w 27537"/>
                <a:gd name="connsiteY2" fmla="*/ 57931 h 63021"/>
                <a:gd name="connsiteX3" fmla="*/ 24989 w 27537"/>
                <a:gd name="connsiteY3" fmla="*/ 63021 h 63021"/>
                <a:gd name="connsiteX4" fmla="*/ 26874 w 27537"/>
                <a:gd name="connsiteY4" fmla="*/ 62008 h 63021"/>
                <a:gd name="connsiteX5" fmla="*/ 27534 w 27537"/>
                <a:gd name="connsiteY5" fmla="*/ 56352 h 63021"/>
                <a:gd name="connsiteX6" fmla="*/ 11720 w 27537"/>
                <a:gd name="connsiteY6" fmla="*/ 7660 h 63021"/>
                <a:gd name="connsiteX7" fmla="*/ 1916 w 27537"/>
                <a:gd name="connsiteY7" fmla="*/ 0 h 63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537" h="63021">
                  <a:moveTo>
                    <a:pt x="1916" y="0"/>
                  </a:moveTo>
                  <a:cubicBezTo>
                    <a:pt x="1279" y="4337"/>
                    <a:pt x="-606" y="8909"/>
                    <a:pt x="195" y="12939"/>
                  </a:cubicBezTo>
                  <a:cubicBezTo>
                    <a:pt x="3518" y="29366"/>
                    <a:pt x="11178" y="44049"/>
                    <a:pt x="20346" y="57931"/>
                  </a:cubicBezTo>
                  <a:cubicBezTo>
                    <a:pt x="21595" y="59816"/>
                    <a:pt x="23433" y="61348"/>
                    <a:pt x="24989" y="63021"/>
                  </a:cubicBezTo>
                  <a:cubicBezTo>
                    <a:pt x="25625" y="62691"/>
                    <a:pt x="26238" y="62338"/>
                    <a:pt x="26874" y="62008"/>
                  </a:cubicBezTo>
                  <a:cubicBezTo>
                    <a:pt x="27110" y="60123"/>
                    <a:pt x="27581" y="58237"/>
                    <a:pt x="27534" y="56352"/>
                  </a:cubicBezTo>
                  <a:cubicBezTo>
                    <a:pt x="27134" y="38558"/>
                    <a:pt x="20652" y="22626"/>
                    <a:pt x="11720" y="7660"/>
                  </a:cubicBezTo>
                  <a:cubicBezTo>
                    <a:pt x="9764" y="4337"/>
                    <a:pt x="5262" y="2522"/>
                    <a:pt x="1916" y="0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301">
              <a:extLst>
                <a:ext uri="{FF2B5EF4-FFF2-40B4-BE49-F238E27FC236}">
                  <a16:creationId xmlns:a16="http://schemas.microsoft.com/office/drawing/2014/main" xmlns="" id="{09FADC49-0EE3-40E5-A993-38F22E65D41E}"/>
                </a:ext>
              </a:extLst>
            </p:cNvPr>
            <p:cNvSpPr/>
            <p:nvPr/>
          </p:nvSpPr>
          <p:spPr>
            <a:xfrm>
              <a:off x="1059613" y="2484313"/>
              <a:ext cx="49611" cy="25818"/>
            </a:xfrm>
            <a:custGeom>
              <a:avLst/>
              <a:gdLst>
                <a:gd name="connsiteX0" fmla="*/ 43413 w 49611"/>
                <a:gd name="connsiteY0" fmla="*/ 10688 h 25818"/>
                <a:gd name="connsiteX1" fmla="*/ 10323 w 49611"/>
                <a:gd name="connsiteY1" fmla="*/ 106 h 25818"/>
                <a:gd name="connsiteX2" fmla="*/ 0 w 49611"/>
                <a:gd name="connsiteY2" fmla="*/ 5644 h 25818"/>
                <a:gd name="connsiteX3" fmla="*/ 6811 w 49611"/>
                <a:gd name="connsiteY3" fmla="*/ 14506 h 25818"/>
                <a:gd name="connsiteX4" fmla="*/ 38346 w 49611"/>
                <a:gd name="connsiteY4" fmla="*/ 25819 h 25818"/>
                <a:gd name="connsiteX5" fmla="*/ 49611 w 49611"/>
                <a:gd name="connsiteY5" fmla="*/ 20610 h 25818"/>
                <a:gd name="connsiteX6" fmla="*/ 43413 w 49611"/>
                <a:gd name="connsiteY6" fmla="*/ 10688 h 25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9611" h="25818">
                  <a:moveTo>
                    <a:pt x="43413" y="10688"/>
                  </a:moveTo>
                  <a:cubicBezTo>
                    <a:pt x="33773" y="3334"/>
                    <a:pt x="22555" y="-719"/>
                    <a:pt x="10323" y="106"/>
                  </a:cubicBezTo>
                  <a:cubicBezTo>
                    <a:pt x="6764" y="341"/>
                    <a:pt x="3441" y="3712"/>
                    <a:pt x="0" y="5644"/>
                  </a:cubicBezTo>
                  <a:cubicBezTo>
                    <a:pt x="2239" y="8684"/>
                    <a:pt x="3818" y="13233"/>
                    <a:pt x="6811" y="14506"/>
                  </a:cubicBezTo>
                  <a:cubicBezTo>
                    <a:pt x="17087" y="18913"/>
                    <a:pt x="27858" y="22165"/>
                    <a:pt x="38346" y="25819"/>
                  </a:cubicBezTo>
                  <a:cubicBezTo>
                    <a:pt x="42988" y="23674"/>
                    <a:pt x="46288" y="22142"/>
                    <a:pt x="49611" y="20610"/>
                  </a:cubicBezTo>
                  <a:cubicBezTo>
                    <a:pt x="47584" y="17240"/>
                    <a:pt x="46312" y="12880"/>
                    <a:pt x="43413" y="10688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302">
              <a:extLst>
                <a:ext uri="{FF2B5EF4-FFF2-40B4-BE49-F238E27FC236}">
                  <a16:creationId xmlns:a16="http://schemas.microsoft.com/office/drawing/2014/main" xmlns="" id="{0DCCB2A1-CD39-4639-A7E5-E4A4B46C6948}"/>
                </a:ext>
              </a:extLst>
            </p:cNvPr>
            <p:cNvSpPr/>
            <p:nvPr/>
          </p:nvSpPr>
          <p:spPr>
            <a:xfrm>
              <a:off x="1216188" y="3885281"/>
              <a:ext cx="33982" cy="29824"/>
            </a:xfrm>
            <a:custGeom>
              <a:avLst/>
              <a:gdLst>
                <a:gd name="connsiteX0" fmla="*/ 18867 w 33982"/>
                <a:gd name="connsiteY0" fmla="*/ 270 h 29824"/>
                <a:gd name="connsiteX1" fmla="*/ 1144 w 33982"/>
                <a:gd name="connsiteY1" fmla="*/ 15448 h 29824"/>
                <a:gd name="connsiteX2" fmla="*/ 11184 w 33982"/>
                <a:gd name="connsiteY2" fmla="*/ 29825 h 29824"/>
                <a:gd name="connsiteX3" fmla="*/ 29143 w 33982"/>
                <a:gd name="connsiteY3" fmla="*/ 20562 h 29824"/>
                <a:gd name="connsiteX4" fmla="*/ 32678 w 33982"/>
                <a:gd name="connsiteY4" fmla="*/ 6657 h 29824"/>
                <a:gd name="connsiteX5" fmla="*/ 18867 w 33982"/>
                <a:gd name="connsiteY5" fmla="*/ 270 h 29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982" h="29824">
                  <a:moveTo>
                    <a:pt x="18867" y="270"/>
                  </a:moveTo>
                  <a:cubicBezTo>
                    <a:pt x="10170" y="1849"/>
                    <a:pt x="4208" y="7246"/>
                    <a:pt x="1144" y="15448"/>
                  </a:cubicBezTo>
                  <a:cubicBezTo>
                    <a:pt x="-2014" y="23862"/>
                    <a:pt x="1379" y="28340"/>
                    <a:pt x="11184" y="29825"/>
                  </a:cubicBezTo>
                  <a:cubicBezTo>
                    <a:pt x="17217" y="26808"/>
                    <a:pt x="23604" y="24333"/>
                    <a:pt x="29143" y="20562"/>
                  </a:cubicBezTo>
                  <a:cubicBezTo>
                    <a:pt x="33762" y="17404"/>
                    <a:pt x="35365" y="11936"/>
                    <a:pt x="32678" y="6657"/>
                  </a:cubicBezTo>
                  <a:cubicBezTo>
                    <a:pt x="29921" y="1260"/>
                    <a:pt x="24688" y="-791"/>
                    <a:pt x="18867" y="270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303">
              <a:extLst>
                <a:ext uri="{FF2B5EF4-FFF2-40B4-BE49-F238E27FC236}">
                  <a16:creationId xmlns:a16="http://schemas.microsoft.com/office/drawing/2014/main" xmlns="" id="{D91AEB0D-B108-4FF8-B419-AB0318E36818}"/>
                </a:ext>
              </a:extLst>
            </p:cNvPr>
            <p:cNvSpPr/>
            <p:nvPr/>
          </p:nvSpPr>
          <p:spPr>
            <a:xfrm>
              <a:off x="177611" y="3034557"/>
              <a:ext cx="27300" cy="35124"/>
            </a:xfrm>
            <a:custGeom>
              <a:avLst/>
              <a:gdLst>
                <a:gd name="connsiteX0" fmla="*/ 10590 w 27300"/>
                <a:gd name="connsiteY0" fmla="*/ 4021 h 35124"/>
                <a:gd name="connsiteX1" fmla="*/ 1304 w 27300"/>
                <a:gd name="connsiteY1" fmla="*/ 17031 h 35124"/>
                <a:gd name="connsiteX2" fmla="*/ 7408 w 27300"/>
                <a:gd name="connsiteY2" fmla="*/ 33812 h 35124"/>
                <a:gd name="connsiteX3" fmla="*/ 23741 w 27300"/>
                <a:gd name="connsiteY3" fmla="*/ 27189 h 35124"/>
                <a:gd name="connsiteX4" fmla="*/ 27300 w 27300"/>
                <a:gd name="connsiteY4" fmla="*/ 15452 h 35124"/>
                <a:gd name="connsiteX5" fmla="*/ 26098 w 27300"/>
                <a:gd name="connsiteY5" fmla="*/ 8641 h 35124"/>
                <a:gd name="connsiteX6" fmla="*/ 10590 w 27300"/>
                <a:gd name="connsiteY6" fmla="*/ 4021 h 35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300" h="35124">
                  <a:moveTo>
                    <a:pt x="10590" y="4021"/>
                  </a:moveTo>
                  <a:cubicBezTo>
                    <a:pt x="6772" y="7627"/>
                    <a:pt x="3567" y="12270"/>
                    <a:pt x="1304" y="17031"/>
                  </a:cubicBezTo>
                  <a:cubicBezTo>
                    <a:pt x="-1925" y="23819"/>
                    <a:pt x="1116" y="30866"/>
                    <a:pt x="7408" y="33812"/>
                  </a:cubicBezTo>
                  <a:cubicBezTo>
                    <a:pt x="13984" y="36875"/>
                    <a:pt x="20347" y="34542"/>
                    <a:pt x="23741" y="27189"/>
                  </a:cubicBezTo>
                  <a:cubicBezTo>
                    <a:pt x="25556" y="23253"/>
                    <a:pt x="26310" y="18822"/>
                    <a:pt x="27300" y="15452"/>
                  </a:cubicBezTo>
                  <a:cubicBezTo>
                    <a:pt x="26782" y="12482"/>
                    <a:pt x="26593" y="10503"/>
                    <a:pt x="26098" y="8641"/>
                  </a:cubicBezTo>
                  <a:cubicBezTo>
                    <a:pt x="23529" y="-787"/>
                    <a:pt x="17731" y="-2766"/>
                    <a:pt x="10590" y="4021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304">
              <a:extLst>
                <a:ext uri="{FF2B5EF4-FFF2-40B4-BE49-F238E27FC236}">
                  <a16:creationId xmlns:a16="http://schemas.microsoft.com/office/drawing/2014/main" xmlns="" id="{7E63B0A1-9116-486E-9EAC-7D14355C387E}"/>
                </a:ext>
              </a:extLst>
            </p:cNvPr>
            <p:cNvSpPr/>
            <p:nvPr/>
          </p:nvSpPr>
          <p:spPr>
            <a:xfrm>
              <a:off x="703551" y="3938976"/>
              <a:ext cx="27543" cy="34163"/>
            </a:xfrm>
            <a:custGeom>
              <a:avLst/>
              <a:gdLst>
                <a:gd name="connsiteX0" fmla="*/ 11895 w 27543"/>
                <a:gd name="connsiteY0" fmla="*/ 970 h 34163"/>
                <a:gd name="connsiteX1" fmla="*/ 2161 w 27543"/>
                <a:gd name="connsiteY1" fmla="*/ 4623 h 34163"/>
                <a:gd name="connsiteX2" fmla="*/ 6969 w 27543"/>
                <a:gd name="connsiteY2" fmla="*/ 31892 h 34163"/>
                <a:gd name="connsiteX3" fmla="*/ 18824 w 27543"/>
                <a:gd name="connsiteY3" fmla="*/ 33494 h 34163"/>
                <a:gd name="connsiteX4" fmla="*/ 27544 w 27543"/>
                <a:gd name="connsiteY4" fmla="*/ 24727 h 34163"/>
                <a:gd name="connsiteX5" fmla="*/ 11895 w 27543"/>
                <a:gd name="connsiteY5" fmla="*/ 970 h 34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543" h="34163">
                  <a:moveTo>
                    <a:pt x="11895" y="970"/>
                  </a:moveTo>
                  <a:cubicBezTo>
                    <a:pt x="7370" y="-1387"/>
                    <a:pt x="4329" y="829"/>
                    <a:pt x="2161" y="4623"/>
                  </a:cubicBezTo>
                  <a:cubicBezTo>
                    <a:pt x="-2058" y="11953"/>
                    <a:pt x="87" y="27037"/>
                    <a:pt x="6969" y="31892"/>
                  </a:cubicBezTo>
                  <a:cubicBezTo>
                    <a:pt x="9962" y="33989"/>
                    <a:pt x="15618" y="34885"/>
                    <a:pt x="18824" y="33494"/>
                  </a:cubicBezTo>
                  <a:cubicBezTo>
                    <a:pt x="22713" y="31821"/>
                    <a:pt x="25305" y="27131"/>
                    <a:pt x="27544" y="24727"/>
                  </a:cubicBezTo>
                  <a:cubicBezTo>
                    <a:pt x="25211" y="13014"/>
                    <a:pt x="20591" y="5519"/>
                    <a:pt x="11895" y="970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305">
              <a:extLst>
                <a:ext uri="{FF2B5EF4-FFF2-40B4-BE49-F238E27FC236}">
                  <a16:creationId xmlns:a16="http://schemas.microsoft.com/office/drawing/2014/main" xmlns="" id="{B69F24EA-35C8-4E53-A14C-782CAD0A488B}"/>
                </a:ext>
              </a:extLst>
            </p:cNvPr>
            <p:cNvSpPr/>
            <p:nvPr/>
          </p:nvSpPr>
          <p:spPr>
            <a:xfrm>
              <a:off x="392632" y="3641995"/>
              <a:ext cx="27649" cy="35120"/>
            </a:xfrm>
            <a:custGeom>
              <a:avLst/>
              <a:gdLst>
                <a:gd name="connsiteX0" fmla="*/ 14023 w 27649"/>
                <a:gd name="connsiteY0" fmla="*/ 2029 h 35120"/>
                <a:gd name="connsiteX1" fmla="*/ 2310 w 27649"/>
                <a:gd name="connsiteY1" fmla="*/ 5870 h 35120"/>
                <a:gd name="connsiteX2" fmla="*/ 0 w 27649"/>
                <a:gd name="connsiteY2" fmla="*/ 15580 h 35120"/>
                <a:gd name="connsiteX3" fmla="*/ 5020 w 27649"/>
                <a:gd name="connsiteY3" fmla="*/ 29227 h 35120"/>
                <a:gd name="connsiteX4" fmla="*/ 18996 w 27649"/>
                <a:gd name="connsiteY4" fmla="*/ 34199 h 35120"/>
                <a:gd name="connsiteX5" fmla="*/ 26939 w 27649"/>
                <a:gd name="connsiteY5" fmla="*/ 20200 h 35120"/>
                <a:gd name="connsiteX6" fmla="*/ 14023 w 27649"/>
                <a:gd name="connsiteY6" fmla="*/ 2029 h 35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649" h="35120">
                  <a:moveTo>
                    <a:pt x="14023" y="2029"/>
                  </a:moveTo>
                  <a:cubicBezTo>
                    <a:pt x="9993" y="-2001"/>
                    <a:pt x="4431" y="332"/>
                    <a:pt x="2310" y="5870"/>
                  </a:cubicBezTo>
                  <a:cubicBezTo>
                    <a:pt x="1273" y="8581"/>
                    <a:pt x="919" y="11574"/>
                    <a:pt x="0" y="15580"/>
                  </a:cubicBezTo>
                  <a:cubicBezTo>
                    <a:pt x="1461" y="19681"/>
                    <a:pt x="2640" y="24796"/>
                    <a:pt x="5020" y="29227"/>
                  </a:cubicBezTo>
                  <a:cubicBezTo>
                    <a:pt x="7943" y="34647"/>
                    <a:pt x="13033" y="36391"/>
                    <a:pt x="18996" y="34199"/>
                  </a:cubicBezTo>
                  <a:cubicBezTo>
                    <a:pt x="24912" y="32031"/>
                    <a:pt x="29460" y="25503"/>
                    <a:pt x="26939" y="20200"/>
                  </a:cubicBezTo>
                  <a:cubicBezTo>
                    <a:pt x="23804" y="13577"/>
                    <a:pt x="19255" y="7237"/>
                    <a:pt x="14023" y="2029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306">
              <a:extLst>
                <a:ext uri="{FF2B5EF4-FFF2-40B4-BE49-F238E27FC236}">
                  <a16:creationId xmlns:a16="http://schemas.microsoft.com/office/drawing/2014/main" xmlns="" id="{312E63C0-41ED-4328-974D-889D9387FE98}"/>
                </a:ext>
              </a:extLst>
            </p:cNvPr>
            <p:cNvSpPr/>
            <p:nvPr/>
          </p:nvSpPr>
          <p:spPr>
            <a:xfrm>
              <a:off x="487847" y="3196528"/>
              <a:ext cx="26544" cy="35131"/>
            </a:xfrm>
            <a:custGeom>
              <a:avLst/>
              <a:gdLst>
                <a:gd name="connsiteX0" fmla="*/ 17959 w 26544"/>
                <a:gd name="connsiteY0" fmla="*/ 34321 h 35131"/>
                <a:gd name="connsiteX1" fmla="*/ 25666 w 26544"/>
                <a:gd name="connsiteY1" fmla="*/ 19213 h 35131"/>
                <a:gd name="connsiteX2" fmla="*/ 13740 w 26544"/>
                <a:gd name="connsiteY2" fmla="*/ 2315 h 35131"/>
                <a:gd name="connsiteX3" fmla="*/ 943 w 26544"/>
                <a:gd name="connsiteY3" fmla="*/ 7147 h 35131"/>
                <a:gd name="connsiteX4" fmla="*/ 0 w 26544"/>
                <a:gd name="connsiteY4" fmla="*/ 16220 h 35131"/>
                <a:gd name="connsiteX5" fmla="*/ 3040 w 26544"/>
                <a:gd name="connsiteY5" fmla="*/ 27227 h 35131"/>
                <a:gd name="connsiteX6" fmla="*/ 17959 w 26544"/>
                <a:gd name="connsiteY6" fmla="*/ 34321 h 35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44" h="35131">
                  <a:moveTo>
                    <a:pt x="17959" y="34321"/>
                  </a:moveTo>
                  <a:cubicBezTo>
                    <a:pt x="24370" y="32035"/>
                    <a:pt x="28423" y="25930"/>
                    <a:pt x="25666" y="19213"/>
                  </a:cubicBezTo>
                  <a:cubicBezTo>
                    <a:pt x="23120" y="12944"/>
                    <a:pt x="18666" y="7005"/>
                    <a:pt x="13740" y="2315"/>
                  </a:cubicBezTo>
                  <a:cubicBezTo>
                    <a:pt x="8838" y="-2351"/>
                    <a:pt x="2687" y="430"/>
                    <a:pt x="943" y="7147"/>
                  </a:cubicBezTo>
                  <a:cubicBezTo>
                    <a:pt x="330" y="9503"/>
                    <a:pt x="424" y="12025"/>
                    <a:pt x="0" y="16220"/>
                  </a:cubicBezTo>
                  <a:cubicBezTo>
                    <a:pt x="707" y="18860"/>
                    <a:pt x="1296" y="23291"/>
                    <a:pt x="3040" y="27227"/>
                  </a:cubicBezTo>
                  <a:cubicBezTo>
                    <a:pt x="6222" y="34226"/>
                    <a:pt x="11690" y="36536"/>
                    <a:pt x="17959" y="34321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307">
              <a:extLst>
                <a:ext uri="{FF2B5EF4-FFF2-40B4-BE49-F238E27FC236}">
                  <a16:creationId xmlns:a16="http://schemas.microsoft.com/office/drawing/2014/main" xmlns="" id="{971B0BB0-4C7C-4718-A482-29320EAE5759}"/>
                </a:ext>
              </a:extLst>
            </p:cNvPr>
            <p:cNvSpPr/>
            <p:nvPr/>
          </p:nvSpPr>
          <p:spPr>
            <a:xfrm>
              <a:off x="1054659" y="3920419"/>
              <a:ext cx="34603" cy="26311"/>
            </a:xfrm>
            <a:custGeom>
              <a:avLst/>
              <a:gdLst>
                <a:gd name="connsiteX0" fmla="*/ 27981 w 34603"/>
                <a:gd name="connsiteY0" fmla="*/ 1167 h 26311"/>
                <a:gd name="connsiteX1" fmla="*/ 5874 w 34603"/>
                <a:gd name="connsiteY1" fmla="*/ 3972 h 26311"/>
                <a:gd name="connsiteX2" fmla="*/ 6769 w 34603"/>
                <a:gd name="connsiteY2" fmla="*/ 25160 h 26311"/>
                <a:gd name="connsiteX3" fmla="*/ 34603 w 34603"/>
                <a:gd name="connsiteY3" fmla="*/ 6635 h 26311"/>
                <a:gd name="connsiteX4" fmla="*/ 27981 w 34603"/>
                <a:gd name="connsiteY4" fmla="*/ 1167 h 26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603" h="26311">
                  <a:moveTo>
                    <a:pt x="27981" y="1167"/>
                  </a:moveTo>
                  <a:cubicBezTo>
                    <a:pt x="20462" y="-836"/>
                    <a:pt x="12756" y="-482"/>
                    <a:pt x="5874" y="3972"/>
                  </a:cubicBezTo>
                  <a:cubicBezTo>
                    <a:pt x="-2352" y="9299"/>
                    <a:pt x="-1833" y="20493"/>
                    <a:pt x="6769" y="25160"/>
                  </a:cubicBezTo>
                  <a:cubicBezTo>
                    <a:pt x="15631" y="29968"/>
                    <a:pt x="34368" y="18938"/>
                    <a:pt x="34603" y="6635"/>
                  </a:cubicBezTo>
                  <a:cubicBezTo>
                    <a:pt x="33119" y="5339"/>
                    <a:pt x="30903" y="1922"/>
                    <a:pt x="27981" y="1167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308">
              <a:extLst>
                <a:ext uri="{FF2B5EF4-FFF2-40B4-BE49-F238E27FC236}">
                  <a16:creationId xmlns:a16="http://schemas.microsoft.com/office/drawing/2014/main" xmlns="" id="{5798723A-842A-435D-9105-18C9884361B4}"/>
                </a:ext>
              </a:extLst>
            </p:cNvPr>
            <p:cNvSpPr/>
            <p:nvPr/>
          </p:nvSpPr>
          <p:spPr>
            <a:xfrm>
              <a:off x="1017722" y="3345274"/>
              <a:ext cx="18939" cy="46993"/>
            </a:xfrm>
            <a:custGeom>
              <a:avLst/>
              <a:gdLst>
                <a:gd name="connsiteX0" fmla="*/ 14034 w 18939"/>
                <a:gd name="connsiteY0" fmla="*/ 46994 h 46993"/>
                <a:gd name="connsiteX1" fmla="*/ 15990 w 18939"/>
                <a:gd name="connsiteY1" fmla="*/ 44118 h 46993"/>
                <a:gd name="connsiteX2" fmla="*/ 18936 w 18939"/>
                <a:gd name="connsiteY2" fmla="*/ 4382 h 46993"/>
                <a:gd name="connsiteX3" fmla="*/ 11040 w 18939"/>
                <a:gd name="connsiteY3" fmla="*/ 1790 h 46993"/>
                <a:gd name="connsiteX4" fmla="*/ 14034 w 18939"/>
                <a:gd name="connsiteY4" fmla="*/ 46994 h 46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39" h="46993">
                  <a:moveTo>
                    <a:pt x="14034" y="46994"/>
                  </a:moveTo>
                  <a:cubicBezTo>
                    <a:pt x="14693" y="46051"/>
                    <a:pt x="15919" y="45132"/>
                    <a:pt x="15990" y="44118"/>
                  </a:cubicBezTo>
                  <a:cubicBezTo>
                    <a:pt x="17145" y="30873"/>
                    <a:pt x="18582" y="17651"/>
                    <a:pt x="18936" y="4382"/>
                  </a:cubicBezTo>
                  <a:cubicBezTo>
                    <a:pt x="19077" y="-1180"/>
                    <a:pt x="14788" y="-732"/>
                    <a:pt x="11040" y="1790"/>
                  </a:cubicBezTo>
                  <a:cubicBezTo>
                    <a:pt x="-4868" y="12513"/>
                    <a:pt x="-3336" y="37519"/>
                    <a:pt x="14034" y="46994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309">
              <a:extLst>
                <a:ext uri="{FF2B5EF4-FFF2-40B4-BE49-F238E27FC236}">
                  <a16:creationId xmlns:a16="http://schemas.microsoft.com/office/drawing/2014/main" xmlns="" id="{8FC1539B-73AF-4D58-A77C-6D180F5196E9}"/>
                </a:ext>
              </a:extLst>
            </p:cNvPr>
            <p:cNvSpPr/>
            <p:nvPr/>
          </p:nvSpPr>
          <p:spPr>
            <a:xfrm>
              <a:off x="663655" y="3166531"/>
              <a:ext cx="22848" cy="48833"/>
            </a:xfrm>
            <a:custGeom>
              <a:avLst/>
              <a:gdLst>
                <a:gd name="connsiteX0" fmla="*/ 271 w 22848"/>
                <a:gd name="connsiteY0" fmla="*/ 754 h 48833"/>
                <a:gd name="connsiteX1" fmla="*/ 436 w 22848"/>
                <a:gd name="connsiteY1" fmla="*/ 20316 h 48833"/>
                <a:gd name="connsiteX2" fmla="*/ 13209 w 22848"/>
                <a:gd name="connsiteY2" fmla="*/ 46665 h 48833"/>
                <a:gd name="connsiteX3" fmla="*/ 22849 w 22848"/>
                <a:gd name="connsiteY3" fmla="*/ 42329 h 48833"/>
                <a:gd name="connsiteX4" fmla="*/ 4065 w 22848"/>
                <a:gd name="connsiteY4" fmla="*/ 0 h 48833"/>
                <a:gd name="connsiteX5" fmla="*/ 271 w 22848"/>
                <a:gd name="connsiteY5" fmla="*/ 754 h 48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848" h="48833">
                  <a:moveTo>
                    <a:pt x="271" y="754"/>
                  </a:moveTo>
                  <a:cubicBezTo>
                    <a:pt x="271" y="7283"/>
                    <a:pt x="-437" y="13905"/>
                    <a:pt x="436" y="20316"/>
                  </a:cubicBezTo>
                  <a:cubicBezTo>
                    <a:pt x="1802" y="30309"/>
                    <a:pt x="3711" y="40420"/>
                    <a:pt x="13209" y="46665"/>
                  </a:cubicBezTo>
                  <a:cubicBezTo>
                    <a:pt x="19149" y="50577"/>
                    <a:pt x="22849" y="49234"/>
                    <a:pt x="22849" y="42329"/>
                  </a:cubicBezTo>
                  <a:cubicBezTo>
                    <a:pt x="22872" y="25336"/>
                    <a:pt x="12974" y="12845"/>
                    <a:pt x="4065" y="0"/>
                  </a:cubicBezTo>
                  <a:cubicBezTo>
                    <a:pt x="2816" y="259"/>
                    <a:pt x="1543" y="519"/>
                    <a:pt x="271" y="754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310">
              <a:extLst>
                <a:ext uri="{FF2B5EF4-FFF2-40B4-BE49-F238E27FC236}">
                  <a16:creationId xmlns:a16="http://schemas.microsoft.com/office/drawing/2014/main" xmlns="" id="{80FC7833-CEA7-476B-BB9B-621E109AAB3A}"/>
                </a:ext>
              </a:extLst>
            </p:cNvPr>
            <p:cNvSpPr/>
            <p:nvPr/>
          </p:nvSpPr>
          <p:spPr>
            <a:xfrm>
              <a:off x="1365507" y="3612300"/>
              <a:ext cx="34833" cy="38957"/>
            </a:xfrm>
            <a:custGeom>
              <a:avLst/>
              <a:gdLst>
                <a:gd name="connsiteX0" fmla="*/ 988 w 34833"/>
                <a:gd name="connsiteY0" fmla="*/ 29837 h 38957"/>
                <a:gd name="connsiteX1" fmla="*/ 870 w 34833"/>
                <a:gd name="connsiteY1" fmla="*/ 37214 h 38957"/>
                <a:gd name="connsiteX2" fmla="*/ 8035 w 34833"/>
                <a:gd name="connsiteY2" fmla="*/ 38746 h 38957"/>
                <a:gd name="connsiteX3" fmla="*/ 34832 w 34833"/>
                <a:gd name="connsiteY3" fmla="*/ 0 h 38957"/>
                <a:gd name="connsiteX4" fmla="*/ 988 w 34833"/>
                <a:gd name="connsiteY4" fmla="*/ 29837 h 38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833" h="38957">
                  <a:moveTo>
                    <a:pt x="988" y="29837"/>
                  </a:moveTo>
                  <a:cubicBezTo>
                    <a:pt x="-285" y="31487"/>
                    <a:pt x="-332" y="35635"/>
                    <a:pt x="870" y="37214"/>
                  </a:cubicBezTo>
                  <a:cubicBezTo>
                    <a:pt x="2025" y="38723"/>
                    <a:pt x="5819" y="39312"/>
                    <a:pt x="8035" y="38746"/>
                  </a:cubicBezTo>
                  <a:cubicBezTo>
                    <a:pt x="21728" y="35235"/>
                    <a:pt x="34997" y="16616"/>
                    <a:pt x="34832" y="0"/>
                  </a:cubicBezTo>
                  <a:cubicBezTo>
                    <a:pt x="21209" y="8555"/>
                    <a:pt x="10062" y="18077"/>
                    <a:pt x="988" y="29837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311">
              <a:extLst>
                <a:ext uri="{FF2B5EF4-FFF2-40B4-BE49-F238E27FC236}">
                  <a16:creationId xmlns:a16="http://schemas.microsoft.com/office/drawing/2014/main" xmlns="" id="{E4FE41B4-67B6-4C0D-A0B4-C26EAE082F20}"/>
                </a:ext>
              </a:extLst>
            </p:cNvPr>
            <p:cNvSpPr/>
            <p:nvPr/>
          </p:nvSpPr>
          <p:spPr>
            <a:xfrm>
              <a:off x="852306" y="3967506"/>
              <a:ext cx="34710" cy="20637"/>
            </a:xfrm>
            <a:custGeom>
              <a:avLst/>
              <a:gdLst>
                <a:gd name="connsiteX0" fmla="*/ 1321 w 34710"/>
                <a:gd name="connsiteY0" fmla="*/ 8806 h 20637"/>
                <a:gd name="connsiteX1" fmla="*/ 4691 w 34710"/>
                <a:gd name="connsiteY1" fmla="*/ 17880 h 20637"/>
                <a:gd name="connsiteX2" fmla="*/ 18314 w 34710"/>
                <a:gd name="connsiteY2" fmla="*/ 20637 h 20637"/>
                <a:gd name="connsiteX3" fmla="*/ 27859 w 34710"/>
                <a:gd name="connsiteY3" fmla="*/ 18940 h 20637"/>
                <a:gd name="connsiteX4" fmla="*/ 31205 w 34710"/>
                <a:gd name="connsiteY4" fmla="*/ 4257 h 20637"/>
                <a:gd name="connsiteX5" fmla="*/ 1321 w 34710"/>
                <a:gd name="connsiteY5" fmla="*/ 8806 h 20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710" h="20637">
                  <a:moveTo>
                    <a:pt x="1321" y="8806"/>
                  </a:moveTo>
                  <a:cubicBezTo>
                    <a:pt x="-1012" y="13072"/>
                    <a:pt x="-470" y="16536"/>
                    <a:pt x="4691" y="17880"/>
                  </a:cubicBezTo>
                  <a:cubicBezTo>
                    <a:pt x="9193" y="19035"/>
                    <a:pt x="13788" y="19742"/>
                    <a:pt x="18314" y="20637"/>
                  </a:cubicBezTo>
                  <a:cubicBezTo>
                    <a:pt x="21637" y="20072"/>
                    <a:pt x="24889" y="19907"/>
                    <a:pt x="27859" y="18940"/>
                  </a:cubicBezTo>
                  <a:cubicBezTo>
                    <a:pt x="35518" y="16466"/>
                    <a:pt x="36933" y="9749"/>
                    <a:pt x="31205" y="4257"/>
                  </a:cubicBezTo>
                  <a:cubicBezTo>
                    <a:pt x="23522" y="-3096"/>
                    <a:pt x="6412" y="-503"/>
                    <a:pt x="1321" y="8806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312">
              <a:extLst>
                <a:ext uri="{FF2B5EF4-FFF2-40B4-BE49-F238E27FC236}">
                  <a16:creationId xmlns:a16="http://schemas.microsoft.com/office/drawing/2014/main" xmlns="" id="{BA6F7F61-8910-4B25-8562-BAF90E4C6822}"/>
                </a:ext>
              </a:extLst>
            </p:cNvPr>
            <p:cNvSpPr/>
            <p:nvPr/>
          </p:nvSpPr>
          <p:spPr>
            <a:xfrm>
              <a:off x="802710" y="3663838"/>
              <a:ext cx="31291" cy="26580"/>
            </a:xfrm>
            <a:custGeom>
              <a:avLst/>
              <a:gdLst>
                <a:gd name="connsiteX0" fmla="*/ 22777 w 31291"/>
                <a:gd name="connsiteY0" fmla="*/ 26567 h 26580"/>
                <a:gd name="connsiteX1" fmla="*/ 29682 w 31291"/>
                <a:gd name="connsiteY1" fmla="*/ 14924 h 26580"/>
                <a:gd name="connsiteX2" fmla="*/ 8612 w 31291"/>
                <a:gd name="connsiteY2" fmla="*/ 171 h 26580"/>
                <a:gd name="connsiteX3" fmla="*/ 670 w 31291"/>
                <a:gd name="connsiteY3" fmla="*/ 10187 h 26580"/>
                <a:gd name="connsiteX4" fmla="*/ 22777 w 31291"/>
                <a:gd name="connsiteY4" fmla="*/ 26567 h 26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291" h="26580">
                  <a:moveTo>
                    <a:pt x="22777" y="26567"/>
                  </a:moveTo>
                  <a:cubicBezTo>
                    <a:pt x="30318" y="26874"/>
                    <a:pt x="33476" y="21830"/>
                    <a:pt x="29682" y="14924"/>
                  </a:cubicBezTo>
                  <a:cubicBezTo>
                    <a:pt x="25133" y="6676"/>
                    <a:pt x="17827" y="1821"/>
                    <a:pt x="8612" y="171"/>
                  </a:cubicBezTo>
                  <a:cubicBezTo>
                    <a:pt x="2084" y="-984"/>
                    <a:pt x="-1593" y="3871"/>
                    <a:pt x="670" y="10187"/>
                  </a:cubicBezTo>
                  <a:cubicBezTo>
                    <a:pt x="3521" y="18153"/>
                    <a:pt x="14433" y="26214"/>
                    <a:pt x="22777" y="26567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313">
              <a:extLst>
                <a:ext uri="{FF2B5EF4-FFF2-40B4-BE49-F238E27FC236}">
                  <a16:creationId xmlns:a16="http://schemas.microsoft.com/office/drawing/2014/main" xmlns="" id="{CD57602C-97D2-4910-9772-6DBF2E134B89}"/>
                </a:ext>
              </a:extLst>
            </p:cNvPr>
            <p:cNvSpPr/>
            <p:nvPr/>
          </p:nvSpPr>
          <p:spPr>
            <a:xfrm>
              <a:off x="770993" y="2664950"/>
              <a:ext cx="26730" cy="26539"/>
            </a:xfrm>
            <a:custGeom>
              <a:avLst/>
              <a:gdLst>
                <a:gd name="connsiteX0" fmla="*/ 13390 w 26730"/>
                <a:gd name="connsiteY0" fmla="*/ 1 h 26539"/>
                <a:gd name="connsiteX1" fmla="*/ 3 w 26730"/>
                <a:gd name="connsiteY1" fmla="*/ 13176 h 26539"/>
                <a:gd name="connsiteX2" fmla="*/ 13673 w 26730"/>
                <a:gd name="connsiteY2" fmla="*/ 26539 h 26539"/>
                <a:gd name="connsiteX3" fmla="*/ 26730 w 26730"/>
                <a:gd name="connsiteY3" fmla="*/ 13647 h 26539"/>
                <a:gd name="connsiteX4" fmla="*/ 13390 w 26730"/>
                <a:gd name="connsiteY4" fmla="*/ 1 h 26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30" h="26539">
                  <a:moveTo>
                    <a:pt x="13390" y="1"/>
                  </a:moveTo>
                  <a:cubicBezTo>
                    <a:pt x="6461" y="95"/>
                    <a:pt x="145" y="6317"/>
                    <a:pt x="3" y="13176"/>
                  </a:cubicBezTo>
                  <a:cubicBezTo>
                    <a:pt x="-162" y="20553"/>
                    <a:pt x="6037" y="26586"/>
                    <a:pt x="13673" y="26539"/>
                  </a:cubicBezTo>
                  <a:cubicBezTo>
                    <a:pt x="21262" y="26492"/>
                    <a:pt x="26659" y="21165"/>
                    <a:pt x="26730" y="13647"/>
                  </a:cubicBezTo>
                  <a:cubicBezTo>
                    <a:pt x="26800" y="5987"/>
                    <a:pt x="20861" y="-93"/>
                    <a:pt x="13390" y="1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314">
              <a:extLst>
                <a:ext uri="{FF2B5EF4-FFF2-40B4-BE49-F238E27FC236}">
                  <a16:creationId xmlns:a16="http://schemas.microsoft.com/office/drawing/2014/main" xmlns="" id="{AB890A1F-EB08-460A-BBAC-447023098D9A}"/>
                </a:ext>
              </a:extLst>
            </p:cNvPr>
            <p:cNvSpPr/>
            <p:nvPr/>
          </p:nvSpPr>
          <p:spPr>
            <a:xfrm>
              <a:off x="317727" y="2940566"/>
              <a:ext cx="21710" cy="34107"/>
            </a:xfrm>
            <a:custGeom>
              <a:avLst/>
              <a:gdLst>
                <a:gd name="connsiteX0" fmla="*/ 52 w 21710"/>
                <a:gd name="connsiteY0" fmla="*/ 13450 h 34107"/>
                <a:gd name="connsiteX1" fmla="*/ 10280 w 21710"/>
                <a:gd name="connsiteY1" fmla="*/ 32069 h 34107"/>
                <a:gd name="connsiteX2" fmla="*/ 19142 w 21710"/>
                <a:gd name="connsiteY2" fmla="*/ 29500 h 34107"/>
                <a:gd name="connsiteX3" fmla="*/ 21711 w 21710"/>
                <a:gd name="connsiteY3" fmla="*/ 15948 h 34107"/>
                <a:gd name="connsiteX4" fmla="*/ 13344 w 21710"/>
                <a:gd name="connsiteY4" fmla="*/ 16 h 34107"/>
                <a:gd name="connsiteX5" fmla="*/ 52 w 21710"/>
                <a:gd name="connsiteY5" fmla="*/ 13450 h 3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710" h="34107">
                  <a:moveTo>
                    <a:pt x="52" y="13450"/>
                  </a:moveTo>
                  <a:cubicBezTo>
                    <a:pt x="-585" y="21675"/>
                    <a:pt x="4765" y="27119"/>
                    <a:pt x="10280" y="32069"/>
                  </a:cubicBezTo>
                  <a:cubicBezTo>
                    <a:pt x="14145" y="35533"/>
                    <a:pt x="17728" y="34520"/>
                    <a:pt x="19142" y="29500"/>
                  </a:cubicBezTo>
                  <a:cubicBezTo>
                    <a:pt x="20509" y="24598"/>
                    <a:pt x="21075" y="19460"/>
                    <a:pt x="21711" y="15948"/>
                  </a:cubicBezTo>
                  <a:cubicBezTo>
                    <a:pt x="21711" y="5672"/>
                    <a:pt x="18600" y="370"/>
                    <a:pt x="13344" y="16"/>
                  </a:cubicBezTo>
                  <a:cubicBezTo>
                    <a:pt x="7287" y="-361"/>
                    <a:pt x="641" y="5979"/>
                    <a:pt x="52" y="13450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315">
              <a:extLst>
                <a:ext uri="{FF2B5EF4-FFF2-40B4-BE49-F238E27FC236}">
                  <a16:creationId xmlns:a16="http://schemas.microsoft.com/office/drawing/2014/main" xmlns="" id="{C2C273FC-FE43-43EB-BC9A-A53D6F827823}"/>
                </a:ext>
              </a:extLst>
            </p:cNvPr>
            <p:cNvSpPr/>
            <p:nvPr/>
          </p:nvSpPr>
          <p:spPr>
            <a:xfrm>
              <a:off x="1176150" y="3654684"/>
              <a:ext cx="26138" cy="31666"/>
            </a:xfrm>
            <a:custGeom>
              <a:avLst/>
              <a:gdLst>
                <a:gd name="connsiteX0" fmla="*/ 15116 w 26138"/>
                <a:gd name="connsiteY0" fmla="*/ 1477 h 31666"/>
                <a:gd name="connsiteX1" fmla="*/ 173 w 26138"/>
                <a:gd name="connsiteY1" fmla="*/ 22241 h 31666"/>
                <a:gd name="connsiteX2" fmla="*/ 10755 w 26138"/>
                <a:gd name="connsiteY2" fmla="*/ 30348 h 31666"/>
                <a:gd name="connsiteX3" fmla="*/ 26122 w 26138"/>
                <a:gd name="connsiteY3" fmla="*/ 9443 h 31666"/>
                <a:gd name="connsiteX4" fmla="*/ 15116 w 26138"/>
                <a:gd name="connsiteY4" fmla="*/ 1477 h 31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138" h="31666">
                  <a:moveTo>
                    <a:pt x="15116" y="1477"/>
                  </a:moveTo>
                  <a:cubicBezTo>
                    <a:pt x="6843" y="5884"/>
                    <a:pt x="1564" y="12790"/>
                    <a:pt x="173" y="22241"/>
                  </a:cubicBezTo>
                  <a:cubicBezTo>
                    <a:pt x="-981" y="30018"/>
                    <a:pt x="3756" y="33883"/>
                    <a:pt x="10755" y="30348"/>
                  </a:cubicBezTo>
                  <a:cubicBezTo>
                    <a:pt x="19617" y="25894"/>
                    <a:pt x="24944" y="18446"/>
                    <a:pt x="26122" y="9443"/>
                  </a:cubicBezTo>
                  <a:cubicBezTo>
                    <a:pt x="26452" y="935"/>
                    <a:pt x="21856" y="-2105"/>
                    <a:pt x="15116" y="1477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316">
              <a:extLst>
                <a:ext uri="{FF2B5EF4-FFF2-40B4-BE49-F238E27FC236}">
                  <a16:creationId xmlns:a16="http://schemas.microsoft.com/office/drawing/2014/main" xmlns="" id="{5472462D-F441-4DFC-9C38-E353E661E5DA}"/>
                </a:ext>
              </a:extLst>
            </p:cNvPr>
            <p:cNvSpPr/>
            <p:nvPr/>
          </p:nvSpPr>
          <p:spPr>
            <a:xfrm>
              <a:off x="839036" y="3893445"/>
              <a:ext cx="26399" cy="26403"/>
            </a:xfrm>
            <a:custGeom>
              <a:avLst/>
              <a:gdLst>
                <a:gd name="connsiteX0" fmla="*/ 26399 w 26399"/>
                <a:gd name="connsiteY0" fmla="*/ 13223 h 26403"/>
                <a:gd name="connsiteX1" fmla="*/ 13106 w 26399"/>
                <a:gd name="connsiteY1" fmla="*/ 1 h 26403"/>
                <a:gd name="connsiteX2" fmla="*/ 2 w 26399"/>
                <a:gd name="connsiteY2" fmla="*/ 12940 h 26403"/>
                <a:gd name="connsiteX3" fmla="*/ 12446 w 26399"/>
                <a:gd name="connsiteY3" fmla="*/ 26398 h 26403"/>
                <a:gd name="connsiteX4" fmla="*/ 26399 w 26399"/>
                <a:gd name="connsiteY4" fmla="*/ 13223 h 26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399" h="26403">
                  <a:moveTo>
                    <a:pt x="26399" y="13223"/>
                  </a:moveTo>
                  <a:cubicBezTo>
                    <a:pt x="26304" y="6011"/>
                    <a:pt x="20365" y="96"/>
                    <a:pt x="13106" y="1"/>
                  </a:cubicBezTo>
                  <a:cubicBezTo>
                    <a:pt x="5588" y="-93"/>
                    <a:pt x="120" y="5328"/>
                    <a:pt x="2" y="12940"/>
                  </a:cubicBezTo>
                  <a:cubicBezTo>
                    <a:pt x="-116" y="20977"/>
                    <a:pt x="4716" y="26185"/>
                    <a:pt x="12446" y="26398"/>
                  </a:cubicBezTo>
                  <a:cubicBezTo>
                    <a:pt x="20106" y="26610"/>
                    <a:pt x="26469" y="20576"/>
                    <a:pt x="26399" y="13223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317">
              <a:extLst>
                <a:ext uri="{FF2B5EF4-FFF2-40B4-BE49-F238E27FC236}">
                  <a16:creationId xmlns:a16="http://schemas.microsoft.com/office/drawing/2014/main" xmlns="" id="{8F2E4AFE-53DF-4D82-BC29-0C4676F88F09}"/>
                </a:ext>
              </a:extLst>
            </p:cNvPr>
            <p:cNvSpPr/>
            <p:nvPr/>
          </p:nvSpPr>
          <p:spPr>
            <a:xfrm>
              <a:off x="318149" y="3481100"/>
              <a:ext cx="22938" cy="32891"/>
            </a:xfrm>
            <a:custGeom>
              <a:avLst/>
              <a:gdLst>
                <a:gd name="connsiteX0" fmla="*/ 13606 w 22938"/>
                <a:gd name="connsiteY0" fmla="*/ 161 h 32891"/>
                <a:gd name="connsiteX1" fmla="*/ 1704 w 22938"/>
                <a:gd name="connsiteY1" fmla="*/ 7349 h 32891"/>
                <a:gd name="connsiteX2" fmla="*/ 12498 w 22938"/>
                <a:gd name="connsiteY2" fmla="*/ 32850 h 32891"/>
                <a:gd name="connsiteX3" fmla="*/ 18673 w 22938"/>
                <a:gd name="connsiteY3" fmla="*/ 28702 h 32891"/>
                <a:gd name="connsiteX4" fmla="*/ 21454 w 22938"/>
                <a:gd name="connsiteY4" fmla="*/ 13524 h 32891"/>
                <a:gd name="connsiteX5" fmla="*/ 22939 w 22938"/>
                <a:gd name="connsiteY5" fmla="*/ 12275 h 32891"/>
                <a:gd name="connsiteX6" fmla="*/ 13606 w 22938"/>
                <a:gd name="connsiteY6" fmla="*/ 161 h 32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938" h="32891">
                  <a:moveTo>
                    <a:pt x="13606" y="161"/>
                  </a:moveTo>
                  <a:cubicBezTo>
                    <a:pt x="10895" y="-923"/>
                    <a:pt x="4273" y="3696"/>
                    <a:pt x="1704" y="7349"/>
                  </a:cubicBezTo>
                  <a:cubicBezTo>
                    <a:pt x="-3387" y="14608"/>
                    <a:pt x="3731" y="30800"/>
                    <a:pt x="12498" y="32850"/>
                  </a:cubicBezTo>
                  <a:cubicBezTo>
                    <a:pt x="14218" y="33251"/>
                    <a:pt x="18037" y="30635"/>
                    <a:pt x="18673" y="28702"/>
                  </a:cubicBezTo>
                  <a:cubicBezTo>
                    <a:pt x="20275" y="23870"/>
                    <a:pt x="20605" y="18615"/>
                    <a:pt x="21454" y="13524"/>
                  </a:cubicBezTo>
                  <a:cubicBezTo>
                    <a:pt x="21949" y="13100"/>
                    <a:pt x="22444" y="12699"/>
                    <a:pt x="22939" y="12275"/>
                  </a:cubicBezTo>
                  <a:cubicBezTo>
                    <a:pt x="19922" y="8009"/>
                    <a:pt x="17683" y="1787"/>
                    <a:pt x="13606" y="161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318">
              <a:extLst>
                <a:ext uri="{FF2B5EF4-FFF2-40B4-BE49-F238E27FC236}">
                  <a16:creationId xmlns:a16="http://schemas.microsoft.com/office/drawing/2014/main" xmlns="" id="{1CEF3C8C-CB59-4FCC-BFE6-2F878FAF9463}"/>
                </a:ext>
              </a:extLst>
            </p:cNvPr>
            <p:cNvSpPr/>
            <p:nvPr/>
          </p:nvSpPr>
          <p:spPr>
            <a:xfrm>
              <a:off x="447145" y="3206317"/>
              <a:ext cx="21267" cy="32733"/>
            </a:xfrm>
            <a:custGeom>
              <a:avLst/>
              <a:gdLst>
                <a:gd name="connsiteX0" fmla="*/ 9144 w 21267"/>
                <a:gd name="connsiteY0" fmla="*/ 67 h 32733"/>
                <a:gd name="connsiteX1" fmla="*/ 2734 w 21267"/>
                <a:gd name="connsiteY1" fmla="*/ 3768 h 32733"/>
                <a:gd name="connsiteX2" fmla="*/ 0 w 21267"/>
                <a:gd name="connsiteY2" fmla="*/ 16848 h 32733"/>
                <a:gd name="connsiteX3" fmla="*/ 589 w 21267"/>
                <a:gd name="connsiteY3" fmla="*/ 22622 h 32733"/>
                <a:gd name="connsiteX4" fmla="*/ 7070 w 21267"/>
                <a:gd name="connsiteY4" fmla="*/ 32733 h 32733"/>
                <a:gd name="connsiteX5" fmla="*/ 19020 w 21267"/>
                <a:gd name="connsiteY5" fmla="*/ 26322 h 32733"/>
                <a:gd name="connsiteX6" fmla="*/ 9144 w 21267"/>
                <a:gd name="connsiteY6" fmla="*/ 67 h 32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267" h="32733">
                  <a:moveTo>
                    <a:pt x="9144" y="67"/>
                  </a:moveTo>
                  <a:cubicBezTo>
                    <a:pt x="7424" y="-428"/>
                    <a:pt x="3441" y="1906"/>
                    <a:pt x="2734" y="3768"/>
                  </a:cubicBezTo>
                  <a:cubicBezTo>
                    <a:pt x="1037" y="8293"/>
                    <a:pt x="660" y="13313"/>
                    <a:pt x="0" y="16848"/>
                  </a:cubicBezTo>
                  <a:cubicBezTo>
                    <a:pt x="236" y="19723"/>
                    <a:pt x="-71" y="21420"/>
                    <a:pt x="589" y="22622"/>
                  </a:cubicBezTo>
                  <a:cubicBezTo>
                    <a:pt x="2569" y="26299"/>
                    <a:pt x="5020" y="32804"/>
                    <a:pt x="7070" y="32733"/>
                  </a:cubicBezTo>
                  <a:cubicBezTo>
                    <a:pt x="11218" y="32568"/>
                    <a:pt x="16404" y="29716"/>
                    <a:pt x="19020" y="26322"/>
                  </a:cubicBezTo>
                  <a:cubicBezTo>
                    <a:pt x="24817" y="18757"/>
                    <a:pt x="18642" y="2825"/>
                    <a:pt x="9144" y="67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319">
              <a:extLst>
                <a:ext uri="{FF2B5EF4-FFF2-40B4-BE49-F238E27FC236}">
                  <a16:creationId xmlns:a16="http://schemas.microsoft.com/office/drawing/2014/main" xmlns="" id="{F21489C1-E5FF-411C-96F1-233890A4CFE7}"/>
                </a:ext>
              </a:extLst>
            </p:cNvPr>
            <p:cNvSpPr/>
            <p:nvPr/>
          </p:nvSpPr>
          <p:spPr>
            <a:xfrm>
              <a:off x="1418322" y="3503319"/>
              <a:ext cx="21332" cy="32965"/>
            </a:xfrm>
            <a:custGeom>
              <a:avLst/>
              <a:gdLst>
                <a:gd name="connsiteX0" fmla="*/ 9121 w 21332"/>
                <a:gd name="connsiteY0" fmla="*/ 49 h 32965"/>
                <a:gd name="connsiteX1" fmla="*/ 2663 w 21332"/>
                <a:gd name="connsiteY1" fmla="*/ 4008 h 32965"/>
                <a:gd name="connsiteX2" fmla="*/ 0 w 21332"/>
                <a:gd name="connsiteY2" fmla="*/ 16924 h 32965"/>
                <a:gd name="connsiteX3" fmla="*/ 683 w 21332"/>
                <a:gd name="connsiteY3" fmla="*/ 17042 h 32965"/>
                <a:gd name="connsiteX4" fmla="*/ 825 w 21332"/>
                <a:gd name="connsiteY4" fmla="*/ 23641 h 32965"/>
                <a:gd name="connsiteX5" fmla="*/ 6929 w 21332"/>
                <a:gd name="connsiteY5" fmla="*/ 32738 h 32965"/>
                <a:gd name="connsiteX6" fmla="*/ 17111 w 21332"/>
                <a:gd name="connsiteY6" fmla="*/ 29179 h 32965"/>
                <a:gd name="connsiteX7" fmla="*/ 9121 w 21332"/>
                <a:gd name="connsiteY7" fmla="*/ 49 h 32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332" h="32965">
                  <a:moveTo>
                    <a:pt x="9121" y="49"/>
                  </a:moveTo>
                  <a:cubicBezTo>
                    <a:pt x="7283" y="-375"/>
                    <a:pt x="3464" y="2052"/>
                    <a:pt x="2663" y="4008"/>
                  </a:cubicBezTo>
                  <a:cubicBezTo>
                    <a:pt x="1013" y="7991"/>
                    <a:pt x="801" y="12587"/>
                    <a:pt x="0" y="16924"/>
                  </a:cubicBezTo>
                  <a:cubicBezTo>
                    <a:pt x="236" y="16971"/>
                    <a:pt x="448" y="16994"/>
                    <a:pt x="683" y="17042"/>
                  </a:cubicBezTo>
                  <a:cubicBezTo>
                    <a:pt x="683" y="19257"/>
                    <a:pt x="0" y="21802"/>
                    <a:pt x="825" y="23641"/>
                  </a:cubicBezTo>
                  <a:cubicBezTo>
                    <a:pt x="2333" y="27034"/>
                    <a:pt x="4148" y="31748"/>
                    <a:pt x="6929" y="32738"/>
                  </a:cubicBezTo>
                  <a:cubicBezTo>
                    <a:pt x="9639" y="33681"/>
                    <a:pt x="14589" y="31536"/>
                    <a:pt x="17111" y="29179"/>
                  </a:cubicBezTo>
                  <a:cubicBezTo>
                    <a:pt x="25595" y="21260"/>
                    <a:pt x="20457" y="2618"/>
                    <a:pt x="9121" y="49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320">
              <a:extLst>
                <a:ext uri="{FF2B5EF4-FFF2-40B4-BE49-F238E27FC236}">
                  <a16:creationId xmlns:a16="http://schemas.microsoft.com/office/drawing/2014/main" xmlns="" id="{C0A9716E-933A-4009-8F8A-FB4C130FAC77}"/>
                </a:ext>
              </a:extLst>
            </p:cNvPr>
            <p:cNvSpPr/>
            <p:nvPr/>
          </p:nvSpPr>
          <p:spPr>
            <a:xfrm>
              <a:off x="1431953" y="3262303"/>
              <a:ext cx="26036" cy="32364"/>
            </a:xfrm>
            <a:custGeom>
              <a:avLst/>
              <a:gdLst>
                <a:gd name="connsiteX0" fmla="*/ 5907 w 26036"/>
                <a:gd name="connsiteY0" fmla="*/ 32 h 32364"/>
                <a:gd name="connsiteX1" fmla="*/ 745 w 26036"/>
                <a:gd name="connsiteY1" fmla="*/ 2483 h 32364"/>
                <a:gd name="connsiteX2" fmla="*/ 16630 w 26036"/>
                <a:gd name="connsiteY2" fmla="*/ 32085 h 32364"/>
                <a:gd name="connsiteX3" fmla="*/ 26034 w 26036"/>
                <a:gd name="connsiteY3" fmla="*/ 24944 h 32364"/>
                <a:gd name="connsiteX4" fmla="*/ 5907 w 26036"/>
                <a:gd name="connsiteY4" fmla="*/ 32 h 32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036" h="32364">
                  <a:moveTo>
                    <a:pt x="5907" y="32"/>
                  </a:moveTo>
                  <a:cubicBezTo>
                    <a:pt x="4281" y="-227"/>
                    <a:pt x="1335" y="1117"/>
                    <a:pt x="745" y="2483"/>
                  </a:cubicBezTo>
                  <a:cubicBezTo>
                    <a:pt x="-2884" y="11133"/>
                    <a:pt x="7439" y="29988"/>
                    <a:pt x="16630" y="32085"/>
                  </a:cubicBezTo>
                  <a:cubicBezTo>
                    <a:pt x="22122" y="33334"/>
                    <a:pt x="26152" y="30294"/>
                    <a:pt x="26034" y="24944"/>
                  </a:cubicBezTo>
                  <a:cubicBezTo>
                    <a:pt x="25893" y="17355"/>
                    <a:pt x="13095" y="1140"/>
                    <a:pt x="5907" y="32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321">
              <a:extLst>
                <a:ext uri="{FF2B5EF4-FFF2-40B4-BE49-F238E27FC236}">
                  <a16:creationId xmlns:a16="http://schemas.microsoft.com/office/drawing/2014/main" xmlns="" id="{D55E3675-5F10-4A1E-AE67-081BB9FC385C}"/>
                </a:ext>
              </a:extLst>
            </p:cNvPr>
            <p:cNvSpPr/>
            <p:nvPr/>
          </p:nvSpPr>
          <p:spPr>
            <a:xfrm>
              <a:off x="354326" y="3574809"/>
              <a:ext cx="18359" cy="48497"/>
            </a:xfrm>
            <a:custGeom>
              <a:avLst/>
              <a:gdLst>
                <a:gd name="connsiteX0" fmla="*/ 3118 w 18359"/>
                <a:gd name="connsiteY0" fmla="*/ 41 h 48497"/>
                <a:gd name="connsiteX1" fmla="*/ 408 w 18359"/>
                <a:gd name="connsiteY1" fmla="*/ 4566 h 48497"/>
                <a:gd name="connsiteX2" fmla="*/ 12498 w 18359"/>
                <a:gd name="connsiteY2" fmla="*/ 45174 h 48497"/>
                <a:gd name="connsiteX3" fmla="*/ 18013 w 18359"/>
                <a:gd name="connsiteY3" fmla="*/ 48497 h 48497"/>
                <a:gd name="connsiteX4" fmla="*/ 7785 w 18359"/>
                <a:gd name="connsiteY4" fmla="*/ 2563 h 48497"/>
                <a:gd name="connsiteX5" fmla="*/ 3118 w 18359"/>
                <a:gd name="connsiteY5" fmla="*/ 41 h 48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359" h="48497">
                  <a:moveTo>
                    <a:pt x="3118" y="41"/>
                  </a:moveTo>
                  <a:cubicBezTo>
                    <a:pt x="1892" y="348"/>
                    <a:pt x="643" y="2869"/>
                    <a:pt x="408" y="4566"/>
                  </a:cubicBezTo>
                  <a:cubicBezTo>
                    <a:pt x="-1643" y="19862"/>
                    <a:pt x="4296" y="32895"/>
                    <a:pt x="12498" y="45174"/>
                  </a:cubicBezTo>
                  <a:cubicBezTo>
                    <a:pt x="13300" y="46353"/>
                    <a:pt x="15161" y="46824"/>
                    <a:pt x="18013" y="48497"/>
                  </a:cubicBezTo>
                  <a:cubicBezTo>
                    <a:pt x="19569" y="30868"/>
                    <a:pt x="15845" y="16209"/>
                    <a:pt x="7785" y="2563"/>
                  </a:cubicBezTo>
                  <a:cubicBezTo>
                    <a:pt x="6960" y="1196"/>
                    <a:pt x="4414" y="-265"/>
                    <a:pt x="3118" y="41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322">
              <a:extLst>
                <a:ext uri="{FF2B5EF4-FFF2-40B4-BE49-F238E27FC236}">
                  <a16:creationId xmlns:a16="http://schemas.microsoft.com/office/drawing/2014/main" xmlns="" id="{D5A7C8D9-C0BC-44A8-B83E-EDEB7B5C2BF0}"/>
                </a:ext>
              </a:extLst>
            </p:cNvPr>
            <p:cNvSpPr/>
            <p:nvPr/>
          </p:nvSpPr>
          <p:spPr>
            <a:xfrm>
              <a:off x="393407" y="3572107"/>
              <a:ext cx="24734" cy="31189"/>
            </a:xfrm>
            <a:custGeom>
              <a:avLst/>
              <a:gdLst>
                <a:gd name="connsiteX0" fmla="*/ 8134 w 24734"/>
                <a:gd name="connsiteY0" fmla="*/ 1871 h 31189"/>
                <a:gd name="connsiteX1" fmla="*/ 3 w 24734"/>
                <a:gd name="connsiteY1" fmla="*/ 7598 h 31189"/>
                <a:gd name="connsiteX2" fmla="*/ 11033 w 24734"/>
                <a:gd name="connsiteY2" fmla="*/ 29823 h 31189"/>
                <a:gd name="connsiteX3" fmla="*/ 23972 w 24734"/>
                <a:gd name="connsiteY3" fmla="*/ 31190 h 31189"/>
                <a:gd name="connsiteX4" fmla="*/ 23925 w 24734"/>
                <a:gd name="connsiteY4" fmla="*/ 19901 h 31189"/>
                <a:gd name="connsiteX5" fmla="*/ 8134 w 24734"/>
                <a:gd name="connsiteY5" fmla="*/ 1871 h 31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734" h="31189">
                  <a:moveTo>
                    <a:pt x="8134" y="1871"/>
                  </a:moveTo>
                  <a:cubicBezTo>
                    <a:pt x="3538" y="-2112"/>
                    <a:pt x="-115" y="480"/>
                    <a:pt x="3" y="7598"/>
                  </a:cubicBezTo>
                  <a:cubicBezTo>
                    <a:pt x="1228" y="15564"/>
                    <a:pt x="3184" y="24567"/>
                    <a:pt x="11033" y="29823"/>
                  </a:cubicBezTo>
                  <a:cubicBezTo>
                    <a:pt x="14238" y="31968"/>
                    <a:pt x="19612" y="30836"/>
                    <a:pt x="23972" y="31190"/>
                  </a:cubicBezTo>
                  <a:cubicBezTo>
                    <a:pt x="24066" y="27348"/>
                    <a:pt x="25669" y="22517"/>
                    <a:pt x="23925" y="19901"/>
                  </a:cubicBezTo>
                  <a:cubicBezTo>
                    <a:pt x="19517" y="13278"/>
                    <a:pt x="14144" y="7080"/>
                    <a:pt x="8134" y="1871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323">
              <a:extLst>
                <a:ext uri="{FF2B5EF4-FFF2-40B4-BE49-F238E27FC236}">
                  <a16:creationId xmlns:a16="http://schemas.microsoft.com/office/drawing/2014/main" xmlns="" id="{197A46C8-6E71-4E75-A37A-CBFE404306D2}"/>
                </a:ext>
              </a:extLst>
            </p:cNvPr>
            <p:cNvSpPr/>
            <p:nvPr/>
          </p:nvSpPr>
          <p:spPr>
            <a:xfrm>
              <a:off x="357392" y="3513644"/>
              <a:ext cx="21384" cy="27248"/>
            </a:xfrm>
            <a:custGeom>
              <a:avLst/>
              <a:gdLst>
                <a:gd name="connsiteX0" fmla="*/ 9574 w 21384"/>
                <a:gd name="connsiteY0" fmla="*/ 0 h 27248"/>
                <a:gd name="connsiteX1" fmla="*/ 995 w 21384"/>
                <a:gd name="connsiteY1" fmla="*/ 12043 h 27248"/>
                <a:gd name="connsiteX2" fmla="*/ 12897 w 21384"/>
                <a:gd name="connsiteY2" fmla="*/ 26656 h 27248"/>
                <a:gd name="connsiteX3" fmla="*/ 18978 w 21384"/>
                <a:gd name="connsiteY3" fmla="*/ 26632 h 27248"/>
                <a:gd name="connsiteX4" fmla="*/ 20840 w 21384"/>
                <a:gd name="connsiteY4" fmla="*/ 10747 h 27248"/>
                <a:gd name="connsiteX5" fmla="*/ 9574 w 21384"/>
                <a:gd name="connsiteY5" fmla="*/ 0 h 27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84" h="27248">
                  <a:moveTo>
                    <a:pt x="9574" y="0"/>
                  </a:moveTo>
                  <a:cubicBezTo>
                    <a:pt x="1938" y="1791"/>
                    <a:pt x="-1974" y="6717"/>
                    <a:pt x="995" y="12043"/>
                  </a:cubicBezTo>
                  <a:cubicBezTo>
                    <a:pt x="4012" y="17464"/>
                    <a:pt x="8514" y="22154"/>
                    <a:pt x="12897" y="26656"/>
                  </a:cubicBezTo>
                  <a:cubicBezTo>
                    <a:pt x="13934" y="27716"/>
                    <a:pt x="18884" y="27127"/>
                    <a:pt x="18978" y="26632"/>
                  </a:cubicBezTo>
                  <a:cubicBezTo>
                    <a:pt x="20109" y="21353"/>
                    <a:pt x="22442" y="15296"/>
                    <a:pt x="20840" y="10747"/>
                  </a:cubicBezTo>
                  <a:cubicBezTo>
                    <a:pt x="19308" y="6387"/>
                    <a:pt x="13510" y="3512"/>
                    <a:pt x="9574" y="0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324">
              <a:extLst>
                <a:ext uri="{FF2B5EF4-FFF2-40B4-BE49-F238E27FC236}">
                  <a16:creationId xmlns:a16="http://schemas.microsoft.com/office/drawing/2014/main" xmlns="" id="{D4DFE08C-0E15-4318-8904-AEDA05AD7382}"/>
                </a:ext>
              </a:extLst>
            </p:cNvPr>
            <p:cNvSpPr/>
            <p:nvPr/>
          </p:nvSpPr>
          <p:spPr>
            <a:xfrm>
              <a:off x="424681" y="3070160"/>
              <a:ext cx="22181" cy="26364"/>
            </a:xfrm>
            <a:custGeom>
              <a:avLst/>
              <a:gdLst>
                <a:gd name="connsiteX0" fmla="*/ 946 w 22181"/>
                <a:gd name="connsiteY0" fmla="*/ 9428 h 26364"/>
                <a:gd name="connsiteX1" fmla="*/ 10703 w 22181"/>
                <a:gd name="connsiteY1" fmla="*/ 23050 h 26364"/>
                <a:gd name="connsiteX2" fmla="*/ 21780 w 22181"/>
                <a:gd name="connsiteY2" fmla="*/ 19468 h 26364"/>
                <a:gd name="connsiteX3" fmla="*/ 22181 w 22181"/>
                <a:gd name="connsiteY3" fmla="*/ 15555 h 26364"/>
                <a:gd name="connsiteX4" fmla="*/ 6673 w 22181"/>
                <a:gd name="connsiteY4" fmla="*/ 142 h 26364"/>
                <a:gd name="connsiteX5" fmla="*/ 946 w 22181"/>
                <a:gd name="connsiteY5" fmla="*/ 9428 h 26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181" h="26364">
                  <a:moveTo>
                    <a:pt x="946" y="9428"/>
                  </a:moveTo>
                  <a:cubicBezTo>
                    <a:pt x="3397" y="14377"/>
                    <a:pt x="6814" y="19114"/>
                    <a:pt x="10703" y="23050"/>
                  </a:cubicBezTo>
                  <a:cubicBezTo>
                    <a:pt x="16147" y="28565"/>
                    <a:pt x="19989" y="27080"/>
                    <a:pt x="21780" y="19468"/>
                  </a:cubicBezTo>
                  <a:cubicBezTo>
                    <a:pt x="22181" y="17818"/>
                    <a:pt x="22134" y="16050"/>
                    <a:pt x="22181" y="15555"/>
                  </a:cubicBezTo>
                  <a:cubicBezTo>
                    <a:pt x="22275" y="4950"/>
                    <a:pt x="15794" y="-1013"/>
                    <a:pt x="6673" y="142"/>
                  </a:cubicBezTo>
                  <a:cubicBezTo>
                    <a:pt x="1016" y="873"/>
                    <a:pt x="-1529" y="4431"/>
                    <a:pt x="946" y="9428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325">
              <a:extLst>
                <a:ext uri="{FF2B5EF4-FFF2-40B4-BE49-F238E27FC236}">
                  <a16:creationId xmlns:a16="http://schemas.microsoft.com/office/drawing/2014/main" xmlns="" id="{17FB5110-BA3E-4C81-97CC-D498C8FE214E}"/>
                </a:ext>
              </a:extLst>
            </p:cNvPr>
            <p:cNvSpPr/>
            <p:nvPr/>
          </p:nvSpPr>
          <p:spPr>
            <a:xfrm>
              <a:off x="1205100" y="2369792"/>
              <a:ext cx="32759" cy="10679"/>
            </a:xfrm>
            <a:custGeom>
              <a:avLst/>
              <a:gdLst>
                <a:gd name="connsiteX0" fmla="*/ 32760 w 32759"/>
                <a:gd name="connsiteY0" fmla="*/ 6684 h 10679"/>
                <a:gd name="connsiteX1" fmla="*/ 0 w 32759"/>
                <a:gd name="connsiteY1" fmla="*/ 6401 h 10679"/>
                <a:gd name="connsiteX2" fmla="*/ 32760 w 32759"/>
                <a:gd name="connsiteY2" fmla="*/ 6684 h 10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759" h="10679">
                  <a:moveTo>
                    <a:pt x="32760" y="6684"/>
                  </a:moveTo>
                  <a:cubicBezTo>
                    <a:pt x="23804" y="-1989"/>
                    <a:pt x="6599" y="-2366"/>
                    <a:pt x="0" y="6401"/>
                  </a:cubicBezTo>
                  <a:cubicBezTo>
                    <a:pt x="8838" y="12057"/>
                    <a:pt x="25737" y="12057"/>
                    <a:pt x="32760" y="6684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326">
              <a:extLst>
                <a:ext uri="{FF2B5EF4-FFF2-40B4-BE49-F238E27FC236}">
                  <a16:creationId xmlns:a16="http://schemas.microsoft.com/office/drawing/2014/main" xmlns="" id="{0D94BB59-DDD1-4E1F-A20A-D7170C3FA99E}"/>
                </a:ext>
              </a:extLst>
            </p:cNvPr>
            <p:cNvSpPr/>
            <p:nvPr/>
          </p:nvSpPr>
          <p:spPr>
            <a:xfrm>
              <a:off x="232642" y="3261935"/>
              <a:ext cx="10529" cy="32217"/>
            </a:xfrm>
            <a:custGeom>
              <a:avLst/>
              <a:gdLst>
                <a:gd name="connsiteX0" fmla="*/ 4793 w 10529"/>
                <a:gd name="connsiteY0" fmla="*/ 0 h 32217"/>
                <a:gd name="connsiteX1" fmla="*/ 1470 w 10529"/>
                <a:gd name="connsiteY1" fmla="*/ 4124 h 32217"/>
                <a:gd name="connsiteX2" fmla="*/ 3426 w 10529"/>
                <a:gd name="connsiteY2" fmla="*/ 32218 h 32217"/>
                <a:gd name="connsiteX3" fmla="*/ 8799 w 10529"/>
                <a:gd name="connsiteY3" fmla="*/ 3842 h 32217"/>
                <a:gd name="connsiteX4" fmla="*/ 4793 w 10529"/>
                <a:gd name="connsiteY4" fmla="*/ 0 h 32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29" h="32217">
                  <a:moveTo>
                    <a:pt x="4793" y="0"/>
                  </a:moveTo>
                  <a:cubicBezTo>
                    <a:pt x="3638" y="1367"/>
                    <a:pt x="1823" y="2569"/>
                    <a:pt x="1470" y="4124"/>
                  </a:cubicBezTo>
                  <a:cubicBezTo>
                    <a:pt x="-769" y="13575"/>
                    <a:pt x="-699" y="22979"/>
                    <a:pt x="3426" y="32218"/>
                  </a:cubicBezTo>
                  <a:cubicBezTo>
                    <a:pt x="10261" y="23545"/>
                    <a:pt x="12405" y="14117"/>
                    <a:pt x="8799" y="3842"/>
                  </a:cubicBezTo>
                  <a:cubicBezTo>
                    <a:pt x="8234" y="2286"/>
                    <a:pt x="6160" y="1273"/>
                    <a:pt x="4793" y="0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327">
              <a:extLst>
                <a:ext uri="{FF2B5EF4-FFF2-40B4-BE49-F238E27FC236}">
                  <a16:creationId xmlns:a16="http://schemas.microsoft.com/office/drawing/2014/main" xmlns="" id="{F09CAAEC-8513-4BD8-9DCE-1BE70E9A306C}"/>
                </a:ext>
              </a:extLst>
            </p:cNvPr>
            <p:cNvSpPr/>
            <p:nvPr/>
          </p:nvSpPr>
          <p:spPr>
            <a:xfrm>
              <a:off x="340633" y="3166837"/>
              <a:ext cx="10070" cy="34056"/>
            </a:xfrm>
            <a:custGeom>
              <a:avLst/>
              <a:gdLst>
                <a:gd name="connsiteX0" fmla="*/ 3047 w 10070"/>
                <a:gd name="connsiteY0" fmla="*/ 0 h 34056"/>
                <a:gd name="connsiteX1" fmla="*/ 2128 w 10070"/>
                <a:gd name="connsiteY1" fmla="*/ 34056 h 34056"/>
                <a:gd name="connsiteX2" fmla="*/ 3047 w 10070"/>
                <a:gd name="connsiteY2" fmla="*/ 0 h 3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70" h="34056">
                  <a:moveTo>
                    <a:pt x="3047" y="0"/>
                  </a:moveTo>
                  <a:cubicBezTo>
                    <a:pt x="-1667" y="10983"/>
                    <a:pt x="-40" y="21754"/>
                    <a:pt x="2128" y="34056"/>
                  </a:cubicBezTo>
                  <a:cubicBezTo>
                    <a:pt x="12451" y="23780"/>
                    <a:pt x="12663" y="5020"/>
                    <a:pt x="3047" y="0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328">
              <a:extLst>
                <a:ext uri="{FF2B5EF4-FFF2-40B4-BE49-F238E27FC236}">
                  <a16:creationId xmlns:a16="http://schemas.microsoft.com/office/drawing/2014/main" xmlns="" id="{A9AEFD50-17EF-454F-AF17-63B2417A57AE}"/>
                </a:ext>
              </a:extLst>
            </p:cNvPr>
            <p:cNvSpPr/>
            <p:nvPr/>
          </p:nvSpPr>
          <p:spPr>
            <a:xfrm>
              <a:off x="1406508" y="3639982"/>
              <a:ext cx="10152" cy="33383"/>
            </a:xfrm>
            <a:custGeom>
              <a:avLst/>
              <a:gdLst>
                <a:gd name="connsiteX0" fmla="*/ 4225 w 10152"/>
                <a:gd name="connsiteY0" fmla="*/ 11 h 33383"/>
                <a:gd name="connsiteX1" fmla="*/ 1161 w 10152"/>
                <a:gd name="connsiteY1" fmla="*/ 3381 h 33383"/>
                <a:gd name="connsiteX2" fmla="*/ 2433 w 10152"/>
                <a:gd name="connsiteY2" fmla="*/ 33384 h 33383"/>
                <a:gd name="connsiteX3" fmla="*/ 8420 w 10152"/>
                <a:gd name="connsiteY3" fmla="*/ 3405 h 33383"/>
                <a:gd name="connsiteX4" fmla="*/ 4225 w 10152"/>
                <a:gd name="connsiteY4" fmla="*/ 11 h 33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2" h="33383">
                  <a:moveTo>
                    <a:pt x="4225" y="11"/>
                  </a:moveTo>
                  <a:cubicBezTo>
                    <a:pt x="3565" y="-177"/>
                    <a:pt x="1396" y="2062"/>
                    <a:pt x="1161" y="3381"/>
                  </a:cubicBezTo>
                  <a:cubicBezTo>
                    <a:pt x="-442" y="13044"/>
                    <a:pt x="-701" y="22707"/>
                    <a:pt x="2433" y="33384"/>
                  </a:cubicBezTo>
                  <a:cubicBezTo>
                    <a:pt x="9527" y="25559"/>
                    <a:pt x="12238" y="10475"/>
                    <a:pt x="8420" y="3405"/>
                  </a:cubicBezTo>
                  <a:cubicBezTo>
                    <a:pt x="7618" y="1897"/>
                    <a:pt x="5851" y="483"/>
                    <a:pt x="4225" y="11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00" name="Frame 17">
            <a:extLst>
              <a:ext uri="{FF2B5EF4-FFF2-40B4-BE49-F238E27FC236}">
                <a16:creationId xmlns:a16="http://schemas.microsoft.com/office/drawing/2014/main" xmlns="" id="{1278BF84-DDF3-43F8-88E4-A0F28E4079EF}"/>
              </a:ext>
            </a:extLst>
          </p:cNvPr>
          <p:cNvSpPr/>
          <p:nvPr/>
        </p:nvSpPr>
        <p:spPr>
          <a:xfrm>
            <a:off x="10730446" y="208645"/>
            <a:ext cx="1039523" cy="93953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pSp>
        <p:nvGrpSpPr>
          <p:cNvPr id="101" name="Group 2">
            <a:extLst>
              <a:ext uri="{FF2B5EF4-FFF2-40B4-BE49-F238E27FC236}">
                <a16:creationId xmlns="" xmlns:a16="http://schemas.microsoft.com/office/drawing/2014/main" id="{C7D43CB9-922D-496F-9CA5-4202A3596035}"/>
              </a:ext>
            </a:extLst>
          </p:cNvPr>
          <p:cNvGrpSpPr/>
          <p:nvPr/>
        </p:nvGrpSpPr>
        <p:grpSpPr>
          <a:xfrm>
            <a:off x="3725696" y="2359126"/>
            <a:ext cx="4740611" cy="3054460"/>
            <a:chOff x="2625429" y="1951103"/>
            <a:chExt cx="3880811" cy="2500475"/>
          </a:xfrm>
        </p:grpSpPr>
        <p:sp>
          <p:nvSpPr>
            <p:cNvPr id="102" name="Trapezoid 4">
              <a:extLst>
                <a:ext uri="{FF2B5EF4-FFF2-40B4-BE49-F238E27FC236}">
                  <a16:creationId xmlns="" xmlns:a16="http://schemas.microsoft.com/office/drawing/2014/main" id="{FC82115D-A988-41A7-9ECF-918718F074B0}"/>
                </a:ext>
              </a:extLst>
            </p:cNvPr>
            <p:cNvSpPr/>
            <p:nvPr/>
          </p:nvSpPr>
          <p:spPr>
            <a:xfrm>
              <a:off x="4028512" y="2438234"/>
              <a:ext cx="1080120" cy="2013344"/>
            </a:xfrm>
            <a:custGeom>
              <a:avLst/>
              <a:gdLst/>
              <a:ahLst/>
              <a:cxnLst/>
              <a:rect l="l" t="t" r="r" b="b"/>
              <a:pathLst>
                <a:path w="1080120" h="2013344">
                  <a:moveTo>
                    <a:pt x="540060" y="0"/>
                  </a:moveTo>
                  <a:cubicBezTo>
                    <a:pt x="838327" y="0"/>
                    <a:pt x="1080120" y="241793"/>
                    <a:pt x="1080120" y="540060"/>
                  </a:cubicBezTo>
                  <a:cubicBezTo>
                    <a:pt x="1080120" y="749650"/>
                    <a:pt x="960728" y="931355"/>
                    <a:pt x="785154" y="1018748"/>
                  </a:cubicBezTo>
                  <a:lnTo>
                    <a:pt x="972108" y="2013344"/>
                  </a:lnTo>
                  <a:lnTo>
                    <a:pt x="108012" y="2013344"/>
                  </a:lnTo>
                  <a:lnTo>
                    <a:pt x="294966" y="1018748"/>
                  </a:lnTo>
                  <a:cubicBezTo>
                    <a:pt x="119392" y="931355"/>
                    <a:pt x="0" y="749650"/>
                    <a:pt x="0" y="540060"/>
                  </a:cubicBezTo>
                  <a:cubicBezTo>
                    <a:pt x="0" y="241793"/>
                    <a:pt x="241793" y="0"/>
                    <a:pt x="5400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innerShdw blurRad="63500" dist="101600" dir="13500000">
                <a:prstClr val="black">
                  <a:alpha val="42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03" name="Oval 5">
              <a:extLst>
                <a:ext uri="{FF2B5EF4-FFF2-40B4-BE49-F238E27FC236}">
                  <a16:creationId xmlns="" xmlns:a16="http://schemas.microsoft.com/office/drawing/2014/main" id="{C741C0FC-7FAD-459B-98A4-5132F923C38D}"/>
                </a:ext>
              </a:extLst>
            </p:cNvPr>
            <p:cNvSpPr/>
            <p:nvPr/>
          </p:nvSpPr>
          <p:spPr>
            <a:xfrm rot="20055640" flipH="1">
              <a:off x="5073700" y="2000491"/>
              <a:ext cx="1432540" cy="648072"/>
            </a:xfrm>
            <a:custGeom>
              <a:avLst/>
              <a:gdLst/>
              <a:ahLst/>
              <a:cxnLst/>
              <a:rect l="l" t="t" r="r" b="b"/>
              <a:pathLst>
                <a:path w="1432540" h="648072">
                  <a:moveTo>
                    <a:pt x="324036" y="0"/>
                  </a:moveTo>
                  <a:cubicBezTo>
                    <a:pt x="471609" y="0"/>
                    <a:pt x="596141" y="98650"/>
                    <a:pt x="633820" y="234026"/>
                  </a:cubicBezTo>
                  <a:lnTo>
                    <a:pt x="1432540" y="234026"/>
                  </a:lnTo>
                  <a:lnTo>
                    <a:pt x="1432540" y="310892"/>
                  </a:lnTo>
                  <a:lnTo>
                    <a:pt x="1432540" y="428894"/>
                  </a:lnTo>
                  <a:lnTo>
                    <a:pt x="1432540" y="520608"/>
                  </a:lnTo>
                  <a:lnTo>
                    <a:pt x="1368152" y="520608"/>
                  </a:lnTo>
                  <a:lnTo>
                    <a:pt x="1360532" y="520608"/>
                  </a:lnTo>
                  <a:lnTo>
                    <a:pt x="1296144" y="520608"/>
                  </a:lnTo>
                  <a:lnTo>
                    <a:pt x="1296144" y="428894"/>
                  </a:lnTo>
                  <a:lnTo>
                    <a:pt x="1224136" y="428894"/>
                  </a:lnTo>
                  <a:lnTo>
                    <a:pt x="1224136" y="497748"/>
                  </a:lnTo>
                  <a:lnTo>
                    <a:pt x="1152128" y="497748"/>
                  </a:lnTo>
                  <a:lnTo>
                    <a:pt x="1152128" y="428894"/>
                  </a:lnTo>
                  <a:lnTo>
                    <a:pt x="1080120" y="428894"/>
                  </a:lnTo>
                  <a:lnTo>
                    <a:pt x="1080120" y="533752"/>
                  </a:lnTo>
                  <a:lnTo>
                    <a:pt x="1008112" y="533752"/>
                  </a:lnTo>
                  <a:lnTo>
                    <a:pt x="1008112" y="428894"/>
                  </a:lnTo>
                  <a:lnTo>
                    <a:pt x="629211" y="428894"/>
                  </a:lnTo>
                  <a:cubicBezTo>
                    <a:pt x="586855" y="556617"/>
                    <a:pt x="466125" y="648072"/>
                    <a:pt x="324036" y="648072"/>
                  </a:cubicBezTo>
                  <a:cubicBezTo>
                    <a:pt x="145076" y="648072"/>
                    <a:pt x="0" y="502996"/>
                    <a:pt x="0" y="324036"/>
                  </a:cubicBezTo>
                  <a:cubicBezTo>
                    <a:pt x="0" y="145076"/>
                    <a:pt x="145076" y="0"/>
                    <a:pt x="3240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04" name="Oval 5">
              <a:extLst>
                <a:ext uri="{FF2B5EF4-FFF2-40B4-BE49-F238E27FC236}">
                  <a16:creationId xmlns="" xmlns:a16="http://schemas.microsoft.com/office/drawing/2014/main" id="{8BD7EC92-5562-4435-8BAE-64F2C6D055F9}"/>
                </a:ext>
              </a:extLst>
            </p:cNvPr>
            <p:cNvSpPr/>
            <p:nvPr/>
          </p:nvSpPr>
          <p:spPr>
            <a:xfrm rot="1544360">
              <a:off x="2637759" y="2000491"/>
              <a:ext cx="1432540" cy="648072"/>
            </a:xfrm>
            <a:custGeom>
              <a:avLst/>
              <a:gdLst/>
              <a:ahLst/>
              <a:cxnLst/>
              <a:rect l="l" t="t" r="r" b="b"/>
              <a:pathLst>
                <a:path w="1432540" h="648072">
                  <a:moveTo>
                    <a:pt x="324036" y="0"/>
                  </a:moveTo>
                  <a:cubicBezTo>
                    <a:pt x="471609" y="0"/>
                    <a:pt x="596141" y="98650"/>
                    <a:pt x="633820" y="234026"/>
                  </a:cubicBezTo>
                  <a:lnTo>
                    <a:pt x="1432540" y="234026"/>
                  </a:lnTo>
                  <a:lnTo>
                    <a:pt x="1432540" y="310892"/>
                  </a:lnTo>
                  <a:lnTo>
                    <a:pt x="1432540" y="428894"/>
                  </a:lnTo>
                  <a:lnTo>
                    <a:pt x="1432540" y="520608"/>
                  </a:lnTo>
                  <a:lnTo>
                    <a:pt x="1368152" y="520608"/>
                  </a:lnTo>
                  <a:lnTo>
                    <a:pt x="1360532" y="520608"/>
                  </a:lnTo>
                  <a:lnTo>
                    <a:pt x="1296144" y="520608"/>
                  </a:lnTo>
                  <a:lnTo>
                    <a:pt x="1296144" y="428894"/>
                  </a:lnTo>
                  <a:lnTo>
                    <a:pt x="1224136" y="428894"/>
                  </a:lnTo>
                  <a:lnTo>
                    <a:pt x="1224136" y="497748"/>
                  </a:lnTo>
                  <a:lnTo>
                    <a:pt x="1152128" y="497748"/>
                  </a:lnTo>
                  <a:lnTo>
                    <a:pt x="1152128" y="428894"/>
                  </a:lnTo>
                  <a:lnTo>
                    <a:pt x="1080120" y="428894"/>
                  </a:lnTo>
                  <a:lnTo>
                    <a:pt x="1080120" y="533752"/>
                  </a:lnTo>
                  <a:lnTo>
                    <a:pt x="1008112" y="533752"/>
                  </a:lnTo>
                  <a:lnTo>
                    <a:pt x="1008112" y="428894"/>
                  </a:lnTo>
                  <a:lnTo>
                    <a:pt x="629211" y="428894"/>
                  </a:lnTo>
                  <a:cubicBezTo>
                    <a:pt x="586855" y="556617"/>
                    <a:pt x="466125" y="648072"/>
                    <a:pt x="324036" y="648072"/>
                  </a:cubicBezTo>
                  <a:cubicBezTo>
                    <a:pt x="145076" y="648072"/>
                    <a:pt x="0" y="502996"/>
                    <a:pt x="0" y="324036"/>
                  </a:cubicBezTo>
                  <a:cubicBezTo>
                    <a:pt x="0" y="145076"/>
                    <a:pt x="145076" y="0"/>
                    <a:pt x="3240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05" name="Oval 5">
              <a:extLst>
                <a:ext uri="{FF2B5EF4-FFF2-40B4-BE49-F238E27FC236}">
                  <a16:creationId xmlns="" xmlns:a16="http://schemas.microsoft.com/office/drawing/2014/main" id="{9B4F22F9-4274-4B1D-BF03-154904AF6EEE}"/>
                </a:ext>
              </a:extLst>
            </p:cNvPr>
            <p:cNvSpPr/>
            <p:nvPr/>
          </p:nvSpPr>
          <p:spPr>
            <a:xfrm rot="1544360" flipH="1" flipV="1">
              <a:off x="5061370" y="3345361"/>
              <a:ext cx="1432540" cy="648072"/>
            </a:xfrm>
            <a:custGeom>
              <a:avLst/>
              <a:gdLst/>
              <a:ahLst/>
              <a:cxnLst/>
              <a:rect l="l" t="t" r="r" b="b"/>
              <a:pathLst>
                <a:path w="1432540" h="648072">
                  <a:moveTo>
                    <a:pt x="324036" y="0"/>
                  </a:moveTo>
                  <a:cubicBezTo>
                    <a:pt x="471609" y="0"/>
                    <a:pt x="596141" y="98650"/>
                    <a:pt x="633820" y="234026"/>
                  </a:cubicBezTo>
                  <a:lnTo>
                    <a:pt x="1432540" y="234026"/>
                  </a:lnTo>
                  <a:lnTo>
                    <a:pt x="1432540" y="310892"/>
                  </a:lnTo>
                  <a:lnTo>
                    <a:pt x="1432540" y="428894"/>
                  </a:lnTo>
                  <a:lnTo>
                    <a:pt x="1432540" y="520608"/>
                  </a:lnTo>
                  <a:lnTo>
                    <a:pt x="1368152" y="520608"/>
                  </a:lnTo>
                  <a:lnTo>
                    <a:pt x="1360532" y="520608"/>
                  </a:lnTo>
                  <a:lnTo>
                    <a:pt x="1296144" y="520608"/>
                  </a:lnTo>
                  <a:lnTo>
                    <a:pt x="1296144" y="428894"/>
                  </a:lnTo>
                  <a:lnTo>
                    <a:pt x="1224136" y="428894"/>
                  </a:lnTo>
                  <a:lnTo>
                    <a:pt x="1224136" y="497748"/>
                  </a:lnTo>
                  <a:lnTo>
                    <a:pt x="1152128" y="497748"/>
                  </a:lnTo>
                  <a:lnTo>
                    <a:pt x="1152128" y="428894"/>
                  </a:lnTo>
                  <a:lnTo>
                    <a:pt x="1080120" y="428894"/>
                  </a:lnTo>
                  <a:lnTo>
                    <a:pt x="1080120" y="533752"/>
                  </a:lnTo>
                  <a:lnTo>
                    <a:pt x="1008112" y="533752"/>
                  </a:lnTo>
                  <a:lnTo>
                    <a:pt x="1008112" y="428894"/>
                  </a:lnTo>
                  <a:lnTo>
                    <a:pt x="629211" y="428894"/>
                  </a:lnTo>
                  <a:cubicBezTo>
                    <a:pt x="586855" y="556617"/>
                    <a:pt x="466125" y="648072"/>
                    <a:pt x="324036" y="648072"/>
                  </a:cubicBezTo>
                  <a:cubicBezTo>
                    <a:pt x="145076" y="648072"/>
                    <a:pt x="0" y="502996"/>
                    <a:pt x="0" y="324036"/>
                  </a:cubicBezTo>
                  <a:cubicBezTo>
                    <a:pt x="0" y="145076"/>
                    <a:pt x="145076" y="0"/>
                    <a:pt x="3240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06" name="Oval 5">
              <a:extLst>
                <a:ext uri="{FF2B5EF4-FFF2-40B4-BE49-F238E27FC236}">
                  <a16:creationId xmlns="" xmlns:a16="http://schemas.microsoft.com/office/drawing/2014/main" id="{D8B6737C-CE19-4C3B-B558-4DCE50F5249A}"/>
                </a:ext>
              </a:extLst>
            </p:cNvPr>
            <p:cNvSpPr/>
            <p:nvPr/>
          </p:nvSpPr>
          <p:spPr>
            <a:xfrm rot="20055640" flipV="1">
              <a:off x="2625429" y="3352981"/>
              <a:ext cx="1432540" cy="648072"/>
            </a:xfrm>
            <a:custGeom>
              <a:avLst/>
              <a:gdLst/>
              <a:ahLst/>
              <a:cxnLst/>
              <a:rect l="l" t="t" r="r" b="b"/>
              <a:pathLst>
                <a:path w="1432540" h="648072">
                  <a:moveTo>
                    <a:pt x="324036" y="0"/>
                  </a:moveTo>
                  <a:cubicBezTo>
                    <a:pt x="471609" y="0"/>
                    <a:pt x="596141" y="98650"/>
                    <a:pt x="633820" y="234026"/>
                  </a:cubicBezTo>
                  <a:lnTo>
                    <a:pt x="1432540" y="234026"/>
                  </a:lnTo>
                  <a:lnTo>
                    <a:pt x="1432540" y="310892"/>
                  </a:lnTo>
                  <a:lnTo>
                    <a:pt x="1432540" y="428894"/>
                  </a:lnTo>
                  <a:lnTo>
                    <a:pt x="1432540" y="520608"/>
                  </a:lnTo>
                  <a:lnTo>
                    <a:pt x="1368152" y="520608"/>
                  </a:lnTo>
                  <a:lnTo>
                    <a:pt x="1360532" y="520608"/>
                  </a:lnTo>
                  <a:lnTo>
                    <a:pt x="1296144" y="520608"/>
                  </a:lnTo>
                  <a:lnTo>
                    <a:pt x="1296144" y="428894"/>
                  </a:lnTo>
                  <a:lnTo>
                    <a:pt x="1224136" y="428894"/>
                  </a:lnTo>
                  <a:lnTo>
                    <a:pt x="1224136" y="497748"/>
                  </a:lnTo>
                  <a:lnTo>
                    <a:pt x="1152128" y="497748"/>
                  </a:lnTo>
                  <a:lnTo>
                    <a:pt x="1152128" y="428894"/>
                  </a:lnTo>
                  <a:lnTo>
                    <a:pt x="1080120" y="428894"/>
                  </a:lnTo>
                  <a:lnTo>
                    <a:pt x="1080120" y="533752"/>
                  </a:lnTo>
                  <a:lnTo>
                    <a:pt x="1008112" y="533752"/>
                  </a:lnTo>
                  <a:lnTo>
                    <a:pt x="1008112" y="428894"/>
                  </a:lnTo>
                  <a:lnTo>
                    <a:pt x="629211" y="428894"/>
                  </a:lnTo>
                  <a:cubicBezTo>
                    <a:pt x="586855" y="556617"/>
                    <a:pt x="466125" y="648072"/>
                    <a:pt x="324036" y="648072"/>
                  </a:cubicBezTo>
                  <a:cubicBezTo>
                    <a:pt x="145076" y="648072"/>
                    <a:pt x="0" y="502996"/>
                    <a:pt x="0" y="324036"/>
                  </a:cubicBezTo>
                  <a:cubicBezTo>
                    <a:pt x="0" y="145076"/>
                    <a:pt x="145076" y="0"/>
                    <a:pt x="3240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07" name="TextBox 8">
              <a:extLst>
                <a:ext uri="{FF2B5EF4-FFF2-40B4-BE49-F238E27FC236}">
                  <a16:creationId xmlns="" xmlns:a16="http://schemas.microsoft.com/office/drawing/2014/main" id="{73EBA148-60C3-43B6-BA5F-6C6CBDC847CD}"/>
                </a:ext>
              </a:extLst>
            </p:cNvPr>
            <p:cNvSpPr txBox="1"/>
            <p:nvPr/>
          </p:nvSpPr>
          <p:spPr>
            <a:xfrm>
              <a:off x="2724129" y="1951103"/>
              <a:ext cx="551728" cy="428324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08" name="TextBox 9">
              <a:extLst>
                <a:ext uri="{FF2B5EF4-FFF2-40B4-BE49-F238E27FC236}">
                  <a16:creationId xmlns="" xmlns:a16="http://schemas.microsoft.com/office/drawing/2014/main" id="{4EDF9129-9588-404C-ADD2-0C1628A8AB69}"/>
                </a:ext>
              </a:extLst>
            </p:cNvPr>
            <p:cNvSpPr txBox="1"/>
            <p:nvPr/>
          </p:nvSpPr>
          <p:spPr>
            <a:xfrm>
              <a:off x="5868144" y="1951103"/>
              <a:ext cx="551728" cy="428324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09" name="TextBox 10">
              <a:extLst>
                <a:ext uri="{FF2B5EF4-FFF2-40B4-BE49-F238E27FC236}">
                  <a16:creationId xmlns="" xmlns:a16="http://schemas.microsoft.com/office/drawing/2014/main" id="{8310A127-A4CE-4680-9BBE-C2C1BE02F898}"/>
                </a:ext>
              </a:extLst>
            </p:cNvPr>
            <p:cNvSpPr txBox="1"/>
            <p:nvPr/>
          </p:nvSpPr>
          <p:spPr>
            <a:xfrm>
              <a:off x="5860524" y="3634633"/>
              <a:ext cx="551728" cy="428324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10" name="TextBox 11">
              <a:extLst>
                <a:ext uri="{FF2B5EF4-FFF2-40B4-BE49-F238E27FC236}">
                  <a16:creationId xmlns="" xmlns:a16="http://schemas.microsoft.com/office/drawing/2014/main" id="{0770638F-E2C5-4E9D-AC29-0E58240622E9}"/>
                </a:ext>
              </a:extLst>
            </p:cNvPr>
            <p:cNvSpPr txBox="1"/>
            <p:nvPr/>
          </p:nvSpPr>
          <p:spPr>
            <a:xfrm>
              <a:off x="2707412" y="3640227"/>
              <a:ext cx="551728" cy="428324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04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234994" y="2236015"/>
            <a:ext cx="37549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/>
              <a:t>Limitation </a:t>
            </a:r>
            <a:r>
              <a:rPr lang="fr-FR" b="1" dirty="0"/>
              <a:t>du nombre de processus</a:t>
            </a:r>
          </a:p>
        </p:txBody>
      </p:sp>
      <p:sp>
        <p:nvSpPr>
          <p:cNvPr id="4" name="Rectangle 3"/>
          <p:cNvSpPr/>
          <p:nvPr/>
        </p:nvSpPr>
        <p:spPr>
          <a:xfrm>
            <a:off x="8531449" y="2236015"/>
            <a:ext cx="35667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/>
              <a:t>Limitation </a:t>
            </a:r>
            <a:r>
              <a:rPr lang="fr-FR" b="1" dirty="0"/>
              <a:t>de l'utilisation de la mémoire par processus</a:t>
            </a:r>
          </a:p>
        </p:txBody>
      </p:sp>
      <p:sp>
        <p:nvSpPr>
          <p:cNvPr id="5" name="Rectangle 4"/>
          <p:cNvSpPr/>
          <p:nvPr/>
        </p:nvSpPr>
        <p:spPr>
          <a:xfrm>
            <a:off x="8531449" y="4360923"/>
            <a:ext cx="366055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/>
              <a:t>Limitation </a:t>
            </a:r>
            <a:r>
              <a:rPr lang="fr-FR" b="1" dirty="0"/>
              <a:t>du taux de création de processus de Chaque utilisateur</a:t>
            </a:r>
          </a:p>
        </p:txBody>
      </p:sp>
      <p:sp>
        <p:nvSpPr>
          <p:cNvPr id="6" name="Rectangle 5"/>
          <p:cNvSpPr/>
          <p:nvPr/>
        </p:nvSpPr>
        <p:spPr>
          <a:xfrm>
            <a:off x="20422" y="4401682"/>
            <a:ext cx="382584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/>
              <a:t>Atténuation </a:t>
            </a:r>
            <a:r>
              <a:rPr lang="fr-FR" b="1" dirty="0"/>
              <a:t>des attaques </a:t>
            </a:r>
            <a:r>
              <a:rPr lang="fr-FR" b="1" dirty="0" err="1"/>
              <a:t>Fork</a:t>
            </a:r>
            <a:r>
              <a:rPr lang="fr-FR" b="1" dirty="0"/>
              <a:t> </a:t>
            </a:r>
            <a:r>
              <a:rPr lang="fr-FR" b="1" dirty="0" err="1"/>
              <a:t>Bomb</a:t>
            </a:r>
            <a:r>
              <a:rPr lang="fr-FR" b="1" dirty="0"/>
              <a:t>  par processus Quarantaine des ressources</a:t>
            </a:r>
          </a:p>
        </p:txBody>
      </p:sp>
      <p:sp>
        <p:nvSpPr>
          <p:cNvPr id="112" name="TextBox 11">
            <a:extLst>
              <a:ext uri="{FF2B5EF4-FFF2-40B4-BE49-F238E27FC236}">
                <a16:creationId xmlns="" xmlns:a16="http://schemas.microsoft.com/office/drawing/2014/main" id="{0770638F-E2C5-4E9D-AC29-0E58240622E9}"/>
              </a:ext>
            </a:extLst>
          </p:cNvPr>
          <p:cNvSpPr txBox="1"/>
          <p:nvPr/>
        </p:nvSpPr>
        <p:spPr>
          <a:xfrm>
            <a:off x="5762363" y="4801792"/>
            <a:ext cx="673964" cy="523220"/>
          </a:xfrm>
          <a:prstGeom prst="rect">
            <a:avLst/>
          </a:prstGeom>
          <a:noFill/>
          <a:ln w="3175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cs typeface="Arial" pitchFamily="34" charset="0"/>
              </a:rPr>
              <a:t>05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4615719" y="5708358"/>
            <a:ext cx="35989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/>
              <a:t>Détection </a:t>
            </a:r>
            <a:r>
              <a:rPr lang="fr-FR" b="1" dirty="0"/>
              <a:t>précise des </a:t>
            </a:r>
            <a:r>
              <a:rPr lang="fr-FR" b="1" dirty="0" err="1"/>
              <a:t>Forks</a:t>
            </a:r>
            <a:r>
              <a:rPr lang="fr-FR" b="1" dirty="0"/>
              <a:t> </a:t>
            </a:r>
            <a:r>
              <a:rPr lang="fr-FR" b="1" dirty="0" err="1"/>
              <a:t>Bombs</a:t>
            </a:r>
            <a:r>
              <a:rPr lang="fr-FR" b="1" dirty="0"/>
              <a:t> par Nom processus</a:t>
            </a:r>
          </a:p>
        </p:txBody>
      </p:sp>
    </p:spTree>
    <p:extLst>
      <p:ext uri="{BB962C8B-B14F-4D97-AF65-F5344CB8AC3E}">
        <p14:creationId xmlns:p14="http://schemas.microsoft.com/office/powerpoint/2010/main" val="3625183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1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6">
            <a:extLst>
              <a:ext uri="{FF2B5EF4-FFF2-40B4-BE49-F238E27FC236}">
                <a16:creationId xmlns:a16="http://schemas.microsoft.com/office/drawing/2014/main" xmlns="" id="{3CCB3A26-4EF7-4AE3-B544-602E31387B37}"/>
              </a:ext>
            </a:extLst>
          </p:cNvPr>
          <p:cNvGrpSpPr/>
          <p:nvPr/>
        </p:nvGrpSpPr>
        <p:grpSpPr>
          <a:xfrm>
            <a:off x="446989" y="924982"/>
            <a:ext cx="6238430" cy="5208851"/>
            <a:chOff x="732823" y="2045143"/>
            <a:chExt cx="4898146" cy="4089765"/>
          </a:xfrm>
        </p:grpSpPr>
        <p:grpSp>
          <p:nvGrpSpPr>
            <p:cNvPr id="47" name="Group 2">
              <a:extLst>
                <a:ext uri="{FF2B5EF4-FFF2-40B4-BE49-F238E27FC236}">
                  <a16:creationId xmlns:a16="http://schemas.microsoft.com/office/drawing/2014/main" xmlns="" id="{2535BC1C-AD87-4B65-9FDA-17D261C01A9C}"/>
                </a:ext>
              </a:extLst>
            </p:cNvPr>
            <p:cNvGrpSpPr/>
            <p:nvPr/>
          </p:nvGrpSpPr>
          <p:grpSpPr>
            <a:xfrm flipH="1">
              <a:off x="732823" y="3007650"/>
              <a:ext cx="4898146" cy="3127258"/>
              <a:chOff x="1585738" y="4408438"/>
              <a:chExt cx="2717520" cy="1735021"/>
            </a:xfrm>
          </p:grpSpPr>
          <p:sp>
            <p:nvSpPr>
              <p:cNvPr id="63" name="Oval 30">
                <a:extLst>
                  <a:ext uri="{FF2B5EF4-FFF2-40B4-BE49-F238E27FC236}">
                    <a16:creationId xmlns:a16="http://schemas.microsoft.com/office/drawing/2014/main" xmlns="" id="{99AD4B73-8FF4-4221-94CE-25C909601B26}"/>
                  </a:ext>
                </a:extLst>
              </p:cNvPr>
              <p:cNvSpPr/>
              <p:nvPr/>
            </p:nvSpPr>
            <p:spPr>
              <a:xfrm>
                <a:off x="1585738" y="5752874"/>
                <a:ext cx="2717520" cy="390585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softEdge rad="2159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grpSp>
            <p:nvGrpSpPr>
              <p:cNvPr id="64" name="Group 9">
                <a:extLst>
                  <a:ext uri="{FF2B5EF4-FFF2-40B4-BE49-F238E27FC236}">
                    <a16:creationId xmlns:a16="http://schemas.microsoft.com/office/drawing/2014/main" xmlns="" id="{43E2D379-4A78-40E2-9F22-E5F085058729}"/>
                  </a:ext>
                </a:extLst>
              </p:cNvPr>
              <p:cNvGrpSpPr/>
              <p:nvPr/>
            </p:nvGrpSpPr>
            <p:grpSpPr>
              <a:xfrm flipH="1">
                <a:off x="1855021" y="4408438"/>
                <a:ext cx="2426144" cy="1612821"/>
                <a:chOff x="6917382" y="4652701"/>
                <a:chExt cx="2983072" cy="1983048"/>
              </a:xfrm>
            </p:grpSpPr>
            <p:sp>
              <p:nvSpPr>
                <p:cNvPr id="65" name="Freeform: Shape 11">
                  <a:extLst>
                    <a:ext uri="{FF2B5EF4-FFF2-40B4-BE49-F238E27FC236}">
                      <a16:creationId xmlns:a16="http://schemas.microsoft.com/office/drawing/2014/main" xmlns="" id="{6BB287FF-01F8-4D87-A1D4-D02E51E028F7}"/>
                    </a:ext>
                  </a:extLst>
                </p:cNvPr>
                <p:cNvSpPr/>
                <p:nvPr/>
              </p:nvSpPr>
              <p:spPr>
                <a:xfrm>
                  <a:off x="6917382" y="4652701"/>
                  <a:ext cx="2983072" cy="1983048"/>
                </a:xfrm>
                <a:custGeom>
                  <a:avLst/>
                  <a:gdLst>
                    <a:gd name="connsiteX0" fmla="*/ 2977241 w 2983072"/>
                    <a:gd name="connsiteY0" fmla="*/ 1404120 h 1983048"/>
                    <a:gd name="connsiteX1" fmla="*/ 1664038 w 2983072"/>
                    <a:gd name="connsiteY1" fmla="*/ 1312116 h 1983048"/>
                    <a:gd name="connsiteX2" fmla="*/ 1634323 w 2983072"/>
                    <a:gd name="connsiteY2" fmla="*/ 1288114 h 1983048"/>
                    <a:gd name="connsiteX3" fmla="*/ 1230305 w 2983072"/>
                    <a:gd name="connsiteY3" fmla="*/ 69774 h 1983048"/>
                    <a:gd name="connsiteX4" fmla="*/ 1130872 w 2983072"/>
                    <a:gd name="connsiteY4" fmla="*/ 56 h 1983048"/>
                    <a:gd name="connsiteX5" fmla="*/ 68538 w 2983072"/>
                    <a:gd name="connsiteY5" fmla="*/ 15486 h 1983048"/>
                    <a:gd name="connsiteX6" fmla="*/ 1678 w 2983072"/>
                    <a:gd name="connsiteY6" fmla="*/ 98918 h 1983048"/>
                    <a:gd name="connsiteX7" fmla="*/ 437126 w 2983072"/>
                    <a:gd name="connsiteY7" fmla="*/ 1469265 h 1983048"/>
                    <a:gd name="connsiteX8" fmla="*/ 531416 w 2983072"/>
                    <a:gd name="connsiteY8" fmla="*/ 1703562 h 1983048"/>
                    <a:gd name="connsiteX9" fmla="*/ 478271 w 2983072"/>
                    <a:gd name="connsiteY9" fmla="*/ 1825853 h 1983048"/>
                    <a:gd name="connsiteX10" fmla="*/ 554274 w 2983072"/>
                    <a:gd name="connsiteY10" fmla="*/ 1888141 h 1983048"/>
                    <a:gd name="connsiteX11" fmla="*/ 2109201 w 2983072"/>
                    <a:gd name="connsiteY11" fmla="*/ 1983003 h 1983048"/>
                    <a:gd name="connsiteX12" fmla="*/ 2322354 w 2983072"/>
                    <a:gd name="connsiteY12" fmla="*/ 1912714 h 1983048"/>
                    <a:gd name="connsiteX13" fmla="*/ 2959525 w 2983072"/>
                    <a:gd name="connsiteY13" fmla="*/ 1470408 h 1983048"/>
                    <a:gd name="connsiteX14" fmla="*/ 2977241 w 2983072"/>
                    <a:gd name="connsiteY14" fmla="*/ 1404120 h 1983048"/>
                    <a:gd name="connsiteX15" fmla="*/ 2977241 w 2983072"/>
                    <a:gd name="connsiteY15" fmla="*/ 1404120 h 19830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983072" h="1983048">
                      <a:moveTo>
                        <a:pt x="2977241" y="1404120"/>
                      </a:moveTo>
                      <a:cubicBezTo>
                        <a:pt x="2934953" y="1378976"/>
                        <a:pt x="1826903" y="1330402"/>
                        <a:pt x="1664038" y="1312116"/>
                      </a:cubicBezTo>
                      <a:cubicBezTo>
                        <a:pt x="1645752" y="1310401"/>
                        <a:pt x="1638895" y="1303544"/>
                        <a:pt x="1634323" y="1288114"/>
                      </a:cubicBezTo>
                      <a:cubicBezTo>
                        <a:pt x="1595464" y="1168680"/>
                        <a:pt x="1325737" y="356644"/>
                        <a:pt x="1230305" y="69774"/>
                      </a:cubicBezTo>
                      <a:cubicBezTo>
                        <a:pt x="1212018" y="14914"/>
                        <a:pt x="1189160" y="-1087"/>
                        <a:pt x="1130872" y="56"/>
                      </a:cubicBezTo>
                      <a:cubicBezTo>
                        <a:pt x="1060011" y="1199"/>
                        <a:pt x="140541" y="14914"/>
                        <a:pt x="68538" y="15486"/>
                      </a:cubicBezTo>
                      <a:cubicBezTo>
                        <a:pt x="17678" y="16057"/>
                        <a:pt x="-6894" y="48059"/>
                        <a:pt x="1678" y="98918"/>
                      </a:cubicBezTo>
                      <a:cubicBezTo>
                        <a:pt x="6249" y="125776"/>
                        <a:pt x="422840" y="1433835"/>
                        <a:pt x="437126" y="1469265"/>
                      </a:cubicBezTo>
                      <a:cubicBezTo>
                        <a:pt x="467413" y="1548126"/>
                        <a:pt x="471413" y="1637273"/>
                        <a:pt x="531416" y="1703562"/>
                      </a:cubicBezTo>
                      <a:cubicBezTo>
                        <a:pt x="458270" y="1744707"/>
                        <a:pt x="455413" y="1751564"/>
                        <a:pt x="478271" y="1825853"/>
                      </a:cubicBezTo>
                      <a:cubicBezTo>
                        <a:pt x="489700" y="1863569"/>
                        <a:pt x="514272" y="1885284"/>
                        <a:pt x="554274" y="1888141"/>
                      </a:cubicBezTo>
                      <a:cubicBezTo>
                        <a:pt x="729711" y="1900713"/>
                        <a:pt x="1952051" y="1985289"/>
                        <a:pt x="2109201" y="1983003"/>
                      </a:cubicBezTo>
                      <a:cubicBezTo>
                        <a:pt x="2188062" y="1981288"/>
                        <a:pt x="2226350" y="1983574"/>
                        <a:pt x="2322354" y="1912714"/>
                      </a:cubicBezTo>
                      <a:cubicBezTo>
                        <a:pt x="2388643" y="1865283"/>
                        <a:pt x="2905809" y="1512125"/>
                        <a:pt x="2959525" y="1470408"/>
                      </a:cubicBezTo>
                      <a:cubicBezTo>
                        <a:pt x="2984670" y="1449836"/>
                        <a:pt x="2988098" y="1430978"/>
                        <a:pt x="2977241" y="1404120"/>
                      </a:cubicBezTo>
                      <a:lnTo>
                        <a:pt x="2977241" y="1404120"/>
                      </a:lnTo>
                      <a:close/>
                    </a:path>
                  </a:pathLst>
                </a:custGeom>
                <a:solidFill>
                  <a:srgbClr val="484848"/>
                </a:solidFill>
                <a:ln w="57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6" name="Freeform: Shape 12">
                  <a:extLst>
                    <a:ext uri="{FF2B5EF4-FFF2-40B4-BE49-F238E27FC236}">
                      <a16:creationId xmlns:a16="http://schemas.microsoft.com/office/drawing/2014/main" xmlns="" id="{54E3CDCC-152C-4E9D-97B1-2173440C3105}"/>
                    </a:ext>
                  </a:extLst>
                </p:cNvPr>
                <p:cNvSpPr/>
                <p:nvPr/>
              </p:nvSpPr>
              <p:spPr>
                <a:xfrm>
                  <a:off x="7049409" y="4778370"/>
                  <a:ext cx="1445617" cy="1416648"/>
                </a:xfrm>
                <a:custGeom>
                  <a:avLst/>
                  <a:gdLst>
                    <a:gd name="connsiteX0" fmla="*/ 1442293 w 1445617"/>
                    <a:gd name="connsiteY0" fmla="*/ 1036725 h 1416648"/>
                    <a:gd name="connsiteX1" fmla="*/ 1349718 w 1445617"/>
                    <a:gd name="connsiteY1" fmla="*/ 770427 h 1416648"/>
                    <a:gd name="connsiteX2" fmla="*/ 1094277 w 1445617"/>
                    <a:gd name="connsiteY2" fmla="*/ 25251 h 1416648"/>
                    <a:gd name="connsiteX3" fmla="*/ 1059419 w 1445617"/>
                    <a:gd name="connsiteY3" fmla="*/ 107 h 1416648"/>
                    <a:gd name="connsiteX4" fmla="*/ 62802 w 1445617"/>
                    <a:gd name="connsiteY4" fmla="*/ 41251 h 1416648"/>
                    <a:gd name="connsiteX5" fmla="*/ 13086 w 1445617"/>
                    <a:gd name="connsiteY5" fmla="*/ 109255 h 1416648"/>
                    <a:gd name="connsiteX6" fmla="*/ 166807 w 1445617"/>
                    <a:gd name="connsiteY6" fmla="*/ 575561 h 1416648"/>
                    <a:gd name="connsiteX7" fmla="*/ 430247 w 1445617"/>
                    <a:gd name="connsiteY7" fmla="*/ 1385312 h 1416648"/>
                    <a:gd name="connsiteX8" fmla="*/ 478250 w 1445617"/>
                    <a:gd name="connsiteY8" fmla="*/ 1408742 h 1416648"/>
                    <a:gd name="connsiteX9" fmla="*/ 1106278 w 1445617"/>
                    <a:gd name="connsiteY9" fmla="*/ 1184160 h 1416648"/>
                    <a:gd name="connsiteX10" fmla="*/ 1245141 w 1445617"/>
                    <a:gd name="connsiteY10" fmla="*/ 1132729 h 1416648"/>
                    <a:gd name="connsiteX11" fmla="*/ 1245141 w 1445617"/>
                    <a:gd name="connsiteY11" fmla="*/ 1132729 h 1416648"/>
                    <a:gd name="connsiteX12" fmla="*/ 1245141 w 1445617"/>
                    <a:gd name="connsiteY12" fmla="*/ 1132729 h 1416648"/>
                    <a:gd name="connsiteX13" fmla="*/ 1424007 w 1445617"/>
                    <a:gd name="connsiteY13" fmla="*/ 1071012 h 1416648"/>
                    <a:gd name="connsiteX14" fmla="*/ 1442293 w 1445617"/>
                    <a:gd name="connsiteY14" fmla="*/ 1036725 h 1416648"/>
                    <a:gd name="connsiteX15" fmla="*/ 1442293 w 1445617"/>
                    <a:gd name="connsiteY15" fmla="*/ 1036725 h 1416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445617" h="1416648">
                      <a:moveTo>
                        <a:pt x="1442293" y="1036725"/>
                      </a:moveTo>
                      <a:cubicBezTo>
                        <a:pt x="1410292" y="948150"/>
                        <a:pt x="1380005" y="859003"/>
                        <a:pt x="1349718" y="770427"/>
                      </a:cubicBezTo>
                      <a:cubicBezTo>
                        <a:pt x="1263999" y="521845"/>
                        <a:pt x="1178853" y="273833"/>
                        <a:pt x="1094277" y="25251"/>
                      </a:cubicBezTo>
                      <a:cubicBezTo>
                        <a:pt x="1087991" y="6964"/>
                        <a:pt x="1080563" y="-1036"/>
                        <a:pt x="1059419" y="107"/>
                      </a:cubicBezTo>
                      <a:cubicBezTo>
                        <a:pt x="1013131" y="2964"/>
                        <a:pt x="181093" y="35537"/>
                        <a:pt x="62802" y="41251"/>
                      </a:cubicBezTo>
                      <a:cubicBezTo>
                        <a:pt x="-9201" y="44680"/>
                        <a:pt x="-9201" y="41823"/>
                        <a:pt x="13086" y="109255"/>
                      </a:cubicBezTo>
                      <a:cubicBezTo>
                        <a:pt x="64517" y="264690"/>
                        <a:pt x="115948" y="420126"/>
                        <a:pt x="166807" y="575561"/>
                      </a:cubicBezTo>
                      <a:cubicBezTo>
                        <a:pt x="254811" y="845288"/>
                        <a:pt x="342243" y="1115586"/>
                        <a:pt x="430247" y="1385312"/>
                      </a:cubicBezTo>
                      <a:cubicBezTo>
                        <a:pt x="442248" y="1422457"/>
                        <a:pt x="442819" y="1421314"/>
                        <a:pt x="478250" y="1408742"/>
                      </a:cubicBezTo>
                      <a:cubicBezTo>
                        <a:pt x="687973" y="1333881"/>
                        <a:pt x="897126" y="1259592"/>
                        <a:pt x="1106278" y="1184160"/>
                      </a:cubicBezTo>
                      <a:cubicBezTo>
                        <a:pt x="1152566" y="1167588"/>
                        <a:pt x="1201139" y="1155016"/>
                        <a:pt x="1245141" y="1132729"/>
                      </a:cubicBezTo>
                      <a:lnTo>
                        <a:pt x="1245141" y="1132729"/>
                      </a:lnTo>
                      <a:lnTo>
                        <a:pt x="1245141" y="1132729"/>
                      </a:lnTo>
                      <a:cubicBezTo>
                        <a:pt x="1304573" y="1112157"/>
                        <a:pt x="1364004" y="1090442"/>
                        <a:pt x="1424007" y="1071012"/>
                      </a:cubicBezTo>
                      <a:cubicBezTo>
                        <a:pt x="1445150" y="1065298"/>
                        <a:pt x="1449722" y="1057869"/>
                        <a:pt x="1442293" y="1036725"/>
                      </a:cubicBezTo>
                      <a:lnTo>
                        <a:pt x="1442293" y="1036725"/>
                      </a:lnTo>
                      <a:close/>
                    </a:path>
                  </a:pathLst>
                </a:custGeom>
                <a:solidFill>
                  <a:srgbClr val="8F8C8D"/>
                </a:solidFill>
                <a:ln w="57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7" name="Freeform: Shape 13">
                  <a:extLst>
                    <a:ext uri="{FF2B5EF4-FFF2-40B4-BE49-F238E27FC236}">
                      <a16:creationId xmlns:a16="http://schemas.microsoft.com/office/drawing/2014/main" xmlns="" id="{A31859BD-7525-4B2A-B9B5-F61E3564AC5F}"/>
                    </a:ext>
                  </a:extLst>
                </p:cNvPr>
                <p:cNvSpPr/>
                <p:nvPr/>
              </p:nvSpPr>
              <p:spPr>
                <a:xfrm>
                  <a:off x="7048837" y="4800764"/>
                  <a:ext cx="1251998" cy="1394255"/>
                </a:xfrm>
                <a:custGeom>
                  <a:avLst/>
                  <a:gdLst>
                    <a:gd name="connsiteX0" fmla="*/ 1251999 w 1251998"/>
                    <a:gd name="connsiteY0" fmla="*/ 1108050 h 1394255"/>
                    <a:gd name="connsiteX1" fmla="*/ 413104 w 1251998"/>
                    <a:gd name="connsiteY1" fmla="*/ 0 h 1394255"/>
                    <a:gd name="connsiteX2" fmla="*/ 62802 w 1251998"/>
                    <a:gd name="connsiteY2" fmla="*/ 16001 h 1394255"/>
                    <a:gd name="connsiteX3" fmla="*/ 13086 w 1251998"/>
                    <a:gd name="connsiteY3" fmla="*/ 84575 h 1394255"/>
                    <a:gd name="connsiteX4" fmla="*/ 166807 w 1251998"/>
                    <a:gd name="connsiteY4" fmla="*/ 551453 h 1394255"/>
                    <a:gd name="connsiteX5" fmla="*/ 429676 w 1251998"/>
                    <a:gd name="connsiteY5" fmla="*/ 1362919 h 1394255"/>
                    <a:gd name="connsiteX6" fmla="*/ 477678 w 1251998"/>
                    <a:gd name="connsiteY6" fmla="*/ 1386348 h 1394255"/>
                    <a:gd name="connsiteX7" fmla="*/ 1105706 w 1251998"/>
                    <a:gd name="connsiteY7" fmla="*/ 1161195 h 1394255"/>
                    <a:gd name="connsiteX8" fmla="*/ 1244570 w 1251998"/>
                    <a:gd name="connsiteY8" fmla="*/ 1109764 h 1394255"/>
                    <a:gd name="connsiteX9" fmla="*/ 1244570 w 1251998"/>
                    <a:gd name="connsiteY9" fmla="*/ 1109764 h 1394255"/>
                    <a:gd name="connsiteX10" fmla="*/ 1244570 w 1251998"/>
                    <a:gd name="connsiteY10" fmla="*/ 1109764 h 1394255"/>
                    <a:gd name="connsiteX11" fmla="*/ 1251999 w 1251998"/>
                    <a:gd name="connsiteY11" fmla="*/ 1108050 h 1394255"/>
                    <a:gd name="connsiteX12" fmla="*/ 1251999 w 1251998"/>
                    <a:gd name="connsiteY12" fmla="*/ 1108050 h 1394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251998" h="1394255">
                      <a:moveTo>
                        <a:pt x="1251999" y="1108050"/>
                      </a:moveTo>
                      <a:lnTo>
                        <a:pt x="413104" y="0"/>
                      </a:lnTo>
                      <a:cubicBezTo>
                        <a:pt x="296527" y="10858"/>
                        <a:pt x="179379" y="10286"/>
                        <a:pt x="62802" y="16001"/>
                      </a:cubicBezTo>
                      <a:cubicBezTo>
                        <a:pt x="-9201" y="19429"/>
                        <a:pt x="-9201" y="16572"/>
                        <a:pt x="13086" y="84575"/>
                      </a:cubicBezTo>
                      <a:cubicBezTo>
                        <a:pt x="64517" y="240011"/>
                        <a:pt x="115948" y="396018"/>
                        <a:pt x="166807" y="551453"/>
                      </a:cubicBezTo>
                      <a:cubicBezTo>
                        <a:pt x="254811" y="821751"/>
                        <a:pt x="342243" y="1092049"/>
                        <a:pt x="429676" y="1362919"/>
                      </a:cubicBezTo>
                      <a:cubicBezTo>
                        <a:pt x="441677" y="1400063"/>
                        <a:pt x="442248" y="1398920"/>
                        <a:pt x="477678" y="1386348"/>
                      </a:cubicBezTo>
                      <a:cubicBezTo>
                        <a:pt x="686830" y="1311488"/>
                        <a:pt x="896554" y="1237199"/>
                        <a:pt x="1105706" y="1161195"/>
                      </a:cubicBezTo>
                      <a:cubicBezTo>
                        <a:pt x="1151994" y="1144623"/>
                        <a:pt x="1200568" y="1132051"/>
                        <a:pt x="1244570" y="1109764"/>
                      </a:cubicBezTo>
                      <a:lnTo>
                        <a:pt x="1244570" y="1109764"/>
                      </a:lnTo>
                      <a:lnTo>
                        <a:pt x="1244570" y="1109764"/>
                      </a:lnTo>
                      <a:cubicBezTo>
                        <a:pt x="1247427" y="1109764"/>
                        <a:pt x="1249713" y="1108621"/>
                        <a:pt x="1251999" y="1108050"/>
                      </a:cubicBezTo>
                      <a:lnTo>
                        <a:pt x="1251999" y="1108050"/>
                      </a:lnTo>
                      <a:close/>
                    </a:path>
                  </a:pathLst>
                </a:custGeom>
                <a:solidFill>
                  <a:srgbClr val="6F6F6F"/>
                </a:solidFill>
                <a:ln w="57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8" name="Freeform: Shape 14">
                  <a:extLst>
                    <a:ext uri="{FF2B5EF4-FFF2-40B4-BE49-F238E27FC236}">
                      <a16:creationId xmlns:a16="http://schemas.microsoft.com/office/drawing/2014/main" xmlns="" id="{63643218-0DBA-4BFA-BDA7-B0D7EE0094D3}"/>
                    </a:ext>
                  </a:extLst>
                </p:cNvPr>
                <p:cNvSpPr/>
                <p:nvPr/>
              </p:nvSpPr>
              <p:spPr>
                <a:xfrm>
                  <a:off x="7409336" y="6400982"/>
                  <a:ext cx="1760252" cy="217078"/>
                </a:xfrm>
                <a:custGeom>
                  <a:avLst/>
                  <a:gdLst>
                    <a:gd name="connsiteX0" fmla="*/ 1634963 w 1760252"/>
                    <a:gd name="connsiteY0" fmla="*/ 216435 h 217078"/>
                    <a:gd name="connsiteX1" fmla="*/ 84035 w 1760252"/>
                    <a:gd name="connsiteY1" fmla="*/ 121574 h 217078"/>
                    <a:gd name="connsiteX2" fmla="*/ 603 w 1760252"/>
                    <a:gd name="connsiteY2" fmla="*/ 29570 h 217078"/>
                    <a:gd name="connsiteX3" fmla="*/ 37748 w 1760252"/>
                    <a:gd name="connsiteY3" fmla="*/ 997 h 217078"/>
                    <a:gd name="connsiteX4" fmla="*/ 1735539 w 1760252"/>
                    <a:gd name="connsiteY4" fmla="*/ 162718 h 217078"/>
                    <a:gd name="connsiteX5" fmla="*/ 1760111 w 1760252"/>
                    <a:gd name="connsiteY5" fmla="*/ 178719 h 217078"/>
                    <a:gd name="connsiteX6" fmla="*/ 1737824 w 1760252"/>
                    <a:gd name="connsiteY6" fmla="*/ 197577 h 217078"/>
                    <a:gd name="connsiteX7" fmla="*/ 1634963 w 1760252"/>
                    <a:gd name="connsiteY7" fmla="*/ 216435 h 217078"/>
                    <a:gd name="connsiteX8" fmla="*/ 1634963 w 1760252"/>
                    <a:gd name="connsiteY8" fmla="*/ 216435 h 2170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760252" h="217078">
                      <a:moveTo>
                        <a:pt x="1634963" y="216435"/>
                      </a:moveTo>
                      <a:cubicBezTo>
                        <a:pt x="1518386" y="208435"/>
                        <a:pt x="207470" y="130145"/>
                        <a:pt x="84035" y="121574"/>
                      </a:cubicBezTo>
                      <a:cubicBezTo>
                        <a:pt x="30319" y="118145"/>
                        <a:pt x="-5111" y="77572"/>
                        <a:pt x="603" y="29570"/>
                      </a:cubicBezTo>
                      <a:cubicBezTo>
                        <a:pt x="3460" y="7854"/>
                        <a:pt x="13175" y="-3575"/>
                        <a:pt x="37748" y="997"/>
                      </a:cubicBezTo>
                      <a:cubicBezTo>
                        <a:pt x="112608" y="13569"/>
                        <a:pt x="1641820" y="147289"/>
                        <a:pt x="1735539" y="162718"/>
                      </a:cubicBezTo>
                      <a:cubicBezTo>
                        <a:pt x="1746968" y="164433"/>
                        <a:pt x="1758397" y="167290"/>
                        <a:pt x="1760111" y="178719"/>
                      </a:cubicBezTo>
                      <a:cubicBezTo>
                        <a:pt x="1761825" y="192434"/>
                        <a:pt x="1747539" y="194148"/>
                        <a:pt x="1737824" y="197577"/>
                      </a:cubicBezTo>
                      <a:cubicBezTo>
                        <a:pt x="1704109" y="209006"/>
                        <a:pt x="1670964" y="219864"/>
                        <a:pt x="1634963" y="216435"/>
                      </a:cubicBezTo>
                      <a:lnTo>
                        <a:pt x="1634963" y="216435"/>
                      </a:lnTo>
                      <a:close/>
                    </a:path>
                  </a:pathLst>
                </a:custGeom>
                <a:solidFill>
                  <a:srgbClr val="6F6F6F"/>
                </a:solidFill>
                <a:ln w="57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9" name="Freeform: Shape 15">
                  <a:extLst>
                    <a:ext uri="{FF2B5EF4-FFF2-40B4-BE49-F238E27FC236}">
                      <a16:creationId xmlns:a16="http://schemas.microsoft.com/office/drawing/2014/main" xmlns="" id="{697AC4EB-E961-405F-ACDA-B2434F876BE4}"/>
                    </a:ext>
                  </a:extLst>
                </p:cNvPr>
                <p:cNvSpPr/>
                <p:nvPr/>
              </p:nvSpPr>
              <p:spPr>
                <a:xfrm>
                  <a:off x="6952507" y="4726584"/>
                  <a:ext cx="531234" cy="1611633"/>
                </a:xfrm>
                <a:custGeom>
                  <a:avLst/>
                  <a:gdLst>
                    <a:gd name="connsiteX0" fmla="*/ 531149 w 531234"/>
                    <a:gd name="connsiteY0" fmla="*/ 1599963 h 1611633"/>
                    <a:gd name="connsiteX1" fmla="*/ 524291 w 531234"/>
                    <a:gd name="connsiteY1" fmla="*/ 1610821 h 1611633"/>
                    <a:gd name="connsiteX2" fmla="*/ 511719 w 531234"/>
                    <a:gd name="connsiteY2" fmla="*/ 1606249 h 1611633"/>
                    <a:gd name="connsiteX3" fmla="*/ 500290 w 531234"/>
                    <a:gd name="connsiteY3" fmla="*/ 1573105 h 1611633"/>
                    <a:gd name="connsiteX4" fmla="*/ 294567 w 531234"/>
                    <a:gd name="connsiteY4" fmla="*/ 933648 h 1611633"/>
                    <a:gd name="connsiteX5" fmla="*/ 8840 w 531234"/>
                    <a:gd name="connsiteY5" fmla="*/ 36464 h 1611633"/>
                    <a:gd name="connsiteX6" fmla="*/ 8268 w 531234"/>
                    <a:gd name="connsiteY6" fmla="*/ 1034 h 1611633"/>
                    <a:gd name="connsiteX7" fmla="*/ 28269 w 531234"/>
                    <a:gd name="connsiteY7" fmla="*/ 29035 h 1611633"/>
                    <a:gd name="connsiteX8" fmla="*/ 288281 w 531234"/>
                    <a:gd name="connsiteY8" fmla="*/ 843358 h 1611633"/>
                    <a:gd name="connsiteX9" fmla="*/ 524863 w 531234"/>
                    <a:gd name="connsiteY9" fmla="*/ 1579962 h 1611633"/>
                    <a:gd name="connsiteX10" fmla="*/ 531149 w 531234"/>
                    <a:gd name="connsiteY10" fmla="*/ 1599963 h 1611633"/>
                    <a:gd name="connsiteX11" fmla="*/ 531149 w 531234"/>
                    <a:gd name="connsiteY11" fmla="*/ 1599963 h 16116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31234" h="1611633">
                      <a:moveTo>
                        <a:pt x="531149" y="1599963"/>
                      </a:moveTo>
                      <a:cubicBezTo>
                        <a:pt x="531720" y="1604535"/>
                        <a:pt x="529434" y="1608535"/>
                        <a:pt x="524291" y="1610821"/>
                      </a:cubicBezTo>
                      <a:cubicBezTo>
                        <a:pt x="518577" y="1613107"/>
                        <a:pt x="514005" y="1610249"/>
                        <a:pt x="511719" y="1606249"/>
                      </a:cubicBezTo>
                      <a:cubicBezTo>
                        <a:pt x="507148" y="1595392"/>
                        <a:pt x="503719" y="1584534"/>
                        <a:pt x="500290" y="1573105"/>
                      </a:cubicBezTo>
                      <a:cubicBezTo>
                        <a:pt x="431716" y="1359953"/>
                        <a:pt x="363141" y="1146800"/>
                        <a:pt x="294567" y="933648"/>
                      </a:cubicBezTo>
                      <a:cubicBezTo>
                        <a:pt x="199134" y="634777"/>
                        <a:pt x="103701" y="335335"/>
                        <a:pt x="8840" y="36464"/>
                      </a:cubicBezTo>
                      <a:cubicBezTo>
                        <a:pt x="5411" y="25607"/>
                        <a:pt x="-8876" y="6749"/>
                        <a:pt x="8268" y="1034"/>
                      </a:cubicBezTo>
                      <a:cubicBezTo>
                        <a:pt x="27126" y="-5252"/>
                        <a:pt x="24840" y="18749"/>
                        <a:pt x="28269" y="29035"/>
                      </a:cubicBezTo>
                      <a:cubicBezTo>
                        <a:pt x="115702" y="299905"/>
                        <a:pt x="201420" y="571917"/>
                        <a:pt x="288281" y="843358"/>
                      </a:cubicBezTo>
                      <a:cubicBezTo>
                        <a:pt x="366570" y="1089083"/>
                        <a:pt x="446002" y="1334237"/>
                        <a:pt x="524863" y="1579962"/>
                      </a:cubicBezTo>
                      <a:cubicBezTo>
                        <a:pt x="526577" y="1585677"/>
                        <a:pt x="528292" y="1592535"/>
                        <a:pt x="531149" y="1599963"/>
                      </a:cubicBezTo>
                      <a:lnTo>
                        <a:pt x="531149" y="1599963"/>
                      </a:lnTo>
                      <a:close/>
                    </a:path>
                  </a:pathLst>
                </a:custGeom>
                <a:solidFill>
                  <a:srgbClr val="909090"/>
                </a:solidFill>
                <a:ln w="57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0" name="Freeform: Shape 16">
                  <a:extLst>
                    <a:ext uri="{FF2B5EF4-FFF2-40B4-BE49-F238E27FC236}">
                      <a16:creationId xmlns:a16="http://schemas.microsoft.com/office/drawing/2014/main" xmlns="" id="{27C7DB33-6C87-4BD6-B733-8B52949F12E2}"/>
                    </a:ext>
                  </a:extLst>
                </p:cNvPr>
                <p:cNvSpPr/>
                <p:nvPr/>
              </p:nvSpPr>
              <p:spPr>
                <a:xfrm>
                  <a:off x="7729130" y="6057561"/>
                  <a:ext cx="662402" cy="280414"/>
                </a:xfrm>
                <a:custGeom>
                  <a:avLst/>
                  <a:gdLst>
                    <a:gd name="connsiteX0" fmla="*/ 13395 w 662402"/>
                    <a:gd name="connsiteY0" fmla="*/ 280415 h 280414"/>
                    <a:gd name="connsiteX1" fmla="*/ 251 w 662402"/>
                    <a:gd name="connsiteY1" fmla="*/ 273557 h 280414"/>
                    <a:gd name="connsiteX2" fmla="*/ 11109 w 662402"/>
                    <a:gd name="connsiteY2" fmla="*/ 259271 h 280414"/>
                    <a:gd name="connsiteX3" fmla="*/ 628280 w 662402"/>
                    <a:gd name="connsiteY3" fmla="*/ 10117 h 280414"/>
                    <a:gd name="connsiteX4" fmla="*/ 660853 w 662402"/>
                    <a:gd name="connsiteY4" fmla="*/ 7260 h 280414"/>
                    <a:gd name="connsiteX5" fmla="*/ 636852 w 662402"/>
                    <a:gd name="connsiteY5" fmla="*/ 28975 h 280414"/>
                    <a:gd name="connsiteX6" fmla="*/ 13395 w 662402"/>
                    <a:gd name="connsiteY6" fmla="*/ 280415 h 280414"/>
                    <a:gd name="connsiteX7" fmla="*/ 13395 w 662402"/>
                    <a:gd name="connsiteY7" fmla="*/ 280415 h 2804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62402" h="280414">
                      <a:moveTo>
                        <a:pt x="13395" y="280415"/>
                      </a:moveTo>
                      <a:cubicBezTo>
                        <a:pt x="6537" y="280415"/>
                        <a:pt x="1394" y="279844"/>
                        <a:pt x="251" y="273557"/>
                      </a:cubicBezTo>
                      <a:cubicBezTo>
                        <a:pt x="-1463" y="264414"/>
                        <a:pt x="5966" y="261557"/>
                        <a:pt x="11109" y="259271"/>
                      </a:cubicBezTo>
                      <a:cubicBezTo>
                        <a:pt x="48825" y="243270"/>
                        <a:pt x="460272" y="77549"/>
                        <a:pt x="628280" y="10117"/>
                      </a:cubicBezTo>
                      <a:cubicBezTo>
                        <a:pt x="638566" y="6117"/>
                        <a:pt x="653995" y="-8741"/>
                        <a:pt x="660853" y="7260"/>
                      </a:cubicBezTo>
                      <a:cubicBezTo>
                        <a:pt x="668282" y="23832"/>
                        <a:pt x="647138" y="24403"/>
                        <a:pt x="636852" y="28975"/>
                      </a:cubicBezTo>
                      <a:cubicBezTo>
                        <a:pt x="435700" y="111265"/>
                        <a:pt x="18538" y="278701"/>
                        <a:pt x="13395" y="280415"/>
                      </a:cubicBezTo>
                      <a:lnTo>
                        <a:pt x="13395" y="280415"/>
                      </a:lnTo>
                      <a:close/>
                    </a:path>
                  </a:pathLst>
                </a:custGeom>
                <a:solidFill>
                  <a:srgbClr val="908F90"/>
                </a:solidFill>
                <a:ln w="57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1" name="Freeform: Shape 17">
                  <a:extLst>
                    <a:ext uri="{FF2B5EF4-FFF2-40B4-BE49-F238E27FC236}">
                      <a16:creationId xmlns:a16="http://schemas.microsoft.com/office/drawing/2014/main" xmlns="" id="{C1A410AF-BEB1-42F0-8445-252CE520DCC5}"/>
                    </a:ext>
                  </a:extLst>
                </p:cNvPr>
                <p:cNvSpPr/>
                <p:nvPr/>
              </p:nvSpPr>
              <p:spPr>
                <a:xfrm>
                  <a:off x="7609376" y="6263687"/>
                  <a:ext cx="114290" cy="51430"/>
                </a:xfrm>
                <a:custGeom>
                  <a:avLst/>
                  <a:gdLst>
                    <a:gd name="connsiteX0" fmla="*/ 0 w 114290"/>
                    <a:gd name="connsiteY0" fmla="*/ 42288 h 51430"/>
                    <a:gd name="connsiteX1" fmla="*/ 110862 w 114290"/>
                    <a:gd name="connsiteY1" fmla="*/ 0 h 51430"/>
                    <a:gd name="connsiteX2" fmla="*/ 114291 w 114290"/>
                    <a:gd name="connsiteY2" fmla="*/ 9143 h 51430"/>
                    <a:gd name="connsiteX3" fmla="*/ 3429 w 114290"/>
                    <a:gd name="connsiteY3" fmla="*/ 51431 h 51430"/>
                    <a:gd name="connsiteX4" fmla="*/ 0 w 114290"/>
                    <a:gd name="connsiteY4" fmla="*/ 42288 h 51430"/>
                    <a:gd name="connsiteX5" fmla="*/ 0 w 114290"/>
                    <a:gd name="connsiteY5" fmla="*/ 42288 h 514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4290" h="51430">
                      <a:moveTo>
                        <a:pt x="0" y="42288"/>
                      </a:moveTo>
                      <a:cubicBezTo>
                        <a:pt x="36573" y="28001"/>
                        <a:pt x="73718" y="14286"/>
                        <a:pt x="110862" y="0"/>
                      </a:cubicBezTo>
                      <a:cubicBezTo>
                        <a:pt x="112005" y="3429"/>
                        <a:pt x="113148" y="6286"/>
                        <a:pt x="114291" y="9143"/>
                      </a:cubicBezTo>
                      <a:cubicBezTo>
                        <a:pt x="77718" y="23429"/>
                        <a:pt x="40573" y="37145"/>
                        <a:pt x="3429" y="51431"/>
                      </a:cubicBezTo>
                      <a:cubicBezTo>
                        <a:pt x="2286" y="48574"/>
                        <a:pt x="1143" y="45145"/>
                        <a:pt x="0" y="42288"/>
                      </a:cubicBezTo>
                      <a:lnTo>
                        <a:pt x="0" y="42288"/>
                      </a:lnTo>
                      <a:close/>
                    </a:path>
                  </a:pathLst>
                </a:custGeom>
                <a:solidFill>
                  <a:srgbClr val="D0D0D0"/>
                </a:solidFill>
                <a:ln w="57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48" name="Group 5">
              <a:extLst>
                <a:ext uri="{FF2B5EF4-FFF2-40B4-BE49-F238E27FC236}">
                  <a16:creationId xmlns:a16="http://schemas.microsoft.com/office/drawing/2014/main" xmlns="" id="{28F1E337-6C60-4127-884D-6EC7C45D8862}"/>
                </a:ext>
              </a:extLst>
            </p:cNvPr>
            <p:cNvGrpSpPr/>
            <p:nvPr/>
          </p:nvGrpSpPr>
          <p:grpSpPr>
            <a:xfrm>
              <a:off x="1036543" y="2045143"/>
              <a:ext cx="2961756" cy="3431661"/>
              <a:chOff x="810119" y="1788769"/>
              <a:chExt cx="2961756" cy="3431661"/>
            </a:xfrm>
          </p:grpSpPr>
          <p:sp>
            <p:nvSpPr>
              <p:cNvPr id="49" name="Freeform: Shape 32">
                <a:extLst>
                  <a:ext uri="{FF2B5EF4-FFF2-40B4-BE49-F238E27FC236}">
                    <a16:creationId xmlns:a16="http://schemas.microsoft.com/office/drawing/2014/main" xmlns="" id="{3D05294A-8EBB-4E5E-AE89-A2B9790146E3}"/>
                  </a:ext>
                </a:extLst>
              </p:cNvPr>
              <p:cNvSpPr/>
              <p:nvPr/>
            </p:nvSpPr>
            <p:spPr>
              <a:xfrm rot="739140" flipH="1">
                <a:off x="2488836" y="1806214"/>
                <a:ext cx="589030" cy="684918"/>
              </a:xfrm>
              <a:custGeom>
                <a:avLst/>
                <a:gdLst>
                  <a:gd name="connsiteX0" fmla="*/ 737970 w 815751"/>
                  <a:gd name="connsiteY0" fmla="*/ 666829 h 948547"/>
                  <a:gd name="connsiteX1" fmla="*/ 821442 w 815751"/>
                  <a:gd name="connsiteY1" fmla="*/ 388905 h 948547"/>
                  <a:gd name="connsiteX2" fmla="*/ 410721 w 815751"/>
                  <a:gd name="connsiteY2" fmla="*/ 0 h 948547"/>
                  <a:gd name="connsiteX3" fmla="*/ 0 w 815751"/>
                  <a:gd name="connsiteY3" fmla="*/ 388905 h 948547"/>
                  <a:gd name="connsiteX4" fmla="*/ 42685 w 815751"/>
                  <a:gd name="connsiteY4" fmla="*/ 561540 h 948547"/>
                  <a:gd name="connsiteX5" fmla="*/ 90112 w 815751"/>
                  <a:gd name="connsiteY5" fmla="*/ 828082 h 948547"/>
                  <a:gd name="connsiteX6" fmla="*/ 90112 w 815751"/>
                  <a:gd name="connsiteY6" fmla="*/ 828082 h 948547"/>
                  <a:gd name="connsiteX7" fmla="*/ 129002 w 815751"/>
                  <a:gd name="connsiteY7" fmla="*/ 863178 h 948547"/>
                  <a:gd name="connsiteX8" fmla="*/ 257056 w 815751"/>
                  <a:gd name="connsiteY8" fmla="*/ 897326 h 948547"/>
                  <a:gd name="connsiteX9" fmla="*/ 492296 w 815751"/>
                  <a:gd name="connsiteY9" fmla="*/ 860333 h 948547"/>
                  <a:gd name="connsiteX10" fmla="*/ 602328 w 815751"/>
                  <a:gd name="connsiteY10" fmla="*/ 957085 h 948547"/>
                  <a:gd name="connsiteX11" fmla="*/ 758838 w 815751"/>
                  <a:gd name="connsiteY11" fmla="*/ 734176 h 948547"/>
                  <a:gd name="connsiteX12" fmla="*/ 737970 w 815751"/>
                  <a:gd name="connsiteY12" fmla="*/ 666829 h 9485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15751" h="948547">
                    <a:moveTo>
                      <a:pt x="737970" y="666829"/>
                    </a:moveTo>
                    <a:cubicBezTo>
                      <a:pt x="771169" y="552055"/>
                      <a:pt x="815751" y="510319"/>
                      <a:pt x="821442" y="388905"/>
                    </a:cubicBezTo>
                    <a:cubicBezTo>
                      <a:pt x="832825" y="174533"/>
                      <a:pt x="637424" y="0"/>
                      <a:pt x="410721" y="0"/>
                    </a:cubicBezTo>
                    <a:cubicBezTo>
                      <a:pt x="184018" y="0"/>
                      <a:pt x="0" y="173584"/>
                      <a:pt x="0" y="388905"/>
                    </a:cubicBezTo>
                    <a:cubicBezTo>
                      <a:pt x="0" y="451509"/>
                      <a:pt x="31302" y="502730"/>
                      <a:pt x="42685" y="561540"/>
                    </a:cubicBezTo>
                    <a:cubicBezTo>
                      <a:pt x="42685" y="562489"/>
                      <a:pt x="81575" y="825237"/>
                      <a:pt x="90112" y="828082"/>
                    </a:cubicBezTo>
                    <a:lnTo>
                      <a:pt x="90112" y="828082"/>
                    </a:lnTo>
                    <a:cubicBezTo>
                      <a:pt x="95803" y="849899"/>
                      <a:pt x="111929" y="857487"/>
                      <a:pt x="129002" y="863178"/>
                    </a:cubicBezTo>
                    <a:cubicBezTo>
                      <a:pt x="136591" y="867921"/>
                      <a:pt x="252314" y="894481"/>
                      <a:pt x="257056" y="897326"/>
                    </a:cubicBezTo>
                    <a:cubicBezTo>
                      <a:pt x="338632" y="905863"/>
                      <a:pt x="416412" y="889738"/>
                      <a:pt x="492296" y="860333"/>
                    </a:cubicBezTo>
                    <a:cubicBezTo>
                      <a:pt x="515061" y="850847"/>
                      <a:pt x="578614" y="932422"/>
                      <a:pt x="602328" y="957085"/>
                    </a:cubicBezTo>
                    <a:cubicBezTo>
                      <a:pt x="615608" y="959930"/>
                      <a:pt x="742713" y="794883"/>
                      <a:pt x="758838" y="734176"/>
                    </a:cubicBezTo>
                    <a:cubicBezTo>
                      <a:pt x="750301" y="723742"/>
                      <a:pt x="737970" y="688646"/>
                      <a:pt x="737970" y="666829"/>
                    </a:cubicBezTo>
                    <a:close/>
                  </a:path>
                </a:pathLst>
              </a:custGeom>
              <a:solidFill>
                <a:srgbClr val="FDCE98"/>
              </a:solidFill>
              <a:ln w="94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33">
                <a:extLst>
                  <a:ext uri="{FF2B5EF4-FFF2-40B4-BE49-F238E27FC236}">
                    <a16:creationId xmlns:a16="http://schemas.microsoft.com/office/drawing/2014/main" xmlns="" id="{A580AE8D-9042-445B-9D1C-34885AEA4D6C}"/>
                  </a:ext>
                </a:extLst>
              </p:cNvPr>
              <p:cNvSpPr/>
              <p:nvPr/>
            </p:nvSpPr>
            <p:spPr>
              <a:xfrm rot="739140" flipH="1">
                <a:off x="2428885" y="1788769"/>
                <a:ext cx="684918" cy="506840"/>
              </a:xfrm>
              <a:custGeom>
                <a:avLst/>
                <a:gdLst>
                  <a:gd name="connsiteX0" fmla="*/ 912217 w 948547"/>
                  <a:gd name="connsiteY0" fmla="*/ 188902 h 701925"/>
                  <a:gd name="connsiteX1" fmla="*/ 798391 w 948547"/>
                  <a:gd name="connsiteY1" fmla="*/ 80768 h 701925"/>
                  <a:gd name="connsiteX2" fmla="*/ 748118 w 948547"/>
                  <a:gd name="connsiteY2" fmla="*/ 11524 h 701925"/>
                  <a:gd name="connsiteX3" fmla="*/ 639983 w 948547"/>
                  <a:gd name="connsiteY3" fmla="*/ 13421 h 701925"/>
                  <a:gd name="connsiteX4" fmla="*/ 597299 w 948547"/>
                  <a:gd name="connsiteY4" fmla="*/ 19112 h 701925"/>
                  <a:gd name="connsiteX5" fmla="*/ 386721 w 948547"/>
                  <a:gd name="connsiteY5" fmla="*/ 10575 h 701925"/>
                  <a:gd name="connsiteX6" fmla="*/ 288072 w 948547"/>
                  <a:gd name="connsiteY6" fmla="*/ 24804 h 701925"/>
                  <a:gd name="connsiteX7" fmla="*/ 158121 w 948547"/>
                  <a:gd name="connsiteY7" fmla="*/ 56106 h 701925"/>
                  <a:gd name="connsiteX8" fmla="*/ 125870 w 948547"/>
                  <a:gd name="connsiteY8" fmla="*/ 76025 h 701925"/>
                  <a:gd name="connsiteX9" fmla="*/ 63266 w 948547"/>
                  <a:gd name="connsiteY9" fmla="*/ 198388 h 701925"/>
                  <a:gd name="connsiteX10" fmla="*/ 3508 w 948547"/>
                  <a:gd name="connsiteY10" fmla="*/ 349207 h 701925"/>
                  <a:gd name="connsiteX11" fmla="*/ 4456 w 948547"/>
                  <a:gd name="connsiteY11" fmla="*/ 422245 h 701925"/>
                  <a:gd name="connsiteX12" fmla="*/ 4456 w 948547"/>
                  <a:gd name="connsiteY12" fmla="*/ 422245 h 701925"/>
                  <a:gd name="connsiteX13" fmla="*/ 58524 w 948547"/>
                  <a:gd name="connsiteY13" fmla="*/ 583498 h 701925"/>
                  <a:gd name="connsiteX14" fmla="*/ 71803 w 948547"/>
                  <a:gd name="connsiteY14" fmla="*/ 560733 h 701925"/>
                  <a:gd name="connsiteX15" fmla="*/ 104054 w 948547"/>
                  <a:gd name="connsiteY15" fmla="*/ 474415 h 701925"/>
                  <a:gd name="connsiteX16" fmla="*/ 142944 w 948547"/>
                  <a:gd name="connsiteY16" fmla="*/ 476312 h 701925"/>
                  <a:gd name="connsiteX17" fmla="*/ 200806 w 948547"/>
                  <a:gd name="connsiteY17" fmla="*/ 564527 h 701925"/>
                  <a:gd name="connsiteX18" fmla="*/ 263410 w 948547"/>
                  <a:gd name="connsiteY18" fmla="*/ 581601 h 701925"/>
                  <a:gd name="connsiteX19" fmla="*/ 421817 w 948547"/>
                  <a:gd name="connsiteY19" fmla="*/ 565476 h 701925"/>
                  <a:gd name="connsiteX20" fmla="*/ 497701 w 948547"/>
                  <a:gd name="connsiteY20" fmla="*/ 528482 h 701925"/>
                  <a:gd name="connsiteX21" fmla="*/ 524260 w 948547"/>
                  <a:gd name="connsiteY21" fmla="*/ 540814 h 701925"/>
                  <a:gd name="connsiteX22" fmla="*/ 739581 w 948547"/>
                  <a:gd name="connsiteY22" fmla="*/ 710604 h 701925"/>
                  <a:gd name="connsiteX23" fmla="*/ 788905 w 948547"/>
                  <a:gd name="connsiteY23" fmla="*/ 634720 h 701925"/>
                  <a:gd name="connsiteX24" fmla="*/ 814516 w 948547"/>
                  <a:gd name="connsiteY24" fmla="*/ 570219 h 701925"/>
                  <a:gd name="connsiteX25" fmla="*/ 863841 w 948547"/>
                  <a:gd name="connsiteY25" fmla="*/ 491489 h 701925"/>
                  <a:gd name="connsiteX26" fmla="*/ 919805 w 948547"/>
                  <a:gd name="connsiteY26" fmla="*/ 377663 h 701925"/>
                  <a:gd name="connsiteX27" fmla="*/ 912217 w 948547"/>
                  <a:gd name="connsiteY27" fmla="*/ 188902 h 701925"/>
                  <a:gd name="connsiteX28" fmla="*/ 104054 w 948547"/>
                  <a:gd name="connsiteY28" fmla="*/ 413708 h 701925"/>
                  <a:gd name="connsiteX29" fmla="*/ 85083 w 948547"/>
                  <a:gd name="connsiteY29" fmla="*/ 446907 h 701925"/>
                  <a:gd name="connsiteX30" fmla="*/ 40501 w 948547"/>
                  <a:gd name="connsiteY30" fmla="*/ 445959 h 701925"/>
                  <a:gd name="connsiteX31" fmla="*/ 24376 w 948547"/>
                  <a:gd name="connsiteY31" fmla="*/ 431731 h 701925"/>
                  <a:gd name="connsiteX32" fmla="*/ 44295 w 948547"/>
                  <a:gd name="connsiteY32" fmla="*/ 400429 h 701925"/>
                  <a:gd name="connsiteX33" fmla="*/ 80340 w 948547"/>
                  <a:gd name="connsiteY33" fmla="*/ 394737 h 701925"/>
                  <a:gd name="connsiteX34" fmla="*/ 100260 w 948547"/>
                  <a:gd name="connsiteY34" fmla="*/ 403274 h 701925"/>
                  <a:gd name="connsiteX35" fmla="*/ 104054 w 948547"/>
                  <a:gd name="connsiteY35" fmla="*/ 413708 h 701925"/>
                  <a:gd name="connsiteX36" fmla="*/ 366802 w 948547"/>
                  <a:gd name="connsiteY36" fmla="*/ 431731 h 701925"/>
                  <a:gd name="connsiteX37" fmla="*/ 346882 w 948547"/>
                  <a:gd name="connsiteY37" fmla="*/ 442165 h 701925"/>
                  <a:gd name="connsiteX38" fmla="*/ 257719 w 948547"/>
                  <a:gd name="connsiteY38" fmla="*/ 439319 h 701925"/>
                  <a:gd name="connsiteX39" fmla="*/ 229262 w 948547"/>
                  <a:gd name="connsiteY39" fmla="*/ 405171 h 701925"/>
                  <a:gd name="connsiteX40" fmla="*/ 235902 w 948547"/>
                  <a:gd name="connsiteY40" fmla="*/ 396634 h 701925"/>
                  <a:gd name="connsiteX41" fmla="*/ 270050 w 948547"/>
                  <a:gd name="connsiteY41" fmla="*/ 385252 h 701925"/>
                  <a:gd name="connsiteX42" fmla="*/ 327911 w 948547"/>
                  <a:gd name="connsiteY42" fmla="*/ 395686 h 701925"/>
                  <a:gd name="connsiteX43" fmla="*/ 366802 w 948547"/>
                  <a:gd name="connsiteY43" fmla="*/ 431731 h 701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948547" h="701925">
                    <a:moveTo>
                      <a:pt x="912217" y="188902"/>
                    </a:moveTo>
                    <a:cubicBezTo>
                      <a:pt x="893246" y="179417"/>
                      <a:pt x="800288" y="120607"/>
                      <a:pt x="798391" y="80768"/>
                    </a:cubicBezTo>
                    <a:cubicBezTo>
                      <a:pt x="796494" y="48517"/>
                      <a:pt x="778471" y="24804"/>
                      <a:pt x="748118" y="11524"/>
                    </a:cubicBezTo>
                    <a:cubicBezTo>
                      <a:pt x="711124" y="-4601"/>
                      <a:pt x="676028" y="-3653"/>
                      <a:pt x="639983" y="13421"/>
                    </a:cubicBezTo>
                    <a:cubicBezTo>
                      <a:pt x="626704" y="21958"/>
                      <a:pt x="611527" y="21009"/>
                      <a:pt x="597299" y="19112"/>
                    </a:cubicBezTo>
                    <a:cubicBezTo>
                      <a:pt x="573585" y="15318"/>
                      <a:pt x="432251" y="141"/>
                      <a:pt x="386721" y="10575"/>
                    </a:cubicBezTo>
                    <a:cubicBezTo>
                      <a:pt x="356367" y="18164"/>
                      <a:pt x="318426" y="18164"/>
                      <a:pt x="288072" y="24804"/>
                    </a:cubicBezTo>
                    <a:cubicBezTo>
                      <a:pt x="266255" y="29546"/>
                      <a:pt x="203651" y="58951"/>
                      <a:pt x="158121" y="56106"/>
                    </a:cubicBezTo>
                    <a:cubicBezTo>
                      <a:pt x="144841" y="55157"/>
                      <a:pt x="133459" y="63694"/>
                      <a:pt x="125870" y="76025"/>
                    </a:cubicBezTo>
                    <a:cubicBezTo>
                      <a:pt x="101208" y="114916"/>
                      <a:pt x="78443" y="154755"/>
                      <a:pt x="63266" y="198388"/>
                    </a:cubicBezTo>
                    <a:cubicBezTo>
                      <a:pt x="39553" y="258146"/>
                      <a:pt x="7302" y="292294"/>
                      <a:pt x="3508" y="349207"/>
                    </a:cubicBezTo>
                    <a:cubicBezTo>
                      <a:pt x="662" y="358692"/>
                      <a:pt x="-3132" y="396634"/>
                      <a:pt x="4456" y="422245"/>
                    </a:cubicBezTo>
                    <a:lnTo>
                      <a:pt x="4456" y="422245"/>
                    </a:lnTo>
                    <a:cubicBezTo>
                      <a:pt x="18684" y="451650"/>
                      <a:pt x="51884" y="563579"/>
                      <a:pt x="58524" y="583498"/>
                    </a:cubicBezTo>
                    <a:cubicBezTo>
                      <a:pt x="71803" y="581601"/>
                      <a:pt x="68958" y="569270"/>
                      <a:pt x="71803" y="560733"/>
                    </a:cubicBezTo>
                    <a:cubicBezTo>
                      <a:pt x="80340" y="531328"/>
                      <a:pt x="85083" y="500026"/>
                      <a:pt x="104054" y="474415"/>
                    </a:cubicBezTo>
                    <a:cubicBezTo>
                      <a:pt x="115436" y="463981"/>
                      <a:pt x="132510" y="457341"/>
                      <a:pt x="142944" y="476312"/>
                    </a:cubicBezTo>
                    <a:cubicBezTo>
                      <a:pt x="167607" y="518049"/>
                      <a:pt x="177092" y="536071"/>
                      <a:pt x="200806" y="564527"/>
                    </a:cubicBezTo>
                    <a:cubicBezTo>
                      <a:pt x="217880" y="584447"/>
                      <a:pt x="237799" y="592984"/>
                      <a:pt x="263410" y="581601"/>
                    </a:cubicBezTo>
                    <a:cubicBezTo>
                      <a:pt x="296609" y="568322"/>
                      <a:pt x="403795" y="566424"/>
                      <a:pt x="421817" y="565476"/>
                    </a:cubicBezTo>
                    <a:cubicBezTo>
                      <a:pt x="455017" y="564527"/>
                      <a:pt x="484421" y="559785"/>
                      <a:pt x="497701" y="528482"/>
                    </a:cubicBezTo>
                    <a:cubicBezTo>
                      <a:pt x="501495" y="518049"/>
                      <a:pt x="518569" y="532277"/>
                      <a:pt x="524260" y="540814"/>
                    </a:cubicBezTo>
                    <a:cubicBezTo>
                      <a:pt x="555563" y="616697"/>
                      <a:pt x="685514" y="703964"/>
                      <a:pt x="739581" y="710604"/>
                    </a:cubicBezTo>
                    <a:cubicBezTo>
                      <a:pt x="782266" y="715346"/>
                      <a:pt x="786060" y="649897"/>
                      <a:pt x="788905" y="634720"/>
                    </a:cubicBezTo>
                    <a:cubicBezTo>
                      <a:pt x="792699" y="611006"/>
                      <a:pt x="797442" y="586344"/>
                      <a:pt x="814516" y="570219"/>
                    </a:cubicBezTo>
                    <a:cubicBezTo>
                      <a:pt x="837281" y="549351"/>
                      <a:pt x="860995" y="522791"/>
                      <a:pt x="863841" y="491489"/>
                    </a:cubicBezTo>
                    <a:cubicBezTo>
                      <a:pt x="868583" y="444062"/>
                      <a:pt x="882811" y="403274"/>
                      <a:pt x="919805" y="377663"/>
                    </a:cubicBezTo>
                    <a:cubicBezTo>
                      <a:pt x="945416" y="360590"/>
                      <a:pt x="973872" y="220205"/>
                      <a:pt x="912217" y="188902"/>
                    </a:cubicBezTo>
                    <a:close/>
                    <a:moveTo>
                      <a:pt x="104054" y="413708"/>
                    </a:moveTo>
                    <a:cubicBezTo>
                      <a:pt x="98363" y="425091"/>
                      <a:pt x="95517" y="444062"/>
                      <a:pt x="85083" y="446907"/>
                    </a:cubicBezTo>
                    <a:cubicBezTo>
                      <a:pt x="67060" y="451650"/>
                      <a:pt x="57575" y="453547"/>
                      <a:pt x="40501" y="445959"/>
                    </a:cubicBezTo>
                    <a:cubicBezTo>
                      <a:pt x="35758" y="444062"/>
                      <a:pt x="25324" y="441216"/>
                      <a:pt x="24376" y="431731"/>
                    </a:cubicBezTo>
                    <a:cubicBezTo>
                      <a:pt x="23427" y="421297"/>
                      <a:pt x="32913" y="416554"/>
                      <a:pt x="44295" y="400429"/>
                    </a:cubicBezTo>
                    <a:cubicBezTo>
                      <a:pt x="55678" y="386200"/>
                      <a:pt x="68958" y="389995"/>
                      <a:pt x="80340" y="394737"/>
                    </a:cubicBezTo>
                    <a:cubicBezTo>
                      <a:pt x="87929" y="397583"/>
                      <a:pt x="93620" y="399480"/>
                      <a:pt x="100260" y="403274"/>
                    </a:cubicBezTo>
                    <a:cubicBezTo>
                      <a:pt x="102157" y="406120"/>
                      <a:pt x="106899" y="408017"/>
                      <a:pt x="104054" y="413708"/>
                    </a:cubicBezTo>
                    <a:close/>
                    <a:moveTo>
                      <a:pt x="366802" y="431731"/>
                    </a:moveTo>
                    <a:cubicBezTo>
                      <a:pt x="363956" y="440268"/>
                      <a:pt x="354470" y="440268"/>
                      <a:pt x="346882" y="442165"/>
                    </a:cubicBezTo>
                    <a:cubicBezTo>
                      <a:pt x="316529" y="448805"/>
                      <a:pt x="287123" y="445959"/>
                      <a:pt x="257719" y="439319"/>
                    </a:cubicBezTo>
                    <a:cubicBezTo>
                      <a:pt x="239696" y="435525"/>
                      <a:pt x="237799" y="417502"/>
                      <a:pt x="229262" y="405171"/>
                    </a:cubicBezTo>
                    <a:cubicBezTo>
                      <a:pt x="224519" y="398531"/>
                      <a:pt x="232108" y="397583"/>
                      <a:pt x="235902" y="396634"/>
                    </a:cubicBezTo>
                    <a:cubicBezTo>
                      <a:pt x="247284" y="392840"/>
                      <a:pt x="259616" y="390943"/>
                      <a:pt x="270050" y="385252"/>
                    </a:cubicBezTo>
                    <a:cubicBezTo>
                      <a:pt x="292815" y="372921"/>
                      <a:pt x="310837" y="378612"/>
                      <a:pt x="327911" y="395686"/>
                    </a:cubicBezTo>
                    <a:cubicBezTo>
                      <a:pt x="346882" y="412760"/>
                      <a:pt x="369647" y="422245"/>
                      <a:pt x="366802" y="431731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94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34">
                <a:extLst>
                  <a:ext uri="{FF2B5EF4-FFF2-40B4-BE49-F238E27FC236}">
                    <a16:creationId xmlns:a16="http://schemas.microsoft.com/office/drawing/2014/main" xmlns="" id="{2EAC8916-4A6C-407A-86DD-9D643E06A17C}"/>
                  </a:ext>
                </a:extLst>
              </p:cNvPr>
              <p:cNvSpPr/>
              <p:nvPr/>
            </p:nvSpPr>
            <p:spPr>
              <a:xfrm rot="739140" flipH="1">
                <a:off x="2568160" y="2404920"/>
                <a:ext cx="253420" cy="143832"/>
              </a:xfrm>
              <a:custGeom>
                <a:avLst/>
                <a:gdLst>
                  <a:gd name="connsiteX0" fmla="*/ 9 w 350962"/>
                  <a:gd name="connsiteY0" fmla="*/ 48698 h 199195"/>
                  <a:gd name="connsiteX1" fmla="*/ 252323 w 350962"/>
                  <a:gd name="connsiteY1" fmla="*/ 2219 h 199195"/>
                  <a:gd name="connsiteX2" fmla="*/ 274139 w 350962"/>
                  <a:gd name="connsiteY2" fmla="*/ 6013 h 199195"/>
                  <a:gd name="connsiteX3" fmla="*/ 357612 w 350962"/>
                  <a:gd name="connsiteY3" fmla="*/ 112251 h 199195"/>
                  <a:gd name="connsiteX4" fmla="*/ 321567 w 350962"/>
                  <a:gd name="connsiteY4" fmla="*/ 145450 h 199195"/>
                  <a:gd name="connsiteX5" fmla="*/ 174542 w 350962"/>
                  <a:gd name="connsiteY5" fmla="*/ 205208 h 199195"/>
                  <a:gd name="connsiteX6" fmla="*/ 81584 w 350962"/>
                  <a:gd name="connsiteY6" fmla="*/ 173906 h 199195"/>
                  <a:gd name="connsiteX7" fmla="*/ 9 w 350962"/>
                  <a:gd name="connsiteY7" fmla="*/ 48698 h 1991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0962" h="199195">
                    <a:moveTo>
                      <a:pt x="9" y="48698"/>
                    </a:moveTo>
                    <a:cubicBezTo>
                      <a:pt x="88224" y="53441"/>
                      <a:pt x="171696" y="37315"/>
                      <a:pt x="252323" y="2219"/>
                    </a:cubicBezTo>
                    <a:cubicBezTo>
                      <a:pt x="260860" y="-1575"/>
                      <a:pt x="268448" y="-626"/>
                      <a:pt x="274139" y="6013"/>
                    </a:cubicBezTo>
                    <a:cubicBezTo>
                      <a:pt x="299750" y="40161"/>
                      <a:pt x="338641" y="73360"/>
                      <a:pt x="357612" y="112251"/>
                    </a:cubicBezTo>
                    <a:cubicBezTo>
                      <a:pt x="359509" y="122685"/>
                      <a:pt x="327258" y="142604"/>
                      <a:pt x="321567" y="145450"/>
                    </a:cubicBezTo>
                    <a:cubicBezTo>
                      <a:pt x="307338" y="151141"/>
                      <a:pt x="237146" y="202363"/>
                      <a:pt x="174542" y="205208"/>
                    </a:cubicBezTo>
                    <a:cubicBezTo>
                      <a:pt x="130909" y="207105"/>
                      <a:pt x="108143" y="208054"/>
                      <a:pt x="81584" y="173906"/>
                    </a:cubicBezTo>
                    <a:cubicBezTo>
                      <a:pt x="73047" y="166318"/>
                      <a:pt x="-940" y="55338"/>
                      <a:pt x="9" y="48698"/>
                    </a:cubicBezTo>
                    <a:close/>
                  </a:path>
                </a:pathLst>
              </a:custGeom>
              <a:solidFill>
                <a:srgbClr val="E0B282"/>
              </a:solidFill>
              <a:ln w="94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72">
                <a:extLst>
                  <a:ext uri="{FF2B5EF4-FFF2-40B4-BE49-F238E27FC236}">
                    <a16:creationId xmlns:a16="http://schemas.microsoft.com/office/drawing/2014/main" xmlns="" id="{6705535D-4C08-48DC-ACF1-B05D2E497A92}"/>
                  </a:ext>
                </a:extLst>
              </p:cNvPr>
              <p:cNvSpPr/>
              <p:nvPr/>
            </p:nvSpPr>
            <p:spPr>
              <a:xfrm rot="739140" flipH="1">
                <a:off x="1329694" y="2274675"/>
                <a:ext cx="2007347" cy="2918396"/>
              </a:xfrm>
              <a:custGeom>
                <a:avLst/>
                <a:gdLst>
                  <a:gd name="connsiteX0" fmla="*/ 1500877 w 2007347"/>
                  <a:gd name="connsiteY0" fmla="*/ 67223 h 2918396"/>
                  <a:gd name="connsiteX1" fmla="*/ 1152254 w 2007347"/>
                  <a:gd name="connsiteY1" fmla="*/ 102 h 2918396"/>
                  <a:gd name="connsiteX2" fmla="*/ 911848 w 2007347"/>
                  <a:gd name="connsiteY2" fmla="*/ 224754 h 2918396"/>
                  <a:gd name="connsiteX3" fmla="*/ 792671 w 2007347"/>
                  <a:gd name="connsiteY3" fmla="*/ 121332 h 2918396"/>
                  <a:gd name="connsiteX4" fmla="*/ 667332 w 2007347"/>
                  <a:gd name="connsiteY4" fmla="*/ 156948 h 2918396"/>
                  <a:gd name="connsiteX5" fmla="*/ 356379 w 2007347"/>
                  <a:gd name="connsiteY5" fmla="*/ 367902 h 2918396"/>
                  <a:gd name="connsiteX6" fmla="*/ 254327 w 2007347"/>
                  <a:gd name="connsiteY6" fmla="*/ 471324 h 2918396"/>
                  <a:gd name="connsiteX7" fmla="*/ 273504 w 2007347"/>
                  <a:gd name="connsiteY7" fmla="*/ 28183 h 2918396"/>
                  <a:gd name="connsiteX8" fmla="*/ 70083 w 2007347"/>
                  <a:gd name="connsiteY8" fmla="*/ 36402 h 2918396"/>
                  <a:gd name="connsiteX9" fmla="*/ 222 w 2007347"/>
                  <a:gd name="connsiteY9" fmla="*/ 678170 h 2918396"/>
                  <a:gd name="connsiteX10" fmla="*/ 221450 w 2007347"/>
                  <a:gd name="connsiteY10" fmla="*/ 797345 h 2918396"/>
                  <a:gd name="connsiteX11" fmla="*/ 782398 w 2007347"/>
                  <a:gd name="connsiteY11" fmla="*/ 491187 h 2918396"/>
                  <a:gd name="connsiteX12" fmla="*/ 991298 w 2007347"/>
                  <a:gd name="connsiteY12" fmla="*/ 955562 h 2918396"/>
                  <a:gd name="connsiteX13" fmla="*/ 1117323 w 2007347"/>
                  <a:gd name="connsiteY13" fmla="*/ 1165147 h 2918396"/>
                  <a:gd name="connsiteX14" fmla="*/ 474870 w 2007347"/>
                  <a:gd name="connsiteY14" fmla="*/ 1417196 h 2918396"/>
                  <a:gd name="connsiteX15" fmla="*/ 322133 w 2007347"/>
                  <a:gd name="connsiteY15" fmla="*/ 1767874 h 2918396"/>
                  <a:gd name="connsiteX16" fmla="*/ 274189 w 2007347"/>
                  <a:gd name="connsiteY16" fmla="*/ 2209646 h 2918396"/>
                  <a:gd name="connsiteX17" fmla="*/ 203642 w 2007347"/>
                  <a:gd name="connsiteY17" fmla="*/ 2475394 h 2918396"/>
                  <a:gd name="connsiteX18" fmla="*/ 175561 w 2007347"/>
                  <a:gd name="connsiteY18" fmla="*/ 2500736 h 2918396"/>
                  <a:gd name="connsiteX19" fmla="*/ 172136 w 2007347"/>
                  <a:gd name="connsiteY19" fmla="*/ 2539091 h 2918396"/>
                  <a:gd name="connsiteX20" fmla="*/ 568019 w 2007347"/>
                  <a:gd name="connsiteY20" fmla="*/ 2605528 h 2918396"/>
                  <a:gd name="connsiteX21" fmla="*/ 594730 w 2007347"/>
                  <a:gd name="connsiteY21" fmla="*/ 2521968 h 2918396"/>
                  <a:gd name="connsiteX22" fmla="*/ 575553 w 2007347"/>
                  <a:gd name="connsiteY22" fmla="*/ 2345259 h 2918396"/>
                  <a:gd name="connsiteX23" fmla="*/ 608429 w 2007347"/>
                  <a:gd name="connsiteY23" fmla="*/ 2150058 h 2918396"/>
                  <a:gd name="connsiteX24" fmla="*/ 706372 w 2007347"/>
                  <a:gd name="connsiteY24" fmla="*/ 1767874 h 2918396"/>
                  <a:gd name="connsiteX25" fmla="*/ 1240608 w 2007347"/>
                  <a:gd name="connsiteY25" fmla="*/ 1608973 h 2918396"/>
                  <a:gd name="connsiteX26" fmla="*/ 1165952 w 2007347"/>
                  <a:gd name="connsiteY26" fmla="*/ 1886365 h 2918396"/>
                  <a:gd name="connsiteX27" fmla="*/ 1139240 w 2007347"/>
                  <a:gd name="connsiteY27" fmla="*/ 2050060 h 2918396"/>
                  <a:gd name="connsiteX28" fmla="*/ 1085817 w 2007347"/>
                  <a:gd name="connsiteY28" fmla="*/ 2426765 h 2918396"/>
                  <a:gd name="connsiteX29" fmla="*/ 1089733 w 2007347"/>
                  <a:gd name="connsiteY29" fmla="*/ 2501014 h 2918396"/>
                  <a:gd name="connsiteX30" fmla="*/ 1112175 w 2007347"/>
                  <a:gd name="connsiteY30" fmla="*/ 2574680 h 2918396"/>
                  <a:gd name="connsiteX31" fmla="*/ 1494014 w 2007347"/>
                  <a:gd name="connsiteY31" fmla="*/ 2824200 h 2918396"/>
                  <a:gd name="connsiteX32" fmla="*/ 1639399 w 2007347"/>
                  <a:gd name="connsiteY32" fmla="*/ 2918396 h 2918396"/>
                  <a:gd name="connsiteX33" fmla="*/ 1628785 w 2007347"/>
                  <a:gd name="connsiteY33" fmla="*/ 2889170 h 2918396"/>
                  <a:gd name="connsiteX34" fmla="*/ 1598135 w 2007347"/>
                  <a:gd name="connsiteY34" fmla="*/ 2789086 h 2918396"/>
                  <a:gd name="connsiteX35" fmla="*/ 1463891 w 2007347"/>
                  <a:gd name="connsiteY35" fmla="*/ 2415806 h 2918396"/>
                  <a:gd name="connsiteX36" fmla="*/ 1790597 w 2007347"/>
                  <a:gd name="connsiteY36" fmla="*/ 1692533 h 2918396"/>
                  <a:gd name="connsiteX37" fmla="*/ 1865937 w 2007347"/>
                  <a:gd name="connsiteY37" fmla="*/ 1439798 h 2918396"/>
                  <a:gd name="connsiteX38" fmla="*/ 1720735 w 2007347"/>
                  <a:gd name="connsiteY38" fmla="*/ 874741 h 2918396"/>
                  <a:gd name="connsiteX39" fmla="*/ 1933059 w 2007347"/>
                  <a:gd name="connsiteY39" fmla="*/ 913097 h 2918396"/>
                  <a:gd name="connsiteX40" fmla="*/ 1991962 w 2007347"/>
                  <a:gd name="connsiteY40" fmla="*/ 710361 h 2918396"/>
                  <a:gd name="connsiteX41" fmla="*/ 1659092 w 2007347"/>
                  <a:gd name="connsiteY41" fmla="*/ 171331 h 2918396"/>
                  <a:gd name="connsiteX42" fmla="*/ 1500877 w 2007347"/>
                  <a:gd name="connsiteY42" fmla="*/ 67223 h 2918396"/>
                  <a:gd name="connsiteX0" fmla="*/ 1500877 w 2007347"/>
                  <a:gd name="connsiteY0" fmla="*/ 67223 h 2918396"/>
                  <a:gd name="connsiteX1" fmla="*/ 1152254 w 2007347"/>
                  <a:gd name="connsiteY1" fmla="*/ 102 h 2918396"/>
                  <a:gd name="connsiteX2" fmla="*/ 911848 w 2007347"/>
                  <a:gd name="connsiteY2" fmla="*/ 224754 h 2918396"/>
                  <a:gd name="connsiteX3" fmla="*/ 792671 w 2007347"/>
                  <a:gd name="connsiteY3" fmla="*/ 121332 h 2918396"/>
                  <a:gd name="connsiteX4" fmla="*/ 667332 w 2007347"/>
                  <a:gd name="connsiteY4" fmla="*/ 156948 h 2918396"/>
                  <a:gd name="connsiteX5" fmla="*/ 356379 w 2007347"/>
                  <a:gd name="connsiteY5" fmla="*/ 367902 h 2918396"/>
                  <a:gd name="connsiteX6" fmla="*/ 254327 w 2007347"/>
                  <a:gd name="connsiteY6" fmla="*/ 471324 h 2918396"/>
                  <a:gd name="connsiteX7" fmla="*/ 273504 w 2007347"/>
                  <a:gd name="connsiteY7" fmla="*/ 28183 h 2918396"/>
                  <a:gd name="connsiteX8" fmla="*/ 70083 w 2007347"/>
                  <a:gd name="connsiteY8" fmla="*/ 36402 h 2918396"/>
                  <a:gd name="connsiteX9" fmla="*/ 222 w 2007347"/>
                  <a:gd name="connsiteY9" fmla="*/ 678170 h 2918396"/>
                  <a:gd name="connsiteX10" fmla="*/ 221450 w 2007347"/>
                  <a:gd name="connsiteY10" fmla="*/ 797345 h 2918396"/>
                  <a:gd name="connsiteX11" fmla="*/ 782398 w 2007347"/>
                  <a:gd name="connsiteY11" fmla="*/ 491187 h 2918396"/>
                  <a:gd name="connsiteX12" fmla="*/ 991298 w 2007347"/>
                  <a:gd name="connsiteY12" fmla="*/ 955562 h 2918396"/>
                  <a:gd name="connsiteX13" fmla="*/ 1117323 w 2007347"/>
                  <a:gd name="connsiteY13" fmla="*/ 1165147 h 2918396"/>
                  <a:gd name="connsiteX14" fmla="*/ 474870 w 2007347"/>
                  <a:gd name="connsiteY14" fmla="*/ 1417196 h 2918396"/>
                  <a:gd name="connsiteX15" fmla="*/ 322133 w 2007347"/>
                  <a:gd name="connsiteY15" fmla="*/ 1767874 h 2918396"/>
                  <a:gd name="connsiteX16" fmla="*/ 274189 w 2007347"/>
                  <a:gd name="connsiteY16" fmla="*/ 2209646 h 2918396"/>
                  <a:gd name="connsiteX17" fmla="*/ 203642 w 2007347"/>
                  <a:gd name="connsiteY17" fmla="*/ 2475394 h 2918396"/>
                  <a:gd name="connsiteX18" fmla="*/ 175561 w 2007347"/>
                  <a:gd name="connsiteY18" fmla="*/ 2500736 h 2918396"/>
                  <a:gd name="connsiteX19" fmla="*/ 172136 w 2007347"/>
                  <a:gd name="connsiteY19" fmla="*/ 2539091 h 2918396"/>
                  <a:gd name="connsiteX20" fmla="*/ 568019 w 2007347"/>
                  <a:gd name="connsiteY20" fmla="*/ 2605528 h 2918396"/>
                  <a:gd name="connsiteX21" fmla="*/ 594730 w 2007347"/>
                  <a:gd name="connsiteY21" fmla="*/ 2521968 h 2918396"/>
                  <a:gd name="connsiteX22" fmla="*/ 575553 w 2007347"/>
                  <a:gd name="connsiteY22" fmla="*/ 2345259 h 2918396"/>
                  <a:gd name="connsiteX23" fmla="*/ 608429 w 2007347"/>
                  <a:gd name="connsiteY23" fmla="*/ 2150058 h 2918396"/>
                  <a:gd name="connsiteX24" fmla="*/ 706372 w 2007347"/>
                  <a:gd name="connsiteY24" fmla="*/ 1767874 h 2918396"/>
                  <a:gd name="connsiteX25" fmla="*/ 1240608 w 2007347"/>
                  <a:gd name="connsiteY25" fmla="*/ 1608973 h 2918396"/>
                  <a:gd name="connsiteX26" fmla="*/ 1165952 w 2007347"/>
                  <a:gd name="connsiteY26" fmla="*/ 1886365 h 2918396"/>
                  <a:gd name="connsiteX27" fmla="*/ 1139240 w 2007347"/>
                  <a:gd name="connsiteY27" fmla="*/ 2050060 h 2918396"/>
                  <a:gd name="connsiteX28" fmla="*/ 1085817 w 2007347"/>
                  <a:gd name="connsiteY28" fmla="*/ 2426765 h 2918396"/>
                  <a:gd name="connsiteX29" fmla="*/ 1089733 w 2007347"/>
                  <a:gd name="connsiteY29" fmla="*/ 2501014 h 2918396"/>
                  <a:gd name="connsiteX30" fmla="*/ 1110351 w 2007347"/>
                  <a:gd name="connsiteY30" fmla="*/ 2583029 h 2918396"/>
                  <a:gd name="connsiteX31" fmla="*/ 1494014 w 2007347"/>
                  <a:gd name="connsiteY31" fmla="*/ 2824200 h 2918396"/>
                  <a:gd name="connsiteX32" fmla="*/ 1639399 w 2007347"/>
                  <a:gd name="connsiteY32" fmla="*/ 2918396 h 2918396"/>
                  <a:gd name="connsiteX33" fmla="*/ 1628785 w 2007347"/>
                  <a:gd name="connsiteY33" fmla="*/ 2889170 h 2918396"/>
                  <a:gd name="connsiteX34" fmla="*/ 1598135 w 2007347"/>
                  <a:gd name="connsiteY34" fmla="*/ 2789086 h 2918396"/>
                  <a:gd name="connsiteX35" fmla="*/ 1463891 w 2007347"/>
                  <a:gd name="connsiteY35" fmla="*/ 2415806 h 2918396"/>
                  <a:gd name="connsiteX36" fmla="*/ 1790597 w 2007347"/>
                  <a:gd name="connsiteY36" fmla="*/ 1692533 h 2918396"/>
                  <a:gd name="connsiteX37" fmla="*/ 1865937 w 2007347"/>
                  <a:gd name="connsiteY37" fmla="*/ 1439798 h 2918396"/>
                  <a:gd name="connsiteX38" fmla="*/ 1720735 w 2007347"/>
                  <a:gd name="connsiteY38" fmla="*/ 874741 h 2918396"/>
                  <a:gd name="connsiteX39" fmla="*/ 1933059 w 2007347"/>
                  <a:gd name="connsiteY39" fmla="*/ 913097 h 2918396"/>
                  <a:gd name="connsiteX40" fmla="*/ 1991962 w 2007347"/>
                  <a:gd name="connsiteY40" fmla="*/ 710361 h 2918396"/>
                  <a:gd name="connsiteX41" fmla="*/ 1659092 w 2007347"/>
                  <a:gd name="connsiteY41" fmla="*/ 171331 h 2918396"/>
                  <a:gd name="connsiteX42" fmla="*/ 1500877 w 2007347"/>
                  <a:gd name="connsiteY42" fmla="*/ 67223 h 29183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2007347" h="2918396">
                    <a:moveTo>
                      <a:pt x="1500877" y="67223"/>
                    </a:moveTo>
                    <a:cubicBezTo>
                      <a:pt x="1376222" y="50785"/>
                      <a:pt x="1138555" y="-2638"/>
                      <a:pt x="1152254" y="102"/>
                    </a:cubicBezTo>
                    <a:cubicBezTo>
                      <a:pt x="1087187" y="111058"/>
                      <a:pt x="1043352" y="204207"/>
                      <a:pt x="911848" y="224754"/>
                    </a:cubicBezTo>
                    <a:cubicBezTo>
                      <a:pt x="845410" y="235029"/>
                      <a:pt x="835822" y="160372"/>
                      <a:pt x="792671" y="121332"/>
                    </a:cubicBezTo>
                    <a:cubicBezTo>
                      <a:pt x="782398" y="107634"/>
                      <a:pt x="742673" y="112428"/>
                      <a:pt x="667332" y="156948"/>
                    </a:cubicBezTo>
                    <a:cubicBezTo>
                      <a:pt x="556375" y="214481"/>
                      <a:pt x="443364" y="280918"/>
                      <a:pt x="356379" y="367902"/>
                    </a:cubicBezTo>
                    <a:cubicBezTo>
                      <a:pt x="312544" y="411052"/>
                      <a:pt x="294051" y="430230"/>
                      <a:pt x="254327" y="471324"/>
                    </a:cubicBezTo>
                    <a:cubicBezTo>
                      <a:pt x="259806" y="374751"/>
                      <a:pt x="273504" y="28183"/>
                      <a:pt x="273504" y="28183"/>
                    </a:cubicBezTo>
                    <a:cubicBezTo>
                      <a:pt x="278299" y="29553"/>
                      <a:pt x="93371" y="30923"/>
                      <a:pt x="70083" y="36402"/>
                    </a:cubicBezTo>
                    <a:cubicBezTo>
                      <a:pt x="61180" y="132290"/>
                      <a:pt x="6386" y="592556"/>
                      <a:pt x="222" y="678170"/>
                    </a:cubicBezTo>
                    <a:cubicBezTo>
                      <a:pt x="-5257" y="763785"/>
                      <a:pt x="91316" y="848714"/>
                      <a:pt x="221450" y="797345"/>
                    </a:cubicBezTo>
                    <a:cubicBezTo>
                      <a:pt x="370077" y="719265"/>
                      <a:pt x="628976" y="550090"/>
                      <a:pt x="782398" y="491187"/>
                    </a:cubicBezTo>
                    <a:cubicBezTo>
                      <a:pt x="889930" y="511735"/>
                      <a:pt x="946093" y="857618"/>
                      <a:pt x="991298" y="955562"/>
                    </a:cubicBezTo>
                    <a:cubicBezTo>
                      <a:pt x="1049516" y="1080902"/>
                      <a:pt x="1089926" y="1106929"/>
                      <a:pt x="1117323" y="1165147"/>
                    </a:cubicBezTo>
                    <a:cubicBezTo>
                      <a:pt x="1028968" y="1208296"/>
                      <a:pt x="567334" y="1363088"/>
                      <a:pt x="474870" y="1417196"/>
                    </a:cubicBezTo>
                    <a:cubicBezTo>
                      <a:pt x="429666" y="1443223"/>
                      <a:pt x="334462" y="1651438"/>
                      <a:pt x="322133" y="1767874"/>
                    </a:cubicBezTo>
                    <a:cubicBezTo>
                      <a:pt x="298162" y="1839790"/>
                      <a:pt x="270764" y="2177455"/>
                      <a:pt x="274189" y="2209646"/>
                    </a:cubicBezTo>
                    <a:cubicBezTo>
                      <a:pt x="281038" y="2254165"/>
                      <a:pt x="293367" y="2408272"/>
                      <a:pt x="203642" y="2475394"/>
                    </a:cubicBezTo>
                    <a:lnTo>
                      <a:pt x="175561" y="2500736"/>
                    </a:lnTo>
                    <a:cubicBezTo>
                      <a:pt x="163233" y="2512380"/>
                      <a:pt x="161863" y="2525393"/>
                      <a:pt x="172136" y="2539091"/>
                    </a:cubicBezTo>
                    <a:cubicBezTo>
                      <a:pt x="238573" y="2538407"/>
                      <a:pt x="462541" y="2552105"/>
                      <a:pt x="568019" y="2605528"/>
                    </a:cubicBezTo>
                    <a:cubicBezTo>
                      <a:pt x="567334" y="2585665"/>
                      <a:pt x="589252" y="2544570"/>
                      <a:pt x="594730" y="2521968"/>
                    </a:cubicBezTo>
                    <a:cubicBezTo>
                      <a:pt x="606374" y="2456901"/>
                      <a:pt x="576923" y="2321287"/>
                      <a:pt x="575553" y="2345259"/>
                    </a:cubicBezTo>
                    <a:cubicBezTo>
                      <a:pt x="578293" y="2290466"/>
                      <a:pt x="610483" y="2204852"/>
                      <a:pt x="608429" y="2150058"/>
                    </a:cubicBezTo>
                    <a:cubicBezTo>
                      <a:pt x="608429" y="2128140"/>
                      <a:pt x="693359" y="1832256"/>
                      <a:pt x="706372" y="1767874"/>
                    </a:cubicBezTo>
                    <a:cubicBezTo>
                      <a:pt x="809110" y="1730889"/>
                      <a:pt x="1140610" y="1646644"/>
                      <a:pt x="1240608" y="1608973"/>
                    </a:cubicBezTo>
                    <a:cubicBezTo>
                      <a:pt x="1232389" y="1719930"/>
                      <a:pt x="1182390" y="1832942"/>
                      <a:pt x="1165952" y="1886365"/>
                    </a:cubicBezTo>
                    <a:cubicBezTo>
                      <a:pt x="1135816" y="1951432"/>
                      <a:pt x="1155678" y="1993897"/>
                      <a:pt x="1139240" y="2050060"/>
                    </a:cubicBezTo>
                    <a:cubicBezTo>
                      <a:pt x="1120062" y="2070608"/>
                      <a:pt x="1088556" y="2425395"/>
                      <a:pt x="1085817" y="2426765"/>
                    </a:cubicBezTo>
                    <a:cubicBezTo>
                      <a:pt x="1082221" y="2449367"/>
                      <a:pt x="1084233" y="2474581"/>
                      <a:pt x="1089733" y="2501014"/>
                    </a:cubicBezTo>
                    <a:lnTo>
                      <a:pt x="1110351" y="2583029"/>
                    </a:lnTo>
                    <a:lnTo>
                      <a:pt x="1494014" y="2824200"/>
                    </a:lnTo>
                    <a:lnTo>
                      <a:pt x="1639399" y="2918396"/>
                    </a:lnTo>
                    <a:lnTo>
                      <a:pt x="1628785" y="2889170"/>
                    </a:lnTo>
                    <a:cubicBezTo>
                      <a:pt x="1617484" y="2857235"/>
                      <a:pt x="1607039" y="2825044"/>
                      <a:pt x="1598135" y="2789086"/>
                    </a:cubicBezTo>
                    <a:cubicBezTo>
                      <a:pt x="1530328" y="2516489"/>
                      <a:pt x="1503616" y="2520598"/>
                      <a:pt x="1463891" y="2415806"/>
                    </a:cubicBezTo>
                    <a:cubicBezTo>
                      <a:pt x="1491288" y="2313068"/>
                      <a:pt x="1722790" y="1850749"/>
                      <a:pt x="1790597" y="1692533"/>
                    </a:cubicBezTo>
                    <a:cubicBezTo>
                      <a:pt x="1822102" y="1618562"/>
                      <a:pt x="1847445" y="1519934"/>
                      <a:pt x="1865937" y="1439798"/>
                    </a:cubicBezTo>
                    <a:cubicBezTo>
                      <a:pt x="1946758" y="1088435"/>
                      <a:pt x="1763200" y="987752"/>
                      <a:pt x="1720735" y="874741"/>
                    </a:cubicBezTo>
                    <a:cubicBezTo>
                      <a:pt x="1772104" y="904193"/>
                      <a:pt x="1889910" y="934329"/>
                      <a:pt x="1933059" y="913097"/>
                    </a:cubicBezTo>
                    <a:cubicBezTo>
                      <a:pt x="2031688" y="864468"/>
                      <a:pt x="2009770" y="805565"/>
                      <a:pt x="1991962" y="710361"/>
                    </a:cubicBezTo>
                    <a:cubicBezTo>
                      <a:pt x="1956347" y="519269"/>
                      <a:pt x="1807035" y="291192"/>
                      <a:pt x="1659092" y="171331"/>
                    </a:cubicBezTo>
                    <a:cubicBezTo>
                      <a:pt x="1620052" y="139825"/>
                      <a:pt x="1554985" y="74073"/>
                      <a:pt x="1500877" y="67223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9484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3" name="Freeform: Shape 36">
                <a:extLst>
                  <a:ext uri="{FF2B5EF4-FFF2-40B4-BE49-F238E27FC236}">
                    <a16:creationId xmlns:a16="http://schemas.microsoft.com/office/drawing/2014/main" xmlns="" id="{FBA07EF8-F0BF-480B-82EA-BE16B7066AFC}"/>
                  </a:ext>
                </a:extLst>
              </p:cNvPr>
              <p:cNvSpPr/>
              <p:nvPr/>
            </p:nvSpPr>
            <p:spPr>
              <a:xfrm rot="739140" flipH="1">
                <a:off x="3432666" y="2249580"/>
                <a:ext cx="267118" cy="89040"/>
              </a:xfrm>
              <a:custGeom>
                <a:avLst/>
                <a:gdLst>
                  <a:gd name="connsiteX0" fmla="*/ 377522 w 369933"/>
                  <a:gd name="connsiteY0" fmla="*/ 28864 h 123311"/>
                  <a:gd name="connsiteX1" fmla="*/ 338632 w 369933"/>
                  <a:gd name="connsiteY1" fmla="*/ 407 h 123311"/>
                  <a:gd name="connsiteX2" fmla="*/ 147973 w 369933"/>
                  <a:gd name="connsiteY2" fmla="*/ 27915 h 123311"/>
                  <a:gd name="connsiteX3" fmla="*/ 140385 w 369933"/>
                  <a:gd name="connsiteY3" fmla="*/ 29813 h 123311"/>
                  <a:gd name="connsiteX4" fmla="*/ 125208 w 369933"/>
                  <a:gd name="connsiteY4" fmla="*/ 26967 h 123311"/>
                  <a:gd name="connsiteX5" fmla="*/ 24662 w 369933"/>
                  <a:gd name="connsiteY5" fmla="*/ 34555 h 123311"/>
                  <a:gd name="connsiteX6" fmla="*/ 0 w 369933"/>
                  <a:gd name="connsiteY6" fmla="*/ 77240 h 123311"/>
                  <a:gd name="connsiteX7" fmla="*/ 22765 w 369933"/>
                  <a:gd name="connsiteY7" fmla="*/ 118027 h 123311"/>
                  <a:gd name="connsiteX8" fmla="*/ 74935 w 369933"/>
                  <a:gd name="connsiteY8" fmla="*/ 128461 h 123311"/>
                  <a:gd name="connsiteX9" fmla="*/ 143231 w 369933"/>
                  <a:gd name="connsiteY9" fmla="*/ 101902 h 123311"/>
                  <a:gd name="connsiteX10" fmla="*/ 201092 w 369933"/>
                  <a:gd name="connsiteY10" fmla="*/ 89571 h 123311"/>
                  <a:gd name="connsiteX11" fmla="*/ 349066 w 369933"/>
                  <a:gd name="connsiteY11" fmla="*/ 68703 h 123311"/>
                  <a:gd name="connsiteX12" fmla="*/ 377522 w 369933"/>
                  <a:gd name="connsiteY12" fmla="*/ 28864 h 123311"/>
                  <a:gd name="connsiteX13" fmla="*/ 49324 w 369933"/>
                  <a:gd name="connsiteY13" fmla="*/ 113285 h 123311"/>
                  <a:gd name="connsiteX14" fmla="*/ 12331 w 369933"/>
                  <a:gd name="connsiteY14" fmla="*/ 76291 h 123311"/>
                  <a:gd name="connsiteX15" fmla="*/ 49324 w 369933"/>
                  <a:gd name="connsiteY15" fmla="*/ 39298 h 123311"/>
                  <a:gd name="connsiteX16" fmla="*/ 86318 w 369933"/>
                  <a:gd name="connsiteY16" fmla="*/ 76291 h 123311"/>
                  <a:gd name="connsiteX17" fmla="*/ 49324 w 369933"/>
                  <a:gd name="connsiteY17" fmla="*/ 113285 h 123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69933" h="123311">
                    <a:moveTo>
                      <a:pt x="377522" y="28864"/>
                    </a:moveTo>
                    <a:cubicBezTo>
                      <a:pt x="374676" y="9893"/>
                      <a:pt x="357602" y="-2438"/>
                      <a:pt x="338632" y="407"/>
                    </a:cubicBezTo>
                    <a:lnTo>
                      <a:pt x="147973" y="27915"/>
                    </a:lnTo>
                    <a:cubicBezTo>
                      <a:pt x="145128" y="27915"/>
                      <a:pt x="143231" y="28864"/>
                      <a:pt x="140385" y="29813"/>
                    </a:cubicBezTo>
                    <a:cubicBezTo>
                      <a:pt x="135642" y="28864"/>
                      <a:pt x="129951" y="27915"/>
                      <a:pt x="125208" y="26967"/>
                    </a:cubicBezTo>
                    <a:cubicBezTo>
                      <a:pt x="91061" y="18430"/>
                      <a:pt x="55964" y="9893"/>
                      <a:pt x="24662" y="34555"/>
                    </a:cubicBezTo>
                    <a:cubicBezTo>
                      <a:pt x="10434" y="43092"/>
                      <a:pt x="0" y="58269"/>
                      <a:pt x="0" y="77240"/>
                    </a:cubicBezTo>
                    <a:cubicBezTo>
                      <a:pt x="0" y="94314"/>
                      <a:pt x="8537" y="109490"/>
                      <a:pt x="22765" y="118027"/>
                    </a:cubicBezTo>
                    <a:cubicBezTo>
                      <a:pt x="36993" y="134153"/>
                      <a:pt x="55016" y="136050"/>
                      <a:pt x="74935" y="128461"/>
                    </a:cubicBezTo>
                    <a:cubicBezTo>
                      <a:pt x="99598" y="125616"/>
                      <a:pt x="120466" y="110439"/>
                      <a:pt x="143231" y="101902"/>
                    </a:cubicBezTo>
                    <a:cubicBezTo>
                      <a:pt x="162202" y="96211"/>
                      <a:pt x="181173" y="92417"/>
                      <a:pt x="201092" y="89571"/>
                    </a:cubicBezTo>
                    <a:lnTo>
                      <a:pt x="349066" y="68703"/>
                    </a:lnTo>
                    <a:cubicBezTo>
                      <a:pt x="367088" y="64909"/>
                      <a:pt x="380368" y="47835"/>
                      <a:pt x="377522" y="28864"/>
                    </a:cubicBezTo>
                    <a:close/>
                    <a:moveTo>
                      <a:pt x="49324" y="113285"/>
                    </a:moveTo>
                    <a:cubicBezTo>
                      <a:pt x="28456" y="113285"/>
                      <a:pt x="12331" y="97159"/>
                      <a:pt x="12331" y="76291"/>
                    </a:cubicBezTo>
                    <a:cubicBezTo>
                      <a:pt x="12331" y="55423"/>
                      <a:pt x="28456" y="39298"/>
                      <a:pt x="49324" y="39298"/>
                    </a:cubicBezTo>
                    <a:cubicBezTo>
                      <a:pt x="70193" y="39298"/>
                      <a:pt x="86318" y="55423"/>
                      <a:pt x="86318" y="76291"/>
                    </a:cubicBezTo>
                    <a:cubicBezTo>
                      <a:pt x="86318" y="97159"/>
                      <a:pt x="70193" y="113285"/>
                      <a:pt x="49324" y="113285"/>
                    </a:cubicBezTo>
                    <a:close/>
                  </a:path>
                </a:pathLst>
              </a:custGeom>
              <a:solidFill>
                <a:srgbClr val="0B0907"/>
              </a:solidFill>
              <a:ln w="94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37">
                <a:extLst>
                  <a:ext uri="{FF2B5EF4-FFF2-40B4-BE49-F238E27FC236}">
                    <a16:creationId xmlns:a16="http://schemas.microsoft.com/office/drawing/2014/main" xmlns="" id="{1D7A5159-CB10-4306-8107-40F857710624}"/>
                  </a:ext>
                </a:extLst>
              </p:cNvPr>
              <p:cNvSpPr/>
              <p:nvPr/>
            </p:nvSpPr>
            <p:spPr>
              <a:xfrm rot="739140" flipH="1">
                <a:off x="3384518" y="2224808"/>
                <a:ext cx="246571" cy="328762"/>
              </a:xfrm>
              <a:custGeom>
                <a:avLst/>
                <a:gdLst>
                  <a:gd name="connsiteX0" fmla="*/ 345545 w 341477"/>
                  <a:gd name="connsiteY0" fmla="*/ 348679 h 455302"/>
                  <a:gd name="connsiteX1" fmla="*/ 323728 w 341477"/>
                  <a:gd name="connsiteY1" fmla="*/ 226316 h 455302"/>
                  <a:gd name="connsiteX2" fmla="*/ 288632 w 341477"/>
                  <a:gd name="connsiteY2" fmla="*/ 90674 h 455302"/>
                  <a:gd name="connsiteX3" fmla="*/ 261124 w 341477"/>
                  <a:gd name="connsiteY3" fmla="*/ 28070 h 455302"/>
                  <a:gd name="connsiteX4" fmla="*/ 241205 w 341477"/>
                  <a:gd name="connsiteY4" fmla="*/ 10047 h 455302"/>
                  <a:gd name="connsiteX5" fmla="*/ 210851 w 341477"/>
                  <a:gd name="connsiteY5" fmla="*/ 562 h 455302"/>
                  <a:gd name="connsiteX6" fmla="*/ 152041 w 341477"/>
                  <a:gd name="connsiteY6" fmla="*/ 3407 h 455302"/>
                  <a:gd name="connsiteX7" fmla="*/ 117893 w 341477"/>
                  <a:gd name="connsiteY7" fmla="*/ 12893 h 455302"/>
                  <a:gd name="connsiteX8" fmla="*/ 104614 w 341477"/>
                  <a:gd name="connsiteY8" fmla="*/ 29018 h 455302"/>
                  <a:gd name="connsiteX9" fmla="*/ 98922 w 341477"/>
                  <a:gd name="connsiteY9" fmla="*/ 42298 h 455302"/>
                  <a:gd name="connsiteX10" fmla="*/ 102717 w 341477"/>
                  <a:gd name="connsiteY10" fmla="*/ 65063 h 455302"/>
                  <a:gd name="connsiteX11" fmla="*/ 158681 w 341477"/>
                  <a:gd name="connsiteY11" fmla="*/ 54629 h 455302"/>
                  <a:gd name="connsiteX12" fmla="*/ 170064 w 341477"/>
                  <a:gd name="connsiteY12" fmla="*/ 68857 h 455302"/>
                  <a:gd name="connsiteX13" fmla="*/ 165321 w 341477"/>
                  <a:gd name="connsiteY13" fmla="*/ 103953 h 455302"/>
                  <a:gd name="connsiteX14" fmla="*/ 78054 w 341477"/>
                  <a:gd name="connsiteY14" fmla="*/ 119130 h 455302"/>
                  <a:gd name="connsiteX15" fmla="*/ 66672 w 341477"/>
                  <a:gd name="connsiteY15" fmla="*/ 142844 h 455302"/>
                  <a:gd name="connsiteX16" fmla="*/ 36318 w 341477"/>
                  <a:gd name="connsiteY16" fmla="*/ 157072 h 455302"/>
                  <a:gd name="connsiteX17" fmla="*/ 26833 w 341477"/>
                  <a:gd name="connsiteY17" fmla="*/ 182683 h 455302"/>
                  <a:gd name="connsiteX18" fmla="*/ 5016 w 341477"/>
                  <a:gd name="connsiteY18" fmla="*/ 190271 h 455302"/>
                  <a:gd name="connsiteX19" fmla="*/ 2171 w 341477"/>
                  <a:gd name="connsiteY19" fmla="*/ 224419 h 455302"/>
                  <a:gd name="connsiteX20" fmla="*/ 57186 w 341477"/>
                  <a:gd name="connsiteY20" fmla="*/ 371444 h 455302"/>
                  <a:gd name="connsiteX21" fmla="*/ 67620 w 341477"/>
                  <a:gd name="connsiteY21" fmla="*/ 397055 h 455302"/>
                  <a:gd name="connsiteX22" fmla="*/ 71415 w 341477"/>
                  <a:gd name="connsiteY22" fmla="*/ 424563 h 455302"/>
                  <a:gd name="connsiteX23" fmla="*/ 86591 w 341477"/>
                  <a:gd name="connsiteY23" fmla="*/ 426460 h 455302"/>
                  <a:gd name="connsiteX24" fmla="*/ 97025 w 341477"/>
                  <a:gd name="connsiteY24" fmla="*/ 435945 h 455302"/>
                  <a:gd name="connsiteX25" fmla="*/ 121688 w 341477"/>
                  <a:gd name="connsiteY25" fmla="*/ 454916 h 455302"/>
                  <a:gd name="connsiteX26" fmla="*/ 317088 w 341477"/>
                  <a:gd name="connsiteY26" fmla="*/ 438791 h 455302"/>
                  <a:gd name="connsiteX27" fmla="*/ 345545 w 341477"/>
                  <a:gd name="connsiteY27" fmla="*/ 415077 h 455302"/>
                  <a:gd name="connsiteX28" fmla="*/ 345545 w 341477"/>
                  <a:gd name="connsiteY28" fmla="*/ 348679 h 455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341477" h="455302">
                    <a:moveTo>
                      <a:pt x="345545" y="348679"/>
                    </a:moveTo>
                    <a:cubicBezTo>
                      <a:pt x="343648" y="306943"/>
                      <a:pt x="332265" y="267104"/>
                      <a:pt x="323728" y="226316"/>
                    </a:cubicBezTo>
                    <a:cubicBezTo>
                      <a:pt x="318986" y="202602"/>
                      <a:pt x="292426" y="112490"/>
                      <a:pt x="288632" y="90674"/>
                    </a:cubicBezTo>
                    <a:cubicBezTo>
                      <a:pt x="283889" y="66960"/>
                      <a:pt x="279147" y="44195"/>
                      <a:pt x="261124" y="28070"/>
                    </a:cubicBezTo>
                    <a:cubicBezTo>
                      <a:pt x="254484" y="20481"/>
                      <a:pt x="248793" y="17636"/>
                      <a:pt x="241205" y="10047"/>
                    </a:cubicBezTo>
                    <a:cubicBezTo>
                      <a:pt x="232668" y="1510"/>
                      <a:pt x="218439" y="-1335"/>
                      <a:pt x="210851" y="562"/>
                    </a:cubicBezTo>
                    <a:cubicBezTo>
                      <a:pt x="194726" y="1510"/>
                      <a:pt x="178600" y="2459"/>
                      <a:pt x="152041" y="3407"/>
                    </a:cubicBezTo>
                    <a:cubicBezTo>
                      <a:pt x="139710" y="3407"/>
                      <a:pt x="124533" y="7202"/>
                      <a:pt x="117893" y="12893"/>
                    </a:cubicBezTo>
                    <a:cubicBezTo>
                      <a:pt x="111254" y="17636"/>
                      <a:pt x="109356" y="23327"/>
                      <a:pt x="104614" y="29018"/>
                    </a:cubicBezTo>
                    <a:cubicBezTo>
                      <a:pt x="101768" y="32812"/>
                      <a:pt x="101768" y="38504"/>
                      <a:pt x="98922" y="42298"/>
                    </a:cubicBezTo>
                    <a:cubicBezTo>
                      <a:pt x="96077" y="47041"/>
                      <a:pt x="99871" y="61269"/>
                      <a:pt x="102717" y="65063"/>
                    </a:cubicBezTo>
                    <a:cubicBezTo>
                      <a:pt x="122636" y="69806"/>
                      <a:pt x="141607" y="57475"/>
                      <a:pt x="158681" y="54629"/>
                    </a:cubicBezTo>
                    <a:cubicBezTo>
                      <a:pt x="171961" y="52732"/>
                      <a:pt x="171012" y="55578"/>
                      <a:pt x="170064" y="68857"/>
                    </a:cubicBezTo>
                    <a:cubicBezTo>
                      <a:pt x="170064" y="81188"/>
                      <a:pt x="166269" y="92571"/>
                      <a:pt x="165321" y="103953"/>
                    </a:cubicBezTo>
                    <a:cubicBezTo>
                      <a:pt x="156784" y="105850"/>
                      <a:pt x="107459" y="114387"/>
                      <a:pt x="78054" y="119130"/>
                    </a:cubicBezTo>
                    <a:cubicBezTo>
                      <a:pt x="67620" y="123873"/>
                      <a:pt x="73312" y="134307"/>
                      <a:pt x="66672" y="142844"/>
                    </a:cubicBezTo>
                    <a:cubicBezTo>
                      <a:pt x="59083" y="151381"/>
                      <a:pt x="41061" y="150432"/>
                      <a:pt x="36318" y="157072"/>
                    </a:cubicBezTo>
                    <a:cubicBezTo>
                      <a:pt x="30627" y="164661"/>
                      <a:pt x="27781" y="173197"/>
                      <a:pt x="26833" y="182683"/>
                    </a:cubicBezTo>
                    <a:cubicBezTo>
                      <a:pt x="24936" y="184580"/>
                      <a:pt x="12605" y="180786"/>
                      <a:pt x="5016" y="190271"/>
                    </a:cubicBezTo>
                    <a:cubicBezTo>
                      <a:pt x="-1624" y="200705"/>
                      <a:pt x="-675" y="213985"/>
                      <a:pt x="2171" y="224419"/>
                    </a:cubicBezTo>
                    <a:cubicBezTo>
                      <a:pt x="5016" y="235802"/>
                      <a:pt x="49598" y="354370"/>
                      <a:pt x="57186" y="371444"/>
                    </a:cubicBezTo>
                    <a:cubicBezTo>
                      <a:pt x="60981" y="379981"/>
                      <a:pt x="64775" y="388518"/>
                      <a:pt x="67620" y="397055"/>
                    </a:cubicBezTo>
                    <a:cubicBezTo>
                      <a:pt x="69517" y="405592"/>
                      <a:pt x="70466" y="414128"/>
                      <a:pt x="71415" y="424563"/>
                    </a:cubicBezTo>
                    <a:cubicBezTo>
                      <a:pt x="75209" y="428357"/>
                      <a:pt x="81849" y="424563"/>
                      <a:pt x="86591" y="426460"/>
                    </a:cubicBezTo>
                    <a:cubicBezTo>
                      <a:pt x="91334" y="427408"/>
                      <a:pt x="94180" y="432151"/>
                      <a:pt x="97025" y="435945"/>
                    </a:cubicBezTo>
                    <a:cubicBezTo>
                      <a:pt x="104614" y="444482"/>
                      <a:pt x="111254" y="451122"/>
                      <a:pt x="121688" y="454916"/>
                    </a:cubicBezTo>
                    <a:cubicBezTo>
                      <a:pt x="134019" y="458710"/>
                      <a:pt x="247844" y="473887"/>
                      <a:pt x="317088" y="438791"/>
                    </a:cubicBezTo>
                    <a:cubicBezTo>
                      <a:pt x="328471" y="433099"/>
                      <a:pt x="329420" y="419820"/>
                      <a:pt x="345545" y="415077"/>
                    </a:cubicBezTo>
                    <a:cubicBezTo>
                      <a:pt x="344596" y="383775"/>
                      <a:pt x="346493" y="371444"/>
                      <a:pt x="345545" y="348679"/>
                    </a:cubicBezTo>
                    <a:close/>
                  </a:path>
                </a:pathLst>
              </a:custGeom>
              <a:solidFill>
                <a:srgbClr val="FDCE98"/>
              </a:solidFill>
              <a:ln w="9484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5" name="Freeform: Shape 73">
                <a:extLst>
                  <a:ext uri="{FF2B5EF4-FFF2-40B4-BE49-F238E27FC236}">
                    <a16:creationId xmlns:a16="http://schemas.microsoft.com/office/drawing/2014/main" xmlns="" id="{09348695-8C92-4756-A56C-873F91BDD331}"/>
                  </a:ext>
                </a:extLst>
              </p:cNvPr>
              <p:cNvSpPr/>
              <p:nvPr/>
            </p:nvSpPr>
            <p:spPr>
              <a:xfrm rot="739140" flipH="1">
                <a:off x="810119" y="1920919"/>
                <a:ext cx="1672157" cy="1815955"/>
              </a:xfrm>
              <a:custGeom>
                <a:avLst/>
                <a:gdLst>
                  <a:gd name="connsiteX0" fmla="*/ 635481 w 1672157"/>
                  <a:gd name="connsiteY0" fmla="*/ 17286 h 1815955"/>
                  <a:gd name="connsiteX1" fmla="*/ 336659 w 1672157"/>
                  <a:gd name="connsiteY1" fmla="*/ 16551 h 1815955"/>
                  <a:gd name="connsiteX2" fmla="*/ 172279 w 1672157"/>
                  <a:gd name="connsiteY2" fmla="*/ 313121 h 1815955"/>
                  <a:gd name="connsiteX3" fmla="*/ 99678 w 1672157"/>
                  <a:gd name="connsiteY3" fmla="*/ 732290 h 1815955"/>
                  <a:gd name="connsiteX4" fmla="*/ 99677 w 1672157"/>
                  <a:gd name="connsiteY4" fmla="*/ 732976 h 1815955"/>
                  <a:gd name="connsiteX5" fmla="*/ 29131 w 1672157"/>
                  <a:gd name="connsiteY5" fmla="*/ 789139 h 1815955"/>
                  <a:gd name="connsiteX6" fmla="*/ 22966 w 1672157"/>
                  <a:gd name="connsiteY6" fmla="*/ 884343 h 1815955"/>
                  <a:gd name="connsiteX7" fmla="*/ 88033 w 1672157"/>
                  <a:gd name="connsiteY7" fmla="*/ 941191 h 1815955"/>
                  <a:gd name="connsiteX8" fmla="*/ 116801 w 1672157"/>
                  <a:gd name="connsiteY8" fmla="*/ 995300 h 1815955"/>
                  <a:gd name="connsiteX9" fmla="*/ 183922 w 1672157"/>
                  <a:gd name="connsiteY9" fmla="*/ 1046668 h 1815955"/>
                  <a:gd name="connsiteX10" fmla="*/ 233237 w 1672157"/>
                  <a:gd name="connsiteY10" fmla="*/ 1006258 h 1815955"/>
                  <a:gd name="connsiteX11" fmla="*/ 257209 w 1672157"/>
                  <a:gd name="connsiteY11" fmla="*/ 845302 h 1815955"/>
                  <a:gd name="connsiteX12" fmla="*/ 345563 w 1672157"/>
                  <a:gd name="connsiteY12" fmla="*/ 368599 h 1815955"/>
                  <a:gd name="connsiteX13" fmla="*/ 448392 w 1672157"/>
                  <a:gd name="connsiteY13" fmla="*/ 253736 h 1815955"/>
                  <a:gd name="connsiteX14" fmla="*/ 693940 w 1672157"/>
                  <a:gd name="connsiteY14" fmla="*/ 1062166 h 1815955"/>
                  <a:gd name="connsiteX15" fmla="*/ 1019217 w 1672157"/>
                  <a:gd name="connsiteY15" fmla="*/ 1755942 h 1815955"/>
                  <a:gd name="connsiteX16" fmla="*/ 1259519 w 1672157"/>
                  <a:gd name="connsiteY16" fmla="*/ 1803181 h 1815955"/>
                  <a:gd name="connsiteX17" fmla="*/ 1386291 w 1672157"/>
                  <a:gd name="connsiteY17" fmla="*/ 1815955 h 1815955"/>
                  <a:gd name="connsiteX18" fmla="*/ 1388728 w 1672157"/>
                  <a:gd name="connsiteY18" fmla="*/ 1811977 h 1815955"/>
                  <a:gd name="connsiteX19" fmla="*/ 1672157 w 1672157"/>
                  <a:gd name="connsiteY19" fmla="*/ 1344721 h 1815955"/>
                  <a:gd name="connsiteX20" fmla="*/ 1664993 w 1672157"/>
                  <a:gd name="connsiteY20" fmla="*/ 1323699 h 1815955"/>
                  <a:gd name="connsiteX21" fmla="*/ 1632524 w 1672157"/>
                  <a:gd name="connsiteY21" fmla="*/ 1230226 h 1815955"/>
                  <a:gd name="connsiteX22" fmla="*/ 1093493 w 1672157"/>
                  <a:gd name="connsiteY22" fmla="*/ 240520 h 1815955"/>
                  <a:gd name="connsiteX23" fmla="*/ 635481 w 1672157"/>
                  <a:gd name="connsiteY23" fmla="*/ 17286 h 1815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672157" h="1815955">
                    <a:moveTo>
                      <a:pt x="635481" y="17286"/>
                    </a:moveTo>
                    <a:cubicBezTo>
                      <a:pt x="534140" y="-4125"/>
                      <a:pt x="431691" y="-7078"/>
                      <a:pt x="336659" y="16551"/>
                    </a:cubicBezTo>
                    <a:cubicBezTo>
                      <a:pt x="237346" y="41208"/>
                      <a:pt x="11323" y="239834"/>
                      <a:pt x="172279" y="313121"/>
                    </a:cubicBezTo>
                    <a:cubicBezTo>
                      <a:pt x="168169" y="316545"/>
                      <a:pt x="109951" y="717222"/>
                      <a:pt x="99678" y="732290"/>
                    </a:cubicBezTo>
                    <a:lnTo>
                      <a:pt x="99677" y="732976"/>
                    </a:lnTo>
                    <a:cubicBezTo>
                      <a:pt x="96938" y="741194"/>
                      <a:pt x="46939" y="775441"/>
                      <a:pt x="29131" y="789139"/>
                    </a:cubicBezTo>
                    <a:cubicBezTo>
                      <a:pt x="-7170" y="815851"/>
                      <a:pt x="-9910" y="853521"/>
                      <a:pt x="22966" y="884343"/>
                    </a:cubicBezTo>
                    <a:cubicBezTo>
                      <a:pt x="44199" y="904205"/>
                      <a:pt x="65431" y="923383"/>
                      <a:pt x="88033" y="941191"/>
                    </a:cubicBezTo>
                    <a:cubicBezTo>
                      <a:pt x="105842" y="955574"/>
                      <a:pt x="114060" y="973382"/>
                      <a:pt x="116801" y="995300"/>
                    </a:cubicBezTo>
                    <a:cubicBezTo>
                      <a:pt x="118855" y="1010367"/>
                      <a:pt x="167484" y="1044613"/>
                      <a:pt x="183922" y="1046668"/>
                    </a:cubicBezTo>
                    <a:cubicBezTo>
                      <a:pt x="216113" y="1050778"/>
                      <a:pt x="230496" y="1037764"/>
                      <a:pt x="233237" y="1006258"/>
                    </a:cubicBezTo>
                    <a:cubicBezTo>
                      <a:pt x="236661" y="969957"/>
                      <a:pt x="243510" y="860370"/>
                      <a:pt x="257209" y="845302"/>
                    </a:cubicBezTo>
                    <a:cubicBezTo>
                      <a:pt x="254469" y="843247"/>
                      <a:pt x="345563" y="395311"/>
                      <a:pt x="345563" y="368599"/>
                    </a:cubicBezTo>
                    <a:cubicBezTo>
                      <a:pt x="352412" y="376133"/>
                      <a:pt x="370734" y="310204"/>
                      <a:pt x="448392" y="253736"/>
                    </a:cubicBezTo>
                    <a:cubicBezTo>
                      <a:pt x="737270" y="269049"/>
                      <a:pt x="1323867" y="1317501"/>
                      <a:pt x="693940" y="1062166"/>
                    </a:cubicBezTo>
                    <a:cubicBezTo>
                      <a:pt x="1056540" y="1626744"/>
                      <a:pt x="626544" y="1594684"/>
                      <a:pt x="1019217" y="1755942"/>
                    </a:cubicBezTo>
                    <a:cubicBezTo>
                      <a:pt x="1071956" y="1775805"/>
                      <a:pt x="1164496" y="1791633"/>
                      <a:pt x="1259519" y="1803181"/>
                    </a:cubicBezTo>
                    <a:lnTo>
                      <a:pt x="1386291" y="1815955"/>
                    </a:lnTo>
                    <a:lnTo>
                      <a:pt x="1388728" y="1811977"/>
                    </a:lnTo>
                    <a:lnTo>
                      <a:pt x="1672157" y="1344721"/>
                    </a:lnTo>
                    <a:lnTo>
                      <a:pt x="1664993" y="1323699"/>
                    </a:lnTo>
                    <a:cubicBezTo>
                      <a:pt x="1653446" y="1291013"/>
                      <a:pt x="1642198" y="1259506"/>
                      <a:pt x="1632524" y="1230226"/>
                    </a:cubicBezTo>
                    <a:cubicBezTo>
                      <a:pt x="1518827" y="885712"/>
                      <a:pt x="1385953" y="479556"/>
                      <a:pt x="1093493" y="240520"/>
                    </a:cubicBezTo>
                    <a:cubicBezTo>
                      <a:pt x="970208" y="139922"/>
                      <a:pt x="804383" y="52969"/>
                      <a:pt x="635481" y="17286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484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6" name="Freeform: Shape 39">
                <a:extLst>
                  <a:ext uri="{FF2B5EF4-FFF2-40B4-BE49-F238E27FC236}">
                    <a16:creationId xmlns:a16="http://schemas.microsoft.com/office/drawing/2014/main" xmlns="" id="{D0A7BD46-6C88-4E1B-80A9-DB1D5E7EDCDE}"/>
                  </a:ext>
                </a:extLst>
              </p:cNvPr>
              <p:cNvSpPr/>
              <p:nvPr/>
            </p:nvSpPr>
            <p:spPr>
              <a:xfrm rot="739140" flipH="1">
                <a:off x="2478563" y="4905369"/>
                <a:ext cx="671220" cy="315061"/>
              </a:xfrm>
              <a:custGeom>
                <a:avLst/>
                <a:gdLst>
                  <a:gd name="connsiteX0" fmla="*/ 356420 w 929576"/>
                  <a:gd name="connsiteY0" fmla="*/ 57585 h 436331"/>
                  <a:gd name="connsiteX1" fmla="*/ 403847 w 929576"/>
                  <a:gd name="connsiteY1" fmla="*/ 9209 h 436331"/>
                  <a:gd name="connsiteX2" fmla="*/ 429458 w 929576"/>
                  <a:gd name="connsiteY2" fmla="*/ 672 h 436331"/>
                  <a:gd name="connsiteX3" fmla="*/ 874327 w 929576"/>
                  <a:gd name="connsiteY3" fmla="*/ 96476 h 436331"/>
                  <a:gd name="connsiteX4" fmla="*/ 902784 w 929576"/>
                  <a:gd name="connsiteY4" fmla="*/ 130623 h 436331"/>
                  <a:gd name="connsiteX5" fmla="*/ 930291 w 929576"/>
                  <a:gd name="connsiteY5" fmla="*/ 313693 h 436331"/>
                  <a:gd name="connsiteX6" fmla="*/ 933137 w 929576"/>
                  <a:gd name="connsiteY6" fmla="*/ 384834 h 436331"/>
                  <a:gd name="connsiteX7" fmla="*/ 877173 w 929576"/>
                  <a:gd name="connsiteY7" fmla="*/ 418033 h 436331"/>
                  <a:gd name="connsiteX8" fmla="*/ 531901 w 929576"/>
                  <a:gd name="connsiteY8" fmla="*/ 422776 h 436331"/>
                  <a:gd name="connsiteX9" fmla="*/ 142048 w 929576"/>
                  <a:gd name="connsiteY9" fmla="*/ 444593 h 436331"/>
                  <a:gd name="connsiteX10" fmla="*/ 40554 w 929576"/>
                  <a:gd name="connsiteY10" fmla="*/ 419931 h 436331"/>
                  <a:gd name="connsiteX11" fmla="*/ 1663 w 929576"/>
                  <a:gd name="connsiteY11" fmla="*/ 312745 h 436331"/>
                  <a:gd name="connsiteX12" fmla="*/ 1663 w 929576"/>
                  <a:gd name="connsiteY12" fmla="*/ 312745 h 436331"/>
                  <a:gd name="connsiteX13" fmla="*/ 30120 w 929576"/>
                  <a:gd name="connsiteY13" fmla="*/ 271957 h 436331"/>
                  <a:gd name="connsiteX14" fmla="*/ 87981 w 929576"/>
                  <a:gd name="connsiteY14" fmla="*/ 256780 h 436331"/>
                  <a:gd name="connsiteX15" fmla="*/ 198961 w 929576"/>
                  <a:gd name="connsiteY15" fmla="*/ 213147 h 436331"/>
                  <a:gd name="connsiteX16" fmla="*/ 284330 w 929576"/>
                  <a:gd name="connsiteY16" fmla="*/ 137263 h 436331"/>
                  <a:gd name="connsiteX17" fmla="*/ 356420 w 929576"/>
                  <a:gd name="connsiteY17" fmla="*/ 57585 h 436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929576" h="436331">
                    <a:moveTo>
                      <a:pt x="356420" y="57585"/>
                    </a:moveTo>
                    <a:cubicBezTo>
                      <a:pt x="375391" y="44306"/>
                      <a:pt x="389619" y="26283"/>
                      <a:pt x="403847" y="9209"/>
                    </a:cubicBezTo>
                    <a:cubicBezTo>
                      <a:pt x="411436" y="672"/>
                      <a:pt x="418076" y="-1225"/>
                      <a:pt x="429458" y="672"/>
                    </a:cubicBezTo>
                    <a:cubicBezTo>
                      <a:pt x="577432" y="32923"/>
                      <a:pt x="725405" y="66122"/>
                      <a:pt x="874327" y="96476"/>
                    </a:cubicBezTo>
                    <a:cubicBezTo>
                      <a:pt x="896144" y="101219"/>
                      <a:pt x="898989" y="114498"/>
                      <a:pt x="902784" y="130623"/>
                    </a:cubicBezTo>
                    <a:cubicBezTo>
                      <a:pt x="912269" y="191331"/>
                      <a:pt x="924600" y="252037"/>
                      <a:pt x="930291" y="313693"/>
                    </a:cubicBezTo>
                    <a:cubicBezTo>
                      <a:pt x="933137" y="342149"/>
                      <a:pt x="929343" y="359223"/>
                      <a:pt x="933137" y="384834"/>
                    </a:cubicBezTo>
                    <a:cubicBezTo>
                      <a:pt x="933137" y="410445"/>
                      <a:pt x="891401" y="415188"/>
                      <a:pt x="877173" y="418033"/>
                    </a:cubicBezTo>
                    <a:cubicBezTo>
                      <a:pt x="804135" y="430364"/>
                      <a:pt x="560358" y="423725"/>
                      <a:pt x="531901" y="422776"/>
                    </a:cubicBezTo>
                    <a:cubicBezTo>
                      <a:pt x="456966" y="420879"/>
                      <a:pt x="216983" y="451232"/>
                      <a:pt x="142048" y="444593"/>
                    </a:cubicBezTo>
                    <a:cubicBezTo>
                      <a:pt x="113592" y="441747"/>
                      <a:pt x="79444" y="438901"/>
                      <a:pt x="40554" y="419931"/>
                    </a:cubicBezTo>
                    <a:cubicBezTo>
                      <a:pt x="-3080" y="395268"/>
                      <a:pt x="-2131" y="354480"/>
                      <a:pt x="1663" y="312745"/>
                    </a:cubicBezTo>
                    <a:lnTo>
                      <a:pt x="1663" y="312745"/>
                    </a:lnTo>
                    <a:cubicBezTo>
                      <a:pt x="7354" y="297568"/>
                      <a:pt x="14943" y="281443"/>
                      <a:pt x="30120" y="271957"/>
                    </a:cubicBezTo>
                    <a:cubicBezTo>
                      <a:pt x="46245" y="260575"/>
                      <a:pt x="70907" y="255832"/>
                      <a:pt x="87981" y="256780"/>
                    </a:cubicBezTo>
                    <a:cubicBezTo>
                      <a:pt x="130666" y="257729"/>
                      <a:pt x="166710" y="240655"/>
                      <a:pt x="198961" y="213147"/>
                    </a:cubicBezTo>
                    <a:cubicBezTo>
                      <a:pt x="200858" y="211250"/>
                      <a:pt x="261565" y="164771"/>
                      <a:pt x="284330" y="137263"/>
                    </a:cubicBezTo>
                    <a:cubicBezTo>
                      <a:pt x="294764" y="125881"/>
                      <a:pt x="335552" y="80351"/>
                      <a:pt x="356420" y="57585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94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42">
                <a:extLst>
                  <a:ext uri="{FF2B5EF4-FFF2-40B4-BE49-F238E27FC236}">
                    <a16:creationId xmlns:a16="http://schemas.microsoft.com/office/drawing/2014/main" xmlns="" id="{5466ADDC-42C2-4348-8DF3-7BDB6ACA78BE}"/>
                  </a:ext>
                </a:extLst>
              </p:cNvPr>
              <p:cNvSpPr/>
              <p:nvPr/>
            </p:nvSpPr>
            <p:spPr>
              <a:xfrm rot="739140" flipH="1">
                <a:off x="2233960" y="2365780"/>
                <a:ext cx="205476" cy="143832"/>
              </a:xfrm>
              <a:custGeom>
                <a:avLst/>
                <a:gdLst>
                  <a:gd name="connsiteX0" fmla="*/ 272154 w 284564"/>
                  <a:gd name="connsiteY0" fmla="*/ 199765 h 199195"/>
                  <a:gd name="connsiteX1" fmla="*/ 231366 w 284564"/>
                  <a:gd name="connsiteY1" fmla="*/ 148543 h 199195"/>
                  <a:gd name="connsiteX2" fmla="*/ 112798 w 284564"/>
                  <a:gd name="connsiteY2" fmla="*/ 119138 h 199195"/>
                  <a:gd name="connsiteX3" fmla="*/ 62525 w 284564"/>
                  <a:gd name="connsiteY3" fmla="*/ 152337 h 199195"/>
                  <a:gd name="connsiteX4" fmla="*/ 36914 w 284564"/>
                  <a:gd name="connsiteY4" fmla="*/ 175103 h 199195"/>
                  <a:gd name="connsiteX5" fmla="*/ 11303 w 284564"/>
                  <a:gd name="connsiteY5" fmla="*/ 179845 h 199195"/>
                  <a:gd name="connsiteX6" fmla="*/ 3715 w 284564"/>
                  <a:gd name="connsiteY6" fmla="*/ 61277 h 199195"/>
                  <a:gd name="connsiteX7" fmla="*/ 40708 w 284564"/>
                  <a:gd name="connsiteY7" fmla="*/ 10055 h 199195"/>
                  <a:gd name="connsiteX8" fmla="*/ 117540 w 284564"/>
                  <a:gd name="connsiteY8" fmla="*/ 1518 h 199195"/>
                  <a:gd name="connsiteX9" fmla="*/ 242749 w 284564"/>
                  <a:gd name="connsiteY9" fmla="*/ 4364 h 199195"/>
                  <a:gd name="connsiteX10" fmla="*/ 275948 w 284564"/>
                  <a:gd name="connsiteY10" fmla="*/ 29975 h 199195"/>
                  <a:gd name="connsiteX11" fmla="*/ 285433 w 284564"/>
                  <a:gd name="connsiteY11" fmla="*/ 181742 h 199195"/>
                  <a:gd name="connsiteX12" fmla="*/ 272154 w 284564"/>
                  <a:gd name="connsiteY12" fmla="*/ 199765 h 1991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84564" h="199195">
                    <a:moveTo>
                      <a:pt x="272154" y="199765"/>
                    </a:moveTo>
                    <a:cubicBezTo>
                      <a:pt x="258874" y="182691"/>
                      <a:pt x="245594" y="165617"/>
                      <a:pt x="231366" y="148543"/>
                    </a:cubicBezTo>
                    <a:cubicBezTo>
                      <a:pt x="201961" y="119138"/>
                      <a:pt x="166865" y="95424"/>
                      <a:pt x="112798" y="119138"/>
                    </a:cubicBezTo>
                    <a:cubicBezTo>
                      <a:pt x="100467" y="124830"/>
                      <a:pt x="71062" y="134315"/>
                      <a:pt x="62525" y="152337"/>
                    </a:cubicBezTo>
                    <a:cubicBezTo>
                      <a:pt x="62525" y="152337"/>
                      <a:pt x="36914" y="175103"/>
                      <a:pt x="36914" y="175103"/>
                    </a:cubicBezTo>
                    <a:cubicBezTo>
                      <a:pt x="32171" y="179845"/>
                      <a:pt x="17943" y="173205"/>
                      <a:pt x="11303" y="179845"/>
                    </a:cubicBezTo>
                    <a:cubicBezTo>
                      <a:pt x="-4822" y="141903"/>
                      <a:pt x="-79" y="102064"/>
                      <a:pt x="3715" y="61277"/>
                    </a:cubicBezTo>
                    <a:cubicBezTo>
                      <a:pt x="6560" y="46100"/>
                      <a:pt x="30274" y="21438"/>
                      <a:pt x="40708" y="10055"/>
                    </a:cubicBezTo>
                    <a:cubicBezTo>
                      <a:pt x="50194" y="-4173"/>
                      <a:pt x="76753" y="570"/>
                      <a:pt x="117540" y="1518"/>
                    </a:cubicBezTo>
                    <a:cubicBezTo>
                      <a:pt x="134614" y="570"/>
                      <a:pt x="197219" y="-1327"/>
                      <a:pt x="242749" y="4364"/>
                    </a:cubicBezTo>
                    <a:cubicBezTo>
                      <a:pt x="251286" y="5312"/>
                      <a:pt x="272154" y="22386"/>
                      <a:pt x="275948" y="29975"/>
                    </a:cubicBezTo>
                    <a:cubicBezTo>
                      <a:pt x="294919" y="79299"/>
                      <a:pt x="283536" y="131469"/>
                      <a:pt x="285433" y="181742"/>
                    </a:cubicBezTo>
                    <a:cubicBezTo>
                      <a:pt x="286382" y="190279"/>
                      <a:pt x="279742" y="195971"/>
                      <a:pt x="272154" y="199765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4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43">
                <a:extLst>
                  <a:ext uri="{FF2B5EF4-FFF2-40B4-BE49-F238E27FC236}">
                    <a16:creationId xmlns:a16="http://schemas.microsoft.com/office/drawing/2014/main" xmlns="" id="{EA076130-1D13-46FE-89BE-E2CDBEBE5ED1}"/>
                  </a:ext>
                </a:extLst>
              </p:cNvPr>
              <p:cNvSpPr/>
              <p:nvPr/>
            </p:nvSpPr>
            <p:spPr>
              <a:xfrm rot="739140" flipH="1">
                <a:off x="2873126" y="2323758"/>
                <a:ext cx="116437" cy="27397"/>
              </a:xfrm>
              <a:custGeom>
                <a:avLst/>
                <a:gdLst>
                  <a:gd name="connsiteX0" fmla="*/ 170647 w 161253"/>
                  <a:gd name="connsiteY0" fmla="*/ 19746 h 37941"/>
                  <a:gd name="connsiteX1" fmla="*/ 16033 w 161253"/>
                  <a:gd name="connsiteY1" fmla="*/ 34922 h 37941"/>
                  <a:gd name="connsiteX2" fmla="*/ 857 w 161253"/>
                  <a:gd name="connsiteY2" fmla="*/ 14054 h 37941"/>
                  <a:gd name="connsiteX3" fmla="*/ 26467 w 161253"/>
                  <a:gd name="connsiteY3" fmla="*/ 1723 h 37941"/>
                  <a:gd name="connsiteX4" fmla="*/ 81483 w 161253"/>
                  <a:gd name="connsiteY4" fmla="*/ 1723 h 37941"/>
                  <a:gd name="connsiteX5" fmla="*/ 170647 w 161253"/>
                  <a:gd name="connsiteY5" fmla="*/ 19746 h 379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1253" h="37941">
                    <a:moveTo>
                      <a:pt x="170647" y="19746"/>
                    </a:moveTo>
                    <a:cubicBezTo>
                      <a:pt x="118477" y="40614"/>
                      <a:pt x="68204" y="52945"/>
                      <a:pt x="16033" y="34922"/>
                    </a:cubicBezTo>
                    <a:cubicBezTo>
                      <a:pt x="6548" y="32077"/>
                      <a:pt x="-2938" y="26386"/>
                      <a:pt x="857" y="14054"/>
                    </a:cubicBezTo>
                    <a:cubicBezTo>
                      <a:pt x="4651" y="2672"/>
                      <a:pt x="15085" y="-2071"/>
                      <a:pt x="26467" y="1723"/>
                    </a:cubicBezTo>
                    <a:cubicBezTo>
                      <a:pt x="45438" y="7415"/>
                      <a:pt x="62512" y="4569"/>
                      <a:pt x="81483" y="1723"/>
                    </a:cubicBezTo>
                    <a:cubicBezTo>
                      <a:pt x="110888" y="-3019"/>
                      <a:pt x="140293" y="1723"/>
                      <a:pt x="170647" y="19746"/>
                    </a:cubicBezTo>
                    <a:close/>
                  </a:path>
                </a:pathLst>
              </a:custGeom>
              <a:solidFill>
                <a:srgbClr val="E2AA74"/>
              </a:solidFill>
              <a:ln w="94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44">
                <a:extLst>
                  <a:ext uri="{FF2B5EF4-FFF2-40B4-BE49-F238E27FC236}">
                    <a16:creationId xmlns:a16="http://schemas.microsoft.com/office/drawing/2014/main" xmlns="" id="{794E2121-19FD-4E1B-AC94-173EBDCEC355}"/>
                  </a:ext>
                </a:extLst>
              </p:cNvPr>
              <p:cNvSpPr/>
              <p:nvPr/>
            </p:nvSpPr>
            <p:spPr>
              <a:xfrm rot="739140" flipH="1">
                <a:off x="2959305" y="2251007"/>
                <a:ext cx="47944" cy="41095"/>
              </a:xfrm>
              <a:custGeom>
                <a:avLst/>
                <a:gdLst>
                  <a:gd name="connsiteX0" fmla="*/ 68724 w 66398"/>
                  <a:gd name="connsiteY0" fmla="*/ 0 h 56912"/>
                  <a:gd name="connsiteX1" fmla="*/ 26039 w 66398"/>
                  <a:gd name="connsiteY1" fmla="*/ 64501 h 56912"/>
                  <a:gd name="connsiteX2" fmla="*/ 10863 w 66398"/>
                  <a:gd name="connsiteY2" fmla="*/ 38890 h 56912"/>
                  <a:gd name="connsiteX3" fmla="*/ 24142 w 66398"/>
                  <a:gd name="connsiteY3" fmla="*/ 11383 h 56912"/>
                  <a:gd name="connsiteX4" fmla="*/ 68724 w 66398"/>
                  <a:gd name="connsiteY4" fmla="*/ 0 h 56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398" h="56912">
                    <a:moveTo>
                      <a:pt x="68724" y="0"/>
                    </a:moveTo>
                    <a:cubicBezTo>
                      <a:pt x="52599" y="24662"/>
                      <a:pt x="40268" y="43633"/>
                      <a:pt x="26039" y="64501"/>
                    </a:cubicBezTo>
                    <a:cubicBezTo>
                      <a:pt x="16554" y="56913"/>
                      <a:pt x="12760" y="47427"/>
                      <a:pt x="10863" y="38890"/>
                    </a:cubicBezTo>
                    <a:cubicBezTo>
                      <a:pt x="8966" y="28456"/>
                      <a:pt x="-19491" y="1897"/>
                      <a:pt x="24142" y="11383"/>
                    </a:cubicBezTo>
                    <a:cubicBezTo>
                      <a:pt x="36473" y="13280"/>
                      <a:pt x="49753" y="4743"/>
                      <a:pt x="68724" y="0"/>
                    </a:cubicBezTo>
                    <a:close/>
                  </a:path>
                </a:pathLst>
              </a:custGeom>
              <a:solidFill>
                <a:srgbClr val="D9AD7C"/>
              </a:solidFill>
              <a:ln w="94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45">
                <a:extLst>
                  <a:ext uri="{FF2B5EF4-FFF2-40B4-BE49-F238E27FC236}">
                    <a16:creationId xmlns:a16="http://schemas.microsoft.com/office/drawing/2014/main" xmlns="" id="{76D31E4A-B63A-4B70-9401-8770BBBF2676}"/>
                  </a:ext>
                </a:extLst>
              </p:cNvPr>
              <p:cNvSpPr/>
              <p:nvPr/>
            </p:nvSpPr>
            <p:spPr>
              <a:xfrm rot="739140" flipH="1">
                <a:off x="3466417" y="2308137"/>
                <a:ext cx="109588" cy="198627"/>
              </a:xfrm>
              <a:custGeom>
                <a:avLst/>
                <a:gdLst>
                  <a:gd name="connsiteX0" fmla="*/ 103496 w 151767"/>
                  <a:gd name="connsiteY0" fmla="*/ 2586 h 275078"/>
                  <a:gd name="connsiteX1" fmla="*/ 160409 w 151767"/>
                  <a:gd name="connsiteY1" fmla="*/ 216958 h 275078"/>
                  <a:gd name="connsiteX2" fmla="*/ 153769 w 151767"/>
                  <a:gd name="connsiteY2" fmla="*/ 259642 h 275078"/>
                  <a:gd name="connsiteX3" fmla="*/ 117725 w 151767"/>
                  <a:gd name="connsiteY3" fmla="*/ 276716 h 275078"/>
                  <a:gd name="connsiteX4" fmla="*/ 9590 w 151767"/>
                  <a:gd name="connsiteY4" fmla="*/ 223597 h 275078"/>
                  <a:gd name="connsiteX5" fmla="*/ 105 w 151767"/>
                  <a:gd name="connsiteY5" fmla="*/ 210318 h 275078"/>
                  <a:gd name="connsiteX6" fmla="*/ 17178 w 151767"/>
                  <a:gd name="connsiteY6" fmla="*/ 205575 h 275078"/>
                  <a:gd name="connsiteX7" fmla="*/ 107290 w 151767"/>
                  <a:gd name="connsiteY7" fmla="*/ 210318 h 275078"/>
                  <a:gd name="connsiteX8" fmla="*/ 143335 w 151767"/>
                  <a:gd name="connsiteY8" fmla="*/ 163839 h 275078"/>
                  <a:gd name="connsiteX9" fmla="*/ 101599 w 151767"/>
                  <a:gd name="connsiteY9" fmla="*/ 7328 h 275078"/>
                  <a:gd name="connsiteX10" fmla="*/ 103496 w 151767"/>
                  <a:gd name="connsiteY10" fmla="*/ 2586 h 275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51767" h="275078">
                    <a:moveTo>
                      <a:pt x="103496" y="2586"/>
                    </a:moveTo>
                    <a:cubicBezTo>
                      <a:pt x="120570" y="60447"/>
                      <a:pt x="157564" y="155302"/>
                      <a:pt x="160409" y="216958"/>
                    </a:cubicBezTo>
                    <a:cubicBezTo>
                      <a:pt x="161358" y="232134"/>
                      <a:pt x="159461" y="246362"/>
                      <a:pt x="153769" y="259642"/>
                    </a:cubicBezTo>
                    <a:cubicBezTo>
                      <a:pt x="147129" y="274819"/>
                      <a:pt x="132901" y="279562"/>
                      <a:pt x="117725" y="276716"/>
                    </a:cubicBezTo>
                    <a:cubicBezTo>
                      <a:pt x="76937" y="268179"/>
                      <a:pt x="41841" y="249208"/>
                      <a:pt x="9590" y="223597"/>
                    </a:cubicBezTo>
                    <a:cubicBezTo>
                      <a:pt x="4847" y="219803"/>
                      <a:pt x="-844" y="216009"/>
                      <a:pt x="105" y="210318"/>
                    </a:cubicBezTo>
                    <a:cubicBezTo>
                      <a:pt x="2002" y="201781"/>
                      <a:pt x="11487" y="204626"/>
                      <a:pt x="17178" y="205575"/>
                    </a:cubicBezTo>
                    <a:cubicBezTo>
                      <a:pt x="47532" y="206523"/>
                      <a:pt x="76937" y="210318"/>
                      <a:pt x="107290" y="210318"/>
                    </a:cubicBezTo>
                    <a:cubicBezTo>
                      <a:pt x="139541" y="211266"/>
                      <a:pt x="149975" y="197038"/>
                      <a:pt x="143335" y="163839"/>
                    </a:cubicBezTo>
                    <a:cubicBezTo>
                      <a:pt x="135747" y="124000"/>
                      <a:pt x="109188" y="46219"/>
                      <a:pt x="101599" y="7328"/>
                    </a:cubicBezTo>
                    <a:cubicBezTo>
                      <a:pt x="98754" y="-260"/>
                      <a:pt x="100651" y="-2157"/>
                      <a:pt x="103496" y="2586"/>
                    </a:cubicBezTo>
                    <a:close/>
                  </a:path>
                </a:pathLst>
              </a:custGeom>
              <a:solidFill>
                <a:srgbClr val="D0A475"/>
              </a:solidFill>
              <a:ln w="94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46">
                <a:extLst>
                  <a:ext uri="{FF2B5EF4-FFF2-40B4-BE49-F238E27FC236}">
                    <a16:creationId xmlns:a16="http://schemas.microsoft.com/office/drawing/2014/main" xmlns="" id="{56F1D403-7673-4E31-92D2-F5C0BFDF7542}"/>
                  </a:ext>
                </a:extLst>
              </p:cNvPr>
              <p:cNvSpPr/>
              <p:nvPr/>
            </p:nvSpPr>
            <p:spPr>
              <a:xfrm rot="739140" flipH="1">
                <a:off x="3765026" y="2340098"/>
                <a:ext cx="6849" cy="6849"/>
              </a:xfrm>
              <a:custGeom>
                <a:avLst/>
                <a:gdLst>
                  <a:gd name="connsiteX0" fmla="*/ 0 w 0"/>
                  <a:gd name="connsiteY0" fmla="*/ 0 h 0"/>
                  <a:gd name="connsiteX1" fmla="*/ 0 w 0"/>
                  <a:gd name="connsiteY1" fmla="*/ 0 h 0"/>
                  <a:gd name="connsiteX2" fmla="*/ 0 w 0"/>
                  <a:gd name="connsiteY2" fmla="*/ 0 h 0"/>
                  <a:gd name="connsiteX3" fmla="*/ 0 w 0"/>
                  <a:gd name="connsiteY3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B0907"/>
              </a:solidFill>
              <a:ln w="94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41">
                <a:extLst>
                  <a:ext uri="{FF2B5EF4-FFF2-40B4-BE49-F238E27FC236}">
                    <a16:creationId xmlns:a16="http://schemas.microsoft.com/office/drawing/2014/main" xmlns="" id="{A3B99644-AE1F-442F-94E8-C9CDB3B35DB1}"/>
                  </a:ext>
                </a:extLst>
              </p:cNvPr>
              <p:cNvSpPr/>
              <p:nvPr/>
            </p:nvSpPr>
            <p:spPr>
              <a:xfrm rot="739140" flipH="1">
                <a:off x="2166304" y="2562793"/>
                <a:ext cx="287666" cy="342459"/>
              </a:xfrm>
              <a:custGeom>
                <a:avLst/>
                <a:gdLst>
                  <a:gd name="connsiteX0" fmla="*/ 49643 w 398390"/>
                  <a:gd name="connsiteY0" fmla="*/ 318369 h 474273"/>
                  <a:gd name="connsiteX1" fmla="*/ 12650 w 398390"/>
                  <a:gd name="connsiteY1" fmla="*/ 270942 h 474273"/>
                  <a:gd name="connsiteX2" fmla="*/ 18341 w 398390"/>
                  <a:gd name="connsiteY2" fmla="*/ 200749 h 474273"/>
                  <a:gd name="connsiteX3" fmla="*/ 13598 w 398390"/>
                  <a:gd name="connsiteY3" fmla="*/ 184624 h 474273"/>
                  <a:gd name="connsiteX4" fmla="*/ 23084 w 398390"/>
                  <a:gd name="connsiteY4" fmla="*/ 154270 h 474273"/>
                  <a:gd name="connsiteX5" fmla="*/ 36364 w 398390"/>
                  <a:gd name="connsiteY5" fmla="*/ 146682 h 474273"/>
                  <a:gd name="connsiteX6" fmla="*/ 43952 w 398390"/>
                  <a:gd name="connsiteY6" fmla="*/ 133402 h 474273"/>
                  <a:gd name="connsiteX7" fmla="*/ 43952 w 398390"/>
                  <a:gd name="connsiteY7" fmla="*/ 93563 h 474273"/>
                  <a:gd name="connsiteX8" fmla="*/ 70511 w 398390"/>
                  <a:gd name="connsiteY8" fmla="*/ 62261 h 474273"/>
                  <a:gd name="connsiteX9" fmla="*/ 98019 w 398390"/>
                  <a:gd name="connsiteY9" fmla="*/ 8194 h 474273"/>
                  <a:gd name="connsiteX10" fmla="*/ 141652 w 398390"/>
                  <a:gd name="connsiteY10" fmla="*/ 606 h 474273"/>
                  <a:gd name="connsiteX11" fmla="*/ 204256 w 398390"/>
                  <a:gd name="connsiteY11" fmla="*/ 14834 h 474273"/>
                  <a:gd name="connsiteX12" fmla="*/ 316185 w 398390"/>
                  <a:gd name="connsiteY12" fmla="*/ 67953 h 474273"/>
                  <a:gd name="connsiteX13" fmla="*/ 394915 w 398390"/>
                  <a:gd name="connsiteY13" fmla="*/ 205492 h 474273"/>
                  <a:gd name="connsiteX14" fmla="*/ 402503 w 398390"/>
                  <a:gd name="connsiteY14" fmla="*/ 240588 h 474273"/>
                  <a:gd name="connsiteX15" fmla="*/ 290574 w 398390"/>
                  <a:gd name="connsiteY15" fmla="*/ 472983 h 474273"/>
                  <a:gd name="connsiteX16" fmla="*/ 269706 w 398390"/>
                  <a:gd name="connsiteY16" fmla="*/ 473931 h 474273"/>
                  <a:gd name="connsiteX17" fmla="*/ 236507 w 398390"/>
                  <a:gd name="connsiteY17" fmla="*/ 460651 h 474273"/>
                  <a:gd name="connsiteX18" fmla="*/ 49643 w 398390"/>
                  <a:gd name="connsiteY18" fmla="*/ 318369 h 4742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98390" h="474273">
                    <a:moveTo>
                      <a:pt x="49643" y="318369"/>
                    </a:moveTo>
                    <a:cubicBezTo>
                      <a:pt x="35415" y="304141"/>
                      <a:pt x="24032" y="288016"/>
                      <a:pt x="12650" y="270942"/>
                    </a:cubicBezTo>
                    <a:cubicBezTo>
                      <a:pt x="-14858" y="227309"/>
                      <a:pt x="9804" y="226360"/>
                      <a:pt x="18341" y="200749"/>
                    </a:cubicBezTo>
                    <a:cubicBezTo>
                      <a:pt x="20238" y="196955"/>
                      <a:pt x="16444" y="191264"/>
                      <a:pt x="13598" y="184624"/>
                    </a:cubicBezTo>
                    <a:cubicBezTo>
                      <a:pt x="7907" y="173241"/>
                      <a:pt x="12650" y="159962"/>
                      <a:pt x="23084" y="154270"/>
                    </a:cubicBezTo>
                    <a:lnTo>
                      <a:pt x="36364" y="146682"/>
                    </a:lnTo>
                    <a:cubicBezTo>
                      <a:pt x="41106" y="143836"/>
                      <a:pt x="43952" y="139094"/>
                      <a:pt x="43952" y="133402"/>
                    </a:cubicBezTo>
                    <a:cubicBezTo>
                      <a:pt x="43003" y="121071"/>
                      <a:pt x="35415" y="115380"/>
                      <a:pt x="43952" y="93563"/>
                    </a:cubicBezTo>
                    <a:cubicBezTo>
                      <a:pt x="54386" y="70798"/>
                      <a:pt x="73357" y="85975"/>
                      <a:pt x="70511" y="62261"/>
                    </a:cubicBezTo>
                    <a:cubicBezTo>
                      <a:pt x="64820" y="25268"/>
                      <a:pt x="59129" y="18628"/>
                      <a:pt x="98019" y="8194"/>
                    </a:cubicBezTo>
                    <a:cubicBezTo>
                      <a:pt x="113196" y="3451"/>
                      <a:pt x="130270" y="606"/>
                      <a:pt x="141652" y="606"/>
                    </a:cubicBezTo>
                    <a:cubicBezTo>
                      <a:pt x="169160" y="-2240"/>
                      <a:pt x="179594" y="5349"/>
                      <a:pt x="204256" y="14834"/>
                    </a:cubicBezTo>
                    <a:cubicBezTo>
                      <a:pt x="243147" y="30959"/>
                      <a:pt x="279192" y="40445"/>
                      <a:pt x="316185" y="67953"/>
                    </a:cubicBezTo>
                    <a:cubicBezTo>
                      <a:pt x="357921" y="104946"/>
                      <a:pt x="384481" y="148579"/>
                      <a:pt x="394915" y="205492"/>
                    </a:cubicBezTo>
                    <a:cubicBezTo>
                      <a:pt x="397760" y="215926"/>
                      <a:pt x="402503" y="227309"/>
                      <a:pt x="402503" y="240588"/>
                    </a:cubicBezTo>
                    <a:cubicBezTo>
                      <a:pt x="367407" y="316472"/>
                      <a:pt x="325671" y="397099"/>
                      <a:pt x="290574" y="472983"/>
                    </a:cubicBezTo>
                    <a:cubicBezTo>
                      <a:pt x="282986" y="488159"/>
                      <a:pt x="276346" y="475828"/>
                      <a:pt x="269706" y="473931"/>
                    </a:cubicBezTo>
                    <a:cubicBezTo>
                      <a:pt x="257375" y="472983"/>
                      <a:pt x="246941" y="467291"/>
                      <a:pt x="236507" y="460651"/>
                    </a:cubicBezTo>
                    <a:cubicBezTo>
                      <a:pt x="178646" y="425555"/>
                      <a:pt x="68614" y="334495"/>
                      <a:pt x="49643" y="318369"/>
                    </a:cubicBezTo>
                    <a:close/>
                  </a:path>
                </a:pathLst>
              </a:custGeom>
              <a:solidFill>
                <a:srgbClr val="FDCE98"/>
              </a:solidFill>
              <a:ln w="94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pic>
        <p:nvPicPr>
          <p:cNvPr id="29" name="Image 28"/>
          <p:cNvPicPr/>
          <p:nvPr/>
        </p:nvPicPr>
        <p:blipFill>
          <a:blip r:embed="rId2"/>
          <a:stretch>
            <a:fillRect/>
          </a:stretch>
        </p:blipFill>
        <p:spPr>
          <a:xfrm>
            <a:off x="6683952" y="1637741"/>
            <a:ext cx="3623897" cy="253567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202140" y="55628"/>
            <a:ext cx="808892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b="1" dirty="0">
                <a:latin typeface="Bauhaus 93" pitchFamily="82" charset="0"/>
              </a:rPr>
              <a:t>Atténuation des attaques </a:t>
            </a:r>
            <a:r>
              <a:rPr lang="fr-FR" sz="2800" b="1" dirty="0" err="1">
                <a:latin typeface="Bauhaus 93" pitchFamily="82" charset="0"/>
              </a:rPr>
              <a:t>Fork</a:t>
            </a:r>
            <a:r>
              <a:rPr lang="fr-FR" sz="2800" b="1" dirty="0">
                <a:latin typeface="Bauhaus 93" pitchFamily="82" charset="0"/>
              </a:rPr>
              <a:t> </a:t>
            </a:r>
            <a:r>
              <a:rPr lang="fr-FR" sz="2800" b="1" dirty="0" err="1">
                <a:latin typeface="Bauhaus 93" pitchFamily="82" charset="0"/>
              </a:rPr>
              <a:t>Bomb</a:t>
            </a:r>
            <a:r>
              <a:rPr lang="fr-FR" sz="2800" b="1" dirty="0">
                <a:latin typeface="Bauhaus 93" pitchFamily="82" charset="0"/>
              </a:rPr>
              <a:t>  par processus Quarantaine des ressources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021" y="-15385"/>
            <a:ext cx="1279525" cy="1096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Freeform: Shape 7">
            <a:extLst>
              <a:ext uri="{FF2B5EF4-FFF2-40B4-BE49-F238E27FC236}">
                <a16:creationId xmlns:a16="http://schemas.microsoft.com/office/drawing/2014/main" xmlns="" id="{870E65F4-1DD1-415C-994C-53EC6206DA7E}"/>
              </a:ext>
            </a:extLst>
          </p:cNvPr>
          <p:cNvSpPr/>
          <p:nvPr/>
        </p:nvSpPr>
        <p:spPr>
          <a:xfrm>
            <a:off x="9784714" y="0"/>
            <a:ext cx="1278667" cy="1096139"/>
          </a:xfrm>
          <a:custGeom>
            <a:avLst/>
            <a:gdLst>
              <a:gd name="connsiteX0" fmla="*/ 12960 w 2274214"/>
              <a:gd name="connsiteY0" fmla="*/ 503679 h 1949573"/>
              <a:gd name="connsiteX1" fmla="*/ 236429 w 2274214"/>
              <a:gd name="connsiteY1" fmla="*/ 196787 h 1949573"/>
              <a:gd name="connsiteX2" fmla="*/ 1820572 w 2274214"/>
              <a:gd name="connsiteY2" fmla="*/ 6646 h 1949573"/>
              <a:gd name="connsiteX3" fmla="*/ 2034765 w 2274214"/>
              <a:gd name="connsiteY3" fmla="*/ 176927 h 1949573"/>
              <a:gd name="connsiteX4" fmla="*/ 2267304 w 2274214"/>
              <a:gd name="connsiteY4" fmla="*/ 1389790 h 1949573"/>
              <a:gd name="connsiteX5" fmla="*/ 2081080 w 2274214"/>
              <a:gd name="connsiteY5" fmla="*/ 1626522 h 1949573"/>
              <a:gd name="connsiteX6" fmla="*/ 642687 w 2274214"/>
              <a:gd name="connsiteY6" fmla="*/ 1933689 h 1949573"/>
              <a:gd name="connsiteX7" fmla="*/ 269413 w 2274214"/>
              <a:gd name="connsiteY7" fmla="*/ 1737707 h 1949573"/>
              <a:gd name="connsiteX8" fmla="*/ 12960 w 2274214"/>
              <a:gd name="connsiteY8" fmla="*/ 503679 h 1949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74214" h="1949573">
                <a:moveTo>
                  <a:pt x="12960" y="503679"/>
                </a:moveTo>
                <a:cubicBezTo>
                  <a:pt x="-52321" y="215684"/>
                  <a:pt x="145654" y="211767"/>
                  <a:pt x="236429" y="196787"/>
                </a:cubicBezTo>
                <a:lnTo>
                  <a:pt x="1820572" y="6646"/>
                </a:lnTo>
                <a:cubicBezTo>
                  <a:pt x="1937048" y="-21460"/>
                  <a:pt x="2009202" y="40386"/>
                  <a:pt x="2034765" y="176927"/>
                </a:cubicBezTo>
                <a:lnTo>
                  <a:pt x="2267304" y="1389790"/>
                </a:lnTo>
                <a:cubicBezTo>
                  <a:pt x="2272458" y="1415078"/>
                  <a:pt x="2318430" y="1571136"/>
                  <a:pt x="2081080" y="1626522"/>
                </a:cubicBezTo>
                <a:cubicBezTo>
                  <a:pt x="1801812" y="1691666"/>
                  <a:pt x="1166039" y="1833980"/>
                  <a:pt x="642687" y="1933689"/>
                </a:cubicBezTo>
                <a:cubicBezTo>
                  <a:pt x="354829" y="1988594"/>
                  <a:pt x="298138" y="1895825"/>
                  <a:pt x="269413" y="1737707"/>
                </a:cubicBezTo>
                <a:cubicBezTo>
                  <a:pt x="189908" y="1370137"/>
                  <a:pt x="12960" y="503679"/>
                  <a:pt x="12960" y="503679"/>
                </a:cubicBezTo>
                <a:close/>
              </a:path>
            </a:pathLst>
          </a:custGeom>
          <a:solidFill>
            <a:schemeClr val="accent2"/>
          </a:solidFill>
          <a:ln w="686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Freeform: Shape 19">
            <a:extLst>
              <a:ext uri="{FF2B5EF4-FFF2-40B4-BE49-F238E27FC236}">
                <a16:creationId xmlns:a16="http://schemas.microsoft.com/office/drawing/2014/main" xmlns="" id="{2355C8DB-20D8-4032-B57B-99DDE3E7C8DD}"/>
              </a:ext>
            </a:extLst>
          </p:cNvPr>
          <p:cNvSpPr/>
          <p:nvPr/>
        </p:nvSpPr>
        <p:spPr>
          <a:xfrm>
            <a:off x="2242713" y="194542"/>
            <a:ext cx="531159" cy="551834"/>
          </a:xfrm>
          <a:custGeom>
            <a:avLst/>
            <a:gdLst>
              <a:gd name="connsiteX0" fmla="*/ 168 w 944710"/>
              <a:gd name="connsiteY0" fmla="*/ 581614 h 981482"/>
              <a:gd name="connsiteX1" fmla="*/ 8964 w 944710"/>
              <a:gd name="connsiteY1" fmla="*/ 552616 h 981482"/>
              <a:gd name="connsiteX2" fmla="*/ 109910 w 944710"/>
              <a:gd name="connsiteY2" fmla="*/ 378211 h 981482"/>
              <a:gd name="connsiteX3" fmla="*/ 174023 w 944710"/>
              <a:gd name="connsiteY3" fmla="*/ 367903 h 981482"/>
              <a:gd name="connsiteX4" fmla="*/ 371792 w 944710"/>
              <a:gd name="connsiteY4" fmla="*/ 525335 h 981482"/>
              <a:gd name="connsiteX5" fmla="*/ 431714 w 944710"/>
              <a:gd name="connsiteY5" fmla="*/ 516608 h 981482"/>
              <a:gd name="connsiteX6" fmla="*/ 571760 w 944710"/>
              <a:gd name="connsiteY6" fmla="*/ 270325 h 981482"/>
              <a:gd name="connsiteX7" fmla="*/ 708714 w 944710"/>
              <a:gd name="connsiteY7" fmla="*/ 25690 h 981482"/>
              <a:gd name="connsiteX8" fmla="*/ 767948 w 944710"/>
              <a:gd name="connsiteY8" fmla="*/ 14489 h 981482"/>
              <a:gd name="connsiteX9" fmla="*/ 923180 w 944710"/>
              <a:gd name="connsiteY9" fmla="*/ 142922 h 981482"/>
              <a:gd name="connsiteX10" fmla="*/ 934519 w 944710"/>
              <a:gd name="connsiteY10" fmla="*/ 215007 h 981482"/>
              <a:gd name="connsiteX11" fmla="*/ 525169 w 944710"/>
              <a:gd name="connsiteY11" fmla="*/ 952345 h 981482"/>
              <a:gd name="connsiteX12" fmla="*/ 460025 w 944710"/>
              <a:gd name="connsiteY12" fmla="*/ 966295 h 981482"/>
              <a:gd name="connsiteX13" fmla="*/ 143925 w 944710"/>
              <a:gd name="connsiteY13" fmla="*/ 716095 h 981482"/>
              <a:gd name="connsiteX14" fmla="*/ 25937 w 944710"/>
              <a:gd name="connsiteY14" fmla="*/ 623051 h 981482"/>
              <a:gd name="connsiteX15" fmla="*/ 168 w 944710"/>
              <a:gd name="connsiteY15" fmla="*/ 581614 h 981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44710" h="981482">
                <a:moveTo>
                  <a:pt x="168" y="581614"/>
                </a:moveTo>
                <a:cubicBezTo>
                  <a:pt x="-863" y="570757"/>
                  <a:pt x="3741" y="561549"/>
                  <a:pt x="8964" y="552616"/>
                </a:cubicBezTo>
                <a:cubicBezTo>
                  <a:pt x="42567" y="494481"/>
                  <a:pt x="76101" y="436277"/>
                  <a:pt x="109910" y="378211"/>
                </a:cubicBezTo>
                <a:cubicBezTo>
                  <a:pt x="129563" y="344539"/>
                  <a:pt x="142482" y="342753"/>
                  <a:pt x="174023" y="367903"/>
                </a:cubicBezTo>
                <a:cubicBezTo>
                  <a:pt x="239923" y="420403"/>
                  <a:pt x="306167" y="472491"/>
                  <a:pt x="371792" y="525335"/>
                </a:cubicBezTo>
                <a:cubicBezTo>
                  <a:pt x="399004" y="547256"/>
                  <a:pt x="414534" y="546362"/>
                  <a:pt x="431714" y="516608"/>
                </a:cubicBezTo>
                <a:cubicBezTo>
                  <a:pt x="478922" y="434834"/>
                  <a:pt x="525444" y="352579"/>
                  <a:pt x="571760" y="270325"/>
                </a:cubicBezTo>
                <a:cubicBezTo>
                  <a:pt x="617594" y="188894"/>
                  <a:pt x="662673" y="106983"/>
                  <a:pt x="708714" y="25690"/>
                </a:cubicBezTo>
                <a:cubicBezTo>
                  <a:pt x="726030" y="-4820"/>
                  <a:pt x="740530" y="-7638"/>
                  <a:pt x="767948" y="14489"/>
                </a:cubicBezTo>
                <a:cubicBezTo>
                  <a:pt x="820173" y="56751"/>
                  <a:pt x="871505" y="99974"/>
                  <a:pt x="923180" y="142922"/>
                </a:cubicBezTo>
                <a:cubicBezTo>
                  <a:pt x="948057" y="163606"/>
                  <a:pt x="950736" y="185871"/>
                  <a:pt x="934519" y="215007"/>
                </a:cubicBezTo>
                <a:cubicBezTo>
                  <a:pt x="797496" y="460466"/>
                  <a:pt x="661505" y="706543"/>
                  <a:pt x="525169" y="952345"/>
                </a:cubicBezTo>
                <a:cubicBezTo>
                  <a:pt x="506615" y="985742"/>
                  <a:pt x="490948" y="990483"/>
                  <a:pt x="460025" y="966295"/>
                </a:cubicBezTo>
                <a:cubicBezTo>
                  <a:pt x="354131" y="883628"/>
                  <a:pt x="249200" y="799586"/>
                  <a:pt x="143925" y="716095"/>
                </a:cubicBezTo>
                <a:cubicBezTo>
                  <a:pt x="104687" y="684966"/>
                  <a:pt x="65381" y="653905"/>
                  <a:pt x="25937" y="623051"/>
                </a:cubicBezTo>
                <a:cubicBezTo>
                  <a:pt x="12125" y="612263"/>
                  <a:pt x="-1687" y="601817"/>
                  <a:pt x="168" y="581614"/>
                </a:cubicBezTo>
                <a:close/>
              </a:path>
            </a:pathLst>
          </a:custGeom>
          <a:solidFill>
            <a:srgbClr val="F2F5F6"/>
          </a:solidFill>
          <a:ln w="686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" name="Freeform: Shape 19">
            <a:extLst>
              <a:ext uri="{FF2B5EF4-FFF2-40B4-BE49-F238E27FC236}">
                <a16:creationId xmlns:a16="http://schemas.microsoft.com/office/drawing/2014/main" xmlns="" id="{2355C8DB-20D8-4032-B57B-99DDE3E7C8DD}"/>
              </a:ext>
            </a:extLst>
          </p:cNvPr>
          <p:cNvSpPr/>
          <p:nvPr/>
        </p:nvSpPr>
        <p:spPr>
          <a:xfrm>
            <a:off x="10158468" y="256764"/>
            <a:ext cx="531159" cy="551834"/>
          </a:xfrm>
          <a:custGeom>
            <a:avLst/>
            <a:gdLst>
              <a:gd name="connsiteX0" fmla="*/ 168 w 944710"/>
              <a:gd name="connsiteY0" fmla="*/ 581614 h 981482"/>
              <a:gd name="connsiteX1" fmla="*/ 8964 w 944710"/>
              <a:gd name="connsiteY1" fmla="*/ 552616 h 981482"/>
              <a:gd name="connsiteX2" fmla="*/ 109910 w 944710"/>
              <a:gd name="connsiteY2" fmla="*/ 378211 h 981482"/>
              <a:gd name="connsiteX3" fmla="*/ 174023 w 944710"/>
              <a:gd name="connsiteY3" fmla="*/ 367903 h 981482"/>
              <a:gd name="connsiteX4" fmla="*/ 371792 w 944710"/>
              <a:gd name="connsiteY4" fmla="*/ 525335 h 981482"/>
              <a:gd name="connsiteX5" fmla="*/ 431714 w 944710"/>
              <a:gd name="connsiteY5" fmla="*/ 516608 h 981482"/>
              <a:gd name="connsiteX6" fmla="*/ 571760 w 944710"/>
              <a:gd name="connsiteY6" fmla="*/ 270325 h 981482"/>
              <a:gd name="connsiteX7" fmla="*/ 708714 w 944710"/>
              <a:gd name="connsiteY7" fmla="*/ 25690 h 981482"/>
              <a:gd name="connsiteX8" fmla="*/ 767948 w 944710"/>
              <a:gd name="connsiteY8" fmla="*/ 14489 h 981482"/>
              <a:gd name="connsiteX9" fmla="*/ 923180 w 944710"/>
              <a:gd name="connsiteY9" fmla="*/ 142922 h 981482"/>
              <a:gd name="connsiteX10" fmla="*/ 934519 w 944710"/>
              <a:gd name="connsiteY10" fmla="*/ 215007 h 981482"/>
              <a:gd name="connsiteX11" fmla="*/ 525169 w 944710"/>
              <a:gd name="connsiteY11" fmla="*/ 952345 h 981482"/>
              <a:gd name="connsiteX12" fmla="*/ 460025 w 944710"/>
              <a:gd name="connsiteY12" fmla="*/ 966295 h 981482"/>
              <a:gd name="connsiteX13" fmla="*/ 143925 w 944710"/>
              <a:gd name="connsiteY13" fmla="*/ 716095 h 981482"/>
              <a:gd name="connsiteX14" fmla="*/ 25937 w 944710"/>
              <a:gd name="connsiteY14" fmla="*/ 623051 h 981482"/>
              <a:gd name="connsiteX15" fmla="*/ 168 w 944710"/>
              <a:gd name="connsiteY15" fmla="*/ 581614 h 981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44710" h="981482">
                <a:moveTo>
                  <a:pt x="168" y="581614"/>
                </a:moveTo>
                <a:cubicBezTo>
                  <a:pt x="-863" y="570757"/>
                  <a:pt x="3741" y="561549"/>
                  <a:pt x="8964" y="552616"/>
                </a:cubicBezTo>
                <a:cubicBezTo>
                  <a:pt x="42567" y="494481"/>
                  <a:pt x="76101" y="436277"/>
                  <a:pt x="109910" y="378211"/>
                </a:cubicBezTo>
                <a:cubicBezTo>
                  <a:pt x="129563" y="344539"/>
                  <a:pt x="142482" y="342753"/>
                  <a:pt x="174023" y="367903"/>
                </a:cubicBezTo>
                <a:cubicBezTo>
                  <a:pt x="239923" y="420403"/>
                  <a:pt x="306167" y="472491"/>
                  <a:pt x="371792" y="525335"/>
                </a:cubicBezTo>
                <a:cubicBezTo>
                  <a:pt x="399004" y="547256"/>
                  <a:pt x="414534" y="546362"/>
                  <a:pt x="431714" y="516608"/>
                </a:cubicBezTo>
                <a:cubicBezTo>
                  <a:pt x="478922" y="434834"/>
                  <a:pt x="525444" y="352579"/>
                  <a:pt x="571760" y="270325"/>
                </a:cubicBezTo>
                <a:cubicBezTo>
                  <a:pt x="617594" y="188894"/>
                  <a:pt x="662673" y="106983"/>
                  <a:pt x="708714" y="25690"/>
                </a:cubicBezTo>
                <a:cubicBezTo>
                  <a:pt x="726030" y="-4820"/>
                  <a:pt x="740530" y="-7638"/>
                  <a:pt x="767948" y="14489"/>
                </a:cubicBezTo>
                <a:cubicBezTo>
                  <a:pt x="820173" y="56751"/>
                  <a:pt x="871505" y="99974"/>
                  <a:pt x="923180" y="142922"/>
                </a:cubicBezTo>
                <a:cubicBezTo>
                  <a:pt x="948057" y="163606"/>
                  <a:pt x="950736" y="185871"/>
                  <a:pt x="934519" y="215007"/>
                </a:cubicBezTo>
                <a:cubicBezTo>
                  <a:pt x="797496" y="460466"/>
                  <a:pt x="661505" y="706543"/>
                  <a:pt x="525169" y="952345"/>
                </a:cubicBezTo>
                <a:cubicBezTo>
                  <a:pt x="506615" y="985742"/>
                  <a:pt x="490948" y="990483"/>
                  <a:pt x="460025" y="966295"/>
                </a:cubicBezTo>
                <a:cubicBezTo>
                  <a:pt x="354131" y="883628"/>
                  <a:pt x="249200" y="799586"/>
                  <a:pt x="143925" y="716095"/>
                </a:cubicBezTo>
                <a:cubicBezTo>
                  <a:pt x="104687" y="684966"/>
                  <a:pt x="65381" y="653905"/>
                  <a:pt x="25937" y="623051"/>
                </a:cubicBezTo>
                <a:cubicBezTo>
                  <a:pt x="12125" y="612263"/>
                  <a:pt x="-1687" y="601817"/>
                  <a:pt x="168" y="581614"/>
                </a:cubicBezTo>
                <a:close/>
              </a:path>
            </a:pathLst>
          </a:custGeom>
          <a:solidFill>
            <a:srgbClr val="F2F5F6"/>
          </a:solidFill>
          <a:ln w="686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664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/>
          <p:nvPr/>
        </p:nvPicPr>
        <p:blipFill>
          <a:blip r:embed="rId2"/>
          <a:stretch>
            <a:fillRect/>
          </a:stretch>
        </p:blipFill>
        <p:spPr>
          <a:xfrm>
            <a:off x="1380052" y="734083"/>
            <a:ext cx="4080363" cy="258567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418125" y="3336667"/>
            <a:ext cx="42671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B0F0"/>
                </a:solidFill>
              </a:rPr>
              <a:t>S</a:t>
            </a:r>
            <a:r>
              <a:rPr lang="fr-FR" dirty="0" smtClean="0">
                <a:solidFill>
                  <a:srgbClr val="00B0F0"/>
                </a:solidFill>
              </a:rPr>
              <a:t>ans Quarantaine </a:t>
            </a:r>
            <a:r>
              <a:rPr lang="fr-FR" dirty="0">
                <a:solidFill>
                  <a:srgbClr val="00B0F0"/>
                </a:solidFill>
              </a:rPr>
              <a:t>des </a:t>
            </a:r>
            <a:r>
              <a:rPr lang="fr-FR" dirty="0" smtClean="0">
                <a:solidFill>
                  <a:srgbClr val="00B0F0"/>
                </a:solidFill>
              </a:rPr>
              <a:t>ressources</a:t>
            </a:r>
            <a:endParaRPr lang="fr-FR" dirty="0">
              <a:solidFill>
                <a:srgbClr val="00B0F0"/>
              </a:solidFill>
            </a:endParaRPr>
          </a:p>
        </p:txBody>
      </p:sp>
      <p:pic>
        <p:nvPicPr>
          <p:cNvPr id="4" name="Image 3"/>
          <p:cNvPicPr/>
          <p:nvPr/>
        </p:nvPicPr>
        <p:blipFill>
          <a:blip r:embed="rId3"/>
          <a:stretch>
            <a:fillRect/>
          </a:stretch>
        </p:blipFill>
        <p:spPr>
          <a:xfrm>
            <a:off x="6822831" y="3190185"/>
            <a:ext cx="4290646" cy="267135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209606" y="5987534"/>
            <a:ext cx="36558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solidFill>
                  <a:srgbClr val="00B0F0"/>
                </a:solidFill>
              </a:rPr>
              <a:t>Avec </a:t>
            </a:r>
            <a:r>
              <a:rPr lang="fr-FR" dirty="0">
                <a:solidFill>
                  <a:srgbClr val="00B0F0"/>
                </a:solidFill>
              </a:rPr>
              <a:t>Quarantaine des ressources</a:t>
            </a:r>
          </a:p>
        </p:txBody>
      </p:sp>
      <p:grpSp>
        <p:nvGrpSpPr>
          <p:cNvPr id="6" name="Graphic 19">
            <a:extLst>
              <a:ext uri="{FF2B5EF4-FFF2-40B4-BE49-F238E27FC236}">
                <a16:creationId xmlns:a16="http://schemas.microsoft.com/office/drawing/2014/main" xmlns="" id="{7E37F5B6-C989-4A9A-B60E-3C46767B1235}"/>
              </a:ext>
            </a:extLst>
          </p:cNvPr>
          <p:cNvGrpSpPr/>
          <p:nvPr/>
        </p:nvGrpSpPr>
        <p:grpSpPr>
          <a:xfrm>
            <a:off x="2255357" y="4159084"/>
            <a:ext cx="1754160" cy="2092283"/>
            <a:chOff x="169229" y="2084489"/>
            <a:chExt cx="1306245" cy="1903654"/>
          </a:xfrm>
          <a:solidFill>
            <a:schemeClr val="accent2"/>
          </a:solidFill>
        </p:grpSpPr>
        <p:sp>
          <p:nvSpPr>
            <p:cNvPr id="7" name="Freeform: Shape 3">
              <a:extLst>
                <a:ext uri="{FF2B5EF4-FFF2-40B4-BE49-F238E27FC236}">
                  <a16:creationId xmlns:a16="http://schemas.microsoft.com/office/drawing/2014/main" xmlns="" id="{A81CA102-54D0-4530-B4DB-BFC054833333}"/>
                </a:ext>
              </a:extLst>
            </p:cNvPr>
            <p:cNvSpPr/>
            <p:nvPr/>
          </p:nvSpPr>
          <p:spPr>
            <a:xfrm>
              <a:off x="1162276" y="2834478"/>
              <a:ext cx="313198" cy="613622"/>
            </a:xfrm>
            <a:custGeom>
              <a:avLst/>
              <a:gdLst>
                <a:gd name="connsiteX0" fmla="*/ 297384 w 313198"/>
                <a:gd name="connsiteY0" fmla="*/ 307094 h 613622"/>
                <a:gd name="connsiteX1" fmla="*/ 294721 w 313198"/>
                <a:gd name="connsiteY1" fmla="*/ 265708 h 613622"/>
                <a:gd name="connsiteX2" fmla="*/ 293543 w 313198"/>
                <a:gd name="connsiteY2" fmla="*/ 264011 h 613622"/>
                <a:gd name="connsiteX3" fmla="*/ 263140 w 313198"/>
                <a:gd name="connsiteY3" fmla="*/ 252463 h 613622"/>
                <a:gd name="connsiteX4" fmla="*/ 249187 w 313198"/>
                <a:gd name="connsiteY4" fmla="*/ 230639 h 613622"/>
                <a:gd name="connsiteX5" fmla="*/ 230050 w 313198"/>
                <a:gd name="connsiteY5" fmla="*/ 209262 h 613622"/>
                <a:gd name="connsiteX6" fmla="*/ 216592 w 313198"/>
                <a:gd name="connsiteY6" fmla="*/ 198280 h 613622"/>
                <a:gd name="connsiteX7" fmla="*/ 183785 w 313198"/>
                <a:gd name="connsiteY7" fmla="*/ 148904 h 613622"/>
                <a:gd name="connsiteX8" fmla="*/ 158049 w 313198"/>
                <a:gd name="connsiteY8" fmla="*/ 114565 h 613622"/>
                <a:gd name="connsiteX9" fmla="*/ 146830 w 313198"/>
                <a:gd name="connsiteY9" fmla="*/ 108626 h 613622"/>
                <a:gd name="connsiteX10" fmla="*/ 134905 w 313198"/>
                <a:gd name="connsiteY10" fmla="*/ 98445 h 613622"/>
                <a:gd name="connsiteX11" fmla="*/ 105633 w 313198"/>
                <a:gd name="connsiteY11" fmla="*/ 53806 h 613622"/>
                <a:gd name="connsiteX12" fmla="*/ 97030 w 313198"/>
                <a:gd name="connsiteY12" fmla="*/ 52510 h 613622"/>
                <a:gd name="connsiteX13" fmla="*/ 95286 w 313198"/>
                <a:gd name="connsiteY13" fmla="*/ 61749 h 613622"/>
                <a:gd name="connsiteX14" fmla="*/ 109474 w 313198"/>
                <a:gd name="connsiteY14" fmla="*/ 81028 h 613622"/>
                <a:gd name="connsiteX15" fmla="*/ 121023 w 313198"/>
                <a:gd name="connsiteY15" fmla="*/ 108202 h 613622"/>
                <a:gd name="connsiteX16" fmla="*/ 108602 w 313198"/>
                <a:gd name="connsiteY16" fmla="*/ 100212 h 613622"/>
                <a:gd name="connsiteX17" fmla="*/ 62032 w 313198"/>
                <a:gd name="connsiteY17" fmla="*/ 54419 h 613622"/>
                <a:gd name="connsiteX18" fmla="*/ 12798 w 313198"/>
                <a:gd name="connsiteY18" fmla="*/ 6081 h 613622"/>
                <a:gd name="connsiteX19" fmla="*/ 2027 w 313198"/>
                <a:gd name="connsiteY19" fmla="*/ 0 h 613622"/>
                <a:gd name="connsiteX20" fmla="*/ 0 w 313198"/>
                <a:gd name="connsiteY20" fmla="*/ 2050 h 613622"/>
                <a:gd name="connsiteX21" fmla="*/ 6387 w 313198"/>
                <a:gd name="connsiteY21" fmla="*/ 15649 h 613622"/>
                <a:gd name="connsiteX22" fmla="*/ 59062 w 313198"/>
                <a:gd name="connsiteY22" fmla="*/ 84586 h 613622"/>
                <a:gd name="connsiteX23" fmla="*/ 149328 w 313198"/>
                <a:gd name="connsiteY23" fmla="*/ 212185 h 613622"/>
                <a:gd name="connsiteX24" fmla="*/ 225713 w 313198"/>
                <a:gd name="connsiteY24" fmla="*/ 406929 h 613622"/>
                <a:gd name="connsiteX25" fmla="*/ 246312 w 313198"/>
                <a:gd name="connsiteY25" fmla="*/ 517417 h 613622"/>
                <a:gd name="connsiteX26" fmla="*/ 265756 w 313198"/>
                <a:gd name="connsiteY26" fmla="*/ 601697 h 613622"/>
                <a:gd name="connsiteX27" fmla="*/ 271600 w 313198"/>
                <a:gd name="connsiteY27" fmla="*/ 613623 h 613622"/>
                <a:gd name="connsiteX28" fmla="*/ 273698 w 313198"/>
                <a:gd name="connsiteY28" fmla="*/ 613175 h 613622"/>
                <a:gd name="connsiteX29" fmla="*/ 275843 w 313198"/>
                <a:gd name="connsiteY29" fmla="*/ 604926 h 613622"/>
                <a:gd name="connsiteX30" fmla="*/ 273698 w 313198"/>
                <a:gd name="connsiteY30" fmla="*/ 552392 h 613622"/>
                <a:gd name="connsiteX31" fmla="*/ 240985 w 313198"/>
                <a:gd name="connsiteY31" fmla="*/ 395970 h 613622"/>
                <a:gd name="connsiteX32" fmla="*/ 221895 w 313198"/>
                <a:gd name="connsiteY32" fmla="*/ 302451 h 613622"/>
                <a:gd name="connsiteX33" fmla="*/ 222366 w 313198"/>
                <a:gd name="connsiteY33" fmla="*/ 291139 h 613622"/>
                <a:gd name="connsiteX34" fmla="*/ 225831 w 313198"/>
                <a:gd name="connsiteY34" fmla="*/ 290361 h 613622"/>
                <a:gd name="connsiteX35" fmla="*/ 234363 w 313198"/>
                <a:gd name="connsiteY35" fmla="*/ 305209 h 613622"/>
                <a:gd name="connsiteX36" fmla="*/ 250719 w 313198"/>
                <a:gd name="connsiteY36" fmla="*/ 349635 h 613622"/>
                <a:gd name="connsiteX37" fmla="*/ 272402 w 313198"/>
                <a:gd name="connsiteY37" fmla="*/ 389748 h 613622"/>
                <a:gd name="connsiteX38" fmla="*/ 295805 w 313198"/>
                <a:gd name="connsiteY38" fmla="*/ 394650 h 613622"/>
                <a:gd name="connsiteX39" fmla="*/ 292883 w 313198"/>
                <a:gd name="connsiteY39" fmla="*/ 390691 h 613622"/>
                <a:gd name="connsiteX40" fmla="*/ 274075 w 313198"/>
                <a:gd name="connsiteY40" fmla="*/ 366415 h 613622"/>
                <a:gd name="connsiteX41" fmla="*/ 252227 w 313198"/>
                <a:gd name="connsiteY41" fmla="*/ 309875 h 613622"/>
                <a:gd name="connsiteX42" fmla="*/ 236743 w 313198"/>
                <a:gd name="connsiteY42" fmla="*/ 276361 h 613622"/>
                <a:gd name="connsiteX43" fmla="*/ 228306 w 313198"/>
                <a:gd name="connsiteY43" fmla="*/ 270139 h 613622"/>
                <a:gd name="connsiteX44" fmla="*/ 214188 w 313198"/>
                <a:gd name="connsiteY44" fmla="*/ 263776 h 613622"/>
                <a:gd name="connsiteX45" fmla="*/ 195899 w 313198"/>
                <a:gd name="connsiteY45" fmla="*/ 241504 h 613622"/>
                <a:gd name="connsiteX46" fmla="*/ 145887 w 313198"/>
                <a:gd name="connsiteY46" fmla="*/ 164294 h 613622"/>
                <a:gd name="connsiteX47" fmla="*/ 126609 w 313198"/>
                <a:gd name="connsiteY47" fmla="*/ 130120 h 613622"/>
                <a:gd name="connsiteX48" fmla="*/ 124063 w 313198"/>
                <a:gd name="connsiteY48" fmla="*/ 120151 h 613622"/>
                <a:gd name="connsiteX49" fmla="*/ 126609 w 313198"/>
                <a:gd name="connsiteY49" fmla="*/ 118595 h 613622"/>
                <a:gd name="connsiteX50" fmla="*/ 145887 w 313198"/>
                <a:gd name="connsiteY50" fmla="*/ 138440 h 613622"/>
                <a:gd name="connsiteX51" fmla="*/ 238393 w 313198"/>
                <a:gd name="connsiteY51" fmla="*/ 257389 h 613622"/>
                <a:gd name="connsiteX52" fmla="*/ 291115 w 313198"/>
                <a:gd name="connsiteY52" fmla="*/ 340538 h 613622"/>
                <a:gd name="connsiteX53" fmla="*/ 301909 w 313198"/>
                <a:gd name="connsiteY53" fmla="*/ 353406 h 613622"/>
                <a:gd name="connsiteX54" fmla="*/ 313199 w 313198"/>
                <a:gd name="connsiteY54" fmla="*/ 354796 h 613622"/>
                <a:gd name="connsiteX55" fmla="*/ 313199 w 313198"/>
                <a:gd name="connsiteY55" fmla="*/ 344379 h 613622"/>
                <a:gd name="connsiteX56" fmla="*/ 297384 w 313198"/>
                <a:gd name="connsiteY56" fmla="*/ 307094 h 613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313198" h="613622">
                  <a:moveTo>
                    <a:pt x="297384" y="307094"/>
                  </a:moveTo>
                  <a:cubicBezTo>
                    <a:pt x="292364" y="293707"/>
                    <a:pt x="287509" y="280038"/>
                    <a:pt x="294721" y="265708"/>
                  </a:cubicBezTo>
                  <a:cubicBezTo>
                    <a:pt x="294815" y="265520"/>
                    <a:pt x="294203" y="264954"/>
                    <a:pt x="293543" y="264011"/>
                  </a:cubicBezTo>
                  <a:cubicBezTo>
                    <a:pt x="278907" y="272732"/>
                    <a:pt x="270799" y="262338"/>
                    <a:pt x="263140" y="252463"/>
                  </a:cubicBezTo>
                  <a:cubicBezTo>
                    <a:pt x="257860" y="245675"/>
                    <a:pt x="254396" y="237474"/>
                    <a:pt x="249187" y="230639"/>
                  </a:cubicBezTo>
                  <a:cubicBezTo>
                    <a:pt x="243413" y="223050"/>
                    <a:pt x="236790" y="216027"/>
                    <a:pt x="230050" y="209262"/>
                  </a:cubicBezTo>
                  <a:cubicBezTo>
                    <a:pt x="225972" y="205162"/>
                    <a:pt x="219798" y="202828"/>
                    <a:pt x="216592" y="198280"/>
                  </a:cubicBezTo>
                  <a:cubicBezTo>
                    <a:pt x="205209" y="182135"/>
                    <a:pt x="194980" y="165190"/>
                    <a:pt x="183785" y="148904"/>
                  </a:cubicBezTo>
                  <a:cubicBezTo>
                    <a:pt x="175701" y="137120"/>
                    <a:pt x="167075" y="125642"/>
                    <a:pt x="158049" y="114565"/>
                  </a:cubicBezTo>
                  <a:cubicBezTo>
                    <a:pt x="155527" y="111478"/>
                    <a:pt x="150672" y="108697"/>
                    <a:pt x="146830" y="108626"/>
                  </a:cubicBezTo>
                  <a:cubicBezTo>
                    <a:pt x="138110" y="108461"/>
                    <a:pt x="135494" y="107259"/>
                    <a:pt x="134905" y="98445"/>
                  </a:cubicBezTo>
                  <a:cubicBezTo>
                    <a:pt x="133538" y="78011"/>
                    <a:pt x="121895" y="64318"/>
                    <a:pt x="105633" y="53806"/>
                  </a:cubicBezTo>
                  <a:cubicBezTo>
                    <a:pt x="103276" y="52274"/>
                    <a:pt x="98044" y="51284"/>
                    <a:pt x="97030" y="52510"/>
                  </a:cubicBezTo>
                  <a:cubicBezTo>
                    <a:pt x="95192" y="54678"/>
                    <a:pt x="94014" y="59581"/>
                    <a:pt x="95286" y="61749"/>
                  </a:cubicBezTo>
                  <a:cubicBezTo>
                    <a:pt x="99293" y="68607"/>
                    <a:pt x="104007" y="75277"/>
                    <a:pt x="109474" y="81028"/>
                  </a:cubicBezTo>
                  <a:cubicBezTo>
                    <a:pt x="116309" y="88192"/>
                    <a:pt x="121094" y="95711"/>
                    <a:pt x="121023" y="108202"/>
                  </a:cubicBezTo>
                  <a:cubicBezTo>
                    <a:pt x="115744" y="104879"/>
                    <a:pt x="111619" y="103135"/>
                    <a:pt x="108602" y="100212"/>
                  </a:cubicBezTo>
                  <a:cubicBezTo>
                    <a:pt x="92930" y="85105"/>
                    <a:pt x="77540" y="69715"/>
                    <a:pt x="62032" y="54419"/>
                  </a:cubicBezTo>
                  <a:cubicBezTo>
                    <a:pt x="45652" y="38275"/>
                    <a:pt x="29390" y="21989"/>
                    <a:pt x="12798" y="6081"/>
                  </a:cubicBezTo>
                  <a:cubicBezTo>
                    <a:pt x="9922" y="3323"/>
                    <a:pt x="5656" y="1980"/>
                    <a:pt x="2027" y="0"/>
                  </a:cubicBezTo>
                  <a:cubicBezTo>
                    <a:pt x="1343" y="683"/>
                    <a:pt x="660" y="1367"/>
                    <a:pt x="0" y="2050"/>
                  </a:cubicBezTo>
                  <a:cubicBezTo>
                    <a:pt x="2098" y="6623"/>
                    <a:pt x="3465" y="11713"/>
                    <a:pt x="6387" y="15649"/>
                  </a:cubicBezTo>
                  <a:cubicBezTo>
                    <a:pt x="23686" y="38840"/>
                    <a:pt x="40537" y="62409"/>
                    <a:pt x="59062" y="84586"/>
                  </a:cubicBezTo>
                  <a:cubicBezTo>
                    <a:pt x="92623" y="124747"/>
                    <a:pt x="125077" y="165755"/>
                    <a:pt x="149328" y="212185"/>
                  </a:cubicBezTo>
                  <a:cubicBezTo>
                    <a:pt x="181735" y="274240"/>
                    <a:pt x="204949" y="340137"/>
                    <a:pt x="225713" y="406929"/>
                  </a:cubicBezTo>
                  <a:cubicBezTo>
                    <a:pt x="236932" y="443012"/>
                    <a:pt x="237969" y="480863"/>
                    <a:pt x="246312" y="517417"/>
                  </a:cubicBezTo>
                  <a:cubicBezTo>
                    <a:pt x="252722" y="545534"/>
                    <a:pt x="259062" y="573651"/>
                    <a:pt x="265756" y="601697"/>
                  </a:cubicBezTo>
                  <a:cubicBezTo>
                    <a:pt x="266769" y="605892"/>
                    <a:pt x="269621" y="609663"/>
                    <a:pt x="271600" y="613623"/>
                  </a:cubicBezTo>
                  <a:cubicBezTo>
                    <a:pt x="272308" y="613481"/>
                    <a:pt x="272991" y="613316"/>
                    <a:pt x="273698" y="613175"/>
                  </a:cubicBezTo>
                  <a:cubicBezTo>
                    <a:pt x="274452" y="610417"/>
                    <a:pt x="275914" y="607660"/>
                    <a:pt x="275843" y="604926"/>
                  </a:cubicBezTo>
                  <a:cubicBezTo>
                    <a:pt x="275442" y="587391"/>
                    <a:pt x="276927" y="569432"/>
                    <a:pt x="273698" y="552392"/>
                  </a:cubicBezTo>
                  <a:cubicBezTo>
                    <a:pt x="263776" y="500071"/>
                    <a:pt x="251945" y="448103"/>
                    <a:pt x="240985" y="395970"/>
                  </a:cubicBezTo>
                  <a:cubicBezTo>
                    <a:pt x="234457" y="364836"/>
                    <a:pt x="228070" y="333656"/>
                    <a:pt x="221895" y="302451"/>
                  </a:cubicBezTo>
                  <a:cubicBezTo>
                    <a:pt x="221188" y="298845"/>
                    <a:pt x="222154" y="294909"/>
                    <a:pt x="222366" y="291139"/>
                  </a:cubicBezTo>
                  <a:cubicBezTo>
                    <a:pt x="223521" y="290879"/>
                    <a:pt x="224676" y="290620"/>
                    <a:pt x="225831" y="290361"/>
                  </a:cubicBezTo>
                  <a:cubicBezTo>
                    <a:pt x="228730" y="295286"/>
                    <a:pt x="232336" y="299953"/>
                    <a:pt x="234363" y="305209"/>
                  </a:cubicBezTo>
                  <a:cubicBezTo>
                    <a:pt x="240090" y="319915"/>
                    <a:pt x="244332" y="335235"/>
                    <a:pt x="250719" y="349635"/>
                  </a:cubicBezTo>
                  <a:cubicBezTo>
                    <a:pt x="256847" y="363517"/>
                    <a:pt x="264082" y="377092"/>
                    <a:pt x="272402" y="389748"/>
                  </a:cubicBezTo>
                  <a:cubicBezTo>
                    <a:pt x="277917" y="398138"/>
                    <a:pt x="285789" y="398728"/>
                    <a:pt x="295805" y="394650"/>
                  </a:cubicBezTo>
                  <a:cubicBezTo>
                    <a:pt x="294792" y="393236"/>
                    <a:pt x="294132" y="391468"/>
                    <a:pt x="292883" y="390691"/>
                  </a:cubicBezTo>
                  <a:cubicBezTo>
                    <a:pt x="283644" y="384869"/>
                    <a:pt x="278011" y="376055"/>
                    <a:pt x="274075" y="366415"/>
                  </a:cubicBezTo>
                  <a:cubicBezTo>
                    <a:pt x="266439" y="347726"/>
                    <a:pt x="259793" y="328612"/>
                    <a:pt x="252227" y="309875"/>
                  </a:cubicBezTo>
                  <a:cubicBezTo>
                    <a:pt x="247632" y="298468"/>
                    <a:pt x="242376" y="287297"/>
                    <a:pt x="236743" y="276361"/>
                  </a:cubicBezTo>
                  <a:cubicBezTo>
                    <a:pt x="235305" y="273557"/>
                    <a:pt x="231417" y="271742"/>
                    <a:pt x="228306" y="270139"/>
                  </a:cubicBezTo>
                  <a:cubicBezTo>
                    <a:pt x="223686" y="267782"/>
                    <a:pt x="217653" y="267170"/>
                    <a:pt x="214188" y="263776"/>
                  </a:cubicBezTo>
                  <a:cubicBezTo>
                    <a:pt x="207330" y="257106"/>
                    <a:pt x="201202" y="249493"/>
                    <a:pt x="195899" y="241504"/>
                  </a:cubicBezTo>
                  <a:cubicBezTo>
                    <a:pt x="178930" y="215979"/>
                    <a:pt x="162267" y="190219"/>
                    <a:pt x="145887" y="164294"/>
                  </a:cubicBezTo>
                  <a:cubicBezTo>
                    <a:pt x="138911" y="153241"/>
                    <a:pt x="132760" y="141669"/>
                    <a:pt x="126609" y="130120"/>
                  </a:cubicBezTo>
                  <a:cubicBezTo>
                    <a:pt x="125030" y="127174"/>
                    <a:pt x="124888" y="123498"/>
                    <a:pt x="124063" y="120151"/>
                  </a:cubicBezTo>
                  <a:cubicBezTo>
                    <a:pt x="124912" y="119632"/>
                    <a:pt x="125760" y="119114"/>
                    <a:pt x="126609" y="118595"/>
                  </a:cubicBezTo>
                  <a:cubicBezTo>
                    <a:pt x="133066" y="125171"/>
                    <a:pt x="140207" y="131228"/>
                    <a:pt x="145887" y="138440"/>
                  </a:cubicBezTo>
                  <a:cubicBezTo>
                    <a:pt x="176998" y="177893"/>
                    <a:pt x="208296" y="217181"/>
                    <a:pt x="238393" y="257389"/>
                  </a:cubicBezTo>
                  <a:cubicBezTo>
                    <a:pt x="258049" y="283667"/>
                    <a:pt x="277610" y="310205"/>
                    <a:pt x="291115" y="340538"/>
                  </a:cubicBezTo>
                  <a:cubicBezTo>
                    <a:pt x="293330" y="345510"/>
                    <a:pt x="297526" y="350130"/>
                    <a:pt x="301909" y="353406"/>
                  </a:cubicBezTo>
                  <a:cubicBezTo>
                    <a:pt x="304549" y="355362"/>
                    <a:pt x="309357" y="354443"/>
                    <a:pt x="313199" y="354796"/>
                  </a:cubicBezTo>
                  <a:cubicBezTo>
                    <a:pt x="313199" y="351332"/>
                    <a:pt x="313199" y="347867"/>
                    <a:pt x="313199" y="344379"/>
                  </a:cubicBezTo>
                  <a:cubicBezTo>
                    <a:pt x="307848" y="331959"/>
                    <a:pt x="302121" y="319727"/>
                    <a:pt x="297384" y="307094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4">
              <a:extLst>
                <a:ext uri="{FF2B5EF4-FFF2-40B4-BE49-F238E27FC236}">
                  <a16:creationId xmlns:a16="http://schemas.microsoft.com/office/drawing/2014/main" xmlns="" id="{AD267047-DD5C-4BDD-BFEE-9F23820B7C99}"/>
                </a:ext>
              </a:extLst>
            </p:cNvPr>
            <p:cNvSpPr/>
            <p:nvPr/>
          </p:nvSpPr>
          <p:spPr>
            <a:xfrm>
              <a:off x="720533" y="2084489"/>
              <a:ext cx="230932" cy="61420"/>
            </a:xfrm>
            <a:custGeom>
              <a:avLst/>
              <a:gdLst>
                <a:gd name="connsiteX0" fmla="*/ 21640 w 230932"/>
                <a:gd name="connsiteY0" fmla="*/ 61089 h 61420"/>
                <a:gd name="connsiteX1" fmla="*/ 91543 w 230932"/>
                <a:gd name="connsiteY1" fmla="*/ 53830 h 61420"/>
                <a:gd name="connsiteX2" fmla="*/ 190294 w 230932"/>
                <a:gd name="connsiteY2" fmla="*/ 51803 h 61420"/>
                <a:gd name="connsiteX3" fmla="*/ 219754 w 230932"/>
                <a:gd name="connsiteY3" fmla="*/ 48975 h 61420"/>
                <a:gd name="connsiteX4" fmla="*/ 228192 w 230932"/>
                <a:gd name="connsiteY4" fmla="*/ 32359 h 61420"/>
                <a:gd name="connsiteX5" fmla="*/ 206438 w 230932"/>
                <a:gd name="connsiteY5" fmla="*/ 0 h 61420"/>
                <a:gd name="connsiteX6" fmla="*/ 201984 w 230932"/>
                <a:gd name="connsiteY6" fmla="*/ 0 h 61420"/>
                <a:gd name="connsiteX7" fmla="*/ 204883 w 230932"/>
                <a:gd name="connsiteY7" fmla="*/ 11949 h 61420"/>
                <a:gd name="connsiteX8" fmla="*/ 198637 w 230932"/>
                <a:gd name="connsiteY8" fmla="*/ 27787 h 61420"/>
                <a:gd name="connsiteX9" fmla="*/ 174880 w 230932"/>
                <a:gd name="connsiteY9" fmla="*/ 32548 h 61420"/>
                <a:gd name="connsiteX10" fmla="*/ 46834 w 230932"/>
                <a:gd name="connsiteY10" fmla="*/ 20057 h 61420"/>
                <a:gd name="connsiteX11" fmla="*/ 14593 w 230932"/>
                <a:gd name="connsiteY11" fmla="*/ 15696 h 61420"/>
                <a:gd name="connsiteX12" fmla="*/ 27 w 230932"/>
                <a:gd name="connsiteY12" fmla="*/ 29036 h 61420"/>
                <a:gd name="connsiteX13" fmla="*/ 1512 w 230932"/>
                <a:gd name="connsiteY13" fmla="*/ 47466 h 61420"/>
                <a:gd name="connsiteX14" fmla="*/ 21640 w 230932"/>
                <a:gd name="connsiteY14" fmla="*/ 61089 h 61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30932" h="61420">
                  <a:moveTo>
                    <a:pt x="21640" y="61089"/>
                  </a:moveTo>
                  <a:cubicBezTo>
                    <a:pt x="44878" y="58190"/>
                    <a:pt x="68163" y="54938"/>
                    <a:pt x="91543" y="53830"/>
                  </a:cubicBezTo>
                  <a:cubicBezTo>
                    <a:pt x="124421" y="52251"/>
                    <a:pt x="157369" y="52628"/>
                    <a:pt x="190294" y="51803"/>
                  </a:cubicBezTo>
                  <a:cubicBezTo>
                    <a:pt x="200145" y="51544"/>
                    <a:pt x="210044" y="50554"/>
                    <a:pt x="219754" y="48975"/>
                  </a:cubicBezTo>
                  <a:cubicBezTo>
                    <a:pt x="230855" y="47160"/>
                    <a:pt x="233730" y="42022"/>
                    <a:pt x="228192" y="32359"/>
                  </a:cubicBezTo>
                  <a:cubicBezTo>
                    <a:pt x="221758" y="21117"/>
                    <a:pt x="213768" y="10747"/>
                    <a:pt x="206438" y="0"/>
                  </a:cubicBezTo>
                  <a:cubicBezTo>
                    <a:pt x="204953" y="0"/>
                    <a:pt x="203469" y="0"/>
                    <a:pt x="201984" y="0"/>
                  </a:cubicBezTo>
                  <a:cubicBezTo>
                    <a:pt x="202926" y="3983"/>
                    <a:pt x="203398" y="8178"/>
                    <a:pt x="204883" y="11949"/>
                  </a:cubicBezTo>
                  <a:cubicBezTo>
                    <a:pt x="208159" y="20222"/>
                    <a:pt x="207075" y="24935"/>
                    <a:pt x="198637" y="27787"/>
                  </a:cubicBezTo>
                  <a:cubicBezTo>
                    <a:pt x="191025" y="30356"/>
                    <a:pt x="182870" y="32171"/>
                    <a:pt x="174880" y="32548"/>
                  </a:cubicBezTo>
                  <a:cubicBezTo>
                    <a:pt x="131633" y="34622"/>
                    <a:pt x="89210" y="27622"/>
                    <a:pt x="46834" y="20057"/>
                  </a:cubicBezTo>
                  <a:cubicBezTo>
                    <a:pt x="36158" y="18148"/>
                    <a:pt x="25387" y="16356"/>
                    <a:pt x="14593" y="15696"/>
                  </a:cubicBezTo>
                  <a:cubicBezTo>
                    <a:pt x="4293" y="15060"/>
                    <a:pt x="287" y="19067"/>
                    <a:pt x="27" y="29036"/>
                  </a:cubicBezTo>
                  <a:cubicBezTo>
                    <a:pt x="-138" y="35164"/>
                    <a:pt x="452" y="41409"/>
                    <a:pt x="1512" y="47466"/>
                  </a:cubicBezTo>
                  <a:cubicBezTo>
                    <a:pt x="3539" y="59251"/>
                    <a:pt x="9643" y="62574"/>
                    <a:pt x="21640" y="61089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5">
              <a:extLst>
                <a:ext uri="{FF2B5EF4-FFF2-40B4-BE49-F238E27FC236}">
                  <a16:creationId xmlns:a16="http://schemas.microsoft.com/office/drawing/2014/main" xmlns="" id="{F05ECF9E-1642-415E-8471-EF623A0ACA17}"/>
                </a:ext>
              </a:extLst>
            </p:cNvPr>
            <p:cNvSpPr/>
            <p:nvPr/>
          </p:nvSpPr>
          <p:spPr>
            <a:xfrm>
              <a:off x="517440" y="2721140"/>
              <a:ext cx="900505" cy="1154323"/>
            </a:xfrm>
            <a:custGeom>
              <a:avLst/>
              <a:gdLst>
                <a:gd name="connsiteX0" fmla="*/ 894354 w 900505"/>
                <a:gd name="connsiteY0" fmla="*/ 849656 h 1154323"/>
                <a:gd name="connsiteX1" fmla="*/ 886671 w 900505"/>
                <a:gd name="connsiteY1" fmla="*/ 839027 h 1154323"/>
                <a:gd name="connsiteX2" fmla="*/ 880896 w 900505"/>
                <a:gd name="connsiteY2" fmla="*/ 790477 h 1154323"/>
                <a:gd name="connsiteX3" fmla="*/ 876253 w 900505"/>
                <a:gd name="connsiteY3" fmla="*/ 700752 h 1154323"/>
                <a:gd name="connsiteX4" fmla="*/ 858059 w 900505"/>
                <a:gd name="connsiteY4" fmla="*/ 573955 h 1154323"/>
                <a:gd name="connsiteX5" fmla="*/ 842433 w 900505"/>
                <a:gd name="connsiteY5" fmla="*/ 523213 h 1154323"/>
                <a:gd name="connsiteX6" fmla="*/ 835952 w 900505"/>
                <a:gd name="connsiteY6" fmla="*/ 517014 h 1154323"/>
                <a:gd name="connsiteX7" fmla="*/ 830390 w 900505"/>
                <a:gd name="connsiteY7" fmla="*/ 524862 h 1154323"/>
                <a:gd name="connsiteX8" fmla="*/ 828268 w 900505"/>
                <a:gd name="connsiteY8" fmla="*/ 551306 h 1154323"/>
                <a:gd name="connsiteX9" fmla="*/ 830272 w 900505"/>
                <a:gd name="connsiteY9" fmla="*/ 578433 h 1154323"/>
                <a:gd name="connsiteX10" fmla="*/ 828174 w 900505"/>
                <a:gd name="connsiteY10" fmla="*/ 578763 h 1154323"/>
                <a:gd name="connsiteX11" fmla="*/ 816791 w 900505"/>
                <a:gd name="connsiteY11" fmla="*/ 542279 h 1154323"/>
                <a:gd name="connsiteX12" fmla="*/ 770833 w 900505"/>
                <a:gd name="connsiteY12" fmla="*/ 409496 h 1154323"/>
                <a:gd name="connsiteX13" fmla="*/ 733100 w 900505"/>
                <a:gd name="connsiteY13" fmla="*/ 320149 h 1154323"/>
                <a:gd name="connsiteX14" fmla="*/ 727090 w 900505"/>
                <a:gd name="connsiteY14" fmla="*/ 301648 h 1154323"/>
                <a:gd name="connsiteX15" fmla="*/ 729188 w 900505"/>
                <a:gd name="connsiteY15" fmla="*/ 300634 h 1154323"/>
                <a:gd name="connsiteX16" fmla="*/ 737106 w 900505"/>
                <a:gd name="connsiteY16" fmla="*/ 312725 h 1154323"/>
                <a:gd name="connsiteX17" fmla="*/ 785633 w 900505"/>
                <a:gd name="connsiteY17" fmla="*/ 404452 h 1154323"/>
                <a:gd name="connsiteX18" fmla="*/ 828009 w 900505"/>
                <a:gd name="connsiteY18" fmla="*/ 477490 h 1154323"/>
                <a:gd name="connsiteX19" fmla="*/ 837107 w 900505"/>
                <a:gd name="connsiteY19" fmla="*/ 486800 h 1154323"/>
                <a:gd name="connsiteX20" fmla="*/ 831262 w 900505"/>
                <a:gd name="connsiteY20" fmla="*/ 455171 h 1154323"/>
                <a:gd name="connsiteX21" fmla="*/ 773449 w 900505"/>
                <a:gd name="connsiteY21" fmla="*/ 329458 h 1154323"/>
                <a:gd name="connsiteX22" fmla="*/ 725676 w 900505"/>
                <a:gd name="connsiteY22" fmla="*/ 251023 h 1154323"/>
                <a:gd name="connsiteX23" fmla="*/ 716531 w 900505"/>
                <a:gd name="connsiteY23" fmla="*/ 241525 h 1154323"/>
                <a:gd name="connsiteX24" fmla="*/ 714434 w 900505"/>
                <a:gd name="connsiteY24" fmla="*/ 242868 h 1154323"/>
                <a:gd name="connsiteX25" fmla="*/ 716696 w 900505"/>
                <a:gd name="connsiteY25" fmla="*/ 254181 h 1154323"/>
                <a:gd name="connsiteX26" fmla="*/ 718535 w 900505"/>
                <a:gd name="connsiteY26" fmla="*/ 271716 h 1154323"/>
                <a:gd name="connsiteX27" fmla="*/ 712336 w 900505"/>
                <a:gd name="connsiteY27" fmla="*/ 280554 h 1154323"/>
                <a:gd name="connsiteX28" fmla="*/ 703522 w 900505"/>
                <a:gd name="connsiteY28" fmla="*/ 298490 h 1154323"/>
                <a:gd name="connsiteX29" fmla="*/ 722942 w 900505"/>
                <a:gd name="connsiteY29" fmla="*/ 362147 h 1154323"/>
                <a:gd name="connsiteX30" fmla="*/ 756503 w 900505"/>
                <a:gd name="connsiteY30" fmla="*/ 490689 h 1154323"/>
                <a:gd name="connsiteX31" fmla="*/ 761547 w 900505"/>
                <a:gd name="connsiteY31" fmla="*/ 561653 h 1154323"/>
                <a:gd name="connsiteX32" fmla="*/ 755914 w 900505"/>
                <a:gd name="connsiteY32" fmla="*/ 578457 h 1154323"/>
                <a:gd name="connsiteX33" fmla="*/ 745803 w 900505"/>
                <a:gd name="connsiteY33" fmla="*/ 560026 h 1154323"/>
                <a:gd name="connsiteX34" fmla="*/ 738214 w 900505"/>
                <a:gd name="connsiteY34" fmla="*/ 495991 h 1154323"/>
                <a:gd name="connsiteX35" fmla="*/ 691997 w 900505"/>
                <a:gd name="connsiteY35" fmla="*/ 335067 h 1154323"/>
                <a:gd name="connsiteX36" fmla="*/ 680943 w 900505"/>
                <a:gd name="connsiteY36" fmla="*/ 306126 h 1154323"/>
                <a:gd name="connsiteX37" fmla="*/ 687048 w 900505"/>
                <a:gd name="connsiteY37" fmla="*/ 286258 h 1154323"/>
                <a:gd name="connsiteX38" fmla="*/ 696333 w 900505"/>
                <a:gd name="connsiteY38" fmla="*/ 271669 h 1154323"/>
                <a:gd name="connsiteX39" fmla="*/ 693411 w 900505"/>
                <a:gd name="connsiteY39" fmla="*/ 234667 h 1154323"/>
                <a:gd name="connsiteX40" fmla="*/ 660345 w 900505"/>
                <a:gd name="connsiteY40" fmla="*/ 187884 h 1154323"/>
                <a:gd name="connsiteX41" fmla="*/ 674745 w 900505"/>
                <a:gd name="connsiteY41" fmla="*/ 235279 h 1154323"/>
                <a:gd name="connsiteX42" fmla="*/ 683017 w 900505"/>
                <a:gd name="connsiteY42" fmla="*/ 269689 h 1154323"/>
                <a:gd name="connsiteX43" fmla="*/ 672671 w 900505"/>
                <a:gd name="connsiteY43" fmla="*/ 279588 h 1154323"/>
                <a:gd name="connsiteX44" fmla="*/ 665247 w 900505"/>
                <a:gd name="connsiteY44" fmla="*/ 279281 h 1154323"/>
                <a:gd name="connsiteX45" fmla="*/ 654971 w 900505"/>
                <a:gd name="connsiteY45" fmla="*/ 290146 h 1154323"/>
                <a:gd name="connsiteX46" fmla="*/ 662796 w 900505"/>
                <a:gd name="connsiteY46" fmla="*/ 319277 h 1154323"/>
                <a:gd name="connsiteX47" fmla="*/ 689357 w 900505"/>
                <a:gd name="connsiteY47" fmla="*/ 390665 h 1154323"/>
                <a:gd name="connsiteX48" fmla="*/ 690182 w 900505"/>
                <a:gd name="connsiteY48" fmla="*/ 401294 h 1154323"/>
                <a:gd name="connsiteX49" fmla="*/ 691101 w 900505"/>
                <a:gd name="connsiteY49" fmla="*/ 413173 h 1154323"/>
                <a:gd name="connsiteX50" fmla="*/ 696852 w 900505"/>
                <a:gd name="connsiteY50" fmla="*/ 421822 h 1154323"/>
                <a:gd name="connsiteX51" fmla="*/ 706751 w 900505"/>
                <a:gd name="connsiteY51" fmla="*/ 471480 h 1154323"/>
                <a:gd name="connsiteX52" fmla="*/ 696758 w 900505"/>
                <a:gd name="connsiteY52" fmla="*/ 483477 h 1154323"/>
                <a:gd name="connsiteX53" fmla="*/ 685963 w 900505"/>
                <a:gd name="connsiteY53" fmla="*/ 471457 h 1154323"/>
                <a:gd name="connsiteX54" fmla="*/ 683630 w 900505"/>
                <a:gd name="connsiteY54" fmla="*/ 458353 h 1154323"/>
                <a:gd name="connsiteX55" fmla="*/ 641985 w 900505"/>
                <a:gd name="connsiteY55" fmla="*/ 314092 h 1154323"/>
                <a:gd name="connsiteX56" fmla="*/ 551389 w 900505"/>
                <a:gd name="connsiteY56" fmla="*/ 157811 h 1154323"/>
                <a:gd name="connsiteX57" fmla="*/ 515966 w 900505"/>
                <a:gd name="connsiteY57" fmla="*/ 115859 h 1154323"/>
                <a:gd name="connsiteX58" fmla="*/ 518629 w 900505"/>
                <a:gd name="connsiteY58" fmla="*/ 81897 h 1154323"/>
                <a:gd name="connsiteX59" fmla="*/ 528952 w 900505"/>
                <a:gd name="connsiteY59" fmla="*/ 72305 h 1154323"/>
                <a:gd name="connsiteX60" fmla="*/ 547712 w 900505"/>
                <a:gd name="connsiteY60" fmla="*/ 76854 h 1154323"/>
                <a:gd name="connsiteX61" fmla="*/ 562678 w 900505"/>
                <a:gd name="connsiteY61" fmla="*/ 90971 h 1154323"/>
                <a:gd name="connsiteX62" fmla="*/ 574250 w 900505"/>
                <a:gd name="connsiteY62" fmla="*/ 87672 h 1154323"/>
                <a:gd name="connsiteX63" fmla="*/ 575428 w 900505"/>
                <a:gd name="connsiteY63" fmla="*/ 74874 h 1154323"/>
                <a:gd name="connsiteX64" fmla="*/ 566779 w 900505"/>
                <a:gd name="connsiteY64" fmla="*/ 64999 h 1154323"/>
                <a:gd name="connsiteX65" fmla="*/ 509814 w 900505"/>
                <a:gd name="connsiteY65" fmla="*/ 34054 h 1154323"/>
                <a:gd name="connsiteX66" fmla="*/ 494542 w 900505"/>
                <a:gd name="connsiteY66" fmla="*/ 32475 h 1154323"/>
                <a:gd name="connsiteX67" fmla="*/ 477502 w 900505"/>
                <a:gd name="connsiteY67" fmla="*/ 31249 h 1154323"/>
                <a:gd name="connsiteX68" fmla="*/ 455607 w 900505"/>
                <a:gd name="connsiteY68" fmla="*/ 20549 h 1154323"/>
                <a:gd name="connsiteX69" fmla="*/ 420656 w 900505"/>
                <a:gd name="connsiteY69" fmla="*/ 1270 h 1154323"/>
                <a:gd name="connsiteX70" fmla="*/ 406868 w 900505"/>
                <a:gd name="connsiteY70" fmla="*/ 5088 h 1154323"/>
                <a:gd name="connsiteX71" fmla="*/ 401895 w 900505"/>
                <a:gd name="connsiteY71" fmla="*/ 12442 h 1154323"/>
                <a:gd name="connsiteX72" fmla="*/ 375805 w 900505"/>
                <a:gd name="connsiteY72" fmla="*/ 29529 h 1154323"/>
                <a:gd name="connsiteX73" fmla="*/ 310639 w 900505"/>
                <a:gd name="connsiteY73" fmla="*/ 28657 h 1154323"/>
                <a:gd name="connsiteX74" fmla="*/ 257328 w 900505"/>
                <a:gd name="connsiteY74" fmla="*/ 25711 h 1154323"/>
                <a:gd name="connsiteX75" fmla="*/ 187683 w 900505"/>
                <a:gd name="connsiteY75" fmla="*/ 47841 h 1154323"/>
                <a:gd name="connsiteX76" fmla="*/ 93905 w 900505"/>
                <a:gd name="connsiteY76" fmla="*/ 117792 h 1154323"/>
                <a:gd name="connsiteX77" fmla="*/ 79529 w 900505"/>
                <a:gd name="connsiteY77" fmla="*/ 137377 h 1154323"/>
                <a:gd name="connsiteX78" fmla="*/ 80330 w 900505"/>
                <a:gd name="connsiteY78" fmla="*/ 145319 h 1154323"/>
                <a:gd name="connsiteX79" fmla="*/ 87518 w 900505"/>
                <a:gd name="connsiteY79" fmla="*/ 145720 h 1154323"/>
                <a:gd name="connsiteX80" fmla="*/ 107858 w 900505"/>
                <a:gd name="connsiteY80" fmla="*/ 133724 h 1154323"/>
                <a:gd name="connsiteX81" fmla="*/ 171610 w 900505"/>
                <a:gd name="connsiteY81" fmla="*/ 81450 h 1154323"/>
                <a:gd name="connsiteX82" fmla="*/ 219713 w 900505"/>
                <a:gd name="connsiteY82" fmla="*/ 56161 h 1154323"/>
                <a:gd name="connsiteX83" fmla="*/ 306868 w 900505"/>
                <a:gd name="connsiteY83" fmla="*/ 53898 h 1154323"/>
                <a:gd name="connsiteX84" fmla="*/ 426312 w 900505"/>
                <a:gd name="connsiteY84" fmla="*/ 101577 h 1154323"/>
                <a:gd name="connsiteX85" fmla="*/ 428999 w 900505"/>
                <a:gd name="connsiteY85" fmla="*/ 108035 h 1154323"/>
                <a:gd name="connsiteX86" fmla="*/ 423036 w 900505"/>
                <a:gd name="connsiteY86" fmla="*/ 113149 h 1154323"/>
                <a:gd name="connsiteX87" fmla="*/ 412124 w 900505"/>
                <a:gd name="connsiteY87" fmla="*/ 111805 h 1154323"/>
                <a:gd name="connsiteX88" fmla="*/ 345614 w 900505"/>
                <a:gd name="connsiteY88" fmla="*/ 87035 h 1154323"/>
                <a:gd name="connsiteX89" fmla="*/ 276418 w 900505"/>
                <a:gd name="connsiteY89" fmla="*/ 74520 h 1154323"/>
                <a:gd name="connsiteX90" fmla="*/ 118110 w 900505"/>
                <a:gd name="connsiteY90" fmla="*/ 162218 h 1154323"/>
                <a:gd name="connsiteX91" fmla="*/ 44388 w 900505"/>
                <a:gd name="connsiteY91" fmla="*/ 371245 h 1154323"/>
                <a:gd name="connsiteX92" fmla="*/ 48301 w 900505"/>
                <a:gd name="connsiteY92" fmla="*/ 442397 h 1154323"/>
                <a:gd name="connsiteX93" fmla="*/ 80660 w 900505"/>
                <a:gd name="connsiteY93" fmla="*/ 566107 h 1154323"/>
                <a:gd name="connsiteX94" fmla="*/ 92609 w 900505"/>
                <a:gd name="connsiteY94" fmla="*/ 633583 h 1154323"/>
                <a:gd name="connsiteX95" fmla="*/ 111487 w 900505"/>
                <a:gd name="connsiteY95" fmla="*/ 632687 h 1154323"/>
                <a:gd name="connsiteX96" fmla="*/ 165246 w 900505"/>
                <a:gd name="connsiteY96" fmla="*/ 683547 h 1154323"/>
                <a:gd name="connsiteX97" fmla="*/ 184620 w 900505"/>
                <a:gd name="connsiteY97" fmla="*/ 713974 h 1154323"/>
                <a:gd name="connsiteX98" fmla="*/ 197205 w 900505"/>
                <a:gd name="connsiteY98" fmla="*/ 723873 h 1154323"/>
                <a:gd name="connsiteX99" fmla="*/ 240806 w 900505"/>
                <a:gd name="connsiteY99" fmla="*/ 722270 h 1154323"/>
                <a:gd name="connsiteX100" fmla="*/ 309767 w 900505"/>
                <a:gd name="connsiteY100" fmla="*/ 706102 h 1154323"/>
                <a:gd name="connsiteX101" fmla="*/ 328409 w 900505"/>
                <a:gd name="connsiteY101" fmla="*/ 690123 h 1154323"/>
                <a:gd name="connsiteX102" fmla="*/ 364846 w 900505"/>
                <a:gd name="connsiteY102" fmla="*/ 618947 h 1154323"/>
                <a:gd name="connsiteX103" fmla="*/ 371257 w 900505"/>
                <a:gd name="connsiteY103" fmla="*/ 607988 h 1154323"/>
                <a:gd name="connsiteX104" fmla="*/ 373637 w 900505"/>
                <a:gd name="connsiteY104" fmla="*/ 608553 h 1154323"/>
                <a:gd name="connsiteX105" fmla="*/ 377479 w 900505"/>
                <a:gd name="connsiteY105" fmla="*/ 655124 h 1154323"/>
                <a:gd name="connsiteX106" fmla="*/ 380047 w 900505"/>
                <a:gd name="connsiteY106" fmla="*/ 655195 h 1154323"/>
                <a:gd name="connsiteX107" fmla="*/ 383276 w 900505"/>
                <a:gd name="connsiteY107" fmla="*/ 648784 h 1154323"/>
                <a:gd name="connsiteX108" fmla="*/ 392633 w 900505"/>
                <a:gd name="connsiteY108" fmla="*/ 601247 h 1154323"/>
                <a:gd name="connsiteX109" fmla="*/ 386812 w 900505"/>
                <a:gd name="connsiteY109" fmla="*/ 566366 h 1154323"/>
                <a:gd name="connsiteX110" fmla="*/ 373213 w 900505"/>
                <a:gd name="connsiteY110" fmla="*/ 561723 h 1154323"/>
                <a:gd name="connsiteX111" fmla="*/ 357988 w 900505"/>
                <a:gd name="connsiteY111" fmla="*/ 572235 h 1154323"/>
                <a:gd name="connsiteX112" fmla="*/ 335504 w 900505"/>
                <a:gd name="connsiteY112" fmla="*/ 570396 h 1154323"/>
                <a:gd name="connsiteX113" fmla="*/ 326218 w 900505"/>
                <a:gd name="connsiteY113" fmla="*/ 560828 h 1154323"/>
                <a:gd name="connsiteX114" fmla="*/ 323342 w 900505"/>
                <a:gd name="connsiteY114" fmla="*/ 553710 h 1154323"/>
                <a:gd name="connsiteX115" fmla="*/ 330012 w 900505"/>
                <a:gd name="connsiteY115" fmla="*/ 551471 h 1154323"/>
                <a:gd name="connsiteX116" fmla="*/ 340429 w 900505"/>
                <a:gd name="connsiteY116" fmla="*/ 543741 h 1154323"/>
                <a:gd name="connsiteX117" fmla="*/ 343988 w 900505"/>
                <a:gd name="connsiteY117" fmla="*/ 524179 h 1154323"/>
                <a:gd name="connsiteX118" fmla="*/ 341231 w 900505"/>
                <a:gd name="connsiteY118" fmla="*/ 448525 h 1154323"/>
                <a:gd name="connsiteX119" fmla="*/ 320255 w 900505"/>
                <a:gd name="connsiteY119" fmla="*/ 346616 h 1154323"/>
                <a:gd name="connsiteX120" fmla="*/ 273660 w 900505"/>
                <a:gd name="connsiteY120" fmla="*/ 271598 h 1154323"/>
                <a:gd name="connsiteX121" fmla="*/ 242574 w 900505"/>
                <a:gd name="connsiteY121" fmla="*/ 265070 h 1154323"/>
                <a:gd name="connsiteX122" fmla="*/ 228409 w 900505"/>
                <a:gd name="connsiteY122" fmla="*/ 271480 h 1154323"/>
                <a:gd name="connsiteX123" fmla="*/ 185468 w 900505"/>
                <a:gd name="connsiteY123" fmla="*/ 291584 h 1154323"/>
                <a:gd name="connsiteX124" fmla="*/ 175593 w 900505"/>
                <a:gd name="connsiteY124" fmla="*/ 293729 h 1154323"/>
                <a:gd name="connsiteX125" fmla="*/ 174179 w 900505"/>
                <a:gd name="connsiteY125" fmla="*/ 291278 h 1154323"/>
                <a:gd name="connsiteX126" fmla="*/ 186434 w 900505"/>
                <a:gd name="connsiteY126" fmla="*/ 274120 h 1154323"/>
                <a:gd name="connsiteX127" fmla="*/ 195532 w 900505"/>
                <a:gd name="connsiteY127" fmla="*/ 247653 h 1154323"/>
                <a:gd name="connsiteX128" fmla="*/ 203144 w 900505"/>
                <a:gd name="connsiteY128" fmla="*/ 235279 h 1154323"/>
                <a:gd name="connsiteX129" fmla="*/ 238072 w 900505"/>
                <a:gd name="connsiteY129" fmla="*/ 229317 h 1154323"/>
                <a:gd name="connsiteX130" fmla="*/ 288721 w 900505"/>
                <a:gd name="connsiteY130" fmla="*/ 245131 h 1154323"/>
                <a:gd name="connsiteX131" fmla="*/ 332251 w 900505"/>
                <a:gd name="connsiteY131" fmla="*/ 311782 h 1154323"/>
                <a:gd name="connsiteX132" fmla="*/ 333264 w 900505"/>
                <a:gd name="connsiteY132" fmla="*/ 319701 h 1154323"/>
                <a:gd name="connsiteX133" fmla="*/ 333288 w 900505"/>
                <a:gd name="connsiteY133" fmla="*/ 343387 h 1154323"/>
                <a:gd name="connsiteX134" fmla="*/ 335339 w 900505"/>
                <a:gd name="connsiteY134" fmla="*/ 361110 h 1154323"/>
                <a:gd name="connsiteX135" fmla="*/ 337955 w 900505"/>
                <a:gd name="connsiteY135" fmla="*/ 361747 h 1154323"/>
                <a:gd name="connsiteX136" fmla="*/ 348607 w 900505"/>
                <a:gd name="connsiteY136" fmla="*/ 348219 h 1154323"/>
                <a:gd name="connsiteX137" fmla="*/ 361429 w 900505"/>
                <a:gd name="connsiteY137" fmla="*/ 347841 h 1154323"/>
                <a:gd name="connsiteX138" fmla="*/ 369324 w 900505"/>
                <a:gd name="connsiteY138" fmla="*/ 359413 h 1154323"/>
                <a:gd name="connsiteX139" fmla="*/ 391761 w 900505"/>
                <a:gd name="connsiteY139" fmla="*/ 401978 h 1154323"/>
                <a:gd name="connsiteX140" fmla="*/ 401589 w 900505"/>
                <a:gd name="connsiteY140" fmla="*/ 413856 h 1154323"/>
                <a:gd name="connsiteX141" fmla="*/ 410969 w 900505"/>
                <a:gd name="connsiteY141" fmla="*/ 414822 h 1154323"/>
                <a:gd name="connsiteX142" fmla="*/ 413774 w 900505"/>
                <a:gd name="connsiteY142" fmla="*/ 407516 h 1154323"/>
                <a:gd name="connsiteX143" fmla="*/ 410309 w 900505"/>
                <a:gd name="connsiteY143" fmla="*/ 394766 h 1154323"/>
                <a:gd name="connsiteX144" fmla="*/ 336918 w 900505"/>
                <a:gd name="connsiteY144" fmla="*/ 269100 h 1154323"/>
                <a:gd name="connsiteX145" fmla="*/ 275687 w 900505"/>
                <a:gd name="connsiteY145" fmla="*/ 219465 h 1154323"/>
                <a:gd name="connsiteX146" fmla="*/ 220608 w 900505"/>
                <a:gd name="connsiteY146" fmla="*/ 210839 h 1154323"/>
                <a:gd name="connsiteX147" fmla="*/ 205831 w 900505"/>
                <a:gd name="connsiteY147" fmla="*/ 209354 h 1154323"/>
                <a:gd name="connsiteX148" fmla="*/ 205312 w 900505"/>
                <a:gd name="connsiteY148" fmla="*/ 207092 h 1154323"/>
                <a:gd name="connsiteX149" fmla="*/ 211134 w 900505"/>
                <a:gd name="connsiteY149" fmla="*/ 202025 h 1154323"/>
                <a:gd name="connsiteX150" fmla="*/ 242008 w 900505"/>
                <a:gd name="connsiteY150" fmla="*/ 193304 h 1154323"/>
                <a:gd name="connsiteX151" fmla="*/ 307669 w 900505"/>
                <a:gd name="connsiteY151" fmla="*/ 198089 h 1154323"/>
                <a:gd name="connsiteX152" fmla="*/ 348442 w 900505"/>
                <a:gd name="connsiteY152" fmla="*/ 210721 h 1154323"/>
                <a:gd name="connsiteX153" fmla="*/ 358836 w 900505"/>
                <a:gd name="connsiteY153" fmla="*/ 226536 h 1154323"/>
                <a:gd name="connsiteX154" fmla="*/ 332251 w 900505"/>
                <a:gd name="connsiteY154" fmla="*/ 220974 h 1154323"/>
                <a:gd name="connsiteX155" fmla="*/ 330531 w 900505"/>
                <a:gd name="connsiteY155" fmla="*/ 223142 h 1154323"/>
                <a:gd name="connsiteX156" fmla="*/ 339604 w 900505"/>
                <a:gd name="connsiteY156" fmla="*/ 239569 h 1154323"/>
                <a:gd name="connsiteX157" fmla="*/ 390559 w 900505"/>
                <a:gd name="connsiteY157" fmla="*/ 317863 h 1154323"/>
                <a:gd name="connsiteX158" fmla="*/ 438591 w 900505"/>
                <a:gd name="connsiteY158" fmla="*/ 432758 h 1154323"/>
                <a:gd name="connsiteX159" fmla="*/ 450847 w 900505"/>
                <a:gd name="connsiteY159" fmla="*/ 543906 h 1154323"/>
                <a:gd name="connsiteX160" fmla="*/ 448325 w 900505"/>
                <a:gd name="connsiteY160" fmla="*/ 567427 h 1154323"/>
                <a:gd name="connsiteX161" fmla="*/ 445096 w 900505"/>
                <a:gd name="connsiteY161" fmla="*/ 572022 h 1154323"/>
                <a:gd name="connsiteX162" fmla="*/ 440194 w 900505"/>
                <a:gd name="connsiteY162" fmla="*/ 568252 h 1154323"/>
                <a:gd name="connsiteX163" fmla="*/ 434844 w 900505"/>
                <a:gd name="connsiteY163" fmla="*/ 553757 h 1154323"/>
                <a:gd name="connsiteX164" fmla="*/ 428598 w 900505"/>
                <a:gd name="connsiteY164" fmla="*/ 482180 h 1154323"/>
                <a:gd name="connsiteX165" fmla="*/ 424167 w 900505"/>
                <a:gd name="connsiteY165" fmla="*/ 443976 h 1154323"/>
                <a:gd name="connsiteX166" fmla="*/ 409296 w 900505"/>
                <a:gd name="connsiteY166" fmla="*/ 429482 h 1154323"/>
                <a:gd name="connsiteX167" fmla="*/ 391997 w 900505"/>
                <a:gd name="connsiteY167" fmla="*/ 420926 h 1154323"/>
                <a:gd name="connsiteX168" fmla="*/ 375452 w 900505"/>
                <a:gd name="connsiteY168" fmla="*/ 396698 h 1154323"/>
                <a:gd name="connsiteX169" fmla="*/ 361806 w 900505"/>
                <a:gd name="connsiteY169" fmla="*/ 368794 h 1154323"/>
                <a:gd name="connsiteX170" fmla="*/ 355819 w 900505"/>
                <a:gd name="connsiteY170" fmla="*/ 364009 h 1154323"/>
                <a:gd name="connsiteX171" fmla="*/ 352779 w 900505"/>
                <a:gd name="connsiteY171" fmla="*/ 370750 h 1154323"/>
                <a:gd name="connsiteX172" fmla="*/ 355395 w 900505"/>
                <a:gd name="connsiteY172" fmla="*/ 405372 h 1154323"/>
                <a:gd name="connsiteX173" fmla="*/ 366496 w 900505"/>
                <a:gd name="connsiteY173" fmla="*/ 504782 h 1154323"/>
                <a:gd name="connsiteX174" fmla="*/ 369890 w 900505"/>
                <a:gd name="connsiteY174" fmla="*/ 522152 h 1154323"/>
                <a:gd name="connsiteX175" fmla="*/ 376536 w 900505"/>
                <a:gd name="connsiteY175" fmla="*/ 529081 h 1154323"/>
                <a:gd name="connsiteX176" fmla="*/ 382664 w 900505"/>
                <a:gd name="connsiteY176" fmla="*/ 522482 h 1154323"/>
                <a:gd name="connsiteX177" fmla="*/ 386034 w 900505"/>
                <a:gd name="connsiteY177" fmla="*/ 494789 h 1154323"/>
                <a:gd name="connsiteX178" fmla="*/ 384290 w 900505"/>
                <a:gd name="connsiteY178" fmla="*/ 461464 h 1154323"/>
                <a:gd name="connsiteX179" fmla="*/ 386482 w 900505"/>
                <a:gd name="connsiteY179" fmla="*/ 452178 h 1154323"/>
                <a:gd name="connsiteX180" fmla="*/ 389121 w 900505"/>
                <a:gd name="connsiteY180" fmla="*/ 451824 h 1154323"/>
                <a:gd name="connsiteX181" fmla="*/ 394518 w 900505"/>
                <a:gd name="connsiteY181" fmla="*/ 460733 h 1154323"/>
                <a:gd name="connsiteX182" fmla="*/ 400434 w 900505"/>
                <a:gd name="connsiteY182" fmla="*/ 491207 h 1154323"/>
                <a:gd name="connsiteX183" fmla="*/ 405572 w 900505"/>
                <a:gd name="connsiteY183" fmla="*/ 602426 h 1154323"/>
                <a:gd name="connsiteX184" fmla="*/ 400340 w 900505"/>
                <a:gd name="connsiteY184" fmla="*/ 683783 h 1154323"/>
                <a:gd name="connsiteX185" fmla="*/ 392374 w 900505"/>
                <a:gd name="connsiteY185" fmla="*/ 714516 h 1154323"/>
                <a:gd name="connsiteX186" fmla="*/ 393128 w 900505"/>
                <a:gd name="connsiteY186" fmla="*/ 722105 h 1154323"/>
                <a:gd name="connsiteX187" fmla="*/ 400104 w 900505"/>
                <a:gd name="connsiteY187" fmla="*/ 720809 h 1154323"/>
                <a:gd name="connsiteX188" fmla="*/ 412242 w 900505"/>
                <a:gd name="connsiteY188" fmla="*/ 715129 h 1154323"/>
                <a:gd name="connsiteX189" fmla="*/ 407811 w 900505"/>
                <a:gd name="connsiteY189" fmla="*/ 731367 h 1154323"/>
                <a:gd name="connsiteX190" fmla="*/ 410945 w 900505"/>
                <a:gd name="connsiteY190" fmla="*/ 739004 h 1154323"/>
                <a:gd name="connsiteX191" fmla="*/ 418794 w 900505"/>
                <a:gd name="connsiteY191" fmla="*/ 736529 h 1154323"/>
                <a:gd name="connsiteX192" fmla="*/ 424097 w 900505"/>
                <a:gd name="connsiteY192" fmla="*/ 724485 h 1154323"/>
                <a:gd name="connsiteX193" fmla="*/ 427537 w 900505"/>
                <a:gd name="connsiteY193" fmla="*/ 683925 h 1154323"/>
                <a:gd name="connsiteX194" fmla="*/ 433571 w 900505"/>
                <a:gd name="connsiteY194" fmla="*/ 620550 h 1154323"/>
                <a:gd name="connsiteX195" fmla="*/ 454712 w 900505"/>
                <a:gd name="connsiteY195" fmla="*/ 596180 h 1154323"/>
                <a:gd name="connsiteX196" fmla="*/ 463809 w 900505"/>
                <a:gd name="connsiteY196" fmla="*/ 593069 h 1154323"/>
                <a:gd name="connsiteX197" fmla="*/ 477761 w 900505"/>
                <a:gd name="connsiteY197" fmla="*/ 574851 h 1154323"/>
                <a:gd name="connsiteX198" fmla="*/ 476960 w 900505"/>
                <a:gd name="connsiteY198" fmla="*/ 539333 h 1154323"/>
                <a:gd name="connsiteX199" fmla="*/ 468923 w 900505"/>
                <a:gd name="connsiteY199" fmla="*/ 476076 h 1154323"/>
                <a:gd name="connsiteX200" fmla="*/ 447759 w 900505"/>
                <a:gd name="connsiteY200" fmla="*/ 378574 h 1154323"/>
                <a:gd name="connsiteX201" fmla="*/ 416720 w 900505"/>
                <a:gd name="connsiteY201" fmla="*/ 312183 h 1154323"/>
                <a:gd name="connsiteX202" fmla="*/ 388815 w 900505"/>
                <a:gd name="connsiteY202" fmla="*/ 251966 h 1154323"/>
                <a:gd name="connsiteX203" fmla="*/ 390418 w 900505"/>
                <a:gd name="connsiteY203" fmla="*/ 250952 h 1154323"/>
                <a:gd name="connsiteX204" fmla="*/ 422494 w 900505"/>
                <a:gd name="connsiteY204" fmla="*/ 294129 h 1154323"/>
                <a:gd name="connsiteX205" fmla="*/ 462984 w 900505"/>
                <a:gd name="connsiteY205" fmla="*/ 382887 h 1154323"/>
                <a:gd name="connsiteX206" fmla="*/ 497488 w 900505"/>
                <a:gd name="connsiteY206" fmla="*/ 537542 h 1154323"/>
                <a:gd name="connsiteX207" fmla="*/ 501825 w 900505"/>
                <a:gd name="connsiteY207" fmla="*/ 553828 h 1154323"/>
                <a:gd name="connsiteX208" fmla="*/ 508942 w 900505"/>
                <a:gd name="connsiteY208" fmla="*/ 557952 h 1154323"/>
                <a:gd name="connsiteX209" fmla="*/ 529824 w 900505"/>
                <a:gd name="connsiteY209" fmla="*/ 569666 h 1154323"/>
                <a:gd name="connsiteX210" fmla="*/ 536187 w 900505"/>
                <a:gd name="connsiteY210" fmla="*/ 600752 h 1154323"/>
                <a:gd name="connsiteX211" fmla="*/ 526901 w 900505"/>
                <a:gd name="connsiteY211" fmla="*/ 738674 h 1154323"/>
                <a:gd name="connsiteX212" fmla="*/ 514881 w 900505"/>
                <a:gd name="connsiteY212" fmla="*/ 763020 h 1154323"/>
                <a:gd name="connsiteX213" fmla="*/ 506774 w 900505"/>
                <a:gd name="connsiteY213" fmla="*/ 766460 h 1154323"/>
                <a:gd name="connsiteX214" fmla="*/ 501542 w 900505"/>
                <a:gd name="connsiteY214" fmla="*/ 759531 h 1154323"/>
                <a:gd name="connsiteX215" fmla="*/ 502791 w 900505"/>
                <a:gd name="connsiteY215" fmla="*/ 742067 h 1154323"/>
                <a:gd name="connsiteX216" fmla="*/ 505266 w 900505"/>
                <a:gd name="connsiteY216" fmla="*/ 723873 h 1154323"/>
                <a:gd name="connsiteX217" fmla="*/ 498714 w 900505"/>
                <a:gd name="connsiteY217" fmla="*/ 714092 h 1154323"/>
                <a:gd name="connsiteX218" fmla="*/ 485845 w 900505"/>
                <a:gd name="connsiteY218" fmla="*/ 719206 h 1154323"/>
                <a:gd name="connsiteX219" fmla="*/ 482970 w 900505"/>
                <a:gd name="connsiteY219" fmla="*/ 726583 h 1154323"/>
                <a:gd name="connsiteX220" fmla="*/ 468546 w 900505"/>
                <a:gd name="connsiteY220" fmla="*/ 740300 h 1154323"/>
                <a:gd name="connsiteX221" fmla="*/ 452237 w 900505"/>
                <a:gd name="connsiteY221" fmla="*/ 747653 h 1154323"/>
                <a:gd name="connsiteX222" fmla="*/ 420161 w 900505"/>
                <a:gd name="connsiteY222" fmla="*/ 787271 h 1154323"/>
                <a:gd name="connsiteX223" fmla="*/ 398855 w 900505"/>
                <a:gd name="connsiteY223" fmla="*/ 812796 h 1154323"/>
                <a:gd name="connsiteX224" fmla="*/ 391737 w 900505"/>
                <a:gd name="connsiteY224" fmla="*/ 815270 h 1154323"/>
                <a:gd name="connsiteX225" fmla="*/ 390488 w 900505"/>
                <a:gd name="connsiteY225" fmla="*/ 807728 h 1154323"/>
                <a:gd name="connsiteX226" fmla="*/ 398973 w 900505"/>
                <a:gd name="connsiteY226" fmla="*/ 786470 h 1154323"/>
                <a:gd name="connsiteX227" fmla="*/ 394848 w 900505"/>
                <a:gd name="connsiteY227" fmla="*/ 742869 h 1154323"/>
                <a:gd name="connsiteX228" fmla="*/ 377266 w 900505"/>
                <a:gd name="connsiteY228" fmla="*/ 732805 h 1154323"/>
                <a:gd name="connsiteX229" fmla="*/ 363243 w 900505"/>
                <a:gd name="connsiteY229" fmla="*/ 747512 h 1154323"/>
                <a:gd name="connsiteX230" fmla="*/ 364681 w 900505"/>
                <a:gd name="connsiteY230" fmla="*/ 760639 h 1154323"/>
                <a:gd name="connsiteX231" fmla="*/ 375829 w 900505"/>
                <a:gd name="connsiteY231" fmla="*/ 759885 h 1154323"/>
                <a:gd name="connsiteX232" fmla="*/ 377856 w 900505"/>
                <a:gd name="connsiteY232" fmla="*/ 759037 h 1154323"/>
                <a:gd name="connsiteX233" fmla="*/ 385987 w 900505"/>
                <a:gd name="connsiteY233" fmla="*/ 759814 h 1154323"/>
                <a:gd name="connsiteX234" fmla="*/ 388155 w 900505"/>
                <a:gd name="connsiteY234" fmla="*/ 767710 h 1154323"/>
                <a:gd name="connsiteX235" fmla="*/ 374203 w 900505"/>
                <a:gd name="connsiteY235" fmla="*/ 787743 h 1154323"/>
                <a:gd name="connsiteX236" fmla="*/ 361994 w 900505"/>
                <a:gd name="connsiteY236" fmla="*/ 782416 h 1154323"/>
                <a:gd name="connsiteX237" fmla="*/ 347995 w 900505"/>
                <a:gd name="connsiteY237" fmla="*/ 776760 h 1154323"/>
                <a:gd name="connsiteX238" fmla="*/ 341537 w 900505"/>
                <a:gd name="connsiteY238" fmla="*/ 781733 h 1154323"/>
                <a:gd name="connsiteX239" fmla="*/ 254806 w 900505"/>
                <a:gd name="connsiteY239" fmla="*/ 801789 h 1154323"/>
                <a:gd name="connsiteX240" fmla="*/ 186788 w 900505"/>
                <a:gd name="connsiteY240" fmla="*/ 775322 h 1154323"/>
                <a:gd name="connsiteX241" fmla="*/ 174603 w 900505"/>
                <a:gd name="connsiteY241" fmla="*/ 769713 h 1154323"/>
                <a:gd name="connsiteX242" fmla="*/ 175074 w 900505"/>
                <a:gd name="connsiteY242" fmla="*/ 772353 h 1154323"/>
                <a:gd name="connsiteX243" fmla="*/ 178775 w 900505"/>
                <a:gd name="connsiteY243" fmla="*/ 776996 h 1154323"/>
                <a:gd name="connsiteX244" fmla="*/ 234820 w 900505"/>
                <a:gd name="connsiteY244" fmla="*/ 816072 h 1154323"/>
                <a:gd name="connsiteX245" fmla="*/ 303828 w 900505"/>
                <a:gd name="connsiteY245" fmla="*/ 837448 h 1154323"/>
                <a:gd name="connsiteX246" fmla="*/ 321009 w 900505"/>
                <a:gd name="connsiteY246" fmla="*/ 830448 h 1154323"/>
                <a:gd name="connsiteX247" fmla="*/ 331190 w 900505"/>
                <a:gd name="connsiteY247" fmla="*/ 823708 h 1154323"/>
                <a:gd name="connsiteX248" fmla="*/ 374792 w 900505"/>
                <a:gd name="connsiteY248" fmla="*/ 829199 h 1154323"/>
                <a:gd name="connsiteX249" fmla="*/ 384667 w 900505"/>
                <a:gd name="connsiteY249" fmla="*/ 839876 h 1154323"/>
                <a:gd name="connsiteX250" fmla="*/ 384808 w 900505"/>
                <a:gd name="connsiteY250" fmla="*/ 845862 h 1154323"/>
                <a:gd name="connsiteX251" fmla="*/ 379458 w 900505"/>
                <a:gd name="connsiteY251" fmla="*/ 846663 h 1154323"/>
                <a:gd name="connsiteX252" fmla="*/ 368829 w 900505"/>
                <a:gd name="connsiteY252" fmla="*/ 843458 h 1154323"/>
                <a:gd name="connsiteX253" fmla="*/ 326288 w 900505"/>
                <a:gd name="connsiteY253" fmla="*/ 849279 h 1154323"/>
                <a:gd name="connsiteX254" fmla="*/ 310733 w 900505"/>
                <a:gd name="connsiteY254" fmla="*/ 855808 h 1154323"/>
                <a:gd name="connsiteX255" fmla="*/ 228551 w 900505"/>
                <a:gd name="connsiteY255" fmla="*/ 846640 h 1154323"/>
                <a:gd name="connsiteX256" fmla="*/ 212548 w 900505"/>
                <a:gd name="connsiteY256" fmla="*/ 828280 h 1154323"/>
                <a:gd name="connsiteX257" fmla="*/ 205265 w 900505"/>
                <a:gd name="connsiteY257" fmla="*/ 824603 h 1154323"/>
                <a:gd name="connsiteX258" fmla="*/ 197936 w 900505"/>
                <a:gd name="connsiteY258" fmla="*/ 824792 h 1154323"/>
                <a:gd name="connsiteX259" fmla="*/ 186010 w 900505"/>
                <a:gd name="connsiteY259" fmla="*/ 817415 h 1154323"/>
                <a:gd name="connsiteX260" fmla="*/ 101871 w 900505"/>
                <a:gd name="connsiteY260" fmla="*/ 720290 h 1154323"/>
                <a:gd name="connsiteX261" fmla="*/ 51530 w 900505"/>
                <a:gd name="connsiteY261" fmla="*/ 657410 h 1154323"/>
                <a:gd name="connsiteX262" fmla="*/ 40924 w 900505"/>
                <a:gd name="connsiteY262" fmla="*/ 650269 h 1154323"/>
                <a:gd name="connsiteX263" fmla="*/ 39203 w 900505"/>
                <a:gd name="connsiteY263" fmla="*/ 651565 h 1154323"/>
                <a:gd name="connsiteX264" fmla="*/ 40523 w 900505"/>
                <a:gd name="connsiteY264" fmla="*/ 660710 h 1154323"/>
                <a:gd name="connsiteX265" fmla="*/ 50658 w 900505"/>
                <a:gd name="connsiteY265" fmla="*/ 682110 h 1154323"/>
                <a:gd name="connsiteX266" fmla="*/ 142244 w 900505"/>
                <a:gd name="connsiteY266" fmla="*/ 796534 h 1154323"/>
                <a:gd name="connsiteX267" fmla="*/ 214999 w 900505"/>
                <a:gd name="connsiteY267" fmla="*/ 855077 h 1154323"/>
                <a:gd name="connsiteX268" fmla="*/ 258294 w 900505"/>
                <a:gd name="connsiteY268" fmla="*/ 871033 h 1154323"/>
                <a:gd name="connsiteX269" fmla="*/ 329423 w 900505"/>
                <a:gd name="connsiteY269" fmla="*/ 872235 h 1154323"/>
                <a:gd name="connsiteX270" fmla="*/ 396852 w 900505"/>
                <a:gd name="connsiteY270" fmla="*/ 842987 h 1154323"/>
                <a:gd name="connsiteX271" fmla="*/ 436258 w 900505"/>
                <a:gd name="connsiteY271" fmla="*/ 795638 h 1154323"/>
                <a:gd name="connsiteX272" fmla="*/ 459284 w 900505"/>
                <a:gd name="connsiteY272" fmla="*/ 770467 h 1154323"/>
                <a:gd name="connsiteX273" fmla="*/ 466449 w 900505"/>
                <a:gd name="connsiteY273" fmla="*/ 768534 h 1154323"/>
                <a:gd name="connsiteX274" fmla="*/ 468947 w 900505"/>
                <a:gd name="connsiteY274" fmla="*/ 774733 h 1154323"/>
                <a:gd name="connsiteX275" fmla="*/ 464045 w 900505"/>
                <a:gd name="connsiteY275" fmla="*/ 796039 h 1154323"/>
                <a:gd name="connsiteX276" fmla="*/ 389239 w 900505"/>
                <a:gd name="connsiteY276" fmla="*/ 884160 h 1154323"/>
                <a:gd name="connsiteX277" fmla="*/ 353321 w 900505"/>
                <a:gd name="connsiteY277" fmla="*/ 896227 h 1154323"/>
                <a:gd name="connsiteX278" fmla="*/ 276300 w 900505"/>
                <a:gd name="connsiteY278" fmla="*/ 893211 h 1154323"/>
                <a:gd name="connsiteX279" fmla="*/ 173448 w 900505"/>
                <a:gd name="connsiteY279" fmla="*/ 858447 h 1154323"/>
                <a:gd name="connsiteX280" fmla="*/ 87990 w 900505"/>
                <a:gd name="connsiteY280" fmla="*/ 770891 h 1154323"/>
                <a:gd name="connsiteX281" fmla="*/ 40382 w 900505"/>
                <a:gd name="connsiteY281" fmla="*/ 694860 h 1154323"/>
                <a:gd name="connsiteX282" fmla="*/ 21787 w 900505"/>
                <a:gd name="connsiteY282" fmla="*/ 674120 h 1154323"/>
                <a:gd name="connsiteX283" fmla="*/ 17026 w 900505"/>
                <a:gd name="connsiteY283" fmla="*/ 660521 h 1154323"/>
                <a:gd name="connsiteX284" fmla="*/ 599 w 900505"/>
                <a:gd name="connsiteY284" fmla="*/ 608954 h 1154323"/>
                <a:gd name="connsiteX285" fmla="*/ 33 w 900505"/>
                <a:gd name="connsiteY285" fmla="*/ 614917 h 1154323"/>
                <a:gd name="connsiteX286" fmla="*/ 13703 w 900505"/>
                <a:gd name="connsiteY286" fmla="*/ 678433 h 1154323"/>
                <a:gd name="connsiteX287" fmla="*/ 197276 w 900505"/>
                <a:gd name="connsiteY287" fmla="*/ 893918 h 1154323"/>
                <a:gd name="connsiteX288" fmla="*/ 360439 w 900505"/>
                <a:gd name="connsiteY288" fmla="*/ 916991 h 1154323"/>
                <a:gd name="connsiteX289" fmla="*/ 444954 w 900505"/>
                <a:gd name="connsiteY289" fmla="*/ 861794 h 1154323"/>
                <a:gd name="connsiteX290" fmla="*/ 499044 w 900505"/>
                <a:gd name="connsiteY290" fmla="*/ 824556 h 1154323"/>
                <a:gd name="connsiteX291" fmla="*/ 522588 w 900505"/>
                <a:gd name="connsiteY291" fmla="*/ 794083 h 1154323"/>
                <a:gd name="connsiteX292" fmla="*/ 514339 w 900505"/>
                <a:gd name="connsiteY292" fmla="*/ 799008 h 1154323"/>
                <a:gd name="connsiteX293" fmla="*/ 494188 w 900505"/>
                <a:gd name="connsiteY293" fmla="*/ 814210 h 1154323"/>
                <a:gd name="connsiteX294" fmla="*/ 483559 w 900505"/>
                <a:gd name="connsiteY294" fmla="*/ 809661 h 1154323"/>
                <a:gd name="connsiteX295" fmla="*/ 483371 w 900505"/>
                <a:gd name="connsiteY295" fmla="*/ 796369 h 1154323"/>
                <a:gd name="connsiteX296" fmla="*/ 500411 w 900505"/>
                <a:gd name="connsiteY296" fmla="*/ 783005 h 1154323"/>
                <a:gd name="connsiteX297" fmla="*/ 514292 w 900505"/>
                <a:gd name="connsiteY297" fmla="*/ 785244 h 1154323"/>
                <a:gd name="connsiteX298" fmla="*/ 536706 w 900505"/>
                <a:gd name="connsiteY298" fmla="*/ 768864 h 1154323"/>
                <a:gd name="connsiteX299" fmla="*/ 557823 w 900505"/>
                <a:gd name="connsiteY299" fmla="*/ 721045 h 1154323"/>
                <a:gd name="connsiteX300" fmla="*/ 576135 w 900505"/>
                <a:gd name="connsiteY300" fmla="*/ 673743 h 1154323"/>
                <a:gd name="connsiteX301" fmla="*/ 555961 w 900505"/>
                <a:gd name="connsiteY301" fmla="*/ 594247 h 1154323"/>
                <a:gd name="connsiteX302" fmla="*/ 529447 w 900505"/>
                <a:gd name="connsiteY302" fmla="*/ 523825 h 1154323"/>
                <a:gd name="connsiteX303" fmla="*/ 527137 w 900505"/>
                <a:gd name="connsiteY303" fmla="*/ 495143 h 1154323"/>
                <a:gd name="connsiteX304" fmla="*/ 531309 w 900505"/>
                <a:gd name="connsiteY304" fmla="*/ 489180 h 1154323"/>
                <a:gd name="connsiteX305" fmla="*/ 538073 w 900505"/>
                <a:gd name="connsiteY305" fmla="*/ 492220 h 1154323"/>
                <a:gd name="connsiteX306" fmla="*/ 541985 w 900505"/>
                <a:gd name="connsiteY306" fmla="*/ 499267 h 1154323"/>
                <a:gd name="connsiteX307" fmla="*/ 553604 w 900505"/>
                <a:gd name="connsiteY307" fmla="*/ 541242 h 1154323"/>
                <a:gd name="connsiteX308" fmla="*/ 571705 w 900505"/>
                <a:gd name="connsiteY308" fmla="*/ 602756 h 1154323"/>
                <a:gd name="connsiteX309" fmla="*/ 579341 w 900505"/>
                <a:gd name="connsiteY309" fmla="*/ 612583 h 1154323"/>
                <a:gd name="connsiteX310" fmla="*/ 586458 w 900505"/>
                <a:gd name="connsiteY310" fmla="*/ 614328 h 1154323"/>
                <a:gd name="connsiteX311" fmla="*/ 588886 w 900505"/>
                <a:gd name="connsiteY311" fmla="*/ 607116 h 1154323"/>
                <a:gd name="connsiteX312" fmla="*/ 587047 w 900505"/>
                <a:gd name="connsiteY312" fmla="*/ 596204 h 1154323"/>
                <a:gd name="connsiteX313" fmla="*/ 568169 w 900505"/>
                <a:gd name="connsiteY313" fmla="*/ 508671 h 1154323"/>
                <a:gd name="connsiteX314" fmla="*/ 544695 w 900505"/>
                <a:gd name="connsiteY314" fmla="*/ 438885 h 1154323"/>
                <a:gd name="connsiteX315" fmla="*/ 531709 w 900505"/>
                <a:gd name="connsiteY315" fmla="*/ 430448 h 1154323"/>
                <a:gd name="connsiteX316" fmla="*/ 527184 w 900505"/>
                <a:gd name="connsiteY316" fmla="*/ 446003 h 1154323"/>
                <a:gd name="connsiteX317" fmla="*/ 528928 w 900505"/>
                <a:gd name="connsiteY317" fmla="*/ 452414 h 1154323"/>
                <a:gd name="connsiteX318" fmla="*/ 529894 w 900505"/>
                <a:gd name="connsiteY318" fmla="*/ 456703 h 1154323"/>
                <a:gd name="connsiteX319" fmla="*/ 526076 w 900505"/>
                <a:gd name="connsiteY319" fmla="*/ 468935 h 1154323"/>
                <a:gd name="connsiteX320" fmla="*/ 514716 w 900505"/>
                <a:gd name="connsiteY320" fmla="*/ 463514 h 1154323"/>
                <a:gd name="connsiteX321" fmla="*/ 506091 w 900505"/>
                <a:gd name="connsiteY321" fmla="*/ 447229 h 1154323"/>
                <a:gd name="connsiteX322" fmla="*/ 486647 w 900505"/>
                <a:gd name="connsiteY322" fmla="*/ 389769 h 1154323"/>
                <a:gd name="connsiteX323" fmla="*/ 426406 w 900505"/>
                <a:gd name="connsiteY323" fmla="*/ 267922 h 1154323"/>
                <a:gd name="connsiteX324" fmla="*/ 397276 w 900505"/>
                <a:gd name="connsiteY324" fmla="*/ 242515 h 1154323"/>
                <a:gd name="connsiteX325" fmla="*/ 387212 w 900505"/>
                <a:gd name="connsiteY325" fmla="*/ 208836 h 1154323"/>
                <a:gd name="connsiteX326" fmla="*/ 410262 w 900505"/>
                <a:gd name="connsiteY326" fmla="*/ 205866 h 1154323"/>
                <a:gd name="connsiteX327" fmla="*/ 417874 w 900505"/>
                <a:gd name="connsiteY327" fmla="*/ 214964 h 1154323"/>
                <a:gd name="connsiteX328" fmla="*/ 485539 w 900505"/>
                <a:gd name="connsiteY328" fmla="*/ 333158 h 1154323"/>
                <a:gd name="connsiteX329" fmla="*/ 495956 w 900505"/>
                <a:gd name="connsiteY329" fmla="*/ 364575 h 1154323"/>
                <a:gd name="connsiteX330" fmla="*/ 525746 w 900505"/>
                <a:gd name="connsiteY330" fmla="*/ 409496 h 1154323"/>
                <a:gd name="connsiteX331" fmla="*/ 533548 w 900505"/>
                <a:gd name="connsiteY331" fmla="*/ 412866 h 1154323"/>
                <a:gd name="connsiteX332" fmla="*/ 530436 w 900505"/>
                <a:gd name="connsiteY332" fmla="*/ 401153 h 1154323"/>
                <a:gd name="connsiteX333" fmla="*/ 463927 w 900505"/>
                <a:gd name="connsiteY333" fmla="*/ 254323 h 1154323"/>
                <a:gd name="connsiteX334" fmla="*/ 437177 w 900505"/>
                <a:gd name="connsiteY334" fmla="*/ 214398 h 1154323"/>
                <a:gd name="connsiteX335" fmla="*/ 341513 w 900505"/>
                <a:gd name="connsiteY335" fmla="*/ 128798 h 1154323"/>
                <a:gd name="connsiteX336" fmla="*/ 296192 w 900505"/>
                <a:gd name="connsiteY336" fmla="*/ 113149 h 1154323"/>
                <a:gd name="connsiteX337" fmla="*/ 257799 w 900505"/>
                <a:gd name="connsiteY337" fmla="*/ 116755 h 1154323"/>
                <a:gd name="connsiteX338" fmla="*/ 217709 w 900505"/>
                <a:gd name="connsiteY338" fmla="*/ 131886 h 1154323"/>
                <a:gd name="connsiteX339" fmla="*/ 137837 w 900505"/>
                <a:gd name="connsiteY339" fmla="*/ 202802 h 1154323"/>
                <a:gd name="connsiteX340" fmla="*/ 127042 w 900505"/>
                <a:gd name="connsiteY340" fmla="*/ 216920 h 1154323"/>
                <a:gd name="connsiteX341" fmla="*/ 125463 w 900505"/>
                <a:gd name="connsiteY341" fmla="*/ 225027 h 1154323"/>
                <a:gd name="connsiteX342" fmla="*/ 124568 w 900505"/>
                <a:gd name="connsiteY342" fmla="*/ 236340 h 1154323"/>
                <a:gd name="connsiteX343" fmla="*/ 114740 w 900505"/>
                <a:gd name="connsiteY343" fmla="*/ 252838 h 1154323"/>
                <a:gd name="connsiteX344" fmla="*/ 111699 w 900505"/>
                <a:gd name="connsiteY344" fmla="*/ 266272 h 1154323"/>
                <a:gd name="connsiteX345" fmla="*/ 124143 w 900505"/>
                <a:gd name="connsiteY345" fmla="*/ 260238 h 1154323"/>
                <a:gd name="connsiteX346" fmla="*/ 150846 w 900505"/>
                <a:gd name="connsiteY346" fmla="*/ 222906 h 1154323"/>
                <a:gd name="connsiteX347" fmla="*/ 187542 w 900505"/>
                <a:gd name="connsiteY347" fmla="*/ 180365 h 1154323"/>
                <a:gd name="connsiteX348" fmla="*/ 282098 w 900505"/>
                <a:gd name="connsiteY348" fmla="*/ 141171 h 1154323"/>
                <a:gd name="connsiteX349" fmla="*/ 322565 w 900505"/>
                <a:gd name="connsiteY349" fmla="*/ 140606 h 1154323"/>
                <a:gd name="connsiteX350" fmla="*/ 365742 w 900505"/>
                <a:gd name="connsiteY350" fmla="*/ 171410 h 1154323"/>
                <a:gd name="connsiteX351" fmla="*/ 378445 w 900505"/>
                <a:gd name="connsiteY351" fmla="*/ 190382 h 1154323"/>
                <a:gd name="connsiteX352" fmla="*/ 371964 w 900505"/>
                <a:gd name="connsiteY352" fmla="*/ 199361 h 1154323"/>
                <a:gd name="connsiteX353" fmla="*/ 357163 w 900505"/>
                <a:gd name="connsiteY353" fmla="*/ 195119 h 1154323"/>
                <a:gd name="connsiteX354" fmla="*/ 325346 w 900505"/>
                <a:gd name="connsiteY354" fmla="*/ 177679 h 1154323"/>
                <a:gd name="connsiteX355" fmla="*/ 258695 w 900505"/>
                <a:gd name="connsiteY355" fmla="*/ 167049 h 1154323"/>
                <a:gd name="connsiteX356" fmla="*/ 168711 w 900505"/>
                <a:gd name="connsiteY356" fmla="*/ 244589 h 1154323"/>
                <a:gd name="connsiteX357" fmla="*/ 167415 w 900505"/>
                <a:gd name="connsiteY357" fmla="*/ 257339 h 1154323"/>
                <a:gd name="connsiteX358" fmla="*/ 162913 w 900505"/>
                <a:gd name="connsiteY358" fmla="*/ 268393 h 1154323"/>
                <a:gd name="connsiteX359" fmla="*/ 148372 w 900505"/>
                <a:gd name="connsiteY359" fmla="*/ 287389 h 1154323"/>
                <a:gd name="connsiteX360" fmla="*/ 137954 w 900505"/>
                <a:gd name="connsiteY360" fmla="*/ 331956 h 1154323"/>
                <a:gd name="connsiteX361" fmla="*/ 139180 w 900505"/>
                <a:gd name="connsiteY361" fmla="*/ 356185 h 1154323"/>
                <a:gd name="connsiteX362" fmla="*/ 150469 w 900505"/>
                <a:gd name="connsiteY362" fmla="*/ 359131 h 1154323"/>
                <a:gd name="connsiteX363" fmla="*/ 158247 w 900505"/>
                <a:gd name="connsiteY363" fmla="*/ 342091 h 1154323"/>
                <a:gd name="connsiteX364" fmla="*/ 162583 w 900505"/>
                <a:gd name="connsiteY364" fmla="*/ 317415 h 1154323"/>
                <a:gd name="connsiteX365" fmla="*/ 173472 w 900505"/>
                <a:gd name="connsiteY365" fmla="*/ 308695 h 1154323"/>
                <a:gd name="connsiteX366" fmla="*/ 180754 w 900505"/>
                <a:gd name="connsiteY366" fmla="*/ 320903 h 1154323"/>
                <a:gd name="connsiteX367" fmla="*/ 170267 w 900505"/>
                <a:gd name="connsiteY367" fmla="*/ 355171 h 1154323"/>
                <a:gd name="connsiteX368" fmla="*/ 174957 w 900505"/>
                <a:gd name="connsiteY368" fmla="*/ 384184 h 1154323"/>
                <a:gd name="connsiteX369" fmla="*/ 179552 w 900505"/>
                <a:gd name="connsiteY369" fmla="*/ 402237 h 1154323"/>
                <a:gd name="connsiteX370" fmla="*/ 180142 w 900505"/>
                <a:gd name="connsiteY370" fmla="*/ 415152 h 1154323"/>
                <a:gd name="connsiteX371" fmla="*/ 191596 w 900505"/>
                <a:gd name="connsiteY371" fmla="*/ 407705 h 1154323"/>
                <a:gd name="connsiteX372" fmla="*/ 194023 w 900505"/>
                <a:gd name="connsiteY372" fmla="*/ 402331 h 1154323"/>
                <a:gd name="connsiteX373" fmla="*/ 204464 w 900505"/>
                <a:gd name="connsiteY373" fmla="*/ 363844 h 1154323"/>
                <a:gd name="connsiteX374" fmla="*/ 216319 w 900505"/>
                <a:gd name="connsiteY374" fmla="*/ 321963 h 1154323"/>
                <a:gd name="connsiteX375" fmla="*/ 231190 w 900505"/>
                <a:gd name="connsiteY375" fmla="*/ 307045 h 1154323"/>
                <a:gd name="connsiteX376" fmla="*/ 235056 w 900505"/>
                <a:gd name="connsiteY376" fmla="*/ 298937 h 1154323"/>
                <a:gd name="connsiteX377" fmla="*/ 232322 w 900505"/>
                <a:gd name="connsiteY377" fmla="*/ 292173 h 1154323"/>
                <a:gd name="connsiteX378" fmla="*/ 239769 w 900505"/>
                <a:gd name="connsiteY378" fmla="*/ 281897 h 1154323"/>
                <a:gd name="connsiteX379" fmla="*/ 275357 w 900505"/>
                <a:gd name="connsiteY379" fmla="*/ 305442 h 1154323"/>
                <a:gd name="connsiteX380" fmla="*/ 310851 w 900505"/>
                <a:gd name="connsiteY380" fmla="*/ 378951 h 1154323"/>
                <a:gd name="connsiteX381" fmla="*/ 317639 w 900505"/>
                <a:gd name="connsiteY381" fmla="*/ 496321 h 1154323"/>
                <a:gd name="connsiteX382" fmla="*/ 305831 w 900505"/>
                <a:gd name="connsiteY382" fmla="*/ 575416 h 1154323"/>
                <a:gd name="connsiteX383" fmla="*/ 285751 w 900505"/>
                <a:gd name="connsiteY383" fmla="*/ 601719 h 1154323"/>
                <a:gd name="connsiteX384" fmla="*/ 196474 w 900505"/>
                <a:gd name="connsiteY384" fmla="*/ 581662 h 1154323"/>
                <a:gd name="connsiteX385" fmla="*/ 159920 w 900505"/>
                <a:gd name="connsiteY385" fmla="*/ 571669 h 1154323"/>
                <a:gd name="connsiteX386" fmla="*/ 149880 w 900505"/>
                <a:gd name="connsiteY386" fmla="*/ 571009 h 1154323"/>
                <a:gd name="connsiteX387" fmla="*/ 149550 w 900505"/>
                <a:gd name="connsiteY387" fmla="*/ 560804 h 1154323"/>
                <a:gd name="connsiteX388" fmla="*/ 150446 w 900505"/>
                <a:gd name="connsiteY388" fmla="*/ 539192 h 1154323"/>
                <a:gd name="connsiteX389" fmla="*/ 137177 w 900505"/>
                <a:gd name="connsiteY389" fmla="*/ 528681 h 1154323"/>
                <a:gd name="connsiteX390" fmla="*/ 125322 w 900505"/>
                <a:gd name="connsiteY390" fmla="*/ 540865 h 1154323"/>
                <a:gd name="connsiteX391" fmla="*/ 128079 w 900505"/>
                <a:gd name="connsiteY391" fmla="*/ 561110 h 1154323"/>
                <a:gd name="connsiteX392" fmla="*/ 178185 w 900505"/>
                <a:gd name="connsiteY392" fmla="*/ 635280 h 1154323"/>
                <a:gd name="connsiteX393" fmla="*/ 202649 w 900505"/>
                <a:gd name="connsiteY393" fmla="*/ 650387 h 1154323"/>
                <a:gd name="connsiteX394" fmla="*/ 212289 w 900505"/>
                <a:gd name="connsiteY394" fmla="*/ 651188 h 1154323"/>
                <a:gd name="connsiteX395" fmla="*/ 208777 w 900505"/>
                <a:gd name="connsiteY395" fmla="*/ 641643 h 1154323"/>
                <a:gd name="connsiteX396" fmla="*/ 183606 w 900505"/>
                <a:gd name="connsiteY396" fmla="*/ 619913 h 1154323"/>
                <a:gd name="connsiteX397" fmla="*/ 161570 w 900505"/>
                <a:gd name="connsiteY397" fmla="*/ 596274 h 1154323"/>
                <a:gd name="connsiteX398" fmla="*/ 160886 w 900505"/>
                <a:gd name="connsiteY398" fmla="*/ 585291 h 1154323"/>
                <a:gd name="connsiteX399" fmla="*/ 170997 w 900505"/>
                <a:gd name="connsiteY399" fmla="*/ 586965 h 1154323"/>
                <a:gd name="connsiteX400" fmla="*/ 191879 w 900505"/>
                <a:gd name="connsiteY400" fmla="*/ 602308 h 1154323"/>
                <a:gd name="connsiteX401" fmla="*/ 224167 w 900505"/>
                <a:gd name="connsiteY401" fmla="*/ 617863 h 1154323"/>
                <a:gd name="connsiteX402" fmla="*/ 236163 w 900505"/>
                <a:gd name="connsiteY402" fmla="*/ 636081 h 1154323"/>
                <a:gd name="connsiteX403" fmla="*/ 232605 w 900505"/>
                <a:gd name="connsiteY403" fmla="*/ 653357 h 1154323"/>
                <a:gd name="connsiteX404" fmla="*/ 246887 w 900505"/>
                <a:gd name="connsiteY404" fmla="*/ 664716 h 1154323"/>
                <a:gd name="connsiteX405" fmla="*/ 274014 w 900505"/>
                <a:gd name="connsiteY405" fmla="*/ 650128 h 1154323"/>
                <a:gd name="connsiteX406" fmla="*/ 307575 w 900505"/>
                <a:gd name="connsiteY406" fmla="*/ 618641 h 1154323"/>
                <a:gd name="connsiteX407" fmla="*/ 334113 w 900505"/>
                <a:gd name="connsiteY407" fmla="*/ 600116 h 1154323"/>
                <a:gd name="connsiteX408" fmla="*/ 334066 w 900505"/>
                <a:gd name="connsiteY408" fmla="*/ 608105 h 1154323"/>
                <a:gd name="connsiteX409" fmla="*/ 298761 w 900505"/>
                <a:gd name="connsiteY409" fmla="*/ 680366 h 1154323"/>
                <a:gd name="connsiteX410" fmla="*/ 286104 w 900505"/>
                <a:gd name="connsiteY410" fmla="*/ 686894 h 1154323"/>
                <a:gd name="connsiteX411" fmla="*/ 222706 w 900505"/>
                <a:gd name="connsiteY411" fmla="*/ 693823 h 1154323"/>
                <a:gd name="connsiteX412" fmla="*/ 187778 w 900505"/>
                <a:gd name="connsiteY412" fmla="*/ 682393 h 1154323"/>
                <a:gd name="connsiteX413" fmla="*/ 152472 w 900505"/>
                <a:gd name="connsiteY413" fmla="*/ 642468 h 1154323"/>
                <a:gd name="connsiteX414" fmla="*/ 94777 w 900505"/>
                <a:gd name="connsiteY414" fmla="*/ 543128 h 1154323"/>
                <a:gd name="connsiteX415" fmla="*/ 82357 w 900505"/>
                <a:gd name="connsiteY415" fmla="*/ 516307 h 1154323"/>
                <a:gd name="connsiteX416" fmla="*/ 65105 w 900505"/>
                <a:gd name="connsiteY416" fmla="*/ 416071 h 1154323"/>
                <a:gd name="connsiteX417" fmla="*/ 67792 w 900505"/>
                <a:gd name="connsiteY417" fmla="*/ 326324 h 1154323"/>
                <a:gd name="connsiteX418" fmla="*/ 99043 w 900505"/>
                <a:gd name="connsiteY418" fmla="*/ 220761 h 1154323"/>
                <a:gd name="connsiteX419" fmla="*/ 264304 w 900505"/>
                <a:gd name="connsiteY419" fmla="*/ 96957 h 1154323"/>
                <a:gd name="connsiteX420" fmla="*/ 372364 w 900505"/>
                <a:gd name="connsiteY420" fmla="*/ 120502 h 1154323"/>
                <a:gd name="connsiteX421" fmla="*/ 485586 w 900505"/>
                <a:gd name="connsiteY421" fmla="*/ 255407 h 1154323"/>
                <a:gd name="connsiteX422" fmla="*/ 576866 w 900505"/>
                <a:gd name="connsiteY422" fmla="*/ 473790 h 1154323"/>
                <a:gd name="connsiteX423" fmla="*/ 591502 w 900505"/>
                <a:gd name="connsiteY423" fmla="*/ 537047 h 1154323"/>
                <a:gd name="connsiteX424" fmla="*/ 603498 w 900505"/>
                <a:gd name="connsiteY424" fmla="*/ 571622 h 1154323"/>
                <a:gd name="connsiteX425" fmla="*/ 614528 w 900505"/>
                <a:gd name="connsiteY425" fmla="*/ 592338 h 1154323"/>
                <a:gd name="connsiteX426" fmla="*/ 628858 w 900505"/>
                <a:gd name="connsiteY426" fmla="*/ 707328 h 1154323"/>
                <a:gd name="connsiteX427" fmla="*/ 624851 w 900505"/>
                <a:gd name="connsiteY427" fmla="*/ 732852 h 1154323"/>
                <a:gd name="connsiteX428" fmla="*/ 617945 w 900505"/>
                <a:gd name="connsiteY428" fmla="*/ 739569 h 1154323"/>
                <a:gd name="connsiteX429" fmla="*/ 609178 w 900505"/>
                <a:gd name="connsiteY429" fmla="*/ 731226 h 1154323"/>
                <a:gd name="connsiteX430" fmla="*/ 609862 w 900505"/>
                <a:gd name="connsiteY430" fmla="*/ 718122 h 1154323"/>
                <a:gd name="connsiteX431" fmla="*/ 612925 w 900505"/>
                <a:gd name="connsiteY431" fmla="*/ 697005 h 1154323"/>
                <a:gd name="connsiteX432" fmla="*/ 606798 w 900505"/>
                <a:gd name="connsiteY432" fmla="*/ 687153 h 1154323"/>
                <a:gd name="connsiteX433" fmla="*/ 596640 w 900505"/>
                <a:gd name="connsiteY433" fmla="*/ 693163 h 1154323"/>
                <a:gd name="connsiteX434" fmla="*/ 591054 w 900505"/>
                <a:gd name="connsiteY434" fmla="*/ 714375 h 1154323"/>
                <a:gd name="connsiteX435" fmla="*/ 582522 w 900505"/>
                <a:gd name="connsiteY435" fmla="*/ 795473 h 1154323"/>
                <a:gd name="connsiteX436" fmla="*/ 579011 w 900505"/>
                <a:gd name="connsiteY436" fmla="*/ 836741 h 1154323"/>
                <a:gd name="connsiteX437" fmla="*/ 588414 w 900505"/>
                <a:gd name="connsiteY437" fmla="*/ 842586 h 1154323"/>
                <a:gd name="connsiteX438" fmla="*/ 601542 w 900505"/>
                <a:gd name="connsiteY438" fmla="*/ 850788 h 1154323"/>
                <a:gd name="connsiteX439" fmla="*/ 601448 w 900505"/>
                <a:gd name="connsiteY439" fmla="*/ 855242 h 1154323"/>
                <a:gd name="connsiteX440" fmla="*/ 570668 w 900505"/>
                <a:gd name="connsiteY440" fmla="*/ 968134 h 1154323"/>
                <a:gd name="connsiteX441" fmla="*/ 533877 w 900505"/>
                <a:gd name="connsiteY441" fmla="*/ 1019395 h 1154323"/>
                <a:gd name="connsiteX442" fmla="*/ 529517 w 900505"/>
                <a:gd name="connsiteY442" fmla="*/ 1033960 h 1154323"/>
                <a:gd name="connsiteX443" fmla="*/ 543140 w 900505"/>
                <a:gd name="connsiteY443" fmla="*/ 1044754 h 1154323"/>
                <a:gd name="connsiteX444" fmla="*/ 557281 w 900505"/>
                <a:gd name="connsiteY444" fmla="*/ 1043435 h 1154323"/>
                <a:gd name="connsiteX445" fmla="*/ 552143 w 900505"/>
                <a:gd name="connsiteY445" fmla="*/ 1049680 h 1154323"/>
                <a:gd name="connsiteX446" fmla="*/ 501683 w 900505"/>
                <a:gd name="connsiteY446" fmla="*/ 1094578 h 1154323"/>
                <a:gd name="connsiteX447" fmla="*/ 470125 w 900505"/>
                <a:gd name="connsiteY447" fmla="*/ 1115271 h 1154323"/>
                <a:gd name="connsiteX448" fmla="*/ 459590 w 900505"/>
                <a:gd name="connsiteY448" fmla="*/ 1118264 h 1154323"/>
                <a:gd name="connsiteX449" fmla="*/ 463408 w 900505"/>
                <a:gd name="connsiteY449" fmla="*/ 1110463 h 1154323"/>
                <a:gd name="connsiteX450" fmla="*/ 481155 w 900505"/>
                <a:gd name="connsiteY450" fmla="*/ 1093635 h 1154323"/>
                <a:gd name="connsiteX451" fmla="*/ 517474 w 900505"/>
                <a:gd name="connsiteY451" fmla="*/ 1058777 h 1154323"/>
                <a:gd name="connsiteX452" fmla="*/ 522353 w 900505"/>
                <a:gd name="connsiteY452" fmla="*/ 1045061 h 1154323"/>
                <a:gd name="connsiteX453" fmla="*/ 509060 w 900505"/>
                <a:gd name="connsiteY453" fmla="*/ 1049397 h 1154323"/>
                <a:gd name="connsiteX454" fmla="*/ 478775 w 900505"/>
                <a:gd name="connsiteY454" fmla="*/ 1074497 h 1154323"/>
                <a:gd name="connsiteX455" fmla="*/ 433430 w 900505"/>
                <a:gd name="connsiteY455" fmla="*/ 1103298 h 1154323"/>
                <a:gd name="connsiteX456" fmla="*/ 416743 w 900505"/>
                <a:gd name="connsiteY456" fmla="*/ 1098514 h 1154323"/>
                <a:gd name="connsiteX457" fmla="*/ 423554 w 900505"/>
                <a:gd name="connsiteY457" fmla="*/ 1082699 h 1154323"/>
                <a:gd name="connsiteX458" fmla="*/ 429376 w 900505"/>
                <a:gd name="connsiteY458" fmla="*/ 1079470 h 1154323"/>
                <a:gd name="connsiteX459" fmla="*/ 455018 w 900505"/>
                <a:gd name="connsiteY459" fmla="*/ 1070043 h 1154323"/>
                <a:gd name="connsiteX460" fmla="*/ 478916 w 900505"/>
                <a:gd name="connsiteY460" fmla="*/ 1057104 h 1154323"/>
                <a:gd name="connsiteX461" fmla="*/ 480990 w 900505"/>
                <a:gd name="connsiteY461" fmla="*/ 1040866 h 1154323"/>
                <a:gd name="connsiteX462" fmla="*/ 468947 w 900505"/>
                <a:gd name="connsiteY462" fmla="*/ 1040276 h 1154323"/>
                <a:gd name="connsiteX463" fmla="*/ 464822 w 900505"/>
                <a:gd name="connsiteY463" fmla="*/ 1041879 h 1154323"/>
                <a:gd name="connsiteX464" fmla="*/ 412195 w 900505"/>
                <a:gd name="connsiteY464" fmla="*/ 1073649 h 1154323"/>
                <a:gd name="connsiteX465" fmla="*/ 414316 w 900505"/>
                <a:gd name="connsiteY465" fmla="*/ 1109025 h 1154323"/>
                <a:gd name="connsiteX466" fmla="*/ 442928 w 900505"/>
                <a:gd name="connsiteY466" fmla="*/ 1118028 h 1154323"/>
                <a:gd name="connsiteX467" fmla="*/ 451271 w 900505"/>
                <a:gd name="connsiteY467" fmla="*/ 1121186 h 1154323"/>
                <a:gd name="connsiteX468" fmla="*/ 448914 w 900505"/>
                <a:gd name="connsiteY468" fmla="*/ 1129576 h 1154323"/>
                <a:gd name="connsiteX469" fmla="*/ 436517 w 900505"/>
                <a:gd name="connsiteY469" fmla="*/ 1146263 h 1154323"/>
                <a:gd name="connsiteX470" fmla="*/ 432157 w 900505"/>
                <a:gd name="connsiteY470" fmla="*/ 1154323 h 1154323"/>
                <a:gd name="connsiteX471" fmla="*/ 441820 w 900505"/>
                <a:gd name="connsiteY471" fmla="*/ 1152485 h 1154323"/>
                <a:gd name="connsiteX472" fmla="*/ 476065 w 900505"/>
                <a:gd name="connsiteY472" fmla="*/ 1136835 h 1154323"/>
                <a:gd name="connsiteX473" fmla="*/ 581415 w 900505"/>
                <a:gd name="connsiteY473" fmla="*/ 1061229 h 1154323"/>
                <a:gd name="connsiteX474" fmla="*/ 588721 w 900505"/>
                <a:gd name="connsiteY474" fmla="*/ 1031179 h 1154323"/>
                <a:gd name="connsiteX475" fmla="*/ 572152 w 900505"/>
                <a:gd name="connsiteY475" fmla="*/ 1020903 h 1154323"/>
                <a:gd name="connsiteX476" fmla="*/ 566048 w 900505"/>
                <a:gd name="connsiteY476" fmla="*/ 1020432 h 1154323"/>
                <a:gd name="connsiteX477" fmla="*/ 571634 w 900505"/>
                <a:gd name="connsiteY477" fmla="*/ 1010015 h 1154323"/>
                <a:gd name="connsiteX478" fmla="*/ 583206 w 900505"/>
                <a:gd name="connsiteY478" fmla="*/ 988544 h 1154323"/>
                <a:gd name="connsiteX479" fmla="*/ 627821 w 900505"/>
                <a:gd name="connsiteY479" fmla="*/ 836859 h 1154323"/>
                <a:gd name="connsiteX480" fmla="*/ 629329 w 900505"/>
                <a:gd name="connsiteY480" fmla="*/ 794271 h 1154323"/>
                <a:gd name="connsiteX481" fmla="*/ 615306 w 900505"/>
                <a:gd name="connsiteY481" fmla="*/ 780059 h 1154323"/>
                <a:gd name="connsiteX482" fmla="*/ 604323 w 900505"/>
                <a:gd name="connsiteY482" fmla="*/ 766296 h 1154323"/>
                <a:gd name="connsiteX483" fmla="*/ 617922 w 900505"/>
                <a:gd name="connsiteY483" fmla="*/ 756633 h 1154323"/>
                <a:gd name="connsiteX484" fmla="*/ 630319 w 900505"/>
                <a:gd name="connsiteY484" fmla="*/ 747700 h 1154323"/>
                <a:gd name="connsiteX485" fmla="*/ 632558 w 900505"/>
                <a:gd name="connsiteY485" fmla="*/ 739899 h 1154323"/>
                <a:gd name="connsiteX486" fmla="*/ 628127 w 900505"/>
                <a:gd name="connsiteY486" fmla="*/ 585951 h 1154323"/>
                <a:gd name="connsiteX487" fmla="*/ 611629 w 900505"/>
                <a:gd name="connsiteY487" fmla="*/ 559744 h 1154323"/>
                <a:gd name="connsiteX488" fmla="*/ 606114 w 900505"/>
                <a:gd name="connsiteY488" fmla="*/ 552956 h 1154323"/>
                <a:gd name="connsiteX489" fmla="*/ 606303 w 900505"/>
                <a:gd name="connsiteY489" fmla="*/ 545485 h 1154323"/>
                <a:gd name="connsiteX490" fmla="*/ 613350 w 900505"/>
                <a:gd name="connsiteY490" fmla="*/ 543693 h 1154323"/>
                <a:gd name="connsiteX491" fmla="*/ 629541 w 900505"/>
                <a:gd name="connsiteY491" fmla="*/ 552249 h 1154323"/>
                <a:gd name="connsiteX492" fmla="*/ 659096 w 900505"/>
                <a:gd name="connsiteY492" fmla="*/ 613785 h 1154323"/>
                <a:gd name="connsiteX493" fmla="*/ 662466 w 900505"/>
                <a:gd name="connsiteY493" fmla="*/ 677538 h 1154323"/>
                <a:gd name="connsiteX494" fmla="*/ 668806 w 900505"/>
                <a:gd name="connsiteY494" fmla="*/ 695897 h 1154323"/>
                <a:gd name="connsiteX495" fmla="*/ 680778 w 900505"/>
                <a:gd name="connsiteY495" fmla="*/ 693493 h 1154323"/>
                <a:gd name="connsiteX496" fmla="*/ 682876 w 900505"/>
                <a:gd name="connsiteY496" fmla="*/ 679659 h 1154323"/>
                <a:gd name="connsiteX497" fmla="*/ 676654 w 900505"/>
                <a:gd name="connsiteY497" fmla="*/ 614799 h 1154323"/>
                <a:gd name="connsiteX498" fmla="*/ 635009 w 900505"/>
                <a:gd name="connsiteY498" fmla="*/ 540983 h 1154323"/>
                <a:gd name="connsiteX499" fmla="*/ 623460 w 900505"/>
                <a:gd name="connsiteY499" fmla="*/ 529435 h 1154323"/>
                <a:gd name="connsiteX500" fmla="*/ 604040 w 900505"/>
                <a:gd name="connsiteY500" fmla="*/ 492574 h 1154323"/>
                <a:gd name="connsiteX501" fmla="*/ 594330 w 900505"/>
                <a:gd name="connsiteY501" fmla="*/ 451000 h 1154323"/>
                <a:gd name="connsiteX502" fmla="*/ 569112 w 900505"/>
                <a:gd name="connsiteY502" fmla="*/ 396581 h 1154323"/>
                <a:gd name="connsiteX503" fmla="*/ 535268 w 900505"/>
                <a:gd name="connsiteY503" fmla="*/ 309001 h 1154323"/>
                <a:gd name="connsiteX504" fmla="*/ 536399 w 900505"/>
                <a:gd name="connsiteY504" fmla="*/ 270561 h 1154323"/>
                <a:gd name="connsiteX505" fmla="*/ 549645 w 900505"/>
                <a:gd name="connsiteY505" fmla="*/ 257104 h 1154323"/>
                <a:gd name="connsiteX506" fmla="*/ 563338 w 900505"/>
                <a:gd name="connsiteY506" fmla="*/ 268322 h 1154323"/>
                <a:gd name="connsiteX507" fmla="*/ 596899 w 900505"/>
                <a:gd name="connsiteY507" fmla="*/ 347700 h 1154323"/>
                <a:gd name="connsiteX508" fmla="*/ 598431 w 900505"/>
                <a:gd name="connsiteY508" fmla="*/ 357151 h 1154323"/>
                <a:gd name="connsiteX509" fmla="*/ 595673 w 900505"/>
                <a:gd name="connsiteY509" fmla="*/ 358447 h 1154323"/>
                <a:gd name="connsiteX510" fmla="*/ 542268 w 900505"/>
                <a:gd name="connsiteY510" fmla="*/ 283736 h 1154323"/>
                <a:gd name="connsiteX511" fmla="*/ 543941 w 900505"/>
                <a:gd name="connsiteY511" fmla="*/ 291655 h 1154323"/>
                <a:gd name="connsiteX512" fmla="*/ 596993 w 900505"/>
                <a:gd name="connsiteY512" fmla="*/ 409095 h 1154323"/>
                <a:gd name="connsiteX513" fmla="*/ 618440 w 900505"/>
                <a:gd name="connsiteY513" fmla="*/ 476524 h 1154323"/>
                <a:gd name="connsiteX514" fmla="*/ 647194 w 900505"/>
                <a:gd name="connsiteY514" fmla="*/ 516779 h 1154323"/>
                <a:gd name="connsiteX515" fmla="*/ 656055 w 900505"/>
                <a:gd name="connsiteY515" fmla="*/ 517674 h 1154323"/>
                <a:gd name="connsiteX516" fmla="*/ 657611 w 900505"/>
                <a:gd name="connsiteY516" fmla="*/ 509708 h 1154323"/>
                <a:gd name="connsiteX517" fmla="*/ 643588 w 900505"/>
                <a:gd name="connsiteY517" fmla="*/ 489534 h 1154323"/>
                <a:gd name="connsiteX518" fmla="*/ 634679 w 900505"/>
                <a:gd name="connsiteY518" fmla="*/ 466107 h 1154323"/>
                <a:gd name="connsiteX519" fmla="*/ 635103 w 900505"/>
                <a:gd name="connsiteY519" fmla="*/ 454323 h 1154323"/>
                <a:gd name="connsiteX520" fmla="*/ 625346 w 900505"/>
                <a:gd name="connsiteY520" fmla="*/ 402661 h 1154323"/>
                <a:gd name="connsiteX521" fmla="*/ 591101 w 900505"/>
                <a:gd name="connsiteY521" fmla="*/ 275487 h 1154323"/>
                <a:gd name="connsiteX522" fmla="*/ 580118 w 900505"/>
                <a:gd name="connsiteY522" fmla="*/ 251518 h 1154323"/>
                <a:gd name="connsiteX523" fmla="*/ 525864 w 900505"/>
                <a:gd name="connsiteY523" fmla="*/ 183759 h 1154323"/>
                <a:gd name="connsiteX524" fmla="*/ 495720 w 900505"/>
                <a:gd name="connsiteY524" fmla="*/ 140936 h 1154323"/>
                <a:gd name="connsiteX525" fmla="*/ 488414 w 900505"/>
                <a:gd name="connsiteY525" fmla="*/ 135256 h 1154323"/>
                <a:gd name="connsiteX526" fmla="*/ 469536 w 900505"/>
                <a:gd name="connsiteY526" fmla="*/ 131933 h 1154323"/>
                <a:gd name="connsiteX527" fmla="*/ 460698 w 900505"/>
                <a:gd name="connsiteY527" fmla="*/ 122953 h 1154323"/>
                <a:gd name="connsiteX528" fmla="*/ 456833 w 900505"/>
                <a:gd name="connsiteY528" fmla="*/ 110344 h 1154323"/>
                <a:gd name="connsiteX529" fmla="*/ 429942 w 900505"/>
                <a:gd name="connsiteY529" fmla="*/ 88355 h 1154323"/>
                <a:gd name="connsiteX530" fmla="*/ 401942 w 900505"/>
                <a:gd name="connsiteY530" fmla="*/ 67709 h 1154323"/>
                <a:gd name="connsiteX531" fmla="*/ 395178 w 900505"/>
                <a:gd name="connsiteY531" fmla="*/ 55430 h 1154323"/>
                <a:gd name="connsiteX532" fmla="*/ 409767 w 900505"/>
                <a:gd name="connsiteY532" fmla="*/ 54582 h 1154323"/>
                <a:gd name="connsiteX533" fmla="*/ 457941 w 900505"/>
                <a:gd name="connsiteY533" fmla="*/ 81261 h 1154323"/>
                <a:gd name="connsiteX534" fmla="*/ 572223 w 900505"/>
                <a:gd name="connsiteY534" fmla="*/ 214681 h 1154323"/>
                <a:gd name="connsiteX535" fmla="*/ 616649 w 900505"/>
                <a:gd name="connsiteY535" fmla="*/ 300422 h 1154323"/>
                <a:gd name="connsiteX536" fmla="*/ 630366 w 900505"/>
                <a:gd name="connsiteY536" fmla="*/ 326347 h 1154323"/>
                <a:gd name="connsiteX537" fmla="*/ 641349 w 900505"/>
                <a:gd name="connsiteY537" fmla="*/ 349232 h 1154323"/>
                <a:gd name="connsiteX538" fmla="*/ 644601 w 900505"/>
                <a:gd name="connsiteY538" fmla="*/ 380153 h 1154323"/>
                <a:gd name="connsiteX539" fmla="*/ 650375 w 900505"/>
                <a:gd name="connsiteY539" fmla="*/ 418829 h 1154323"/>
                <a:gd name="connsiteX540" fmla="*/ 661594 w 900505"/>
                <a:gd name="connsiteY540" fmla="*/ 429906 h 1154323"/>
                <a:gd name="connsiteX541" fmla="*/ 666920 w 900505"/>
                <a:gd name="connsiteY541" fmla="*/ 439852 h 1154323"/>
                <a:gd name="connsiteX542" fmla="*/ 665294 w 900505"/>
                <a:gd name="connsiteY542" fmla="*/ 449915 h 1154323"/>
                <a:gd name="connsiteX543" fmla="*/ 677243 w 900505"/>
                <a:gd name="connsiteY543" fmla="*/ 529623 h 1154323"/>
                <a:gd name="connsiteX544" fmla="*/ 699609 w 900505"/>
                <a:gd name="connsiteY544" fmla="*/ 617769 h 1154323"/>
                <a:gd name="connsiteX545" fmla="*/ 704724 w 900505"/>
                <a:gd name="connsiteY545" fmla="*/ 627526 h 1154323"/>
                <a:gd name="connsiteX546" fmla="*/ 708353 w 900505"/>
                <a:gd name="connsiteY546" fmla="*/ 620644 h 1154323"/>
                <a:gd name="connsiteX547" fmla="*/ 705973 w 900505"/>
                <a:gd name="connsiteY547" fmla="*/ 559437 h 1154323"/>
                <a:gd name="connsiteX548" fmla="*/ 694731 w 900505"/>
                <a:gd name="connsiteY548" fmla="*/ 511216 h 1154323"/>
                <a:gd name="connsiteX549" fmla="*/ 697135 w 900505"/>
                <a:gd name="connsiteY549" fmla="*/ 497665 h 1154323"/>
                <a:gd name="connsiteX550" fmla="*/ 706586 w 900505"/>
                <a:gd name="connsiteY550" fmla="*/ 506738 h 1154323"/>
                <a:gd name="connsiteX551" fmla="*/ 720939 w 900505"/>
                <a:gd name="connsiteY551" fmla="*/ 549373 h 1154323"/>
                <a:gd name="connsiteX552" fmla="*/ 740029 w 900505"/>
                <a:gd name="connsiteY552" fmla="*/ 667592 h 1154323"/>
                <a:gd name="connsiteX553" fmla="*/ 747288 w 900505"/>
                <a:gd name="connsiteY553" fmla="*/ 733064 h 1154323"/>
                <a:gd name="connsiteX554" fmla="*/ 757587 w 900505"/>
                <a:gd name="connsiteY554" fmla="*/ 756208 h 1154323"/>
                <a:gd name="connsiteX555" fmla="*/ 767510 w 900505"/>
                <a:gd name="connsiteY555" fmla="*/ 780578 h 1154323"/>
                <a:gd name="connsiteX556" fmla="*/ 764728 w 900505"/>
                <a:gd name="connsiteY556" fmla="*/ 840559 h 1154323"/>
                <a:gd name="connsiteX557" fmla="*/ 735622 w 900505"/>
                <a:gd name="connsiteY557" fmla="*/ 960262 h 1154323"/>
                <a:gd name="connsiteX558" fmla="*/ 725888 w 900505"/>
                <a:gd name="connsiteY558" fmla="*/ 986117 h 1154323"/>
                <a:gd name="connsiteX559" fmla="*/ 752732 w 900505"/>
                <a:gd name="connsiteY559" fmla="*/ 961087 h 1154323"/>
                <a:gd name="connsiteX560" fmla="*/ 771021 w 900505"/>
                <a:gd name="connsiteY560" fmla="*/ 927738 h 1154323"/>
                <a:gd name="connsiteX561" fmla="*/ 780943 w 900505"/>
                <a:gd name="connsiteY561" fmla="*/ 858942 h 1154323"/>
                <a:gd name="connsiteX562" fmla="*/ 784761 w 900505"/>
                <a:gd name="connsiteY562" fmla="*/ 798914 h 1154323"/>
                <a:gd name="connsiteX563" fmla="*/ 786883 w 900505"/>
                <a:gd name="connsiteY563" fmla="*/ 701577 h 1154323"/>
                <a:gd name="connsiteX564" fmla="*/ 785351 w 900505"/>
                <a:gd name="connsiteY564" fmla="*/ 690547 h 1154323"/>
                <a:gd name="connsiteX565" fmla="*/ 769701 w 900505"/>
                <a:gd name="connsiteY565" fmla="*/ 733583 h 1154323"/>
                <a:gd name="connsiteX566" fmla="*/ 759378 w 900505"/>
                <a:gd name="connsiteY566" fmla="*/ 596298 h 1154323"/>
                <a:gd name="connsiteX567" fmla="*/ 788202 w 900505"/>
                <a:gd name="connsiteY567" fmla="*/ 640418 h 1154323"/>
                <a:gd name="connsiteX568" fmla="*/ 791738 w 900505"/>
                <a:gd name="connsiteY568" fmla="*/ 639098 h 1154323"/>
                <a:gd name="connsiteX569" fmla="*/ 782310 w 900505"/>
                <a:gd name="connsiteY569" fmla="*/ 545650 h 1154323"/>
                <a:gd name="connsiteX570" fmla="*/ 784761 w 900505"/>
                <a:gd name="connsiteY570" fmla="*/ 545013 h 1154323"/>
                <a:gd name="connsiteX571" fmla="*/ 788438 w 900505"/>
                <a:gd name="connsiteY571" fmla="*/ 552508 h 1154323"/>
                <a:gd name="connsiteX572" fmla="*/ 799492 w 900505"/>
                <a:gd name="connsiteY572" fmla="*/ 578362 h 1154323"/>
                <a:gd name="connsiteX573" fmla="*/ 815589 w 900505"/>
                <a:gd name="connsiteY573" fmla="*/ 602190 h 1154323"/>
                <a:gd name="connsiteX574" fmla="*/ 832723 w 900505"/>
                <a:gd name="connsiteY574" fmla="*/ 608270 h 1154323"/>
                <a:gd name="connsiteX575" fmla="*/ 843494 w 900505"/>
                <a:gd name="connsiteY575" fmla="*/ 612748 h 1154323"/>
                <a:gd name="connsiteX576" fmla="*/ 832487 w 900505"/>
                <a:gd name="connsiteY576" fmla="*/ 644896 h 1154323"/>
                <a:gd name="connsiteX577" fmla="*/ 820915 w 900505"/>
                <a:gd name="connsiteY577" fmla="*/ 654888 h 1154323"/>
                <a:gd name="connsiteX578" fmla="*/ 812525 w 900505"/>
                <a:gd name="connsiteY578" fmla="*/ 687790 h 1154323"/>
                <a:gd name="connsiteX579" fmla="*/ 809697 w 900505"/>
                <a:gd name="connsiteY579" fmla="*/ 796628 h 1154323"/>
                <a:gd name="connsiteX580" fmla="*/ 828009 w 900505"/>
                <a:gd name="connsiteY580" fmla="*/ 841549 h 1154323"/>
                <a:gd name="connsiteX581" fmla="*/ 814787 w 900505"/>
                <a:gd name="connsiteY581" fmla="*/ 840630 h 1154323"/>
                <a:gd name="connsiteX582" fmla="*/ 800953 w 900505"/>
                <a:gd name="connsiteY582" fmla="*/ 841690 h 1154323"/>
                <a:gd name="connsiteX583" fmla="*/ 793835 w 900505"/>
                <a:gd name="connsiteY583" fmla="*/ 848172 h 1154323"/>
                <a:gd name="connsiteX584" fmla="*/ 797724 w 900505"/>
                <a:gd name="connsiteY584" fmla="*/ 857811 h 1154323"/>
                <a:gd name="connsiteX585" fmla="*/ 804889 w 900505"/>
                <a:gd name="connsiteY585" fmla="*/ 861252 h 1154323"/>
                <a:gd name="connsiteX586" fmla="*/ 815777 w 900505"/>
                <a:gd name="connsiteY586" fmla="*/ 901436 h 1154323"/>
                <a:gd name="connsiteX587" fmla="*/ 795862 w 900505"/>
                <a:gd name="connsiteY587" fmla="*/ 877043 h 1154323"/>
                <a:gd name="connsiteX588" fmla="*/ 797300 w 900505"/>
                <a:gd name="connsiteY588" fmla="*/ 887483 h 1154323"/>
                <a:gd name="connsiteX589" fmla="*/ 794660 w 900505"/>
                <a:gd name="connsiteY589" fmla="*/ 926913 h 1154323"/>
                <a:gd name="connsiteX590" fmla="*/ 767392 w 900505"/>
                <a:gd name="connsiteY590" fmla="*/ 971764 h 1154323"/>
                <a:gd name="connsiteX591" fmla="*/ 751554 w 900505"/>
                <a:gd name="connsiteY591" fmla="*/ 1000092 h 1154323"/>
                <a:gd name="connsiteX592" fmla="*/ 757776 w 900505"/>
                <a:gd name="connsiteY592" fmla="*/ 1016567 h 1154323"/>
                <a:gd name="connsiteX593" fmla="*/ 767910 w 900505"/>
                <a:gd name="connsiteY593" fmla="*/ 1023708 h 1154323"/>
                <a:gd name="connsiteX594" fmla="*/ 759261 w 900505"/>
                <a:gd name="connsiteY594" fmla="*/ 1029624 h 1154323"/>
                <a:gd name="connsiteX595" fmla="*/ 739228 w 900505"/>
                <a:gd name="connsiteY595" fmla="*/ 1059343 h 1154323"/>
                <a:gd name="connsiteX596" fmla="*/ 717757 w 900505"/>
                <a:gd name="connsiteY596" fmla="*/ 1077514 h 1154323"/>
                <a:gd name="connsiteX597" fmla="*/ 700694 w 900505"/>
                <a:gd name="connsiteY597" fmla="*/ 1070585 h 1154323"/>
                <a:gd name="connsiteX598" fmla="*/ 708306 w 900505"/>
                <a:gd name="connsiteY598" fmla="*/ 1055171 h 1154323"/>
                <a:gd name="connsiteX599" fmla="*/ 731992 w 900505"/>
                <a:gd name="connsiteY599" fmla="*/ 1034974 h 1154323"/>
                <a:gd name="connsiteX600" fmla="*/ 733713 w 900505"/>
                <a:gd name="connsiteY600" fmla="*/ 1013597 h 1154323"/>
                <a:gd name="connsiteX601" fmla="*/ 718558 w 900505"/>
                <a:gd name="connsiteY601" fmla="*/ 997241 h 1154323"/>
                <a:gd name="connsiteX602" fmla="*/ 712148 w 900505"/>
                <a:gd name="connsiteY602" fmla="*/ 956915 h 1154323"/>
                <a:gd name="connsiteX603" fmla="*/ 738898 w 900505"/>
                <a:gd name="connsiteY603" fmla="*/ 883430 h 1154323"/>
                <a:gd name="connsiteX604" fmla="*/ 751200 w 900505"/>
                <a:gd name="connsiteY604" fmla="*/ 788049 h 1154323"/>
                <a:gd name="connsiteX605" fmla="*/ 748490 w 900505"/>
                <a:gd name="connsiteY605" fmla="*/ 771339 h 1154323"/>
                <a:gd name="connsiteX606" fmla="*/ 740053 w 900505"/>
                <a:gd name="connsiteY606" fmla="*/ 770349 h 1154323"/>
                <a:gd name="connsiteX607" fmla="*/ 735150 w 900505"/>
                <a:gd name="connsiteY607" fmla="*/ 781827 h 1154323"/>
                <a:gd name="connsiteX608" fmla="*/ 730649 w 900505"/>
                <a:gd name="connsiteY608" fmla="*/ 817014 h 1154323"/>
                <a:gd name="connsiteX609" fmla="*/ 714552 w 900505"/>
                <a:gd name="connsiteY609" fmla="*/ 904099 h 1154323"/>
                <a:gd name="connsiteX610" fmla="*/ 671492 w 900505"/>
                <a:gd name="connsiteY610" fmla="*/ 1006432 h 1154323"/>
                <a:gd name="connsiteX611" fmla="*/ 661452 w 900505"/>
                <a:gd name="connsiteY611" fmla="*/ 1032216 h 1154323"/>
                <a:gd name="connsiteX612" fmla="*/ 663526 w 900505"/>
                <a:gd name="connsiteY612" fmla="*/ 1033489 h 1154323"/>
                <a:gd name="connsiteX613" fmla="*/ 672341 w 900505"/>
                <a:gd name="connsiteY613" fmla="*/ 1023944 h 1154323"/>
                <a:gd name="connsiteX614" fmla="*/ 696734 w 900505"/>
                <a:gd name="connsiteY614" fmla="*/ 1001507 h 1154323"/>
                <a:gd name="connsiteX615" fmla="*/ 706656 w 900505"/>
                <a:gd name="connsiteY615" fmla="*/ 1000964 h 1154323"/>
                <a:gd name="connsiteX616" fmla="*/ 708518 w 900505"/>
                <a:gd name="connsiteY616" fmla="*/ 1010816 h 1154323"/>
                <a:gd name="connsiteX617" fmla="*/ 703922 w 900505"/>
                <a:gd name="connsiteY617" fmla="*/ 1022388 h 1154323"/>
                <a:gd name="connsiteX618" fmla="*/ 686953 w 900505"/>
                <a:gd name="connsiteY618" fmla="*/ 1044849 h 1154323"/>
                <a:gd name="connsiteX619" fmla="*/ 663762 w 900505"/>
                <a:gd name="connsiteY619" fmla="*/ 1079188 h 1154323"/>
                <a:gd name="connsiteX620" fmla="*/ 662914 w 900505"/>
                <a:gd name="connsiteY620" fmla="*/ 1087601 h 1154323"/>
                <a:gd name="connsiteX621" fmla="*/ 671162 w 900505"/>
                <a:gd name="connsiteY621" fmla="*/ 1088120 h 1154323"/>
                <a:gd name="connsiteX622" fmla="*/ 686835 w 900505"/>
                <a:gd name="connsiteY622" fmla="*/ 1083831 h 1154323"/>
                <a:gd name="connsiteX623" fmla="*/ 696263 w 900505"/>
                <a:gd name="connsiteY623" fmla="*/ 1085198 h 1154323"/>
                <a:gd name="connsiteX624" fmla="*/ 695202 w 900505"/>
                <a:gd name="connsiteY624" fmla="*/ 1095214 h 1154323"/>
                <a:gd name="connsiteX625" fmla="*/ 674533 w 900505"/>
                <a:gd name="connsiteY625" fmla="*/ 1124132 h 1154323"/>
                <a:gd name="connsiteX626" fmla="*/ 659001 w 900505"/>
                <a:gd name="connsiteY626" fmla="*/ 1143223 h 1154323"/>
                <a:gd name="connsiteX627" fmla="*/ 666072 w 900505"/>
                <a:gd name="connsiteY627" fmla="*/ 1140394 h 1154323"/>
                <a:gd name="connsiteX628" fmla="*/ 823319 w 900505"/>
                <a:gd name="connsiteY628" fmla="*/ 993800 h 1154323"/>
                <a:gd name="connsiteX629" fmla="*/ 847571 w 900505"/>
                <a:gd name="connsiteY629" fmla="*/ 960168 h 1154323"/>
                <a:gd name="connsiteX630" fmla="*/ 848702 w 900505"/>
                <a:gd name="connsiteY630" fmla="*/ 950529 h 1154323"/>
                <a:gd name="connsiteX631" fmla="*/ 837743 w 900505"/>
                <a:gd name="connsiteY631" fmla="*/ 950034 h 1154323"/>
                <a:gd name="connsiteX632" fmla="*/ 824498 w 900505"/>
                <a:gd name="connsiteY632" fmla="*/ 966036 h 1154323"/>
                <a:gd name="connsiteX633" fmla="*/ 799303 w 900505"/>
                <a:gd name="connsiteY633" fmla="*/ 1000352 h 1154323"/>
                <a:gd name="connsiteX634" fmla="*/ 773001 w 900505"/>
                <a:gd name="connsiteY634" fmla="*/ 1008954 h 1154323"/>
                <a:gd name="connsiteX635" fmla="*/ 778539 w 900505"/>
                <a:gd name="connsiteY635" fmla="*/ 996227 h 1154323"/>
                <a:gd name="connsiteX636" fmla="*/ 801966 w 900505"/>
                <a:gd name="connsiteY636" fmla="*/ 961040 h 1154323"/>
                <a:gd name="connsiteX637" fmla="*/ 834302 w 900505"/>
                <a:gd name="connsiteY637" fmla="*/ 883500 h 1154323"/>
                <a:gd name="connsiteX638" fmla="*/ 852968 w 900505"/>
                <a:gd name="connsiteY638" fmla="*/ 867922 h 1154323"/>
                <a:gd name="connsiteX639" fmla="*/ 864752 w 900505"/>
                <a:gd name="connsiteY639" fmla="*/ 869030 h 1154323"/>
                <a:gd name="connsiteX640" fmla="*/ 891950 w 900505"/>
                <a:gd name="connsiteY640" fmla="*/ 869030 h 1154323"/>
                <a:gd name="connsiteX641" fmla="*/ 900505 w 900505"/>
                <a:gd name="connsiteY641" fmla="*/ 861794 h 1154323"/>
                <a:gd name="connsiteX642" fmla="*/ 894354 w 900505"/>
                <a:gd name="connsiteY642" fmla="*/ 849656 h 1154323"/>
                <a:gd name="connsiteX643" fmla="*/ 443917 w 900505"/>
                <a:gd name="connsiteY643" fmla="*/ 128492 h 1154323"/>
                <a:gd name="connsiteX644" fmla="*/ 510403 w 900505"/>
                <a:gd name="connsiteY644" fmla="*/ 199055 h 1154323"/>
                <a:gd name="connsiteX645" fmla="*/ 513255 w 900505"/>
                <a:gd name="connsiteY645" fmla="*/ 226111 h 1154323"/>
                <a:gd name="connsiteX646" fmla="*/ 520750 w 900505"/>
                <a:gd name="connsiteY646" fmla="*/ 234714 h 1154323"/>
                <a:gd name="connsiteX647" fmla="*/ 538544 w 900505"/>
                <a:gd name="connsiteY647" fmla="*/ 230047 h 1154323"/>
                <a:gd name="connsiteX648" fmla="*/ 547005 w 900505"/>
                <a:gd name="connsiteY648" fmla="*/ 228445 h 1154323"/>
                <a:gd name="connsiteX649" fmla="*/ 547806 w 900505"/>
                <a:gd name="connsiteY649" fmla="*/ 230259 h 1154323"/>
                <a:gd name="connsiteX650" fmla="*/ 519171 w 900505"/>
                <a:gd name="connsiteY650" fmla="*/ 261888 h 1154323"/>
                <a:gd name="connsiteX651" fmla="*/ 511440 w 900505"/>
                <a:gd name="connsiteY651" fmla="*/ 261723 h 1154323"/>
                <a:gd name="connsiteX652" fmla="*/ 504700 w 900505"/>
                <a:gd name="connsiteY652" fmla="*/ 253168 h 1154323"/>
                <a:gd name="connsiteX653" fmla="*/ 448207 w 900505"/>
                <a:gd name="connsiteY653" fmla="*/ 159531 h 1154323"/>
                <a:gd name="connsiteX654" fmla="*/ 434797 w 900505"/>
                <a:gd name="connsiteY654" fmla="*/ 135727 h 1154323"/>
                <a:gd name="connsiteX655" fmla="*/ 432345 w 900505"/>
                <a:gd name="connsiteY655" fmla="*/ 124320 h 1154323"/>
                <a:gd name="connsiteX656" fmla="*/ 443917 w 900505"/>
                <a:gd name="connsiteY656" fmla="*/ 128492 h 1154323"/>
                <a:gd name="connsiteX657" fmla="*/ 457634 w 900505"/>
                <a:gd name="connsiteY657" fmla="*/ 61511 h 1154323"/>
                <a:gd name="connsiteX658" fmla="*/ 425086 w 900505"/>
                <a:gd name="connsiteY658" fmla="*/ 34997 h 1154323"/>
                <a:gd name="connsiteX659" fmla="*/ 421928 w 900505"/>
                <a:gd name="connsiteY659" fmla="*/ 26606 h 1154323"/>
                <a:gd name="connsiteX660" fmla="*/ 431497 w 900505"/>
                <a:gd name="connsiteY660" fmla="*/ 26441 h 1154323"/>
                <a:gd name="connsiteX661" fmla="*/ 447382 w 900505"/>
                <a:gd name="connsiteY661" fmla="*/ 36576 h 1154323"/>
                <a:gd name="connsiteX662" fmla="*/ 481815 w 900505"/>
                <a:gd name="connsiteY662" fmla="*/ 47959 h 1154323"/>
                <a:gd name="connsiteX663" fmla="*/ 508801 w 900505"/>
                <a:gd name="connsiteY663" fmla="*/ 47653 h 1154323"/>
                <a:gd name="connsiteX664" fmla="*/ 517568 w 900505"/>
                <a:gd name="connsiteY664" fmla="*/ 53686 h 1154323"/>
                <a:gd name="connsiteX665" fmla="*/ 512855 w 900505"/>
                <a:gd name="connsiteY665" fmla="*/ 66389 h 1154323"/>
                <a:gd name="connsiteX666" fmla="*/ 486552 w 900505"/>
                <a:gd name="connsiteY666" fmla="*/ 73719 h 1154323"/>
                <a:gd name="connsiteX667" fmla="*/ 457634 w 900505"/>
                <a:gd name="connsiteY667" fmla="*/ 61511 h 1154323"/>
                <a:gd name="connsiteX668" fmla="*/ 867415 w 900505"/>
                <a:gd name="connsiteY668" fmla="*/ 745720 h 1154323"/>
                <a:gd name="connsiteX669" fmla="*/ 864469 w 900505"/>
                <a:gd name="connsiteY669" fmla="*/ 757787 h 1154323"/>
                <a:gd name="connsiteX670" fmla="*/ 858954 w 900505"/>
                <a:gd name="connsiteY670" fmla="*/ 801954 h 1154323"/>
                <a:gd name="connsiteX671" fmla="*/ 859049 w 900505"/>
                <a:gd name="connsiteY671" fmla="*/ 820455 h 1154323"/>
                <a:gd name="connsiteX672" fmla="*/ 854500 w 900505"/>
                <a:gd name="connsiteY672" fmla="*/ 821422 h 1154323"/>
                <a:gd name="connsiteX673" fmla="*/ 821269 w 900505"/>
                <a:gd name="connsiteY673" fmla="*/ 745061 h 1154323"/>
                <a:gd name="connsiteX674" fmla="*/ 823555 w 900505"/>
                <a:gd name="connsiteY674" fmla="*/ 742987 h 1154323"/>
                <a:gd name="connsiteX675" fmla="*/ 831238 w 900505"/>
                <a:gd name="connsiteY675" fmla="*/ 745438 h 1154323"/>
                <a:gd name="connsiteX676" fmla="*/ 853039 w 900505"/>
                <a:gd name="connsiteY676" fmla="*/ 741313 h 1154323"/>
                <a:gd name="connsiteX677" fmla="*/ 847241 w 900505"/>
                <a:gd name="connsiteY677" fmla="*/ 720149 h 1154323"/>
                <a:gd name="connsiteX678" fmla="*/ 839723 w 900505"/>
                <a:gd name="connsiteY678" fmla="*/ 665141 h 1154323"/>
                <a:gd name="connsiteX679" fmla="*/ 849480 w 900505"/>
                <a:gd name="connsiteY679" fmla="*/ 659626 h 1154323"/>
                <a:gd name="connsiteX680" fmla="*/ 856527 w 900505"/>
                <a:gd name="connsiteY680" fmla="*/ 669077 h 1154323"/>
                <a:gd name="connsiteX681" fmla="*/ 858577 w 900505"/>
                <a:gd name="connsiteY681" fmla="*/ 698066 h 1154323"/>
                <a:gd name="connsiteX682" fmla="*/ 867415 w 900505"/>
                <a:gd name="connsiteY682" fmla="*/ 745720 h 115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</a:cxnLst>
              <a:rect l="l" t="t" r="r" b="b"/>
              <a:pathLst>
                <a:path w="900505" h="1154323">
                  <a:moveTo>
                    <a:pt x="894354" y="849656"/>
                  </a:moveTo>
                  <a:cubicBezTo>
                    <a:pt x="889475" y="846993"/>
                    <a:pt x="887283" y="843835"/>
                    <a:pt x="886671" y="839027"/>
                  </a:cubicBezTo>
                  <a:cubicBezTo>
                    <a:pt x="884573" y="822859"/>
                    <a:pt x="881981" y="806715"/>
                    <a:pt x="880896" y="790477"/>
                  </a:cubicBezTo>
                  <a:cubicBezTo>
                    <a:pt x="878869" y="760592"/>
                    <a:pt x="878115" y="730637"/>
                    <a:pt x="876253" y="700752"/>
                  </a:cubicBezTo>
                  <a:cubicBezTo>
                    <a:pt x="873590" y="658023"/>
                    <a:pt x="867439" y="615695"/>
                    <a:pt x="858059" y="573955"/>
                  </a:cubicBezTo>
                  <a:cubicBezTo>
                    <a:pt x="854170" y="556727"/>
                    <a:pt x="848019" y="539993"/>
                    <a:pt x="842433" y="523213"/>
                  </a:cubicBezTo>
                  <a:cubicBezTo>
                    <a:pt x="841608" y="520714"/>
                    <a:pt x="838191" y="519065"/>
                    <a:pt x="835952" y="517014"/>
                  </a:cubicBezTo>
                  <a:cubicBezTo>
                    <a:pt x="834019" y="519630"/>
                    <a:pt x="830814" y="522034"/>
                    <a:pt x="830390" y="524862"/>
                  </a:cubicBezTo>
                  <a:cubicBezTo>
                    <a:pt x="829070" y="533583"/>
                    <a:pt x="828245" y="542492"/>
                    <a:pt x="828268" y="551306"/>
                  </a:cubicBezTo>
                  <a:cubicBezTo>
                    <a:pt x="828292" y="560356"/>
                    <a:pt x="829565" y="569406"/>
                    <a:pt x="830272" y="578433"/>
                  </a:cubicBezTo>
                  <a:cubicBezTo>
                    <a:pt x="829565" y="578551"/>
                    <a:pt x="828858" y="578645"/>
                    <a:pt x="828174" y="578763"/>
                  </a:cubicBezTo>
                  <a:cubicBezTo>
                    <a:pt x="824380" y="566602"/>
                    <a:pt x="820609" y="554441"/>
                    <a:pt x="816791" y="542279"/>
                  </a:cubicBezTo>
                  <a:cubicBezTo>
                    <a:pt x="802744" y="497570"/>
                    <a:pt x="790159" y="452414"/>
                    <a:pt x="770833" y="409496"/>
                  </a:cubicBezTo>
                  <a:cubicBezTo>
                    <a:pt x="757564" y="380036"/>
                    <a:pt x="745497" y="350010"/>
                    <a:pt x="733100" y="320149"/>
                  </a:cubicBezTo>
                  <a:cubicBezTo>
                    <a:pt x="730625" y="314186"/>
                    <a:pt x="729070" y="307823"/>
                    <a:pt x="727090" y="301648"/>
                  </a:cubicBezTo>
                  <a:cubicBezTo>
                    <a:pt x="727797" y="301318"/>
                    <a:pt x="728480" y="300964"/>
                    <a:pt x="729188" y="300634"/>
                  </a:cubicBezTo>
                  <a:cubicBezTo>
                    <a:pt x="731851" y="304664"/>
                    <a:pt x="734867" y="308482"/>
                    <a:pt x="737106" y="312725"/>
                  </a:cubicBezTo>
                  <a:cubicBezTo>
                    <a:pt x="753321" y="343269"/>
                    <a:pt x="768994" y="374120"/>
                    <a:pt x="785633" y="404452"/>
                  </a:cubicBezTo>
                  <a:cubicBezTo>
                    <a:pt x="799162" y="429128"/>
                    <a:pt x="813680" y="453262"/>
                    <a:pt x="828009" y="477490"/>
                  </a:cubicBezTo>
                  <a:cubicBezTo>
                    <a:pt x="829848" y="480578"/>
                    <a:pt x="833123" y="482817"/>
                    <a:pt x="837107" y="486800"/>
                  </a:cubicBezTo>
                  <a:cubicBezTo>
                    <a:pt x="838827" y="473861"/>
                    <a:pt x="834632" y="464481"/>
                    <a:pt x="831262" y="455171"/>
                  </a:cubicBezTo>
                  <a:cubicBezTo>
                    <a:pt x="815518" y="411664"/>
                    <a:pt x="795839" y="369854"/>
                    <a:pt x="773449" y="329458"/>
                  </a:cubicBezTo>
                  <a:cubicBezTo>
                    <a:pt x="758624" y="302708"/>
                    <a:pt x="741844" y="277019"/>
                    <a:pt x="725676" y="251023"/>
                  </a:cubicBezTo>
                  <a:cubicBezTo>
                    <a:pt x="723413" y="247370"/>
                    <a:pt x="719619" y="244660"/>
                    <a:pt x="716531" y="241525"/>
                  </a:cubicBezTo>
                  <a:cubicBezTo>
                    <a:pt x="715824" y="241973"/>
                    <a:pt x="715141" y="242421"/>
                    <a:pt x="714434" y="242868"/>
                  </a:cubicBezTo>
                  <a:cubicBezTo>
                    <a:pt x="715212" y="246639"/>
                    <a:pt x="716154" y="250363"/>
                    <a:pt x="716696" y="254181"/>
                  </a:cubicBezTo>
                  <a:cubicBezTo>
                    <a:pt x="717545" y="260003"/>
                    <a:pt x="719006" y="265942"/>
                    <a:pt x="718535" y="271716"/>
                  </a:cubicBezTo>
                  <a:cubicBezTo>
                    <a:pt x="718275" y="274898"/>
                    <a:pt x="715235" y="279234"/>
                    <a:pt x="712336" y="280554"/>
                  </a:cubicBezTo>
                  <a:cubicBezTo>
                    <a:pt x="702320" y="285079"/>
                    <a:pt x="700364" y="287742"/>
                    <a:pt x="703522" y="298490"/>
                  </a:cubicBezTo>
                  <a:cubicBezTo>
                    <a:pt x="709814" y="319772"/>
                    <a:pt x="715871" y="341124"/>
                    <a:pt x="722942" y="362147"/>
                  </a:cubicBezTo>
                  <a:cubicBezTo>
                    <a:pt x="737083" y="404240"/>
                    <a:pt x="752190" y="446097"/>
                    <a:pt x="756503" y="490689"/>
                  </a:cubicBezTo>
                  <a:cubicBezTo>
                    <a:pt x="758789" y="514280"/>
                    <a:pt x="760251" y="537990"/>
                    <a:pt x="761547" y="561653"/>
                  </a:cubicBezTo>
                  <a:cubicBezTo>
                    <a:pt x="761853" y="567450"/>
                    <a:pt x="761476" y="573908"/>
                    <a:pt x="755914" y="578457"/>
                  </a:cubicBezTo>
                  <a:cubicBezTo>
                    <a:pt x="748584" y="574167"/>
                    <a:pt x="746746" y="566838"/>
                    <a:pt x="745803" y="560026"/>
                  </a:cubicBezTo>
                  <a:cubicBezTo>
                    <a:pt x="742834" y="538744"/>
                    <a:pt x="741160" y="517273"/>
                    <a:pt x="738214" y="495991"/>
                  </a:cubicBezTo>
                  <a:cubicBezTo>
                    <a:pt x="730484" y="440158"/>
                    <a:pt x="715754" y="386328"/>
                    <a:pt x="691997" y="335067"/>
                  </a:cubicBezTo>
                  <a:cubicBezTo>
                    <a:pt x="687660" y="325711"/>
                    <a:pt x="684102" y="315930"/>
                    <a:pt x="680943" y="306126"/>
                  </a:cubicBezTo>
                  <a:cubicBezTo>
                    <a:pt x="678469" y="298466"/>
                    <a:pt x="680637" y="292008"/>
                    <a:pt x="687048" y="286258"/>
                  </a:cubicBezTo>
                  <a:cubicBezTo>
                    <a:pt x="691219" y="282534"/>
                    <a:pt x="694637" y="277019"/>
                    <a:pt x="696333" y="271669"/>
                  </a:cubicBezTo>
                  <a:cubicBezTo>
                    <a:pt x="700316" y="259178"/>
                    <a:pt x="697630" y="246757"/>
                    <a:pt x="693411" y="234667"/>
                  </a:cubicBezTo>
                  <a:cubicBezTo>
                    <a:pt x="686883" y="215930"/>
                    <a:pt x="674344" y="201483"/>
                    <a:pt x="660345" y="187884"/>
                  </a:cubicBezTo>
                  <a:cubicBezTo>
                    <a:pt x="664658" y="203957"/>
                    <a:pt x="670078" y="219512"/>
                    <a:pt x="674745" y="235279"/>
                  </a:cubicBezTo>
                  <a:cubicBezTo>
                    <a:pt x="678092" y="246592"/>
                    <a:pt x="681226" y="258070"/>
                    <a:pt x="683017" y="269689"/>
                  </a:cubicBezTo>
                  <a:cubicBezTo>
                    <a:pt x="684573" y="279753"/>
                    <a:pt x="682640" y="280837"/>
                    <a:pt x="672671" y="279588"/>
                  </a:cubicBezTo>
                  <a:cubicBezTo>
                    <a:pt x="670220" y="279281"/>
                    <a:pt x="667722" y="279234"/>
                    <a:pt x="665247" y="279281"/>
                  </a:cubicBezTo>
                  <a:cubicBezTo>
                    <a:pt x="657422" y="279423"/>
                    <a:pt x="653722" y="282463"/>
                    <a:pt x="654971" y="290146"/>
                  </a:cubicBezTo>
                  <a:cubicBezTo>
                    <a:pt x="656597" y="300021"/>
                    <a:pt x="659402" y="309826"/>
                    <a:pt x="662796" y="319277"/>
                  </a:cubicBezTo>
                  <a:cubicBezTo>
                    <a:pt x="671375" y="343175"/>
                    <a:pt x="680660" y="366814"/>
                    <a:pt x="689357" y="390665"/>
                  </a:cubicBezTo>
                  <a:cubicBezTo>
                    <a:pt x="690583" y="393988"/>
                    <a:pt x="691832" y="399314"/>
                    <a:pt x="690182" y="401294"/>
                  </a:cubicBezTo>
                  <a:cubicBezTo>
                    <a:pt x="686058" y="406244"/>
                    <a:pt x="689169" y="409519"/>
                    <a:pt x="691101" y="413173"/>
                  </a:cubicBezTo>
                  <a:cubicBezTo>
                    <a:pt x="692704" y="416213"/>
                    <a:pt x="695061" y="418852"/>
                    <a:pt x="696852" y="421822"/>
                  </a:cubicBezTo>
                  <a:cubicBezTo>
                    <a:pt x="706161" y="437165"/>
                    <a:pt x="709956" y="453710"/>
                    <a:pt x="706751" y="471480"/>
                  </a:cubicBezTo>
                  <a:cubicBezTo>
                    <a:pt x="705737" y="477066"/>
                    <a:pt x="703899" y="483406"/>
                    <a:pt x="696758" y="483477"/>
                  </a:cubicBezTo>
                  <a:cubicBezTo>
                    <a:pt x="689451" y="483524"/>
                    <a:pt x="687165" y="477608"/>
                    <a:pt x="685963" y="471457"/>
                  </a:cubicBezTo>
                  <a:cubicBezTo>
                    <a:pt x="685115" y="467097"/>
                    <a:pt x="684832" y="462595"/>
                    <a:pt x="683630" y="458353"/>
                  </a:cubicBezTo>
                  <a:cubicBezTo>
                    <a:pt x="669866" y="410227"/>
                    <a:pt x="656480" y="362006"/>
                    <a:pt x="641985" y="314092"/>
                  </a:cubicBezTo>
                  <a:cubicBezTo>
                    <a:pt x="624120" y="254982"/>
                    <a:pt x="595131" y="202166"/>
                    <a:pt x="551389" y="157811"/>
                  </a:cubicBezTo>
                  <a:cubicBezTo>
                    <a:pt x="538568" y="144825"/>
                    <a:pt x="526948" y="130495"/>
                    <a:pt x="515966" y="115859"/>
                  </a:cubicBezTo>
                  <a:cubicBezTo>
                    <a:pt x="505525" y="101907"/>
                    <a:pt x="506727" y="94506"/>
                    <a:pt x="518629" y="81897"/>
                  </a:cubicBezTo>
                  <a:cubicBezTo>
                    <a:pt x="521858" y="78480"/>
                    <a:pt x="525275" y="75204"/>
                    <a:pt x="528952" y="72305"/>
                  </a:cubicBezTo>
                  <a:cubicBezTo>
                    <a:pt x="538803" y="64480"/>
                    <a:pt x="542928" y="65541"/>
                    <a:pt x="547712" y="76854"/>
                  </a:cubicBezTo>
                  <a:cubicBezTo>
                    <a:pt x="550658" y="83783"/>
                    <a:pt x="555136" y="89651"/>
                    <a:pt x="562678" y="90971"/>
                  </a:cubicBezTo>
                  <a:cubicBezTo>
                    <a:pt x="566402" y="91631"/>
                    <a:pt x="572341" y="90311"/>
                    <a:pt x="574250" y="87672"/>
                  </a:cubicBezTo>
                  <a:cubicBezTo>
                    <a:pt x="576489" y="84631"/>
                    <a:pt x="576725" y="78716"/>
                    <a:pt x="575428" y="74874"/>
                  </a:cubicBezTo>
                  <a:cubicBezTo>
                    <a:pt x="574108" y="71032"/>
                    <a:pt x="570196" y="67733"/>
                    <a:pt x="566779" y="64999"/>
                  </a:cubicBezTo>
                  <a:cubicBezTo>
                    <a:pt x="549668" y="51282"/>
                    <a:pt x="530790" y="40606"/>
                    <a:pt x="509814" y="34054"/>
                  </a:cubicBezTo>
                  <a:cubicBezTo>
                    <a:pt x="505030" y="32569"/>
                    <a:pt x="499656" y="32852"/>
                    <a:pt x="494542" y="32475"/>
                  </a:cubicBezTo>
                  <a:cubicBezTo>
                    <a:pt x="488839" y="32050"/>
                    <a:pt x="482734" y="32993"/>
                    <a:pt x="477502" y="31249"/>
                  </a:cubicBezTo>
                  <a:cubicBezTo>
                    <a:pt x="469866" y="28680"/>
                    <a:pt x="462748" y="24414"/>
                    <a:pt x="455607" y="20549"/>
                  </a:cubicBezTo>
                  <a:cubicBezTo>
                    <a:pt x="443894" y="14233"/>
                    <a:pt x="432393" y="7540"/>
                    <a:pt x="420656" y="1270"/>
                  </a:cubicBezTo>
                  <a:cubicBezTo>
                    <a:pt x="415164" y="-1652"/>
                    <a:pt x="410545" y="823"/>
                    <a:pt x="406868" y="5088"/>
                  </a:cubicBezTo>
                  <a:cubicBezTo>
                    <a:pt x="404936" y="7304"/>
                    <a:pt x="403357" y="9873"/>
                    <a:pt x="401895" y="12442"/>
                  </a:cubicBezTo>
                  <a:cubicBezTo>
                    <a:pt x="396121" y="22670"/>
                    <a:pt x="387448" y="29340"/>
                    <a:pt x="375805" y="29529"/>
                  </a:cubicBezTo>
                  <a:cubicBezTo>
                    <a:pt x="354099" y="29906"/>
                    <a:pt x="332345" y="29387"/>
                    <a:pt x="310639" y="28657"/>
                  </a:cubicBezTo>
                  <a:cubicBezTo>
                    <a:pt x="292845" y="28067"/>
                    <a:pt x="275098" y="26182"/>
                    <a:pt x="257328" y="25711"/>
                  </a:cubicBezTo>
                  <a:cubicBezTo>
                    <a:pt x="231685" y="25051"/>
                    <a:pt x="209060" y="34619"/>
                    <a:pt x="187683" y="47841"/>
                  </a:cubicBezTo>
                  <a:cubicBezTo>
                    <a:pt x="154381" y="68440"/>
                    <a:pt x="121409" y="89510"/>
                    <a:pt x="93905" y="117792"/>
                  </a:cubicBezTo>
                  <a:cubicBezTo>
                    <a:pt x="88296" y="123542"/>
                    <a:pt x="83818" y="130519"/>
                    <a:pt x="79529" y="137377"/>
                  </a:cubicBezTo>
                  <a:cubicBezTo>
                    <a:pt x="78350" y="139262"/>
                    <a:pt x="78940" y="143410"/>
                    <a:pt x="80330" y="145319"/>
                  </a:cubicBezTo>
                  <a:cubicBezTo>
                    <a:pt x="81273" y="146592"/>
                    <a:pt x="85562" y="146710"/>
                    <a:pt x="87518" y="145720"/>
                  </a:cubicBezTo>
                  <a:cubicBezTo>
                    <a:pt x="94518" y="142138"/>
                    <a:pt x="101754" y="138603"/>
                    <a:pt x="107858" y="133724"/>
                  </a:cubicBezTo>
                  <a:cubicBezTo>
                    <a:pt x="129328" y="116566"/>
                    <a:pt x="150163" y="98654"/>
                    <a:pt x="171610" y="81450"/>
                  </a:cubicBezTo>
                  <a:cubicBezTo>
                    <a:pt x="185939" y="69972"/>
                    <a:pt x="201306" y="60097"/>
                    <a:pt x="219713" y="56161"/>
                  </a:cubicBezTo>
                  <a:cubicBezTo>
                    <a:pt x="248631" y="49962"/>
                    <a:pt x="277808" y="50528"/>
                    <a:pt x="306868" y="53898"/>
                  </a:cubicBezTo>
                  <a:cubicBezTo>
                    <a:pt x="350846" y="58989"/>
                    <a:pt x="389027" y="79352"/>
                    <a:pt x="426312" y="101577"/>
                  </a:cubicBezTo>
                  <a:cubicBezTo>
                    <a:pt x="428009" y="102590"/>
                    <a:pt x="429612" y="106385"/>
                    <a:pt x="428999" y="108035"/>
                  </a:cubicBezTo>
                  <a:cubicBezTo>
                    <a:pt x="428174" y="110250"/>
                    <a:pt x="425322" y="112819"/>
                    <a:pt x="423036" y="113149"/>
                  </a:cubicBezTo>
                  <a:cubicBezTo>
                    <a:pt x="419524" y="113667"/>
                    <a:pt x="415518" y="113031"/>
                    <a:pt x="412124" y="111805"/>
                  </a:cubicBezTo>
                  <a:cubicBezTo>
                    <a:pt x="389875" y="103769"/>
                    <a:pt x="367556" y="95873"/>
                    <a:pt x="345614" y="87035"/>
                  </a:cubicBezTo>
                  <a:cubicBezTo>
                    <a:pt x="323319" y="78056"/>
                    <a:pt x="300646" y="71268"/>
                    <a:pt x="276418" y="74520"/>
                  </a:cubicBezTo>
                  <a:cubicBezTo>
                    <a:pt x="212336" y="83123"/>
                    <a:pt x="159402" y="112560"/>
                    <a:pt x="118110" y="162218"/>
                  </a:cubicBezTo>
                  <a:cubicBezTo>
                    <a:pt x="67815" y="222694"/>
                    <a:pt x="45638" y="293517"/>
                    <a:pt x="44388" y="371245"/>
                  </a:cubicBezTo>
                  <a:cubicBezTo>
                    <a:pt x="44011" y="394931"/>
                    <a:pt x="46934" y="418664"/>
                    <a:pt x="48301" y="442397"/>
                  </a:cubicBezTo>
                  <a:cubicBezTo>
                    <a:pt x="50775" y="485810"/>
                    <a:pt x="60179" y="527219"/>
                    <a:pt x="80660" y="566107"/>
                  </a:cubicBezTo>
                  <a:cubicBezTo>
                    <a:pt x="91242" y="586211"/>
                    <a:pt x="103427" y="606904"/>
                    <a:pt x="92609" y="633583"/>
                  </a:cubicBezTo>
                  <a:cubicBezTo>
                    <a:pt x="100245" y="626041"/>
                    <a:pt x="105972" y="628987"/>
                    <a:pt x="111487" y="632687"/>
                  </a:cubicBezTo>
                  <a:cubicBezTo>
                    <a:pt x="132227" y="646640"/>
                    <a:pt x="149786" y="664127"/>
                    <a:pt x="165246" y="683547"/>
                  </a:cubicBezTo>
                  <a:cubicBezTo>
                    <a:pt x="172718" y="692928"/>
                    <a:pt x="179717" y="703109"/>
                    <a:pt x="184620" y="713974"/>
                  </a:cubicBezTo>
                  <a:cubicBezTo>
                    <a:pt x="187566" y="720479"/>
                    <a:pt x="190724" y="723967"/>
                    <a:pt x="197205" y="723873"/>
                  </a:cubicBezTo>
                  <a:cubicBezTo>
                    <a:pt x="211747" y="723684"/>
                    <a:pt x="226383" y="723826"/>
                    <a:pt x="240806" y="722270"/>
                  </a:cubicBezTo>
                  <a:cubicBezTo>
                    <a:pt x="264398" y="719748"/>
                    <a:pt x="287613" y="715082"/>
                    <a:pt x="309767" y="706102"/>
                  </a:cubicBezTo>
                  <a:cubicBezTo>
                    <a:pt x="317804" y="702850"/>
                    <a:pt x="324356" y="698160"/>
                    <a:pt x="328409" y="690123"/>
                  </a:cubicBezTo>
                  <a:cubicBezTo>
                    <a:pt x="340429" y="666319"/>
                    <a:pt x="352638" y="642633"/>
                    <a:pt x="364846" y="618947"/>
                  </a:cubicBezTo>
                  <a:cubicBezTo>
                    <a:pt x="366779" y="615200"/>
                    <a:pt x="369112" y="611641"/>
                    <a:pt x="371257" y="607988"/>
                  </a:cubicBezTo>
                  <a:cubicBezTo>
                    <a:pt x="372058" y="608176"/>
                    <a:pt x="372836" y="608365"/>
                    <a:pt x="373637" y="608553"/>
                  </a:cubicBezTo>
                  <a:cubicBezTo>
                    <a:pt x="374910" y="624085"/>
                    <a:pt x="376206" y="639616"/>
                    <a:pt x="377479" y="655124"/>
                  </a:cubicBezTo>
                  <a:cubicBezTo>
                    <a:pt x="378327" y="655148"/>
                    <a:pt x="379199" y="655171"/>
                    <a:pt x="380047" y="655195"/>
                  </a:cubicBezTo>
                  <a:cubicBezTo>
                    <a:pt x="381132" y="653050"/>
                    <a:pt x="382192" y="650929"/>
                    <a:pt x="383276" y="648784"/>
                  </a:cubicBezTo>
                  <a:cubicBezTo>
                    <a:pt x="390842" y="633818"/>
                    <a:pt x="393316" y="617627"/>
                    <a:pt x="392633" y="601247"/>
                  </a:cubicBezTo>
                  <a:cubicBezTo>
                    <a:pt x="392138" y="589534"/>
                    <a:pt x="389734" y="577773"/>
                    <a:pt x="386812" y="566366"/>
                  </a:cubicBezTo>
                  <a:cubicBezTo>
                    <a:pt x="384808" y="558612"/>
                    <a:pt x="380142" y="557505"/>
                    <a:pt x="373213" y="561723"/>
                  </a:cubicBezTo>
                  <a:cubicBezTo>
                    <a:pt x="367933" y="564905"/>
                    <a:pt x="363243" y="569053"/>
                    <a:pt x="357988" y="572235"/>
                  </a:cubicBezTo>
                  <a:cubicBezTo>
                    <a:pt x="349786" y="577208"/>
                    <a:pt x="342833" y="576595"/>
                    <a:pt x="335504" y="570396"/>
                  </a:cubicBezTo>
                  <a:cubicBezTo>
                    <a:pt x="332110" y="567545"/>
                    <a:pt x="328952" y="564316"/>
                    <a:pt x="326218" y="560828"/>
                  </a:cubicBezTo>
                  <a:cubicBezTo>
                    <a:pt x="324709" y="558895"/>
                    <a:pt x="324261" y="556114"/>
                    <a:pt x="323342" y="553710"/>
                  </a:cubicBezTo>
                  <a:cubicBezTo>
                    <a:pt x="325558" y="552909"/>
                    <a:pt x="327773" y="551495"/>
                    <a:pt x="330012" y="551471"/>
                  </a:cubicBezTo>
                  <a:cubicBezTo>
                    <a:pt x="335574" y="551400"/>
                    <a:pt x="339157" y="548761"/>
                    <a:pt x="340429" y="543741"/>
                  </a:cubicBezTo>
                  <a:cubicBezTo>
                    <a:pt x="342079" y="537307"/>
                    <a:pt x="344106" y="530684"/>
                    <a:pt x="343988" y="524179"/>
                  </a:cubicBezTo>
                  <a:cubicBezTo>
                    <a:pt x="343540" y="498937"/>
                    <a:pt x="342786" y="473696"/>
                    <a:pt x="341231" y="448525"/>
                  </a:cubicBezTo>
                  <a:cubicBezTo>
                    <a:pt x="339062" y="413620"/>
                    <a:pt x="332369" y="379494"/>
                    <a:pt x="320255" y="346616"/>
                  </a:cubicBezTo>
                  <a:cubicBezTo>
                    <a:pt x="309885" y="318452"/>
                    <a:pt x="294990" y="293092"/>
                    <a:pt x="273660" y="271598"/>
                  </a:cubicBezTo>
                  <a:cubicBezTo>
                    <a:pt x="264422" y="262289"/>
                    <a:pt x="254287" y="260498"/>
                    <a:pt x="242574" y="265070"/>
                  </a:cubicBezTo>
                  <a:cubicBezTo>
                    <a:pt x="237766" y="266955"/>
                    <a:pt x="233099" y="269288"/>
                    <a:pt x="228409" y="271480"/>
                  </a:cubicBezTo>
                  <a:cubicBezTo>
                    <a:pt x="214103" y="278197"/>
                    <a:pt x="199868" y="285056"/>
                    <a:pt x="185468" y="291584"/>
                  </a:cubicBezTo>
                  <a:cubicBezTo>
                    <a:pt x="182475" y="292951"/>
                    <a:pt x="178916" y="293045"/>
                    <a:pt x="175593" y="293729"/>
                  </a:cubicBezTo>
                  <a:cubicBezTo>
                    <a:pt x="175122" y="292904"/>
                    <a:pt x="174650" y="292102"/>
                    <a:pt x="174179" y="291278"/>
                  </a:cubicBezTo>
                  <a:cubicBezTo>
                    <a:pt x="178256" y="285574"/>
                    <a:pt x="182404" y="279894"/>
                    <a:pt x="186434" y="274120"/>
                  </a:cubicBezTo>
                  <a:cubicBezTo>
                    <a:pt x="191996" y="266154"/>
                    <a:pt x="197888" y="257740"/>
                    <a:pt x="195532" y="247653"/>
                  </a:cubicBezTo>
                  <a:cubicBezTo>
                    <a:pt x="193693" y="239805"/>
                    <a:pt x="197323" y="236576"/>
                    <a:pt x="203144" y="235279"/>
                  </a:cubicBezTo>
                  <a:cubicBezTo>
                    <a:pt x="214669" y="232687"/>
                    <a:pt x="226335" y="230283"/>
                    <a:pt x="238072" y="229317"/>
                  </a:cubicBezTo>
                  <a:cubicBezTo>
                    <a:pt x="256856" y="227761"/>
                    <a:pt x="274768" y="230849"/>
                    <a:pt x="288721" y="245131"/>
                  </a:cubicBezTo>
                  <a:cubicBezTo>
                    <a:pt x="307575" y="264457"/>
                    <a:pt x="321881" y="286894"/>
                    <a:pt x="332251" y="311782"/>
                  </a:cubicBezTo>
                  <a:cubicBezTo>
                    <a:pt x="333241" y="314162"/>
                    <a:pt x="333217" y="317038"/>
                    <a:pt x="333264" y="319701"/>
                  </a:cubicBezTo>
                  <a:cubicBezTo>
                    <a:pt x="333359" y="327596"/>
                    <a:pt x="332958" y="335492"/>
                    <a:pt x="333288" y="343387"/>
                  </a:cubicBezTo>
                  <a:cubicBezTo>
                    <a:pt x="333547" y="349326"/>
                    <a:pt x="334631" y="355218"/>
                    <a:pt x="335339" y="361110"/>
                  </a:cubicBezTo>
                  <a:cubicBezTo>
                    <a:pt x="336211" y="361322"/>
                    <a:pt x="337083" y="361535"/>
                    <a:pt x="337955" y="361747"/>
                  </a:cubicBezTo>
                  <a:cubicBezTo>
                    <a:pt x="341490" y="357222"/>
                    <a:pt x="344907" y="352602"/>
                    <a:pt x="348607" y="348219"/>
                  </a:cubicBezTo>
                  <a:cubicBezTo>
                    <a:pt x="353250" y="342727"/>
                    <a:pt x="356668" y="342491"/>
                    <a:pt x="361429" y="347841"/>
                  </a:cubicBezTo>
                  <a:cubicBezTo>
                    <a:pt x="364516" y="351306"/>
                    <a:pt x="367132" y="355313"/>
                    <a:pt x="369324" y="359413"/>
                  </a:cubicBezTo>
                  <a:cubicBezTo>
                    <a:pt x="376913" y="373531"/>
                    <a:pt x="384007" y="387931"/>
                    <a:pt x="391761" y="401978"/>
                  </a:cubicBezTo>
                  <a:cubicBezTo>
                    <a:pt x="394236" y="406432"/>
                    <a:pt x="397653" y="410698"/>
                    <a:pt x="401589" y="413856"/>
                  </a:cubicBezTo>
                  <a:cubicBezTo>
                    <a:pt x="403734" y="415577"/>
                    <a:pt x="408212" y="415789"/>
                    <a:pt x="410969" y="414822"/>
                  </a:cubicBezTo>
                  <a:cubicBezTo>
                    <a:pt x="412619" y="414233"/>
                    <a:pt x="414009" y="409967"/>
                    <a:pt x="413774" y="407516"/>
                  </a:cubicBezTo>
                  <a:cubicBezTo>
                    <a:pt x="413349" y="403180"/>
                    <a:pt x="412100" y="398749"/>
                    <a:pt x="410309" y="394766"/>
                  </a:cubicBezTo>
                  <a:cubicBezTo>
                    <a:pt x="390347" y="350269"/>
                    <a:pt x="368829" y="306621"/>
                    <a:pt x="336918" y="269100"/>
                  </a:cubicBezTo>
                  <a:cubicBezTo>
                    <a:pt x="319619" y="248761"/>
                    <a:pt x="300175" y="231061"/>
                    <a:pt x="275687" y="219465"/>
                  </a:cubicBezTo>
                  <a:cubicBezTo>
                    <a:pt x="258058" y="211122"/>
                    <a:pt x="239510" y="210439"/>
                    <a:pt x="220608" y="210839"/>
                  </a:cubicBezTo>
                  <a:cubicBezTo>
                    <a:pt x="215682" y="210934"/>
                    <a:pt x="210757" y="209896"/>
                    <a:pt x="205831" y="209354"/>
                  </a:cubicBezTo>
                  <a:cubicBezTo>
                    <a:pt x="205666" y="208600"/>
                    <a:pt x="205501" y="207846"/>
                    <a:pt x="205312" y="207092"/>
                  </a:cubicBezTo>
                  <a:cubicBezTo>
                    <a:pt x="207245" y="205395"/>
                    <a:pt x="209036" y="203486"/>
                    <a:pt x="211134" y="202025"/>
                  </a:cubicBezTo>
                  <a:cubicBezTo>
                    <a:pt x="220396" y="195543"/>
                    <a:pt x="231143" y="192904"/>
                    <a:pt x="242008" y="193304"/>
                  </a:cubicBezTo>
                  <a:cubicBezTo>
                    <a:pt x="263950" y="194106"/>
                    <a:pt x="286010" y="194954"/>
                    <a:pt x="307669" y="198089"/>
                  </a:cubicBezTo>
                  <a:cubicBezTo>
                    <a:pt x="321598" y="200116"/>
                    <a:pt x="335079" y="205796"/>
                    <a:pt x="348442" y="210721"/>
                  </a:cubicBezTo>
                  <a:cubicBezTo>
                    <a:pt x="354311" y="212890"/>
                    <a:pt x="359237" y="217344"/>
                    <a:pt x="358836" y="226536"/>
                  </a:cubicBezTo>
                  <a:cubicBezTo>
                    <a:pt x="349385" y="224556"/>
                    <a:pt x="340806" y="222765"/>
                    <a:pt x="332251" y="220974"/>
                  </a:cubicBezTo>
                  <a:cubicBezTo>
                    <a:pt x="331685" y="221704"/>
                    <a:pt x="331096" y="222411"/>
                    <a:pt x="330531" y="223142"/>
                  </a:cubicBezTo>
                  <a:cubicBezTo>
                    <a:pt x="333547" y="228633"/>
                    <a:pt x="336211" y="234337"/>
                    <a:pt x="339604" y="239569"/>
                  </a:cubicBezTo>
                  <a:cubicBezTo>
                    <a:pt x="356574" y="265682"/>
                    <a:pt x="374839" y="291018"/>
                    <a:pt x="390559" y="317863"/>
                  </a:cubicBezTo>
                  <a:cubicBezTo>
                    <a:pt x="411653" y="353875"/>
                    <a:pt x="430861" y="390971"/>
                    <a:pt x="438591" y="432758"/>
                  </a:cubicBezTo>
                  <a:cubicBezTo>
                    <a:pt x="445379" y="469524"/>
                    <a:pt x="450587" y="506456"/>
                    <a:pt x="450847" y="543906"/>
                  </a:cubicBezTo>
                  <a:cubicBezTo>
                    <a:pt x="450894" y="551754"/>
                    <a:pt x="449456" y="559626"/>
                    <a:pt x="448325" y="567427"/>
                  </a:cubicBezTo>
                  <a:cubicBezTo>
                    <a:pt x="448089" y="569077"/>
                    <a:pt x="446204" y="570491"/>
                    <a:pt x="445096" y="572022"/>
                  </a:cubicBezTo>
                  <a:cubicBezTo>
                    <a:pt x="443423" y="570797"/>
                    <a:pt x="440971" y="569901"/>
                    <a:pt x="440194" y="568252"/>
                  </a:cubicBezTo>
                  <a:cubicBezTo>
                    <a:pt x="438025" y="563609"/>
                    <a:pt x="436046" y="558730"/>
                    <a:pt x="434844" y="553757"/>
                  </a:cubicBezTo>
                  <a:cubicBezTo>
                    <a:pt x="429187" y="530236"/>
                    <a:pt x="429093" y="506220"/>
                    <a:pt x="428598" y="482180"/>
                  </a:cubicBezTo>
                  <a:cubicBezTo>
                    <a:pt x="428339" y="469406"/>
                    <a:pt x="426359" y="456609"/>
                    <a:pt x="424167" y="443976"/>
                  </a:cubicBezTo>
                  <a:cubicBezTo>
                    <a:pt x="422824" y="436222"/>
                    <a:pt x="417827" y="431367"/>
                    <a:pt x="409296" y="429482"/>
                  </a:cubicBezTo>
                  <a:cubicBezTo>
                    <a:pt x="403121" y="428115"/>
                    <a:pt x="396168" y="425357"/>
                    <a:pt x="391997" y="420926"/>
                  </a:cubicBezTo>
                  <a:cubicBezTo>
                    <a:pt x="385374" y="413880"/>
                    <a:pt x="380260" y="405207"/>
                    <a:pt x="375452" y="396698"/>
                  </a:cubicBezTo>
                  <a:cubicBezTo>
                    <a:pt x="370384" y="387695"/>
                    <a:pt x="366590" y="377985"/>
                    <a:pt x="361806" y="368794"/>
                  </a:cubicBezTo>
                  <a:cubicBezTo>
                    <a:pt x="360721" y="366720"/>
                    <a:pt x="357846" y="365588"/>
                    <a:pt x="355819" y="364009"/>
                  </a:cubicBezTo>
                  <a:cubicBezTo>
                    <a:pt x="354759" y="366272"/>
                    <a:pt x="352685" y="368558"/>
                    <a:pt x="352779" y="370750"/>
                  </a:cubicBezTo>
                  <a:cubicBezTo>
                    <a:pt x="353321" y="382298"/>
                    <a:pt x="354170" y="393870"/>
                    <a:pt x="355395" y="405372"/>
                  </a:cubicBezTo>
                  <a:cubicBezTo>
                    <a:pt x="358954" y="438532"/>
                    <a:pt x="362678" y="471645"/>
                    <a:pt x="366496" y="504782"/>
                  </a:cubicBezTo>
                  <a:cubicBezTo>
                    <a:pt x="367179" y="510651"/>
                    <a:pt x="368028" y="516614"/>
                    <a:pt x="369890" y="522152"/>
                  </a:cubicBezTo>
                  <a:cubicBezTo>
                    <a:pt x="370809" y="524886"/>
                    <a:pt x="374250" y="526795"/>
                    <a:pt x="376536" y="529081"/>
                  </a:cubicBezTo>
                  <a:cubicBezTo>
                    <a:pt x="378657" y="526889"/>
                    <a:pt x="382192" y="524980"/>
                    <a:pt x="382664" y="522482"/>
                  </a:cubicBezTo>
                  <a:cubicBezTo>
                    <a:pt x="384408" y="513361"/>
                    <a:pt x="385916" y="504052"/>
                    <a:pt x="386034" y="494789"/>
                  </a:cubicBezTo>
                  <a:cubicBezTo>
                    <a:pt x="386199" y="483689"/>
                    <a:pt x="384643" y="472565"/>
                    <a:pt x="384290" y="461464"/>
                  </a:cubicBezTo>
                  <a:cubicBezTo>
                    <a:pt x="384196" y="458400"/>
                    <a:pt x="385704" y="455265"/>
                    <a:pt x="386482" y="452178"/>
                  </a:cubicBezTo>
                  <a:cubicBezTo>
                    <a:pt x="387354" y="452060"/>
                    <a:pt x="388226" y="451942"/>
                    <a:pt x="389121" y="451824"/>
                  </a:cubicBezTo>
                  <a:cubicBezTo>
                    <a:pt x="390983" y="454771"/>
                    <a:pt x="393741" y="457504"/>
                    <a:pt x="394518" y="460733"/>
                  </a:cubicBezTo>
                  <a:cubicBezTo>
                    <a:pt x="396969" y="470797"/>
                    <a:pt x="399798" y="480955"/>
                    <a:pt x="400434" y="491207"/>
                  </a:cubicBezTo>
                  <a:cubicBezTo>
                    <a:pt x="402720" y="528256"/>
                    <a:pt x="405336" y="565353"/>
                    <a:pt x="405572" y="602426"/>
                  </a:cubicBezTo>
                  <a:cubicBezTo>
                    <a:pt x="405737" y="629553"/>
                    <a:pt x="402979" y="656750"/>
                    <a:pt x="400340" y="683783"/>
                  </a:cubicBezTo>
                  <a:cubicBezTo>
                    <a:pt x="399326" y="694177"/>
                    <a:pt x="394872" y="704217"/>
                    <a:pt x="392374" y="714516"/>
                  </a:cubicBezTo>
                  <a:cubicBezTo>
                    <a:pt x="391808" y="716849"/>
                    <a:pt x="392845" y="719560"/>
                    <a:pt x="393128" y="722105"/>
                  </a:cubicBezTo>
                  <a:cubicBezTo>
                    <a:pt x="395461" y="721704"/>
                    <a:pt x="397936" y="721657"/>
                    <a:pt x="400104" y="720809"/>
                  </a:cubicBezTo>
                  <a:cubicBezTo>
                    <a:pt x="404252" y="719159"/>
                    <a:pt x="408212" y="717062"/>
                    <a:pt x="412242" y="715129"/>
                  </a:cubicBezTo>
                  <a:cubicBezTo>
                    <a:pt x="411488" y="721516"/>
                    <a:pt x="408919" y="726277"/>
                    <a:pt x="407811" y="731367"/>
                  </a:cubicBezTo>
                  <a:cubicBezTo>
                    <a:pt x="407316" y="733724"/>
                    <a:pt x="409036" y="738108"/>
                    <a:pt x="410945" y="739004"/>
                  </a:cubicBezTo>
                  <a:cubicBezTo>
                    <a:pt x="412878" y="739899"/>
                    <a:pt x="417380" y="738438"/>
                    <a:pt x="418794" y="736529"/>
                  </a:cubicBezTo>
                  <a:cubicBezTo>
                    <a:pt x="421386" y="733112"/>
                    <a:pt x="423602" y="728704"/>
                    <a:pt x="424097" y="724485"/>
                  </a:cubicBezTo>
                  <a:cubicBezTo>
                    <a:pt x="425699" y="711028"/>
                    <a:pt x="426336" y="697453"/>
                    <a:pt x="427537" y="683925"/>
                  </a:cubicBezTo>
                  <a:cubicBezTo>
                    <a:pt x="429399" y="662784"/>
                    <a:pt x="430743" y="641572"/>
                    <a:pt x="433571" y="620550"/>
                  </a:cubicBezTo>
                  <a:cubicBezTo>
                    <a:pt x="435174" y="608600"/>
                    <a:pt x="442503" y="599857"/>
                    <a:pt x="454712" y="596180"/>
                  </a:cubicBezTo>
                  <a:cubicBezTo>
                    <a:pt x="457776" y="595261"/>
                    <a:pt x="460792" y="594177"/>
                    <a:pt x="463809" y="593069"/>
                  </a:cubicBezTo>
                  <a:cubicBezTo>
                    <a:pt x="472317" y="589958"/>
                    <a:pt x="477526" y="583877"/>
                    <a:pt x="477761" y="574851"/>
                  </a:cubicBezTo>
                  <a:cubicBezTo>
                    <a:pt x="478068" y="563019"/>
                    <a:pt x="478139" y="551094"/>
                    <a:pt x="476960" y="539333"/>
                  </a:cubicBezTo>
                  <a:cubicBezTo>
                    <a:pt x="474839" y="518193"/>
                    <a:pt x="471940" y="497123"/>
                    <a:pt x="468923" y="476076"/>
                  </a:cubicBezTo>
                  <a:cubicBezTo>
                    <a:pt x="464186" y="443081"/>
                    <a:pt x="459802" y="409802"/>
                    <a:pt x="447759" y="378574"/>
                  </a:cubicBezTo>
                  <a:cubicBezTo>
                    <a:pt x="438992" y="355831"/>
                    <a:pt x="427090" y="334313"/>
                    <a:pt x="416720" y="312183"/>
                  </a:cubicBezTo>
                  <a:cubicBezTo>
                    <a:pt x="407339" y="292150"/>
                    <a:pt x="398101" y="272046"/>
                    <a:pt x="388815" y="251966"/>
                  </a:cubicBezTo>
                  <a:cubicBezTo>
                    <a:pt x="389357" y="251636"/>
                    <a:pt x="389875" y="251282"/>
                    <a:pt x="390418" y="250952"/>
                  </a:cubicBezTo>
                  <a:cubicBezTo>
                    <a:pt x="401188" y="265305"/>
                    <a:pt x="412925" y="279022"/>
                    <a:pt x="422494" y="294129"/>
                  </a:cubicBezTo>
                  <a:cubicBezTo>
                    <a:pt x="440005" y="321775"/>
                    <a:pt x="452096" y="352131"/>
                    <a:pt x="462984" y="382887"/>
                  </a:cubicBezTo>
                  <a:cubicBezTo>
                    <a:pt x="480707" y="433017"/>
                    <a:pt x="497252" y="483453"/>
                    <a:pt x="497488" y="537542"/>
                  </a:cubicBezTo>
                  <a:cubicBezTo>
                    <a:pt x="497512" y="543010"/>
                    <a:pt x="499609" y="548714"/>
                    <a:pt x="501825" y="553828"/>
                  </a:cubicBezTo>
                  <a:cubicBezTo>
                    <a:pt x="502744" y="555925"/>
                    <a:pt x="506868" y="558400"/>
                    <a:pt x="508942" y="557952"/>
                  </a:cubicBezTo>
                  <a:cubicBezTo>
                    <a:pt x="522305" y="555030"/>
                    <a:pt x="526147" y="556538"/>
                    <a:pt x="529824" y="569666"/>
                  </a:cubicBezTo>
                  <a:cubicBezTo>
                    <a:pt x="532652" y="579824"/>
                    <a:pt x="534679" y="590288"/>
                    <a:pt x="536187" y="600752"/>
                  </a:cubicBezTo>
                  <a:cubicBezTo>
                    <a:pt x="542951" y="647370"/>
                    <a:pt x="540901" y="693493"/>
                    <a:pt x="526901" y="738674"/>
                  </a:cubicBezTo>
                  <a:cubicBezTo>
                    <a:pt x="524238" y="747229"/>
                    <a:pt x="519477" y="755242"/>
                    <a:pt x="514881" y="763020"/>
                  </a:cubicBezTo>
                  <a:cubicBezTo>
                    <a:pt x="513609" y="765164"/>
                    <a:pt x="509154" y="767050"/>
                    <a:pt x="506774" y="766460"/>
                  </a:cubicBezTo>
                  <a:cubicBezTo>
                    <a:pt x="504511" y="765918"/>
                    <a:pt x="501707" y="762077"/>
                    <a:pt x="501542" y="759531"/>
                  </a:cubicBezTo>
                  <a:cubicBezTo>
                    <a:pt x="501165" y="753757"/>
                    <a:pt x="502084" y="747865"/>
                    <a:pt x="502791" y="742067"/>
                  </a:cubicBezTo>
                  <a:cubicBezTo>
                    <a:pt x="503545" y="735963"/>
                    <a:pt x="505666" y="729859"/>
                    <a:pt x="505266" y="723873"/>
                  </a:cubicBezTo>
                  <a:cubicBezTo>
                    <a:pt x="505030" y="720290"/>
                    <a:pt x="501306" y="714351"/>
                    <a:pt x="498714" y="714092"/>
                  </a:cubicBezTo>
                  <a:cubicBezTo>
                    <a:pt x="494566" y="713691"/>
                    <a:pt x="489711" y="716637"/>
                    <a:pt x="485845" y="719206"/>
                  </a:cubicBezTo>
                  <a:cubicBezTo>
                    <a:pt x="484031" y="720408"/>
                    <a:pt x="483583" y="723967"/>
                    <a:pt x="482970" y="726583"/>
                  </a:cubicBezTo>
                  <a:cubicBezTo>
                    <a:pt x="481037" y="734785"/>
                    <a:pt x="476724" y="738249"/>
                    <a:pt x="468546" y="740300"/>
                  </a:cubicBezTo>
                  <a:cubicBezTo>
                    <a:pt x="462772" y="741761"/>
                    <a:pt x="455914" y="743576"/>
                    <a:pt x="452237" y="747653"/>
                  </a:cubicBezTo>
                  <a:cubicBezTo>
                    <a:pt x="440854" y="760239"/>
                    <a:pt x="430814" y="774026"/>
                    <a:pt x="420161" y="787271"/>
                  </a:cubicBezTo>
                  <a:cubicBezTo>
                    <a:pt x="413208" y="795897"/>
                    <a:pt x="406232" y="804523"/>
                    <a:pt x="398855" y="812796"/>
                  </a:cubicBezTo>
                  <a:cubicBezTo>
                    <a:pt x="397394" y="814446"/>
                    <a:pt x="394141" y="814493"/>
                    <a:pt x="391737" y="815270"/>
                  </a:cubicBezTo>
                  <a:cubicBezTo>
                    <a:pt x="391266" y="812725"/>
                    <a:pt x="389781" y="809873"/>
                    <a:pt x="390488" y="807728"/>
                  </a:cubicBezTo>
                  <a:cubicBezTo>
                    <a:pt x="392869" y="800493"/>
                    <a:pt x="395768" y="793399"/>
                    <a:pt x="398973" y="786470"/>
                  </a:cubicBezTo>
                  <a:cubicBezTo>
                    <a:pt x="406138" y="771056"/>
                    <a:pt x="403757" y="756562"/>
                    <a:pt x="394848" y="742869"/>
                  </a:cubicBezTo>
                  <a:cubicBezTo>
                    <a:pt x="390865" y="736717"/>
                    <a:pt x="385657" y="731415"/>
                    <a:pt x="377266" y="732805"/>
                  </a:cubicBezTo>
                  <a:cubicBezTo>
                    <a:pt x="369112" y="734172"/>
                    <a:pt x="365200" y="740606"/>
                    <a:pt x="363243" y="747512"/>
                  </a:cubicBezTo>
                  <a:cubicBezTo>
                    <a:pt x="362088" y="751565"/>
                    <a:pt x="362819" y="756845"/>
                    <a:pt x="364681" y="760639"/>
                  </a:cubicBezTo>
                  <a:cubicBezTo>
                    <a:pt x="365294" y="761912"/>
                    <a:pt x="371964" y="760286"/>
                    <a:pt x="375829" y="759885"/>
                  </a:cubicBezTo>
                  <a:cubicBezTo>
                    <a:pt x="376536" y="759814"/>
                    <a:pt x="377196" y="759037"/>
                    <a:pt x="377856" y="759037"/>
                  </a:cubicBezTo>
                  <a:cubicBezTo>
                    <a:pt x="380637" y="759107"/>
                    <a:pt x="384290" y="758377"/>
                    <a:pt x="385987" y="759814"/>
                  </a:cubicBezTo>
                  <a:cubicBezTo>
                    <a:pt x="387731" y="761299"/>
                    <a:pt x="388579" y="765164"/>
                    <a:pt x="388155" y="767710"/>
                  </a:cubicBezTo>
                  <a:cubicBezTo>
                    <a:pt x="386717" y="776430"/>
                    <a:pt x="381744" y="783170"/>
                    <a:pt x="374203" y="787743"/>
                  </a:cubicBezTo>
                  <a:cubicBezTo>
                    <a:pt x="368358" y="791278"/>
                    <a:pt x="363408" y="788945"/>
                    <a:pt x="361994" y="782416"/>
                  </a:cubicBezTo>
                  <a:cubicBezTo>
                    <a:pt x="359661" y="771551"/>
                    <a:pt x="357446" y="770632"/>
                    <a:pt x="347995" y="776760"/>
                  </a:cubicBezTo>
                  <a:cubicBezTo>
                    <a:pt x="345709" y="778245"/>
                    <a:pt x="343517" y="779894"/>
                    <a:pt x="341537" y="781733"/>
                  </a:cubicBezTo>
                  <a:cubicBezTo>
                    <a:pt x="316484" y="805136"/>
                    <a:pt x="286599" y="807493"/>
                    <a:pt x="254806" y="801789"/>
                  </a:cubicBezTo>
                  <a:cubicBezTo>
                    <a:pt x="230389" y="797406"/>
                    <a:pt x="208471" y="786706"/>
                    <a:pt x="186788" y="775322"/>
                  </a:cubicBezTo>
                  <a:cubicBezTo>
                    <a:pt x="183017" y="773343"/>
                    <a:pt x="179057" y="771763"/>
                    <a:pt x="174603" y="769713"/>
                  </a:cubicBezTo>
                  <a:cubicBezTo>
                    <a:pt x="174886" y="771433"/>
                    <a:pt x="174815" y="772023"/>
                    <a:pt x="175074" y="772353"/>
                  </a:cubicBezTo>
                  <a:cubicBezTo>
                    <a:pt x="176253" y="773932"/>
                    <a:pt x="177549" y="775440"/>
                    <a:pt x="178775" y="776996"/>
                  </a:cubicBezTo>
                  <a:cubicBezTo>
                    <a:pt x="193599" y="795567"/>
                    <a:pt x="213726" y="806574"/>
                    <a:pt x="234820" y="816072"/>
                  </a:cubicBezTo>
                  <a:cubicBezTo>
                    <a:pt x="256927" y="826017"/>
                    <a:pt x="279435" y="834832"/>
                    <a:pt x="303828" y="837448"/>
                  </a:cubicBezTo>
                  <a:cubicBezTo>
                    <a:pt x="310710" y="838179"/>
                    <a:pt x="316767" y="837684"/>
                    <a:pt x="321009" y="830448"/>
                  </a:cubicBezTo>
                  <a:cubicBezTo>
                    <a:pt x="322871" y="827267"/>
                    <a:pt x="327396" y="824721"/>
                    <a:pt x="331190" y="823708"/>
                  </a:cubicBezTo>
                  <a:cubicBezTo>
                    <a:pt x="346345" y="819678"/>
                    <a:pt x="361240" y="820927"/>
                    <a:pt x="374792" y="829199"/>
                  </a:cubicBezTo>
                  <a:cubicBezTo>
                    <a:pt x="378798" y="831627"/>
                    <a:pt x="381792" y="835987"/>
                    <a:pt x="384667" y="839876"/>
                  </a:cubicBezTo>
                  <a:cubicBezTo>
                    <a:pt x="385680" y="841266"/>
                    <a:pt x="385657" y="844283"/>
                    <a:pt x="384808" y="845862"/>
                  </a:cubicBezTo>
                  <a:cubicBezTo>
                    <a:pt x="384266" y="846852"/>
                    <a:pt x="381202" y="847040"/>
                    <a:pt x="379458" y="846663"/>
                  </a:cubicBezTo>
                  <a:cubicBezTo>
                    <a:pt x="375852" y="845909"/>
                    <a:pt x="372388" y="844495"/>
                    <a:pt x="368829" y="843458"/>
                  </a:cubicBezTo>
                  <a:cubicBezTo>
                    <a:pt x="353792" y="839051"/>
                    <a:pt x="339699" y="840536"/>
                    <a:pt x="326288" y="849279"/>
                  </a:cubicBezTo>
                  <a:cubicBezTo>
                    <a:pt x="321645" y="852320"/>
                    <a:pt x="316154" y="854912"/>
                    <a:pt x="310733" y="855808"/>
                  </a:cubicBezTo>
                  <a:cubicBezTo>
                    <a:pt x="282546" y="860498"/>
                    <a:pt x="255042" y="857340"/>
                    <a:pt x="228551" y="846640"/>
                  </a:cubicBezTo>
                  <a:cubicBezTo>
                    <a:pt x="220420" y="843364"/>
                    <a:pt x="213114" y="838815"/>
                    <a:pt x="212548" y="828280"/>
                  </a:cubicBezTo>
                  <a:cubicBezTo>
                    <a:pt x="212336" y="824226"/>
                    <a:pt x="209955" y="822152"/>
                    <a:pt x="205265" y="824603"/>
                  </a:cubicBezTo>
                  <a:cubicBezTo>
                    <a:pt x="203286" y="825640"/>
                    <a:pt x="199986" y="825711"/>
                    <a:pt x="197936" y="824792"/>
                  </a:cubicBezTo>
                  <a:cubicBezTo>
                    <a:pt x="193717" y="822859"/>
                    <a:pt x="189475" y="820479"/>
                    <a:pt x="186010" y="817415"/>
                  </a:cubicBezTo>
                  <a:cubicBezTo>
                    <a:pt x="153722" y="788780"/>
                    <a:pt x="120467" y="761535"/>
                    <a:pt x="101871" y="720290"/>
                  </a:cubicBezTo>
                  <a:cubicBezTo>
                    <a:pt x="90794" y="695732"/>
                    <a:pt x="71138" y="676124"/>
                    <a:pt x="51530" y="657410"/>
                  </a:cubicBezTo>
                  <a:cubicBezTo>
                    <a:pt x="48489" y="654511"/>
                    <a:pt x="44483" y="652626"/>
                    <a:pt x="40924" y="650269"/>
                  </a:cubicBezTo>
                  <a:cubicBezTo>
                    <a:pt x="40358" y="650693"/>
                    <a:pt x="39793" y="651141"/>
                    <a:pt x="39203" y="651565"/>
                  </a:cubicBezTo>
                  <a:cubicBezTo>
                    <a:pt x="39604" y="654629"/>
                    <a:pt x="39368" y="657952"/>
                    <a:pt x="40523" y="660710"/>
                  </a:cubicBezTo>
                  <a:cubicBezTo>
                    <a:pt x="43564" y="667992"/>
                    <a:pt x="46722" y="675275"/>
                    <a:pt x="50658" y="682110"/>
                  </a:cubicBezTo>
                  <a:cubicBezTo>
                    <a:pt x="75286" y="724957"/>
                    <a:pt x="106891" y="762289"/>
                    <a:pt x="142244" y="796534"/>
                  </a:cubicBezTo>
                  <a:cubicBezTo>
                    <a:pt x="164681" y="818264"/>
                    <a:pt x="188249" y="838697"/>
                    <a:pt x="214999" y="855077"/>
                  </a:cubicBezTo>
                  <a:cubicBezTo>
                    <a:pt x="228362" y="863255"/>
                    <a:pt x="242268" y="870467"/>
                    <a:pt x="258294" y="871033"/>
                  </a:cubicBezTo>
                  <a:cubicBezTo>
                    <a:pt x="282004" y="871881"/>
                    <a:pt x="305737" y="872918"/>
                    <a:pt x="329423" y="872235"/>
                  </a:cubicBezTo>
                  <a:cubicBezTo>
                    <a:pt x="355442" y="871504"/>
                    <a:pt x="379105" y="863208"/>
                    <a:pt x="396852" y="842987"/>
                  </a:cubicBezTo>
                  <a:cubicBezTo>
                    <a:pt x="410380" y="827549"/>
                    <a:pt x="422989" y="811287"/>
                    <a:pt x="436258" y="795638"/>
                  </a:cubicBezTo>
                  <a:cubicBezTo>
                    <a:pt x="443611" y="786965"/>
                    <a:pt x="451365" y="778622"/>
                    <a:pt x="459284" y="770467"/>
                  </a:cubicBezTo>
                  <a:cubicBezTo>
                    <a:pt x="460839" y="768864"/>
                    <a:pt x="464328" y="767969"/>
                    <a:pt x="466449" y="768534"/>
                  </a:cubicBezTo>
                  <a:cubicBezTo>
                    <a:pt x="467816" y="768912"/>
                    <a:pt x="469277" y="772730"/>
                    <a:pt x="468947" y="774733"/>
                  </a:cubicBezTo>
                  <a:cubicBezTo>
                    <a:pt x="467792" y="781921"/>
                    <a:pt x="467179" y="789652"/>
                    <a:pt x="464045" y="796039"/>
                  </a:cubicBezTo>
                  <a:cubicBezTo>
                    <a:pt x="446557" y="831627"/>
                    <a:pt x="419807" y="859649"/>
                    <a:pt x="389239" y="884160"/>
                  </a:cubicBezTo>
                  <a:cubicBezTo>
                    <a:pt x="378987" y="892386"/>
                    <a:pt x="366425" y="896439"/>
                    <a:pt x="353321" y="896227"/>
                  </a:cubicBezTo>
                  <a:cubicBezTo>
                    <a:pt x="327632" y="895779"/>
                    <a:pt x="301872" y="895426"/>
                    <a:pt x="276300" y="893211"/>
                  </a:cubicBezTo>
                  <a:cubicBezTo>
                    <a:pt x="239392" y="890005"/>
                    <a:pt x="204912" y="878363"/>
                    <a:pt x="173448" y="858447"/>
                  </a:cubicBezTo>
                  <a:cubicBezTo>
                    <a:pt x="138049" y="836034"/>
                    <a:pt x="110592" y="805725"/>
                    <a:pt x="87990" y="770891"/>
                  </a:cubicBezTo>
                  <a:cubicBezTo>
                    <a:pt x="71704" y="745815"/>
                    <a:pt x="56620" y="719960"/>
                    <a:pt x="40382" y="694860"/>
                  </a:cubicBezTo>
                  <a:cubicBezTo>
                    <a:pt x="35338" y="687083"/>
                    <a:pt x="29423" y="678716"/>
                    <a:pt x="21787" y="674120"/>
                  </a:cubicBezTo>
                  <a:cubicBezTo>
                    <a:pt x="14716" y="669854"/>
                    <a:pt x="13443" y="666720"/>
                    <a:pt x="17026" y="660521"/>
                  </a:cubicBezTo>
                  <a:cubicBezTo>
                    <a:pt x="25227" y="646286"/>
                    <a:pt x="12383" y="617934"/>
                    <a:pt x="599" y="608954"/>
                  </a:cubicBezTo>
                  <a:cubicBezTo>
                    <a:pt x="363" y="611216"/>
                    <a:pt x="-132" y="613102"/>
                    <a:pt x="33" y="614917"/>
                  </a:cubicBezTo>
                  <a:cubicBezTo>
                    <a:pt x="2013" y="636647"/>
                    <a:pt x="5831" y="658023"/>
                    <a:pt x="13703" y="678433"/>
                  </a:cubicBezTo>
                  <a:cubicBezTo>
                    <a:pt x="49738" y="771669"/>
                    <a:pt x="111794" y="842916"/>
                    <a:pt x="197276" y="893918"/>
                  </a:cubicBezTo>
                  <a:cubicBezTo>
                    <a:pt x="248277" y="924344"/>
                    <a:pt x="303286" y="929859"/>
                    <a:pt x="360439" y="916991"/>
                  </a:cubicBezTo>
                  <a:cubicBezTo>
                    <a:pt x="395249" y="909143"/>
                    <a:pt x="425346" y="893423"/>
                    <a:pt x="444954" y="861794"/>
                  </a:cubicBezTo>
                  <a:cubicBezTo>
                    <a:pt x="457493" y="841572"/>
                    <a:pt x="472411" y="825499"/>
                    <a:pt x="499044" y="824556"/>
                  </a:cubicBezTo>
                  <a:cubicBezTo>
                    <a:pt x="513727" y="824038"/>
                    <a:pt x="524262" y="808907"/>
                    <a:pt x="522588" y="794083"/>
                  </a:cubicBezTo>
                  <a:cubicBezTo>
                    <a:pt x="519595" y="795850"/>
                    <a:pt x="516790" y="797194"/>
                    <a:pt x="514339" y="799008"/>
                  </a:cubicBezTo>
                  <a:cubicBezTo>
                    <a:pt x="507575" y="804005"/>
                    <a:pt x="501094" y="809425"/>
                    <a:pt x="494188" y="814210"/>
                  </a:cubicBezTo>
                  <a:cubicBezTo>
                    <a:pt x="487236" y="819041"/>
                    <a:pt x="484596" y="817863"/>
                    <a:pt x="483559" y="809661"/>
                  </a:cubicBezTo>
                  <a:cubicBezTo>
                    <a:pt x="483017" y="805277"/>
                    <a:pt x="482829" y="800729"/>
                    <a:pt x="483371" y="796369"/>
                  </a:cubicBezTo>
                  <a:cubicBezTo>
                    <a:pt x="484690" y="785621"/>
                    <a:pt x="489663" y="781827"/>
                    <a:pt x="500411" y="783005"/>
                  </a:cubicBezTo>
                  <a:cubicBezTo>
                    <a:pt x="505053" y="783524"/>
                    <a:pt x="509696" y="784278"/>
                    <a:pt x="514292" y="785244"/>
                  </a:cubicBezTo>
                  <a:cubicBezTo>
                    <a:pt x="529894" y="788520"/>
                    <a:pt x="535622" y="784867"/>
                    <a:pt x="536706" y="768864"/>
                  </a:cubicBezTo>
                  <a:cubicBezTo>
                    <a:pt x="537955" y="750175"/>
                    <a:pt x="545426" y="734526"/>
                    <a:pt x="557823" y="721045"/>
                  </a:cubicBezTo>
                  <a:cubicBezTo>
                    <a:pt x="570173" y="707611"/>
                    <a:pt x="575381" y="691608"/>
                    <a:pt x="576135" y="673743"/>
                  </a:cubicBezTo>
                  <a:cubicBezTo>
                    <a:pt x="577314" y="645225"/>
                    <a:pt x="568806" y="619112"/>
                    <a:pt x="555961" y="594247"/>
                  </a:cubicBezTo>
                  <a:cubicBezTo>
                    <a:pt x="544365" y="571763"/>
                    <a:pt x="534160" y="548784"/>
                    <a:pt x="529447" y="523825"/>
                  </a:cubicBezTo>
                  <a:cubicBezTo>
                    <a:pt x="527679" y="514445"/>
                    <a:pt x="527443" y="504735"/>
                    <a:pt x="527137" y="495143"/>
                  </a:cubicBezTo>
                  <a:cubicBezTo>
                    <a:pt x="527066" y="493092"/>
                    <a:pt x="529447" y="489651"/>
                    <a:pt x="531309" y="489180"/>
                  </a:cubicBezTo>
                  <a:cubicBezTo>
                    <a:pt x="533241" y="488685"/>
                    <a:pt x="536329" y="490524"/>
                    <a:pt x="538073" y="492220"/>
                  </a:cubicBezTo>
                  <a:cubicBezTo>
                    <a:pt x="539934" y="494035"/>
                    <a:pt x="541254" y="496722"/>
                    <a:pt x="541985" y="499267"/>
                  </a:cubicBezTo>
                  <a:cubicBezTo>
                    <a:pt x="546039" y="513220"/>
                    <a:pt x="550470" y="527078"/>
                    <a:pt x="553604" y="541242"/>
                  </a:cubicBezTo>
                  <a:cubicBezTo>
                    <a:pt x="558223" y="562195"/>
                    <a:pt x="561429" y="583524"/>
                    <a:pt x="571705" y="602756"/>
                  </a:cubicBezTo>
                  <a:cubicBezTo>
                    <a:pt x="573637" y="606385"/>
                    <a:pt x="576300" y="609850"/>
                    <a:pt x="579341" y="612583"/>
                  </a:cubicBezTo>
                  <a:cubicBezTo>
                    <a:pt x="581038" y="614115"/>
                    <a:pt x="584997" y="615270"/>
                    <a:pt x="586458" y="614328"/>
                  </a:cubicBezTo>
                  <a:cubicBezTo>
                    <a:pt x="588155" y="613243"/>
                    <a:pt x="588933" y="609637"/>
                    <a:pt x="588886" y="607116"/>
                  </a:cubicBezTo>
                  <a:cubicBezTo>
                    <a:pt x="588839" y="603463"/>
                    <a:pt x="587825" y="599810"/>
                    <a:pt x="587047" y="596204"/>
                  </a:cubicBezTo>
                  <a:cubicBezTo>
                    <a:pt x="580778" y="567026"/>
                    <a:pt x="574533" y="537825"/>
                    <a:pt x="568169" y="508671"/>
                  </a:cubicBezTo>
                  <a:cubicBezTo>
                    <a:pt x="562890" y="484561"/>
                    <a:pt x="557752" y="460356"/>
                    <a:pt x="544695" y="438885"/>
                  </a:cubicBezTo>
                  <a:cubicBezTo>
                    <a:pt x="541796" y="434125"/>
                    <a:pt x="538568" y="427973"/>
                    <a:pt x="531709" y="430448"/>
                  </a:cubicBezTo>
                  <a:cubicBezTo>
                    <a:pt x="524238" y="433135"/>
                    <a:pt x="526948" y="440323"/>
                    <a:pt x="527184" y="446003"/>
                  </a:cubicBezTo>
                  <a:cubicBezTo>
                    <a:pt x="527278" y="448148"/>
                    <a:pt x="528339" y="450269"/>
                    <a:pt x="528928" y="452414"/>
                  </a:cubicBezTo>
                  <a:cubicBezTo>
                    <a:pt x="529329" y="453828"/>
                    <a:pt x="530177" y="455407"/>
                    <a:pt x="529894" y="456703"/>
                  </a:cubicBezTo>
                  <a:cubicBezTo>
                    <a:pt x="528952" y="460969"/>
                    <a:pt x="528857" y="466979"/>
                    <a:pt x="526076" y="468935"/>
                  </a:cubicBezTo>
                  <a:cubicBezTo>
                    <a:pt x="521410" y="472211"/>
                    <a:pt x="517262" y="467403"/>
                    <a:pt x="514716" y="463514"/>
                  </a:cubicBezTo>
                  <a:cubicBezTo>
                    <a:pt x="511346" y="458400"/>
                    <a:pt x="508117" y="452979"/>
                    <a:pt x="506091" y="447229"/>
                  </a:cubicBezTo>
                  <a:cubicBezTo>
                    <a:pt x="499326" y="428162"/>
                    <a:pt x="493623" y="408742"/>
                    <a:pt x="486647" y="389769"/>
                  </a:cubicBezTo>
                  <a:cubicBezTo>
                    <a:pt x="470950" y="347017"/>
                    <a:pt x="452591" y="305489"/>
                    <a:pt x="426406" y="267922"/>
                  </a:cubicBezTo>
                  <a:cubicBezTo>
                    <a:pt x="418864" y="257104"/>
                    <a:pt x="410309" y="247653"/>
                    <a:pt x="397276" y="242515"/>
                  </a:cubicBezTo>
                  <a:cubicBezTo>
                    <a:pt x="384950" y="237683"/>
                    <a:pt x="380448" y="220314"/>
                    <a:pt x="387212" y="208836"/>
                  </a:cubicBezTo>
                  <a:cubicBezTo>
                    <a:pt x="392986" y="199031"/>
                    <a:pt x="402555" y="197759"/>
                    <a:pt x="410262" y="205866"/>
                  </a:cubicBezTo>
                  <a:cubicBezTo>
                    <a:pt x="412972" y="208742"/>
                    <a:pt x="415565" y="211758"/>
                    <a:pt x="417874" y="214964"/>
                  </a:cubicBezTo>
                  <a:cubicBezTo>
                    <a:pt x="444530" y="252013"/>
                    <a:pt x="466755" y="291631"/>
                    <a:pt x="485539" y="333158"/>
                  </a:cubicBezTo>
                  <a:cubicBezTo>
                    <a:pt x="490064" y="343175"/>
                    <a:pt x="494212" y="353804"/>
                    <a:pt x="495956" y="364575"/>
                  </a:cubicBezTo>
                  <a:cubicBezTo>
                    <a:pt x="499185" y="384443"/>
                    <a:pt x="509932" y="398466"/>
                    <a:pt x="525746" y="409496"/>
                  </a:cubicBezTo>
                  <a:cubicBezTo>
                    <a:pt x="527514" y="410745"/>
                    <a:pt x="529800" y="411264"/>
                    <a:pt x="533548" y="412866"/>
                  </a:cubicBezTo>
                  <a:cubicBezTo>
                    <a:pt x="532181" y="407634"/>
                    <a:pt x="531521" y="404311"/>
                    <a:pt x="530436" y="401153"/>
                  </a:cubicBezTo>
                  <a:cubicBezTo>
                    <a:pt x="513043" y="350033"/>
                    <a:pt x="490606" y="301176"/>
                    <a:pt x="463927" y="254323"/>
                  </a:cubicBezTo>
                  <a:cubicBezTo>
                    <a:pt x="456008" y="240394"/>
                    <a:pt x="448089" y="225781"/>
                    <a:pt x="437177" y="214398"/>
                  </a:cubicBezTo>
                  <a:cubicBezTo>
                    <a:pt x="407528" y="183476"/>
                    <a:pt x="376324" y="154016"/>
                    <a:pt x="341513" y="128798"/>
                  </a:cubicBezTo>
                  <a:cubicBezTo>
                    <a:pt x="328080" y="119064"/>
                    <a:pt x="313444" y="111876"/>
                    <a:pt x="296192" y="113149"/>
                  </a:cubicBezTo>
                  <a:cubicBezTo>
                    <a:pt x="283371" y="114092"/>
                    <a:pt x="270620" y="116637"/>
                    <a:pt x="257799" y="116755"/>
                  </a:cubicBezTo>
                  <a:cubicBezTo>
                    <a:pt x="242268" y="116896"/>
                    <a:pt x="229682" y="123071"/>
                    <a:pt x="217709" y="131886"/>
                  </a:cubicBezTo>
                  <a:cubicBezTo>
                    <a:pt x="188909" y="153073"/>
                    <a:pt x="162135" y="176571"/>
                    <a:pt x="137837" y="202802"/>
                  </a:cubicBezTo>
                  <a:cubicBezTo>
                    <a:pt x="133830" y="207139"/>
                    <a:pt x="130200" y="211923"/>
                    <a:pt x="127042" y="216920"/>
                  </a:cubicBezTo>
                  <a:cubicBezTo>
                    <a:pt x="125675" y="219088"/>
                    <a:pt x="125746" y="222270"/>
                    <a:pt x="125463" y="225027"/>
                  </a:cubicBezTo>
                  <a:cubicBezTo>
                    <a:pt x="125086" y="228822"/>
                    <a:pt x="126005" y="233088"/>
                    <a:pt x="124568" y="236340"/>
                  </a:cubicBezTo>
                  <a:cubicBezTo>
                    <a:pt x="121999" y="242138"/>
                    <a:pt x="117992" y="247323"/>
                    <a:pt x="114740" y="252838"/>
                  </a:cubicBezTo>
                  <a:cubicBezTo>
                    <a:pt x="112218" y="257104"/>
                    <a:pt x="107363" y="261629"/>
                    <a:pt x="111699" y="266272"/>
                  </a:cubicBezTo>
                  <a:cubicBezTo>
                    <a:pt x="112713" y="267356"/>
                    <a:pt x="121409" y="263679"/>
                    <a:pt x="124143" y="260238"/>
                  </a:cubicBezTo>
                  <a:cubicBezTo>
                    <a:pt x="133641" y="248266"/>
                    <a:pt x="142503" y="235727"/>
                    <a:pt x="150846" y="222906"/>
                  </a:cubicBezTo>
                  <a:cubicBezTo>
                    <a:pt x="161169" y="206998"/>
                    <a:pt x="172859" y="192432"/>
                    <a:pt x="187542" y="180365"/>
                  </a:cubicBezTo>
                  <a:cubicBezTo>
                    <a:pt x="215093" y="157716"/>
                    <a:pt x="247240" y="145767"/>
                    <a:pt x="282098" y="141171"/>
                  </a:cubicBezTo>
                  <a:cubicBezTo>
                    <a:pt x="295414" y="139404"/>
                    <a:pt x="309366" y="138697"/>
                    <a:pt x="322565" y="140606"/>
                  </a:cubicBezTo>
                  <a:cubicBezTo>
                    <a:pt x="341537" y="143340"/>
                    <a:pt x="353840" y="157716"/>
                    <a:pt x="365742" y="171410"/>
                  </a:cubicBezTo>
                  <a:cubicBezTo>
                    <a:pt x="370714" y="177113"/>
                    <a:pt x="374957" y="183641"/>
                    <a:pt x="378445" y="190382"/>
                  </a:cubicBezTo>
                  <a:cubicBezTo>
                    <a:pt x="381579" y="196415"/>
                    <a:pt x="378728" y="200163"/>
                    <a:pt x="371964" y="199361"/>
                  </a:cubicBezTo>
                  <a:cubicBezTo>
                    <a:pt x="366920" y="198749"/>
                    <a:pt x="361688" y="197405"/>
                    <a:pt x="357163" y="195119"/>
                  </a:cubicBezTo>
                  <a:cubicBezTo>
                    <a:pt x="346368" y="189698"/>
                    <a:pt x="335881" y="183594"/>
                    <a:pt x="325346" y="177679"/>
                  </a:cubicBezTo>
                  <a:cubicBezTo>
                    <a:pt x="304417" y="165895"/>
                    <a:pt x="281980" y="162548"/>
                    <a:pt x="258695" y="167049"/>
                  </a:cubicBezTo>
                  <a:cubicBezTo>
                    <a:pt x="214127" y="175699"/>
                    <a:pt x="186953" y="205230"/>
                    <a:pt x="168711" y="244589"/>
                  </a:cubicBezTo>
                  <a:cubicBezTo>
                    <a:pt x="167014" y="248242"/>
                    <a:pt x="168334" y="253191"/>
                    <a:pt x="167415" y="257339"/>
                  </a:cubicBezTo>
                  <a:cubicBezTo>
                    <a:pt x="166543" y="261252"/>
                    <a:pt x="165671" y="266696"/>
                    <a:pt x="162913" y="268393"/>
                  </a:cubicBezTo>
                  <a:cubicBezTo>
                    <a:pt x="155348" y="273012"/>
                    <a:pt x="150611" y="279564"/>
                    <a:pt x="148372" y="287389"/>
                  </a:cubicBezTo>
                  <a:cubicBezTo>
                    <a:pt x="144153" y="302048"/>
                    <a:pt x="140406" y="316920"/>
                    <a:pt x="137954" y="331956"/>
                  </a:cubicBezTo>
                  <a:cubicBezTo>
                    <a:pt x="136658" y="339781"/>
                    <a:pt x="137695" y="348289"/>
                    <a:pt x="139180" y="356185"/>
                  </a:cubicBezTo>
                  <a:cubicBezTo>
                    <a:pt x="140476" y="363043"/>
                    <a:pt x="146203" y="364575"/>
                    <a:pt x="150469" y="359131"/>
                  </a:cubicBezTo>
                  <a:cubicBezTo>
                    <a:pt x="154217" y="354323"/>
                    <a:pt x="156668" y="348077"/>
                    <a:pt x="158247" y="342091"/>
                  </a:cubicBezTo>
                  <a:cubicBezTo>
                    <a:pt x="160368" y="334054"/>
                    <a:pt x="160627" y="325522"/>
                    <a:pt x="162583" y="317415"/>
                  </a:cubicBezTo>
                  <a:cubicBezTo>
                    <a:pt x="163809" y="312277"/>
                    <a:pt x="166849" y="307328"/>
                    <a:pt x="173472" y="308695"/>
                  </a:cubicBezTo>
                  <a:cubicBezTo>
                    <a:pt x="179835" y="310014"/>
                    <a:pt x="180542" y="315482"/>
                    <a:pt x="180754" y="320903"/>
                  </a:cubicBezTo>
                  <a:cubicBezTo>
                    <a:pt x="181202" y="333535"/>
                    <a:pt x="176159" y="344471"/>
                    <a:pt x="170267" y="355171"/>
                  </a:cubicBezTo>
                  <a:cubicBezTo>
                    <a:pt x="162866" y="368605"/>
                    <a:pt x="163667" y="373696"/>
                    <a:pt x="174957" y="384184"/>
                  </a:cubicBezTo>
                  <a:cubicBezTo>
                    <a:pt x="180377" y="389227"/>
                    <a:pt x="182286" y="395072"/>
                    <a:pt x="179552" y="402237"/>
                  </a:cubicBezTo>
                  <a:cubicBezTo>
                    <a:pt x="177879" y="406621"/>
                    <a:pt x="173684" y="411923"/>
                    <a:pt x="180142" y="415152"/>
                  </a:cubicBezTo>
                  <a:cubicBezTo>
                    <a:pt x="186835" y="418499"/>
                    <a:pt x="188815" y="411782"/>
                    <a:pt x="191596" y="407705"/>
                  </a:cubicBezTo>
                  <a:cubicBezTo>
                    <a:pt x="192680" y="406102"/>
                    <a:pt x="193505" y="404217"/>
                    <a:pt x="194023" y="402331"/>
                  </a:cubicBezTo>
                  <a:cubicBezTo>
                    <a:pt x="197559" y="389510"/>
                    <a:pt x="200929" y="376665"/>
                    <a:pt x="204464" y="363844"/>
                  </a:cubicBezTo>
                  <a:cubicBezTo>
                    <a:pt x="208306" y="349845"/>
                    <a:pt x="211864" y="335751"/>
                    <a:pt x="216319" y="321963"/>
                  </a:cubicBezTo>
                  <a:cubicBezTo>
                    <a:pt x="218581" y="314940"/>
                    <a:pt x="222235" y="308459"/>
                    <a:pt x="231190" y="307045"/>
                  </a:cubicBezTo>
                  <a:cubicBezTo>
                    <a:pt x="232934" y="306762"/>
                    <a:pt x="234679" y="301883"/>
                    <a:pt x="235056" y="298937"/>
                  </a:cubicBezTo>
                  <a:cubicBezTo>
                    <a:pt x="235315" y="296840"/>
                    <a:pt x="233264" y="294459"/>
                    <a:pt x="232322" y="292173"/>
                  </a:cubicBezTo>
                  <a:cubicBezTo>
                    <a:pt x="228999" y="283971"/>
                    <a:pt x="231261" y="280837"/>
                    <a:pt x="239769" y="281897"/>
                  </a:cubicBezTo>
                  <a:cubicBezTo>
                    <a:pt x="255489" y="283877"/>
                    <a:pt x="266048" y="293988"/>
                    <a:pt x="275357" y="305442"/>
                  </a:cubicBezTo>
                  <a:cubicBezTo>
                    <a:pt x="292963" y="327078"/>
                    <a:pt x="303498" y="352343"/>
                    <a:pt x="310851" y="378951"/>
                  </a:cubicBezTo>
                  <a:cubicBezTo>
                    <a:pt x="321528" y="417533"/>
                    <a:pt x="324921" y="456515"/>
                    <a:pt x="317639" y="496321"/>
                  </a:cubicBezTo>
                  <a:cubicBezTo>
                    <a:pt x="312831" y="522529"/>
                    <a:pt x="308966" y="548949"/>
                    <a:pt x="305831" y="575416"/>
                  </a:cubicBezTo>
                  <a:cubicBezTo>
                    <a:pt x="304016" y="590783"/>
                    <a:pt x="300740" y="597948"/>
                    <a:pt x="285751" y="601719"/>
                  </a:cubicBezTo>
                  <a:cubicBezTo>
                    <a:pt x="252850" y="610038"/>
                    <a:pt x="222140" y="607233"/>
                    <a:pt x="196474" y="581662"/>
                  </a:cubicBezTo>
                  <a:cubicBezTo>
                    <a:pt x="186458" y="571693"/>
                    <a:pt x="174391" y="567167"/>
                    <a:pt x="159920" y="571669"/>
                  </a:cubicBezTo>
                  <a:cubicBezTo>
                    <a:pt x="156785" y="572659"/>
                    <a:pt x="151553" y="572847"/>
                    <a:pt x="149880" y="571009"/>
                  </a:cubicBezTo>
                  <a:cubicBezTo>
                    <a:pt x="148136" y="569100"/>
                    <a:pt x="149385" y="564316"/>
                    <a:pt x="149550" y="560804"/>
                  </a:cubicBezTo>
                  <a:cubicBezTo>
                    <a:pt x="149880" y="553569"/>
                    <a:pt x="151553" y="546168"/>
                    <a:pt x="150446" y="539192"/>
                  </a:cubicBezTo>
                  <a:cubicBezTo>
                    <a:pt x="149456" y="532970"/>
                    <a:pt x="144648" y="528068"/>
                    <a:pt x="137177" y="528681"/>
                  </a:cubicBezTo>
                  <a:cubicBezTo>
                    <a:pt x="129894" y="529270"/>
                    <a:pt x="125652" y="534360"/>
                    <a:pt x="125322" y="540865"/>
                  </a:cubicBezTo>
                  <a:cubicBezTo>
                    <a:pt x="124968" y="547582"/>
                    <a:pt x="125840" y="554794"/>
                    <a:pt x="128079" y="561110"/>
                  </a:cubicBezTo>
                  <a:cubicBezTo>
                    <a:pt x="138402" y="590052"/>
                    <a:pt x="155018" y="615082"/>
                    <a:pt x="178185" y="635280"/>
                  </a:cubicBezTo>
                  <a:cubicBezTo>
                    <a:pt x="185327" y="641502"/>
                    <a:pt x="194212" y="645838"/>
                    <a:pt x="202649" y="650387"/>
                  </a:cubicBezTo>
                  <a:cubicBezTo>
                    <a:pt x="205242" y="651777"/>
                    <a:pt x="209036" y="650976"/>
                    <a:pt x="212289" y="651188"/>
                  </a:cubicBezTo>
                  <a:cubicBezTo>
                    <a:pt x="211181" y="647959"/>
                    <a:pt x="210992" y="643717"/>
                    <a:pt x="208777" y="641643"/>
                  </a:cubicBezTo>
                  <a:cubicBezTo>
                    <a:pt x="200717" y="634054"/>
                    <a:pt x="191666" y="627502"/>
                    <a:pt x="183606" y="619913"/>
                  </a:cubicBezTo>
                  <a:cubicBezTo>
                    <a:pt x="175781" y="612536"/>
                    <a:pt x="168287" y="604665"/>
                    <a:pt x="161570" y="596274"/>
                  </a:cubicBezTo>
                  <a:cubicBezTo>
                    <a:pt x="159684" y="593941"/>
                    <a:pt x="161028" y="589039"/>
                    <a:pt x="160886" y="585291"/>
                  </a:cubicBezTo>
                  <a:cubicBezTo>
                    <a:pt x="164304" y="585786"/>
                    <a:pt x="168357" y="585268"/>
                    <a:pt x="170997" y="586965"/>
                  </a:cubicBezTo>
                  <a:cubicBezTo>
                    <a:pt x="178233" y="591631"/>
                    <a:pt x="184455" y="597995"/>
                    <a:pt x="191879" y="602308"/>
                  </a:cubicBezTo>
                  <a:cubicBezTo>
                    <a:pt x="202225" y="608294"/>
                    <a:pt x="212854" y="614445"/>
                    <a:pt x="224167" y="617863"/>
                  </a:cubicBezTo>
                  <a:cubicBezTo>
                    <a:pt x="234891" y="621115"/>
                    <a:pt x="238968" y="625075"/>
                    <a:pt x="236163" y="636081"/>
                  </a:cubicBezTo>
                  <a:cubicBezTo>
                    <a:pt x="234702" y="641785"/>
                    <a:pt x="233052" y="647535"/>
                    <a:pt x="232605" y="653357"/>
                  </a:cubicBezTo>
                  <a:cubicBezTo>
                    <a:pt x="231827" y="663302"/>
                    <a:pt x="237530" y="668275"/>
                    <a:pt x="246887" y="664716"/>
                  </a:cubicBezTo>
                  <a:cubicBezTo>
                    <a:pt x="256432" y="661063"/>
                    <a:pt x="266095" y="656468"/>
                    <a:pt x="274014" y="650128"/>
                  </a:cubicBezTo>
                  <a:cubicBezTo>
                    <a:pt x="285963" y="640583"/>
                    <a:pt x="296215" y="628963"/>
                    <a:pt x="307575" y="618641"/>
                  </a:cubicBezTo>
                  <a:cubicBezTo>
                    <a:pt x="315282" y="611641"/>
                    <a:pt x="322470" y="603675"/>
                    <a:pt x="334113" y="600116"/>
                  </a:cubicBezTo>
                  <a:cubicBezTo>
                    <a:pt x="334113" y="603486"/>
                    <a:pt x="334467" y="605867"/>
                    <a:pt x="334066" y="608105"/>
                  </a:cubicBezTo>
                  <a:cubicBezTo>
                    <a:pt x="329140" y="635515"/>
                    <a:pt x="317026" y="659555"/>
                    <a:pt x="298761" y="680366"/>
                  </a:cubicBezTo>
                  <a:cubicBezTo>
                    <a:pt x="295815" y="683736"/>
                    <a:pt x="290582" y="686305"/>
                    <a:pt x="286104" y="686894"/>
                  </a:cubicBezTo>
                  <a:cubicBezTo>
                    <a:pt x="265034" y="689699"/>
                    <a:pt x="243894" y="692103"/>
                    <a:pt x="222706" y="693823"/>
                  </a:cubicBezTo>
                  <a:cubicBezTo>
                    <a:pt x="209767" y="694860"/>
                    <a:pt x="197111" y="692008"/>
                    <a:pt x="187778" y="682393"/>
                  </a:cubicBezTo>
                  <a:cubicBezTo>
                    <a:pt x="175404" y="669642"/>
                    <a:pt x="162913" y="656750"/>
                    <a:pt x="152472" y="642468"/>
                  </a:cubicBezTo>
                  <a:cubicBezTo>
                    <a:pt x="129800" y="611476"/>
                    <a:pt x="105006" y="581615"/>
                    <a:pt x="94777" y="543128"/>
                  </a:cubicBezTo>
                  <a:cubicBezTo>
                    <a:pt x="92303" y="533748"/>
                    <a:pt x="85986" y="525475"/>
                    <a:pt x="82357" y="516307"/>
                  </a:cubicBezTo>
                  <a:cubicBezTo>
                    <a:pt x="69559" y="484160"/>
                    <a:pt x="65953" y="450128"/>
                    <a:pt x="65105" y="416071"/>
                  </a:cubicBezTo>
                  <a:cubicBezTo>
                    <a:pt x="64351" y="386187"/>
                    <a:pt x="65906" y="356185"/>
                    <a:pt x="67792" y="326324"/>
                  </a:cubicBezTo>
                  <a:cubicBezTo>
                    <a:pt x="70149" y="288897"/>
                    <a:pt x="79882" y="253356"/>
                    <a:pt x="99043" y="220761"/>
                  </a:cubicBezTo>
                  <a:cubicBezTo>
                    <a:pt x="136870" y="156420"/>
                    <a:pt x="188697" y="110438"/>
                    <a:pt x="264304" y="96957"/>
                  </a:cubicBezTo>
                  <a:cubicBezTo>
                    <a:pt x="303168" y="90028"/>
                    <a:pt x="339840" y="95001"/>
                    <a:pt x="372364" y="120502"/>
                  </a:cubicBezTo>
                  <a:cubicBezTo>
                    <a:pt x="419666" y="157575"/>
                    <a:pt x="458223" y="202143"/>
                    <a:pt x="485586" y="255407"/>
                  </a:cubicBezTo>
                  <a:cubicBezTo>
                    <a:pt x="521716" y="325711"/>
                    <a:pt x="551577" y="398867"/>
                    <a:pt x="576866" y="473790"/>
                  </a:cubicBezTo>
                  <a:cubicBezTo>
                    <a:pt x="583795" y="494318"/>
                    <a:pt x="590300" y="514964"/>
                    <a:pt x="591502" y="537047"/>
                  </a:cubicBezTo>
                  <a:cubicBezTo>
                    <a:pt x="592162" y="549303"/>
                    <a:pt x="596145" y="561110"/>
                    <a:pt x="603498" y="571622"/>
                  </a:cubicBezTo>
                  <a:cubicBezTo>
                    <a:pt x="607952" y="578009"/>
                    <a:pt x="612218" y="584985"/>
                    <a:pt x="614528" y="592338"/>
                  </a:cubicBezTo>
                  <a:cubicBezTo>
                    <a:pt x="626265" y="629741"/>
                    <a:pt x="629659" y="668346"/>
                    <a:pt x="628858" y="707328"/>
                  </a:cubicBezTo>
                  <a:cubicBezTo>
                    <a:pt x="628693" y="715883"/>
                    <a:pt x="626925" y="724509"/>
                    <a:pt x="624851" y="732852"/>
                  </a:cubicBezTo>
                  <a:cubicBezTo>
                    <a:pt x="624144" y="735657"/>
                    <a:pt x="619053" y="740088"/>
                    <a:pt x="617945" y="739569"/>
                  </a:cubicBezTo>
                  <a:cubicBezTo>
                    <a:pt x="614387" y="737872"/>
                    <a:pt x="610380" y="734738"/>
                    <a:pt x="609178" y="731226"/>
                  </a:cubicBezTo>
                  <a:cubicBezTo>
                    <a:pt x="607858" y="727384"/>
                    <a:pt x="609272" y="722506"/>
                    <a:pt x="609862" y="718122"/>
                  </a:cubicBezTo>
                  <a:cubicBezTo>
                    <a:pt x="610828" y="711052"/>
                    <a:pt x="612996" y="704028"/>
                    <a:pt x="612925" y="697005"/>
                  </a:cubicBezTo>
                  <a:cubicBezTo>
                    <a:pt x="612878" y="693493"/>
                    <a:pt x="609461" y="687648"/>
                    <a:pt x="606798" y="687153"/>
                  </a:cubicBezTo>
                  <a:cubicBezTo>
                    <a:pt x="603757" y="686588"/>
                    <a:pt x="598077" y="690052"/>
                    <a:pt x="596640" y="693163"/>
                  </a:cubicBezTo>
                  <a:cubicBezTo>
                    <a:pt x="593647" y="699739"/>
                    <a:pt x="591903" y="707139"/>
                    <a:pt x="591054" y="714375"/>
                  </a:cubicBezTo>
                  <a:cubicBezTo>
                    <a:pt x="587896" y="741360"/>
                    <a:pt x="585256" y="768417"/>
                    <a:pt x="582522" y="795473"/>
                  </a:cubicBezTo>
                  <a:cubicBezTo>
                    <a:pt x="581132" y="809213"/>
                    <a:pt x="579458" y="822977"/>
                    <a:pt x="579011" y="836741"/>
                  </a:cubicBezTo>
                  <a:cubicBezTo>
                    <a:pt x="578775" y="844189"/>
                    <a:pt x="581910" y="845508"/>
                    <a:pt x="588414" y="842586"/>
                  </a:cubicBezTo>
                  <a:cubicBezTo>
                    <a:pt x="599232" y="837731"/>
                    <a:pt x="601353" y="839051"/>
                    <a:pt x="601542" y="850788"/>
                  </a:cubicBezTo>
                  <a:cubicBezTo>
                    <a:pt x="601565" y="852273"/>
                    <a:pt x="601542" y="853757"/>
                    <a:pt x="601448" y="855242"/>
                  </a:cubicBezTo>
                  <a:cubicBezTo>
                    <a:pt x="599091" y="895025"/>
                    <a:pt x="587542" y="932357"/>
                    <a:pt x="570668" y="968134"/>
                  </a:cubicBezTo>
                  <a:cubicBezTo>
                    <a:pt x="561594" y="987366"/>
                    <a:pt x="551931" y="1006385"/>
                    <a:pt x="533877" y="1019395"/>
                  </a:cubicBezTo>
                  <a:cubicBezTo>
                    <a:pt x="529211" y="1022742"/>
                    <a:pt x="527420" y="1027927"/>
                    <a:pt x="529517" y="1033960"/>
                  </a:cubicBezTo>
                  <a:cubicBezTo>
                    <a:pt x="531803" y="1040536"/>
                    <a:pt x="536446" y="1044307"/>
                    <a:pt x="543140" y="1044754"/>
                  </a:cubicBezTo>
                  <a:cubicBezTo>
                    <a:pt x="547523" y="1045061"/>
                    <a:pt x="551978" y="1043977"/>
                    <a:pt x="557281" y="1043435"/>
                  </a:cubicBezTo>
                  <a:cubicBezTo>
                    <a:pt x="555230" y="1045956"/>
                    <a:pt x="553934" y="1048078"/>
                    <a:pt x="552143" y="1049680"/>
                  </a:cubicBezTo>
                  <a:cubicBezTo>
                    <a:pt x="535409" y="1064764"/>
                    <a:pt x="519029" y="1080248"/>
                    <a:pt x="501683" y="1094578"/>
                  </a:cubicBezTo>
                  <a:cubicBezTo>
                    <a:pt x="492044" y="1102544"/>
                    <a:pt x="480825" y="1108648"/>
                    <a:pt x="470125" y="1115271"/>
                  </a:cubicBezTo>
                  <a:cubicBezTo>
                    <a:pt x="467745" y="1116732"/>
                    <a:pt x="464563" y="1116897"/>
                    <a:pt x="459590" y="1118264"/>
                  </a:cubicBezTo>
                  <a:cubicBezTo>
                    <a:pt x="461546" y="1114139"/>
                    <a:pt x="462018" y="1111830"/>
                    <a:pt x="463408" y="1110463"/>
                  </a:cubicBezTo>
                  <a:cubicBezTo>
                    <a:pt x="469183" y="1104712"/>
                    <a:pt x="475240" y="1099244"/>
                    <a:pt x="481155" y="1093635"/>
                  </a:cubicBezTo>
                  <a:cubicBezTo>
                    <a:pt x="493340" y="1082087"/>
                    <a:pt x="505878" y="1070868"/>
                    <a:pt x="517474" y="1058777"/>
                  </a:cubicBezTo>
                  <a:cubicBezTo>
                    <a:pt x="520538" y="1055596"/>
                    <a:pt x="520797" y="1049704"/>
                    <a:pt x="522353" y="1045061"/>
                  </a:cubicBezTo>
                  <a:cubicBezTo>
                    <a:pt x="517875" y="1046451"/>
                    <a:pt x="512595" y="1046758"/>
                    <a:pt x="509060" y="1049397"/>
                  </a:cubicBezTo>
                  <a:cubicBezTo>
                    <a:pt x="498596" y="1057269"/>
                    <a:pt x="488768" y="1065989"/>
                    <a:pt x="478775" y="1074497"/>
                  </a:cubicBezTo>
                  <a:cubicBezTo>
                    <a:pt x="465011" y="1086235"/>
                    <a:pt x="451153" y="1097830"/>
                    <a:pt x="433430" y="1103298"/>
                  </a:cubicBezTo>
                  <a:cubicBezTo>
                    <a:pt x="424851" y="1105938"/>
                    <a:pt x="419524" y="1104311"/>
                    <a:pt x="416743" y="1098514"/>
                  </a:cubicBezTo>
                  <a:cubicBezTo>
                    <a:pt x="413868" y="1092551"/>
                    <a:pt x="415824" y="1087908"/>
                    <a:pt x="423554" y="1082699"/>
                  </a:cubicBezTo>
                  <a:cubicBezTo>
                    <a:pt x="425393" y="1081474"/>
                    <a:pt x="427325" y="1080248"/>
                    <a:pt x="429376" y="1079470"/>
                  </a:cubicBezTo>
                  <a:cubicBezTo>
                    <a:pt x="437908" y="1076265"/>
                    <a:pt x="446722" y="1073743"/>
                    <a:pt x="455018" y="1070043"/>
                  </a:cubicBezTo>
                  <a:cubicBezTo>
                    <a:pt x="463291" y="1066366"/>
                    <a:pt x="471374" y="1062101"/>
                    <a:pt x="478916" y="1057104"/>
                  </a:cubicBezTo>
                  <a:cubicBezTo>
                    <a:pt x="483465" y="1054087"/>
                    <a:pt x="484101" y="1044896"/>
                    <a:pt x="480990" y="1040866"/>
                  </a:cubicBezTo>
                  <a:cubicBezTo>
                    <a:pt x="477361" y="1036199"/>
                    <a:pt x="473024" y="1039004"/>
                    <a:pt x="468947" y="1040276"/>
                  </a:cubicBezTo>
                  <a:cubicBezTo>
                    <a:pt x="467533" y="1040724"/>
                    <a:pt x="466072" y="1041125"/>
                    <a:pt x="464822" y="1041879"/>
                  </a:cubicBezTo>
                  <a:cubicBezTo>
                    <a:pt x="447217" y="1052367"/>
                    <a:pt x="429093" y="1062124"/>
                    <a:pt x="412195" y="1073649"/>
                  </a:cubicBezTo>
                  <a:cubicBezTo>
                    <a:pt x="394212" y="1085905"/>
                    <a:pt x="395414" y="1097759"/>
                    <a:pt x="414316" y="1109025"/>
                  </a:cubicBezTo>
                  <a:cubicBezTo>
                    <a:pt x="423130" y="1114281"/>
                    <a:pt x="432345" y="1118052"/>
                    <a:pt x="442928" y="1118028"/>
                  </a:cubicBezTo>
                  <a:cubicBezTo>
                    <a:pt x="445826" y="1118028"/>
                    <a:pt x="450092" y="1119136"/>
                    <a:pt x="451271" y="1121186"/>
                  </a:cubicBezTo>
                  <a:cubicBezTo>
                    <a:pt x="452308" y="1122977"/>
                    <a:pt x="450517" y="1127149"/>
                    <a:pt x="448914" y="1129576"/>
                  </a:cubicBezTo>
                  <a:cubicBezTo>
                    <a:pt x="445096" y="1135351"/>
                    <a:pt x="440594" y="1140654"/>
                    <a:pt x="436517" y="1146263"/>
                  </a:cubicBezTo>
                  <a:cubicBezTo>
                    <a:pt x="435079" y="1148243"/>
                    <a:pt x="434160" y="1150576"/>
                    <a:pt x="432157" y="1154323"/>
                  </a:cubicBezTo>
                  <a:cubicBezTo>
                    <a:pt x="436682" y="1153498"/>
                    <a:pt x="439487" y="1153522"/>
                    <a:pt x="441820" y="1152485"/>
                  </a:cubicBezTo>
                  <a:cubicBezTo>
                    <a:pt x="453321" y="1147465"/>
                    <a:pt x="465223" y="1143058"/>
                    <a:pt x="476065" y="1136835"/>
                  </a:cubicBezTo>
                  <a:cubicBezTo>
                    <a:pt x="513727" y="1115247"/>
                    <a:pt x="548867" y="1090076"/>
                    <a:pt x="581415" y="1061229"/>
                  </a:cubicBezTo>
                  <a:cubicBezTo>
                    <a:pt x="591313" y="1052438"/>
                    <a:pt x="592327" y="1042727"/>
                    <a:pt x="588721" y="1031179"/>
                  </a:cubicBezTo>
                  <a:cubicBezTo>
                    <a:pt x="586364" y="1023684"/>
                    <a:pt x="580637" y="1017722"/>
                    <a:pt x="572152" y="1020903"/>
                  </a:cubicBezTo>
                  <a:cubicBezTo>
                    <a:pt x="570809" y="1021422"/>
                    <a:pt x="568994" y="1020715"/>
                    <a:pt x="566048" y="1020432"/>
                  </a:cubicBezTo>
                  <a:cubicBezTo>
                    <a:pt x="568216" y="1016378"/>
                    <a:pt x="569913" y="1013173"/>
                    <a:pt x="571634" y="1010015"/>
                  </a:cubicBezTo>
                  <a:cubicBezTo>
                    <a:pt x="575523" y="1002874"/>
                    <a:pt x="580142" y="996015"/>
                    <a:pt x="583206" y="988544"/>
                  </a:cubicBezTo>
                  <a:cubicBezTo>
                    <a:pt x="603310" y="939546"/>
                    <a:pt x="617498" y="888756"/>
                    <a:pt x="627821" y="836859"/>
                  </a:cubicBezTo>
                  <a:cubicBezTo>
                    <a:pt x="630625" y="822812"/>
                    <a:pt x="633359" y="808553"/>
                    <a:pt x="629329" y="794271"/>
                  </a:cubicBezTo>
                  <a:cubicBezTo>
                    <a:pt x="627326" y="787177"/>
                    <a:pt x="624191" y="781096"/>
                    <a:pt x="615306" y="780059"/>
                  </a:cubicBezTo>
                  <a:cubicBezTo>
                    <a:pt x="608518" y="779258"/>
                    <a:pt x="603687" y="772400"/>
                    <a:pt x="604323" y="766296"/>
                  </a:cubicBezTo>
                  <a:cubicBezTo>
                    <a:pt x="604936" y="760356"/>
                    <a:pt x="610168" y="756043"/>
                    <a:pt x="617922" y="756633"/>
                  </a:cubicBezTo>
                  <a:cubicBezTo>
                    <a:pt x="625134" y="757175"/>
                    <a:pt x="628386" y="753687"/>
                    <a:pt x="630319" y="747700"/>
                  </a:cubicBezTo>
                  <a:cubicBezTo>
                    <a:pt x="631144" y="745131"/>
                    <a:pt x="632086" y="742539"/>
                    <a:pt x="632558" y="739899"/>
                  </a:cubicBezTo>
                  <a:cubicBezTo>
                    <a:pt x="641679" y="688285"/>
                    <a:pt x="639463" y="636977"/>
                    <a:pt x="628127" y="585951"/>
                  </a:cubicBezTo>
                  <a:cubicBezTo>
                    <a:pt x="625770" y="575322"/>
                    <a:pt x="621457" y="565871"/>
                    <a:pt x="611629" y="559744"/>
                  </a:cubicBezTo>
                  <a:cubicBezTo>
                    <a:pt x="609249" y="558259"/>
                    <a:pt x="607175" y="555548"/>
                    <a:pt x="606114" y="552956"/>
                  </a:cubicBezTo>
                  <a:cubicBezTo>
                    <a:pt x="605219" y="550740"/>
                    <a:pt x="605030" y="547134"/>
                    <a:pt x="606303" y="545485"/>
                  </a:cubicBezTo>
                  <a:cubicBezTo>
                    <a:pt x="607505" y="543906"/>
                    <a:pt x="611441" y="542916"/>
                    <a:pt x="613350" y="543693"/>
                  </a:cubicBezTo>
                  <a:cubicBezTo>
                    <a:pt x="618982" y="545980"/>
                    <a:pt x="624709" y="548596"/>
                    <a:pt x="629541" y="552249"/>
                  </a:cubicBezTo>
                  <a:cubicBezTo>
                    <a:pt x="649857" y="567615"/>
                    <a:pt x="657045" y="589793"/>
                    <a:pt x="659096" y="613785"/>
                  </a:cubicBezTo>
                  <a:cubicBezTo>
                    <a:pt x="660910" y="634973"/>
                    <a:pt x="660816" y="656326"/>
                    <a:pt x="662466" y="677538"/>
                  </a:cubicBezTo>
                  <a:cubicBezTo>
                    <a:pt x="662961" y="683830"/>
                    <a:pt x="665341" y="690618"/>
                    <a:pt x="668806" y="695897"/>
                  </a:cubicBezTo>
                  <a:cubicBezTo>
                    <a:pt x="672765" y="701931"/>
                    <a:pt x="678634" y="700469"/>
                    <a:pt x="680778" y="693493"/>
                  </a:cubicBezTo>
                  <a:cubicBezTo>
                    <a:pt x="682145" y="689062"/>
                    <a:pt x="683229" y="684207"/>
                    <a:pt x="682876" y="679659"/>
                  </a:cubicBezTo>
                  <a:cubicBezTo>
                    <a:pt x="681203" y="658000"/>
                    <a:pt x="680142" y="636199"/>
                    <a:pt x="676654" y="614799"/>
                  </a:cubicBezTo>
                  <a:cubicBezTo>
                    <a:pt x="671870" y="585456"/>
                    <a:pt x="659143" y="559861"/>
                    <a:pt x="635009" y="540983"/>
                  </a:cubicBezTo>
                  <a:cubicBezTo>
                    <a:pt x="630743" y="537660"/>
                    <a:pt x="626925" y="533630"/>
                    <a:pt x="623460" y="529435"/>
                  </a:cubicBezTo>
                  <a:cubicBezTo>
                    <a:pt x="614457" y="518523"/>
                    <a:pt x="606421" y="507281"/>
                    <a:pt x="604040" y="492574"/>
                  </a:cubicBezTo>
                  <a:cubicBezTo>
                    <a:pt x="601778" y="478527"/>
                    <a:pt x="599350" y="464174"/>
                    <a:pt x="594330" y="451000"/>
                  </a:cubicBezTo>
                  <a:cubicBezTo>
                    <a:pt x="587212" y="432357"/>
                    <a:pt x="577455" y="414752"/>
                    <a:pt x="569112" y="396581"/>
                  </a:cubicBezTo>
                  <a:cubicBezTo>
                    <a:pt x="556055" y="368087"/>
                    <a:pt x="542833" y="339593"/>
                    <a:pt x="535268" y="309001"/>
                  </a:cubicBezTo>
                  <a:cubicBezTo>
                    <a:pt x="532086" y="296156"/>
                    <a:pt x="529989" y="282864"/>
                    <a:pt x="536399" y="270561"/>
                  </a:cubicBezTo>
                  <a:cubicBezTo>
                    <a:pt x="539298" y="264999"/>
                    <a:pt x="544436" y="258188"/>
                    <a:pt x="549645" y="257104"/>
                  </a:cubicBezTo>
                  <a:cubicBezTo>
                    <a:pt x="553345" y="256326"/>
                    <a:pt x="560085" y="263373"/>
                    <a:pt x="563338" y="268322"/>
                  </a:cubicBezTo>
                  <a:cubicBezTo>
                    <a:pt x="579341" y="292668"/>
                    <a:pt x="589993" y="319442"/>
                    <a:pt x="596899" y="347700"/>
                  </a:cubicBezTo>
                  <a:cubicBezTo>
                    <a:pt x="597653" y="350787"/>
                    <a:pt x="597936" y="353993"/>
                    <a:pt x="598431" y="357151"/>
                  </a:cubicBezTo>
                  <a:cubicBezTo>
                    <a:pt x="597512" y="357575"/>
                    <a:pt x="596593" y="357999"/>
                    <a:pt x="595673" y="358447"/>
                  </a:cubicBezTo>
                  <a:cubicBezTo>
                    <a:pt x="577879" y="333535"/>
                    <a:pt x="560062" y="308647"/>
                    <a:pt x="542268" y="283736"/>
                  </a:cubicBezTo>
                  <a:cubicBezTo>
                    <a:pt x="542126" y="286753"/>
                    <a:pt x="542881" y="289274"/>
                    <a:pt x="543941" y="291655"/>
                  </a:cubicBezTo>
                  <a:cubicBezTo>
                    <a:pt x="561641" y="330802"/>
                    <a:pt x="579694" y="369783"/>
                    <a:pt x="596993" y="409095"/>
                  </a:cubicBezTo>
                  <a:cubicBezTo>
                    <a:pt x="606515" y="430731"/>
                    <a:pt x="615188" y="452649"/>
                    <a:pt x="618440" y="476524"/>
                  </a:cubicBezTo>
                  <a:cubicBezTo>
                    <a:pt x="620891" y="494389"/>
                    <a:pt x="631733" y="507658"/>
                    <a:pt x="647194" y="516779"/>
                  </a:cubicBezTo>
                  <a:cubicBezTo>
                    <a:pt x="649621" y="518216"/>
                    <a:pt x="653675" y="518782"/>
                    <a:pt x="656055" y="517674"/>
                  </a:cubicBezTo>
                  <a:cubicBezTo>
                    <a:pt x="657540" y="516991"/>
                    <a:pt x="658059" y="512324"/>
                    <a:pt x="657611" y="509708"/>
                  </a:cubicBezTo>
                  <a:cubicBezTo>
                    <a:pt x="656126" y="500917"/>
                    <a:pt x="650493" y="494766"/>
                    <a:pt x="643588" y="489534"/>
                  </a:cubicBezTo>
                  <a:cubicBezTo>
                    <a:pt x="635810" y="483618"/>
                    <a:pt x="632605" y="475982"/>
                    <a:pt x="634679" y="466107"/>
                  </a:cubicBezTo>
                  <a:cubicBezTo>
                    <a:pt x="635480" y="462289"/>
                    <a:pt x="635763" y="458117"/>
                    <a:pt x="635103" y="454323"/>
                  </a:cubicBezTo>
                  <a:cubicBezTo>
                    <a:pt x="632133" y="437047"/>
                    <a:pt x="629682" y="419607"/>
                    <a:pt x="625346" y="402661"/>
                  </a:cubicBezTo>
                  <a:cubicBezTo>
                    <a:pt x="614481" y="360120"/>
                    <a:pt x="602932" y="317768"/>
                    <a:pt x="591101" y="275487"/>
                  </a:cubicBezTo>
                  <a:cubicBezTo>
                    <a:pt x="588744" y="267097"/>
                    <a:pt x="585351" y="258353"/>
                    <a:pt x="580118" y="251518"/>
                  </a:cubicBezTo>
                  <a:cubicBezTo>
                    <a:pt x="562560" y="228539"/>
                    <a:pt x="543588" y="206620"/>
                    <a:pt x="525864" y="183759"/>
                  </a:cubicBezTo>
                  <a:cubicBezTo>
                    <a:pt x="515188" y="169972"/>
                    <a:pt x="505902" y="155124"/>
                    <a:pt x="495720" y="140936"/>
                  </a:cubicBezTo>
                  <a:cubicBezTo>
                    <a:pt x="493976" y="138485"/>
                    <a:pt x="491195" y="136010"/>
                    <a:pt x="488414" y="135256"/>
                  </a:cubicBezTo>
                  <a:cubicBezTo>
                    <a:pt x="482263" y="133583"/>
                    <a:pt x="475805" y="133205"/>
                    <a:pt x="469536" y="131933"/>
                  </a:cubicBezTo>
                  <a:cubicBezTo>
                    <a:pt x="464681" y="130966"/>
                    <a:pt x="458671" y="129859"/>
                    <a:pt x="460698" y="122953"/>
                  </a:cubicBezTo>
                  <a:cubicBezTo>
                    <a:pt x="462324" y="117344"/>
                    <a:pt x="460250" y="113385"/>
                    <a:pt x="456833" y="110344"/>
                  </a:cubicBezTo>
                  <a:cubicBezTo>
                    <a:pt x="448160" y="102661"/>
                    <a:pt x="439133" y="95402"/>
                    <a:pt x="429942" y="88355"/>
                  </a:cubicBezTo>
                  <a:cubicBezTo>
                    <a:pt x="420726" y="81308"/>
                    <a:pt x="410804" y="75133"/>
                    <a:pt x="401942" y="67709"/>
                  </a:cubicBezTo>
                  <a:cubicBezTo>
                    <a:pt x="398596" y="64905"/>
                    <a:pt x="397370" y="59602"/>
                    <a:pt x="395178" y="55430"/>
                  </a:cubicBezTo>
                  <a:cubicBezTo>
                    <a:pt x="400057" y="55077"/>
                    <a:pt x="405289" y="53427"/>
                    <a:pt x="409767" y="54582"/>
                  </a:cubicBezTo>
                  <a:cubicBezTo>
                    <a:pt x="428032" y="59272"/>
                    <a:pt x="443941" y="68652"/>
                    <a:pt x="457941" y="81261"/>
                  </a:cubicBezTo>
                  <a:cubicBezTo>
                    <a:pt x="501801" y="120785"/>
                    <a:pt x="538167" y="166790"/>
                    <a:pt x="572223" y="214681"/>
                  </a:cubicBezTo>
                  <a:cubicBezTo>
                    <a:pt x="591030" y="241101"/>
                    <a:pt x="608117" y="268416"/>
                    <a:pt x="616649" y="300422"/>
                  </a:cubicBezTo>
                  <a:cubicBezTo>
                    <a:pt x="619124" y="309684"/>
                    <a:pt x="624238" y="318947"/>
                    <a:pt x="630366" y="326347"/>
                  </a:cubicBezTo>
                  <a:cubicBezTo>
                    <a:pt x="636187" y="333370"/>
                    <a:pt x="640100" y="340582"/>
                    <a:pt x="641349" y="349232"/>
                  </a:cubicBezTo>
                  <a:cubicBezTo>
                    <a:pt x="642833" y="359484"/>
                    <a:pt x="643305" y="369878"/>
                    <a:pt x="644601" y="380153"/>
                  </a:cubicBezTo>
                  <a:cubicBezTo>
                    <a:pt x="646251" y="393092"/>
                    <a:pt x="647901" y="406055"/>
                    <a:pt x="650375" y="418829"/>
                  </a:cubicBezTo>
                  <a:cubicBezTo>
                    <a:pt x="651436" y="424368"/>
                    <a:pt x="654405" y="429058"/>
                    <a:pt x="661594" y="429906"/>
                  </a:cubicBezTo>
                  <a:cubicBezTo>
                    <a:pt x="666520" y="430472"/>
                    <a:pt x="669041" y="434148"/>
                    <a:pt x="666920" y="439852"/>
                  </a:cubicBezTo>
                  <a:cubicBezTo>
                    <a:pt x="665765" y="443010"/>
                    <a:pt x="664846" y="446687"/>
                    <a:pt x="665294" y="449915"/>
                  </a:cubicBezTo>
                  <a:cubicBezTo>
                    <a:pt x="668971" y="476524"/>
                    <a:pt x="671799" y="503368"/>
                    <a:pt x="677243" y="529623"/>
                  </a:cubicBezTo>
                  <a:cubicBezTo>
                    <a:pt x="683371" y="559272"/>
                    <a:pt x="691879" y="588450"/>
                    <a:pt x="699609" y="617769"/>
                  </a:cubicBezTo>
                  <a:cubicBezTo>
                    <a:pt x="700529" y="621233"/>
                    <a:pt x="702980" y="624273"/>
                    <a:pt x="704724" y="627526"/>
                  </a:cubicBezTo>
                  <a:cubicBezTo>
                    <a:pt x="707151" y="624792"/>
                    <a:pt x="708000" y="622765"/>
                    <a:pt x="708353" y="620644"/>
                  </a:cubicBezTo>
                  <a:cubicBezTo>
                    <a:pt x="711676" y="600092"/>
                    <a:pt x="710097" y="579635"/>
                    <a:pt x="705973" y="559437"/>
                  </a:cubicBezTo>
                  <a:cubicBezTo>
                    <a:pt x="702673" y="543269"/>
                    <a:pt x="697960" y="527408"/>
                    <a:pt x="694731" y="511216"/>
                  </a:cubicBezTo>
                  <a:cubicBezTo>
                    <a:pt x="693906" y="507021"/>
                    <a:pt x="696239" y="502213"/>
                    <a:pt x="697135" y="497665"/>
                  </a:cubicBezTo>
                  <a:cubicBezTo>
                    <a:pt x="700387" y="500658"/>
                    <a:pt x="705172" y="503038"/>
                    <a:pt x="706586" y="506738"/>
                  </a:cubicBezTo>
                  <a:cubicBezTo>
                    <a:pt x="712006" y="520714"/>
                    <a:pt x="717168" y="534903"/>
                    <a:pt x="720939" y="549373"/>
                  </a:cubicBezTo>
                  <a:cubicBezTo>
                    <a:pt x="731002" y="588143"/>
                    <a:pt x="738662" y="627266"/>
                    <a:pt x="740029" y="667592"/>
                  </a:cubicBezTo>
                  <a:cubicBezTo>
                    <a:pt x="740760" y="689487"/>
                    <a:pt x="743871" y="711382"/>
                    <a:pt x="747288" y="733064"/>
                  </a:cubicBezTo>
                  <a:cubicBezTo>
                    <a:pt x="748584" y="741243"/>
                    <a:pt x="751907" y="750717"/>
                    <a:pt x="757587" y="756208"/>
                  </a:cubicBezTo>
                  <a:cubicBezTo>
                    <a:pt x="765129" y="763491"/>
                    <a:pt x="767604" y="771598"/>
                    <a:pt x="767510" y="780578"/>
                  </a:cubicBezTo>
                  <a:cubicBezTo>
                    <a:pt x="767297" y="800587"/>
                    <a:pt x="766732" y="820667"/>
                    <a:pt x="764728" y="840559"/>
                  </a:cubicBezTo>
                  <a:cubicBezTo>
                    <a:pt x="760580" y="881733"/>
                    <a:pt x="751153" y="921775"/>
                    <a:pt x="735622" y="960262"/>
                  </a:cubicBezTo>
                  <a:cubicBezTo>
                    <a:pt x="732181" y="968794"/>
                    <a:pt x="729117" y="977491"/>
                    <a:pt x="725888" y="986117"/>
                  </a:cubicBezTo>
                  <a:cubicBezTo>
                    <a:pt x="735645" y="978221"/>
                    <a:pt x="744248" y="969713"/>
                    <a:pt x="752732" y="961087"/>
                  </a:cubicBezTo>
                  <a:cubicBezTo>
                    <a:pt x="761971" y="951707"/>
                    <a:pt x="768806" y="940701"/>
                    <a:pt x="771021" y="927738"/>
                  </a:cubicBezTo>
                  <a:cubicBezTo>
                    <a:pt x="774910" y="904900"/>
                    <a:pt x="778445" y="881968"/>
                    <a:pt x="780943" y="858942"/>
                  </a:cubicBezTo>
                  <a:cubicBezTo>
                    <a:pt x="783112" y="839027"/>
                    <a:pt x="784102" y="818947"/>
                    <a:pt x="784761" y="798914"/>
                  </a:cubicBezTo>
                  <a:cubicBezTo>
                    <a:pt x="785846" y="766484"/>
                    <a:pt x="786317" y="734031"/>
                    <a:pt x="786883" y="701577"/>
                  </a:cubicBezTo>
                  <a:cubicBezTo>
                    <a:pt x="786953" y="697901"/>
                    <a:pt x="785893" y="694224"/>
                    <a:pt x="785351" y="690547"/>
                  </a:cubicBezTo>
                  <a:cubicBezTo>
                    <a:pt x="777880" y="704193"/>
                    <a:pt x="778210" y="720149"/>
                    <a:pt x="769701" y="733583"/>
                  </a:cubicBezTo>
                  <a:cubicBezTo>
                    <a:pt x="762183" y="721775"/>
                    <a:pt x="753180" y="607233"/>
                    <a:pt x="759378" y="596298"/>
                  </a:cubicBezTo>
                  <a:cubicBezTo>
                    <a:pt x="769254" y="611429"/>
                    <a:pt x="778728" y="625923"/>
                    <a:pt x="788202" y="640418"/>
                  </a:cubicBezTo>
                  <a:cubicBezTo>
                    <a:pt x="789381" y="639970"/>
                    <a:pt x="790559" y="639546"/>
                    <a:pt x="791738" y="639098"/>
                  </a:cubicBezTo>
                  <a:cubicBezTo>
                    <a:pt x="788603" y="607941"/>
                    <a:pt x="785445" y="576807"/>
                    <a:pt x="782310" y="545650"/>
                  </a:cubicBezTo>
                  <a:cubicBezTo>
                    <a:pt x="783135" y="545438"/>
                    <a:pt x="783937" y="545225"/>
                    <a:pt x="784761" y="545013"/>
                  </a:cubicBezTo>
                  <a:cubicBezTo>
                    <a:pt x="785987" y="547512"/>
                    <a:pt x="787354" y="549939"/>
                    <a:pt x="788438" y="552508"/>
                  </a:cubicBezTo>
                  <a:cubicBezTo>
                    <a:pt x="792115" y="561134"/>
                    <a:pt x="795037" y="570161"/>
                    <a:pt x="799492" y="578362"/>
                  </a:cubicBezTo>
                  <a:cubicBezTo>
                    <a:pt x="804040" y="586753"/>
                    <a:pt x="809579" y="594742"/>
                    <a:pt x="815589" y="602190"/>
                  </a:cubicBezTo>
                  <a:cubicBezTo>
                    <a:pt x="819666" y="607233"/>
                    <a:pt x="825228" y="609897"/>
                    <a:pt x="832723" y="608270"/>
                  </a:cubicBezTo>
                  <a:cubicBezTo>
                    <a:pt x="835928" y="607587"/>
                    <a:pt x="841113" y="610038"/>
                    <a:pt x="843494" y="612748"/>
                  </a:cubicBezTo>
                  <a:cubicBezTo>
                    <a:pt x="852261" y="622694"/>
                    <a:pt x="845473" y="642350"/>
                    <a:pt x="832487" y="644896"/>
                  </a:cubicBezTo>
                  <a:cubicBezTo>
                    <a:pt x="826336" y="646121"/>
                    <a:pt x="822518" y="649232"/>
                    <a:pt x="820915" y="654888"/>
                  </a:cubicBezTo>
                  <a:cubicBezTo>
                    <a:pt x="817851" y="665801"/>
                    <a:pt x="814222" y="676642"/>
                    <a:pt x="812525" y="687790"/>
                  </a:cubicBezTo>
                  <a:cubicBezTo>
                    <a:pt x="807034" y="723896"/>
                    <a:pt x="805808" y="760333"/>
                    <a:pt x="809697" y="796628"/>
                  </a:cubicBezTo>
                  <a:cubicBezTo>
                    <a:pt x="811394" y="812466"/>
                    <a:pt x="809932" y="830495"/>
                    <a:pt x="828009" y="841549"/>
                  </a:cubicBezTo>
                  <a:cubicBezTo>
                    <a:pt x="822659" y="841148"/>
                    <a:pt x="818723" y="840606"/>
                    <a:pt x="814787" y="840630"/>
                  </a:cubicBezTo>
                  <a:cubicBezTo>
                    <a:pt x="810144" y="840653"/>
                    <a:pt x="805289" y="840418"/>
                    <a:pt x="800953" y="841690"/>
                  </a:cubicBezTo>
                  <a:cubicBezTo>
                    <a:pt x="798054" y="842539"/>
                    <a:pt x="794236" y="845626"/>
                    <a:pt x="793835" y="848172"/>
                  </a:cubicBezTo>
                  <a:cubicBezTo>
                    <a:pt x="793364" y="851165"/>
                    <a:pt x="795626" y="855101"/>
                    <a:pt x="797724" y="857811"/>
                  </a:cubicBezTo>
                  <a:cubicBezTo>
                    <a:pt x="799185" y="859696"/>
                    <a:pt x="802320" y="860592"/>
                    <a:pt x="804889" y="861252"/>
                  </a:cubicBezTo>
                  <a:cubicBezTo>
                    <a:pt x="818935" y="864881"/>
                    <a:pt x="826194" y="889251"/>
                    <a:pt x="815777" y="901436"/>
                  </a:cubicBezTo>
                  <a:cubicBezTo>
                    <a:pt x="809084" y="893211"/>
                    <a:pt x="802461" y="885127"/>
                    <a:pt x="795862" y="877043"/>
                  </a:cubicBezTo>
                  <a:cubicBezTo>
                    <a:pt x="795367" y="881049"/>
                    <a:pt x="796121" y="884349"/>
                    <a:pt x="797300" y="887483"/>
                  </a:cubicBezTo>
                  <a:cubicBezTo>
                    <a:pt x="802414" y="901059"/>
                    <a:pt x="801354" y="914587"/>
                    <a:pt x="794660" y="926913"/>
                  </a:cubicBezTo>
                  <a:cubicBezTo>
                    <a:pt x="786317" y="942256"/>
                    <a:pt x="776395" y="956751"/>
                    <a:pt x="767392" y="971764"/>
                  </a:cubicBezTo>
                  <a:cubicBezTo>
                    <a:pt x="761830" y="981049"/>
                    <a:pt x="755961" y="990241"/>
                    <a:pt x="751554" y="1000092"/>
                  </a:cubicBezTo>
                  <a:cubicBezTo>
                    <a:pt x="747854" y="1008341"/>
                    <a:pt x="750045" y="1011924"/>
                    <a:pt x="757776" y="1016567"/>
                  </a:cubicBezTo>
                  <a:cubicBezTo>
                    <a:pt x="760958" y="1018476"/>
                    <a:pt x="763856" y="1020833"/>
                    <a:pt x="767910" y="1023708"/>
                  </a:cubicBezTo>
                  <a:cubicBezTo>
                    <a:pt x="764021" y="1026395"/>
                    <a:pt x="761806" y="1028351"/>
                    <a:pt x="759261" y="1029624"/>
                  </a:cubicBezTo>
                  <a:cubicBezTo>
                    <a:pt x="746934" y="1035775"/>
                    <a:pt x="740312" y="1045414"/>
                    <a:pt x="739228" y="1059343"/>
                  </a:cubicBezTo>
                  <a:cubicBezTo>
                    <a:pt x="738379" y="1070420"/>
                    <a:pt x="729235" y="1077962"/>
                    <a:pt x="717757" y="1077514"/>
                  </a:cubicBezTo>
                  <a:cubicBezTo>
                    <a:pt x="711276" y="1077255"/>
                    <a:pt x="702343" y="1078151"/>
                    <a:pt x="700694" y="1070585"/>
                  </a:cubicBezTo>
                  <a:cubicBezTo>
                    <a:pt x="699727" y="1066107"/>
                    <a:pt x="704370" y="1059225"/>
                    <a:pt x="708306" y="1055171"/>
                  </a:cubicBezTo>
                  <a:cubicBezTo>
                    <a:pt x="715494" y="1047771"/>
                    <a:pt x="724168" y="1041785"/>
                    <a:pt x="731992" y="1034974"/>
                  </a:cubicBezTo>
                  <a:cubicBezTo>
                    <a:pt x="740712" y="1027408"/>
                    <a:pt x="741137" y="1022482"/>
                    <a:pt x="733713" y="1013597"/>
                  </a:cubicBezTo>
                  <a:cubicBezTo>
                    <a:pt x="728952" y="1007894"/>
                    <a:pt x="723908" y="1002402"/>
                    <a:pt x="718558" y="997241"/>
                  </a:cubicBezTo>
                  <a:cubicBezTo>
                    <a:pt x="706185" y="985315"/>
                    <a:pt x="704394" y="972023"/>
                    <a:pt x="712148" y="956915"/>
                  </a:cubicBezTo>
                  <a:cubicBezTo>
                    <a:pt x="724144" y="933559"/>
                    <a:pt x="733359" y="909213"/>
                    <a:pt x="738898" y="883430"/>
                  </a:cubicBezTo>
                  <a:cubicBezTo>
                    <a:pt x="745662" y="851966"/>
                    <a:pt x="751460" y="820385"/>
                    <a:pt x="751200" y="788049"/>
                  </a:cubicBezTo>
                  <a:cubicBezTo>
                    <a:pt x="751153" y="782463"/>
                    <a:pt x="750163" y="776689"/>
                    <a:pt x="748490" y="771339"/>
                  </a:cubicBezTo>
                  <a:cubicBezTo>
                    <a:pt x="746817" y="765966"/>
                    <a:pt x="743140" y="765612"/>
                    <a:pt x="740053" y="770349"/>
                  </a:cubicBezTo>
                  <a:cubicBezTo>
                    <a:pt x="737813" y="773790"/>
                    <a:pt x="735810" y="777820"/>
                    <a:pt x="735150" y="781827"/>
                  </a:cubicBezTo>
                  <a:cubicBezTo>
                    <a:pt x="733218" y="793493"/>
                    <a:pt x="731332" y="805230"/>
                    <a:pt x="730649" y="817014"/>
                  </a:cubicBezTo>
                  <a:cubicBezTo>
                    <a:pt x="728952" y="846757"/>
                    <a:pt x="725487" y="876289"/>
                    <a:pt x="714552" y="904099"/>
                  </a:cubicBezTo>
                  <a:cubicBezTo>
                    <a:pt x="701000" y="938532"/>
                    <a:pt x="685846" y="972329"/>
                    <a:pt x="671492" y="1006432"/>
                  </a:cubicBezTo>
                  <a:cubicBezTo>
                    <a:pt x="667910" y="1014941"/>
                    <a:pt x="664776" y="1023614"/>
                    <a:pt x="661452" y="1032216"/>
                  </a:cubicBezTo>
                  <a:cubicBezTo>
                    <a:pt x="662136" y="1032640"/>
                    <a:pt x="662819" y="1033064"/>
                    <a:pt x="663526" y="1033489"/>
                  </a:cubicBezTo>
                  <a:cubicBezTo>
                    <a:pt x="666449" y="1030283"/>
                    <a:pt x="669206" y="1026937"/>
                    <a:pt x="672341" y="1023944"/>
                  </a:cubicBezTo>
                  <a:cubicBezTo>
                    <a:pt x="680331" y="1016307"/>
                    <a:pt x="688179" y="1008483"/>
                    <a:pt x="696734" y="1001507"/>
                  </a:cubicBezTo>
                  <a:cubicBezTo>
                    <a:pt x="698926" y="999715"/>
                    <a:pt x="704606" y="999362"/>
                    <a:pt x="706656" y="1000964"/>
                  </a:cubicBezTo>
                  <a:cubicBezTo>
                    <a:pt x="708683" y="1002567"/>
                    <a:pt x="709037" y="1007564"/>
                    <a:pt x="708518" y="1010816"/>
                  </a:cubicBezTo>
                  <a:cubicBezTo>
                    <a:pt x="707882" y="1014823"/>
                    <a:pt x="706232" y="1019018"/>
                    <a:pt x="703922" y="1022388"/>
                  </a:cubicBezTo>
                  <a:cubicBezTo>
                    <a:pt x="698596" y="1030118"/>
                    <a:pt x="692374" y="1037212"/>
                    <a:pt x="686953" y="1044849"/>
                  </a:cubicBezTo>
                  <a:cubicBezTo>
                    <a:pt x="678964" y="1056114"/>
                    <a:pt x="671186" y="1067545"/>
                    <a:pt x="663762" y="1079188"/>
                  </a:cubicBezTo>
                  <a:cubicBezTo>
                    <a:pt x="662419" y="1081309"/>
                    <a:pt x="663149" y="1084773"/>
                    <a:pt x="662914" y="1087601"/>
                  </a:cubicBezTo>
                  <a:cubicBezTo>
                    <a:pt x="665671" y="1087814"/>
                    <a:pt x="668546" y="1088662"/>
                    <a:pt x="671162" y="1088120"/>
                  </a:cubicBezTo>
                  <a:cubicBezTo>
                    <a:pt x="676465" y="1087036"/>
                    <a:pt x="681509" y="1084726"/>
                    <a:pt x="686835" y="1083831"/>
                  </a:cubicBezTo>
                  <a:cubicBezTo>
                    <a:pt x="689970" y="1083312"/>
                    <a:pt x="695367" y="1083501"/>
                    <a:pt x="696263" y="1085198"/>
                  </a:cubicBezTo>
                  <a:cubicBezTo>
                    <a:pt x="697583" y="1087743"/>
                    <a:pt x="696899" y="1092574"/>
                    <a:pt x="695202" y="1095214"/>
                  </a:cubicBezTo>
                  <a:cubicBezTo>
                    <a:pt x="688744" y="1105136"/>
                    <a:pt x="681674" y="1114681"/>
                    <a:pt x="674533" y="1124132"/>
                  </a:cubicBezTo>
                  <a:cubicBezTo>
                    <a:pt x="669607" y="1130684"/>
                    <a:pt x="664186" y="1136859"/>
                    <a:pt x="659001" y="1143223"/>
                  </a:cubicBezTo>
                  <a:cubicBezTo>
                    <a:pt x="662089" y="1142963"/>
                    <a:pt x="664139" y="1141785"/>
                    <a:pt x="666072" y="1140394"/>
                  </a:cubicBezTo>
                  <a:cubicBezTo>
                    <a:pt x="724662" y="1098160"/>
                    <a:pt x="775994" y="1048078"/>
                    <a:pt x="823319" y="993800"/>
                  </a:cubicBezTo>
                  <a:cubicBezTo>
                    <a:pt x="832369" y="983430"/>
                    <a:pt x="839888" y="971646"/>
                    <a:pt x="847571" y="960168"/>
                  </a:cubicBezTo>
                  <a:cubicBezTo>
                    <a:pt x="849173" y="957764"/>
                    <a:pt x="848396" y="953781"/>
                    <a:pt x="848702" y="950529"/>
                  </a:cubicBezTo>
                  <a:cubicBezTo>
                    <a:pt x="844955" y="950269"/>
                    <a:pt x="839817" y="948313"/>
                    <a:pt x="837743" y="950034"/>
                  </a:cubicBezTo>
                  <a:cubicBezTo>
                    <a:pt x="832511" y="954441"/>
                    <a:pt x="827349" y="959909"/>
                    <a:pt x="824498" y="966036"/>
                  </a:cubicBezTo>
                  <a:cubicBezTo>
                    <a:pt x="818299" y="979258"/>
                    <a:pt x="811040" y="991443"/>
                    <a:pt x="799303" y="1000352"/>
                  </a:cubicBezTo>
                  <a:cubicBezTo>
                    <a:pt x="792044" y="1005867"/>
                    <a:pt x="784149" y="1010415"/>
                    <a:pt x="773001" y="1008954"/>
                  </a:cubicBezTo>
                  <a:cubicBezTo>
                    <a:pt x="775028" y="1004170"/>
                    <a:pt x="776230" y="999833"/>
                    <a:pt x="778539" y="996227"/>
                  </a:cubicBezTo>
                  <a:cubicBezTo>
                    <a:pt x="786128" y="984349"/>
                    <a:pt x="794094" y="972730"/>
                    <a:pt x="801966" y="961040"/>
                  </a:cubicBezTo>
                  <a:cubicBezTo>
                    <a:pt x="817922" y="937354"/>
                    <a:pt x="832888" y="913456"/>
                    <a:pt x="834302" y="883500"/>
                  </a:cubicBezTo>
                  <a:cubicBezTo>
                    <a:pt x="834891" y="871056"/>
                    <a:pt x="840194" y="867592"/>
                    <a:pt x="852968" y="867922"/>
                  </a:cubicBezTo>
                  <a:cubicBezTo>
                    <a:pt x="856904" y="868016"/>
                    <a:pt x="860816" y="868935"/>
                    <a:pt x="864752" y="869030"/>
                  </a:cubicBezTo>
                  <a:cubicBezTo>
                    <a:pt x="873826" y="869289"/>
                    <a:pt x="882970" y="869949"/>
                    <a:pt x="891950" y="869030"/>
                  </a:cubicBezTo>
                  <a:cubicBezTo>
                    <a:pt x="895202" y="868700"/>
                    <a:pt x="900576" y="864222"/>
                    <a:pt x="900505" y="861794"/>
                  </a:cubicBezTo>
                  <a:cubicBezTo>
                    <a:pt x="900317" y="857623"/>
                    <a:pt x="897771" y="851542"/>
                    <a:pt x="894354" y="849656"/>
                  </a:cubicBezTo>
                  <a:close/>
                  <a:moveTo>
                    <a:pt x="443917" y="128492"/>
                  </a:moveTo>
                  <a:cubicBezTo>
                    <a:pt x="470644" y="147676"/>
                    <a:pt x="494566" y="169595"/>
                    <a:pt x="510403" y="199055"/>
                  </a:cubicBezTo>
                  <a:cubicBezTo>
                    <a:pt x="515023" y="207634"/>
                    <a:pt x="516578" y="216448"/>
                    <a:pt x="513255" y="226111"/>
                  </a:cubicBezTo>
                  <a:cubicBezTo>
                    <a:pt x="510710" y="233441"/>
                    <a:pt x="512878" y="235892"/>
                    <a:pt x="520750" y="234714"/>
                  </a:cubicBezTo>
                  <a:cubicBezTo>
                    <a:pt x="526783" y="233818"/>
                    <a:pt x="532605" y="231556"/>
                    <a:pt x="538544" y="230047"/>
                  </a:cubicBezTo>
                  <a:cubicBezTo>
                    <a:pt x="541325" y="229340"/>
                    <a:pt x="544177" y="228963"/>
                    <a:pt x="547005" y="228445"/>
                  </a:cubicBezTo>
                  <a:cubicBezTo>
                    <a:pt x="547264" y="229057"/>
                    <a:pt x="547547" y="229670"/>
                    <a:pt x="547806" y="230259"/>
                  </a:cubicBezTo>
                  <a:cubicBezTo>
                    <a:pt x="538332" y="240865"/>
                    <a:pt x="528999" y="251636"/>
                    <a:pt x="519171" y="261888"/>
                  </a:cubicBezTo>
                  <a:cubicBezTo>
                    <a:pt x="517898" y="263208"/>
                    <a:pt x="513255" y="263019"/>
                    <a:pt x="511440" y="261723"/>
                  </a:cubicBezTo>
                  <a:cubicBezTo>
                    <a:pt x="508589" y="259673"/>
                    <a:pt x="506043" y="256444"/>
                    <a:pt x="504700" y="253168"/>
                  </a:cubicBezTo>
                  <a:cubicBezTo>
                    <a:pt x="490653" y="219041"/>
                    <a:pt x="468806" y="189675"/>
                    <a:pt x="448207" y="159531"/>
                  </a:cubicBezTo>
                  <a:cubicBezTo>
                    <a:pt x="443093" y="152036"/>
                    <a:pt x="438945" y="143835"/>
                    <a:pt x="434797" y="135727"/>
                  </a:cubicBezTo>
                  <a:cubicBezTo>
                    <a:pt x="433430" y="133088"/>
                    <a:pt x="433453" y="129741"/>
                    <a:pt x="432345" y="124320"/>
                  </a:cubicBezTo>
                  <a:cubicBezTo>
                    <a:pt x="437554" y="126111"/>
                    <a:pt x="441254" y="126559"/>
                    <a:pt x="443917" y="128492"/>
                  </a:cubicBezTo>
                  <a:close/>
                  <a:moveTo>
                    <a:pt x="457634" y="61511"/>
                  </a:moveTo>
                  <a:cubicBezTo>
                    <a:pt x="445921" y="53993"/>
                    <a:pt x="435598" y="44235"/>
                    <a:pt x="425086" y="34997"/>
                  </a:cubicBezTo>
                  <a:cubicBezTo>
                    <a:pt x="423107" y="33252"/>
                    <a:pt x="422918" y="29458"/>
                    <a:pt x="421928" y="26606"/>
                  </a:cubicBezTo>
                  <a:cubicBezTo>
                    <a:pt x="425157" y="26465"/>
                    <a:pt x="428904" y="25216"/>
                    <a:pt x="431497" y="26441"/>
                  </a:cubicBezTo>
                  <a:cubicBezTo>
                    <a:pt x="437200" y="29081"/>
                    <a:pt x="443658" y="31909"/>
                    <a:pt x="447382" y="36576"/>
                  </a:cubicBezTo>
                  <a:cubicBezTo>
                    <a:pt x="456691" y="48336"/>
                    <a:pt x="468240" y="49703"/>
                    <a:pt x="481815" y="47959"/>
                  </a:cubicBezTo>
                  <a:cubicBezTo>
                    <a:pt x="490700" y="46828"/>
                    <a:pt x="499845" y="46969"/>
                    <a:pt x="508801" y="47653"/>
                  </a:cubicBezTo>
                  <a:cubicBezTo>
                    <a:pt x="511912" y="47888"/>
                    <a:pt x="515494" y="50929"/>
                    <a:pt x="517568" y="53686"/>
                  </a:cubicBezTo>
                  <a:cubicBezTo>
                    <a:pt x="523319" y="61299"/>
                    <a:pt x="521975" y="64080"/>
                    <a:pt x="512855" y="66389"/>
                  </a:cubicBezTo>
                  <a:cubicBezTo>
                    <a:pt x="504771" y="68440"/>
                    <a:pt x="496781" y="70844"/>
                    <a:pt x="486552" y="73719"/>
                  </a:cubicBezTo>
                  <a:cubicBezTo>
                    <a:pt x="477738" y="70137"/>
                    <a:pt x="466708" y="67332"/>
                    <a:pt x="457634" y="61511"/>
                  </a:cubicBezTo>
                  <a:close/>
                  <a:moveTo>
                    <a:pt x="867415" y="745720"/>
                  </a:moveTo>
                  <a:cubicBezTo>
                    <a:pt x="866991" y="749821"/>
                    <a:pt x="866261" y="754158"/>
                    <a:pt x="864469" y="757787"/>
                  </a:cubicBezTo>
                  <a:cubicBezTo>
                    <a:pt x="857493" y="771952"/>
                    <a:pt x="857587" y="786800"/>
                    <a:pt x="858954" y="801954"/>
                  </a:cubicBezTo>
                  <a:cubicBezTo>
                    <a:pt x="859520" y="808082"/>
                    <a:pt x="859049" y="814281"/>
                    <a:pt x="859049" y="820455"/>
                  </a:cubicBezTo>
                  <a:cubicBezTo>
                    <a:pt x="857540" y="820785"/>
                    <a:pt x="856032" y="821092"/>
                    <a:pt x="854500" y="821422"/>
                  </a:cubicBezTo>
                  <a:cubicBezTo>
                    <a:pt x="838945" y="797901"/>
                    <a:pt x="832959" y="770255"/>
                    <a:pt x="821269" y="745061"/>
                  </a:cubicBezTo>
                  <a:cubicBezTo>
                    <a:pt x="822023" y="744377"/>
                    <a:pt x="822801" y="743694"/>
                    <a:pt x="823555" y="742987"/>
                  </a:cubicBezTo>
                  <a:cubicBezTo>
                    <a:pt x="826124" y="743788"/>
                    <a:pt x="828811" y="744330"/>
                    <a:pt x="831238" y="745438"/>
                  </a:cubicBezTo>
                  <a:cubicBezTo>
                    <a:pt x="840359" y="749538"/>
                    <a:pt x="848961" y="748007"/>
                    <a:pt x="853039" y="741313"/>
                  </a:cubicBezTo>
                  <a:cubicBezTo>
                    <a:pt x="857399" y="734172"/>
                    <a:pt x="855749" y="725782"/>
                    <a:pt x="847241" y="720149"/>
                  </a:cubicBezTo>
                  <a:cubicBezTo>
                    <a:pt x="831804" y="709897"/>
                    <a:pt x="830979" y="675888"/>
                    <a:pt x="839723" y="665141"/>
                  </a:cubicBezTo>
                  <a:cubicBezTo>
                    <a:pt x="841962" y="662407"/>
                    <a:pt x="846015" y="660074"/>
                    <a:pt x="849480" y="659626"/>
                  </a:cubicBezTo>
                  <a:cubicBezTo>
                    <a:pt x="857517" y="658589"/>
                    <a:pt x="857470" y="661252"/>
                    <a:pt x="856527" y="669077"/>
                  </a:cubicBezTo>
                  <a:cubicBezTo>
                    <a:pt x="855396" y="678551"/>
                    <a:pt x="856315" y="688732"/>
                    <a:pt x="858577" y="698066"/>
                  </a:cubicBezTo>
                  <a:cubicBezTo>
                    <a:pt x="862490" y="713809"/>
                    <a:pt x="869159" y="728987"/>
                    <a:pt x="867415" y="745720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6">
              <a:extLst>
                <a:ext uri="{FF2B5EF4-FFF2-40B4-BE49-F238E27FC236}">
                  <a16:creationId xmlns:a16="http://schemas.microsoft.com/office/drawing/2014/main" xmlns="" id="{62AC4869-0433-4B12-84DE-FCCC49E60611}"/>
                </a:ext>
              </a:extLst>
            </p:cNvPr>
            <p:cNvSpPr/>
            <p:nvPr/>
          </p:nvSpPr>
          <p:spPr>
            <a:xfrm>
              <a:off x="342903" y="2442120"/>
              <a:ext cx="1122602" cy="585900"/>
            </a:xfrm>
            <a:custGeom>
              <a:avLst/>
              <a:gdLst>
                <a:gd name="connsiteX0" fmla="*/ 1037851 w 1122602"/>
                <a:gd name="connsiteY0" fmla="*/ 440319 h 585900"/>
                <a:gd name="connsiteX1" fmla="*/ 1020600 w 1122602"/>
                <a:gd name="connsiteY1" fmla="*/ 422690 h 585900"/>
                <a:gd name="connsiteX2" fmla="*/ 1006105 w 1122602"/>
                <a:gd name="connsiteY2" fmla="*/ 396883 h 585900"/>
                <a:gd name="connsiteX3" fmla="*/ 996913 w 1122602"/>
                <a:gd name="connsiteY3" fmla="*/ 382577 h 585900"/>
                <a:gd name="connsiteX4" fmla="*/ 988405 w 1122602"/>
                <a:gd name="connsiteY4" fmla="*/ 378005 h 585900"/>
                <a:gd name="connsiteX5" fmla="*/ 984069 w 1122602"/>
                <a:gd name="connsiteY5" fmla="*/ 386843 h 585900"/>
                <a:gd name="connsiteX6" fmla="*/ 992600 w 1122602"/>
                <a:gd name="connsiteY6" fmla="*/ 416091 h 585900"/>
                <a:gd name="connsiteX7" fmla="*/ 1001439 w 1122602"/>
                <a:gd name="connsiteY7" fmla="*/ 433744 h 585900"/>
                <a:gd name="connsiteX8" fmla="*/ 999718 w 1122602"/>
                <a:gd name="connsiteY8" fmla="*/ 441710 h 585900"/>
                <a:gd name="connsiteX9" fmla="*/ 991752 w 1122602"/>
                <a:gd name="connsiteY9" fmla="*/ 440579 h 585900"/>
                <a:gd name="connsiteX10" fmla="*/ 983079 w 1122602"/>
                <a:gd name="connsiteY10" fmla="*/ 434922 h 585900"/>
                <a:gd name="connsiteX11" fmla="*/ 930687 w 1122602"/>
                <a:gd name="connsiteY11" fmla="*/ 386631 h 585900"/>
                <a:gd name="connsiteX12" fmla="*/ 896277 w 1122602"/>
                <a:gd name="connsiteY12" fmla="*/ 357359 h 585900"/>
                <a:gd name="connsiteX13" fmla="*/ 859086 w 1122602"/>
                <a:gd name="connsiteY13" fmla="*/ 351090 h 585900"/>
                <a:gd name="connsiteX14" fmla="*/ 841575 w 1122602"/>
                <a:gd name="connsiteY14" fmla="*/ 352693 h 585900"/>
                <a:gd name="connsiteX15" fmla="*/ 832808 w 1122602"/>
                <a:gd name="connsiteY15" fmla="*/ 345410 h 585900"/>
                <a:gd name="connsiteX16" fmla="*/ 825077 w 1122602"/>
                <a:gd name="connsiteY16" fmla="*/ 330538 h 585900"/>
                <a:gd name="connsiteX17" fmla="*/ 786614 w 1122602"/>
                <a:gd name="connsiteY17" fmla="*/ 289318 h 585900"/>
                <a:gd name="connsiteX18" fmla="*/ 757106 w 1122602"/>
                <a:gd name="connsiteY18" fmla="*/ 256039 h 585900"/>
                <a:gd name="connsiteX19" fmla="*/ 751309 w 1122602"/>
                <a:gd name="connsiteY19" fmla="*/ 244114 h 585900"/>
                <a:gd name="connsiteX20" fmla="*/ 753595 w 1122602"/>
                <a:gd name="connsiteY20" fmla="*/ 241969 h 585900"/>
                <a:gd name="connsiteX21" fmla="*/ 769032 w 1122602"/>
                <a:gd name="connsiteY21" fmla="*/ 250901 h 585900"/>
                <a:gd name="connsiteX22" fmla="*/ 807236 w 1122602"/>
                <a:gd name="connsiteY22" fmla="*/ 283897 h 585900"/>
                <a:gd name="connsiteX23" fmla="*/ 843626 w 1122602"/>
                <a:gd name="connsiteY23" fmla="*/ 309256 h 585900"/>
                <a:gd name="connsiteX24" fmla="*/ 867948 w 1122602"/>
                <a:gd name="connsiteY24" fmla="*/ 312132 h 585900"/>
                <a:gd name="connsiteX25" fmla="*/ 903041 w 1122602"/>
                <a:gd name="connsiteY25" fmla="*/ 324057 h 585900"/>
                <a:gd name="connsiteX26" fmla="*/ 953524 w 1122602"/>
                <a:gd name="connsiteY26" fmla="*/ 383496 h 585900"/>
                <a:gd name="connsiteX27" fmla="*/ 965733 w 1122602"/>
                <a:gd name="connsiteY27" fmla="*/ 389270 h 585900"/>
                <a:gd name="connsiteX28" fmla="*/ 965167 w 1122602"/>
                <a:gd name="connsiteY28" fmla="*/ 374540 h 585900"/>
                <a:gd name="connsiteX29" fmla="*/ 962645 w 1122602"/>
                <a:gd name="connsiteY29" fmla="*/ 370062 h 585900"/>
                <a:gd name="connsiteX30" fmla="*/ 941245 w 1122602"/>
                <a:gd name="connsiteY30" fmla="*/ 342558 h 585900"/>
                <a:gd name="connsiteX31" fmla="*/ 795075 w 1122602"/>
                <a:gd name="connsiteY31" fmla="*/ 204330 h 585900"/>
                <a:gd name="connsiteX32" fmla="*/ 717135 w 1122602"/>
                <a:gd name="connsiteY32" fmla="*/ 150430 h 585900"/>
                <a:gd name="connsiteX33" fmla="*/ 570352 w 1122602"/>
                <a:gd name="connsiteY33" fmla="*/ 100418 h 585900"/>
                <a:gd name="connsiteX34" fmla="*/ 497856 w 1122602"/>
                <a:gd name="connsiteY34" fmla="*/ 91415 h 585900"/>
                <a:gd name="connsiteX35" fmla="*/ 487486 w 1122602"/>
                <a:gd name="connsiteY35" fmla="*/ 96741 h 585900"/>
                <a:gd name="connsiteX36" fmla="*/ 494415 w 1122602"/>
                <a:gd name="connsiteY36" fmla="*/ 105509 h 585900"/>
                <a:gd name="connsiteX37" fmla="*/ 523451 w 1122602"/>
                <a:gd name="connsiteY37" fmla="*/ 113404 h 585900"/>
                <a:gd name="connsiteX38" fmla="*/ 623969 w 1122602"/>
                <a:gd name="connsiteY38" fmla="*/ 130208 h 585900"/>
                <a:gd name="connsiteX39" fmla="*/ 707566 w 1122602"/>
                <a:gd name="connsiteY39" fmla="*/ 171641 h 585900"/>
                <a:gd name="connsiteX40" fmla="*/ 727128 w 1122602"/>
                <a:gd name="connsiteY40" fmla="*/ 181823 h 585900"/>
                <a:gd name="connsiteX41" fmla="*/ 747373 w 1122602"/>
                <a:gd name="connsiteY41" fmla="*/ 190213 h 585900"/>
                <a:gd name="connsiteX42" fmla="*/ 836626 w 1122602"/>
                <a:gd name="connsiteY42" fmla="*/ 262638 h 585900"/>
                <a:gd name="connsiteX43" fmla="*/ 864177 w 1122602"/>
                <a:gd name="connsiteY43" fmla="*/ 291722 h 585900"/>
                <a:gd name="connsiteX44" fmla="*/ 868419 w 1122602"/>
                <a:gd name="connsiteY44" fmla="*/ 299994 h 585900"/>
                <a:gd name="connsiteX45" fmla="*/ 866015 w 1122602"/>
                <a:gd name="connsiteY45" fmla="*/ 302139 h 585900"/>
                <a:gd name="connsiteX46" fmla="*/ 838582 w 1122602"/>
                <a:gd name="connsiteY46" fmla="*/ 285217 h 585900"/>
                <a:gd name="connsiteX47" fmla="*/ 745982 w 1122602"/>
                <a:gd name="connsiteY47" fmla="*/ 214441 h 585900"/>
                <a:gd name="connsiteX48" fmla="*/ 714118 w 1122602"/>
                <a:gd name="connsiteY48" fmla="*/ 195869 h 585900"/>
                <a:gd name="connsiteX49" fmla="*/ 686849 w 1122602"/>
                <a:gd name="connsiteY49" fmla="*/ 181870 h 585900"/>
                <a:gd name="connsiteX50" fmla="*/ 667288 w 1122602"/>
                <a:gd name="connsiteY50" fmla="*/ 168648 h 585900"/>
                <a:gd name="connsiteX51" fmla="*/ 599270 w 1122602"/>
                <a:gd name="connsiteY51" fmla="*/ 149393 h 585900"/>
                <a:gd name="connsiteX52" fmla="*/ 572944 w 1122602"/>
                <a:gd name="connsiteY52" fmla="*/ 145999 h 585900"/>
                <a:gd name="connsiteX53" fmla="*/ 572355 w 1122602"/>
                <a:gd name="connsiteY53" fmla="*/ 148521 h 585900"/>
                <a:gd name="connsiteX54" fmla="*/ 607189 w 1122602"/>
                <a:gd name="connsiteY54" fmla="*/ 164147 h 585900"/>
                <a:gd name="connsiteX55" fmla="*/ 724158 w 1122602"/>
                <a:gd name="connsiteY55" fmla="*/ 224670 h 585900"/>
                <a:gd name="connsiteX56" fmla="*/ 736249 w 1122602"/>
                <a:gd name="connsiteY56" fmla="*/ 235535 h 585900"/>
                <a:gd name="connsiteX57" fmla="*/ 737568 w 1122602"/>
                <a:gd name="connsiteY57" fmla="*/ 242888 h 585900"/>
                <a:gd name="connsiteX58" fmla="*/ 729532 w 1122602"/>
                <a:gd name="connsiteY58" fmla="*/ 243784 h 585900"/>
                <a:gd name="connsiteX59" fmla="*/ 722555 w 1122602"/>
                <a:gd name="connsiteY59" fmla="*/ 239683 h 585900"/>
                <a:gd name="connsiteX60" fmla="*/ 706105 w 1122602"/>
                <a:gd name="connsiteY60" fmla="*/ 229713 h 585900"/>
                <a:gd name="connsiteX61" fmla="*/ 540396 w 1122602"/>
                <a:gd name="connsiteY61" fmla="*/ 170981 h 585900"/>
                <a:gd name="connsiteX62" fmla="*/ 520033 w 1122602"/>
                <a:gd name="connsiteY62" fmla="*/ 170251 h 585900"/>
                <a:gd name="connsiteX63" fmla="*/ 515037 w 1122602"/>
                <a:gd name="connsiteY63" fmla="*/ 180338 h 585900"/>
                <a:gd name="connsiteX64" fmla="*/ 508980 w 1122602"/>
                <a:gd name="connsiteY64" fmla="*/ 192947 h 585900"/>
                <a:gd name="connsiteX65" fmla="*/ 468230 w 1122602"/>
                <a:gd name="connsiteY65" fmla="*/ 192216 h 585900"/>
                <a:gd name="connsiteX66" fmla="*/ 458025 w 1122602"/>
                <a:gd name="connsiteY66" fmla="*/ 178311 h 585900"/>
                <a:gd name="connsiteX67" fmla="*/ 451285 w 1122602"/>
                <a:gd name="connsiteY67" fmla="*/ 169143 h 585900"/>
                <a:gd name="connsiteX68" fmla="*/ 436272 w 1122602"/>
                <a:gd name="connsiteY68" fmla="*/ 165867 h 585900"/>
                <a:gd name="connsiteX69" fmla="*/ 393920 w 1122602"/>
                <a:gd name="connsiteY69" fmla="*/ 165679 h 585900"/>
                <a:gd name="connsiteX70" fmla="*/ 381146 w 1122602"/>
                <a:gd name="connsiteY70" fmla="*/ 164076 h 585900"/>
                <a:gd name="connsiteX71" fmla="*/ 387509 w 1122602"/>
                <a:gd name="connsiteY71" fmla="*/ 129431 h 585900"/>
                <a:gd name="connsiteX72" fmla="*/ 379213 w 1122602"/>
                <a:gd name="connsiteY72" fmla="*/ 97566 h 585900"/>
                <a:gd name="connsiteX73" fmla="*/ 388263 w 1122602"/>
                <a:gd name="connsiteY73" fmla="*/ 85429 h 585900"/>
                <a:gd name="connsiteX74" fmla="*/ 444026 w 1122602"/>
                <a:gd name="connsiteY74" fmla="*/ 77887 h 585900"/>
                <a:gd name="connsiteX75" fmla="*/ 579638 w 1122602"/>
                <a:gd name="connsiteY75" fmla="*/ 83425 h 585900"/>
                <a:gd name="connsiteX76" fmla="*/ 620246 w 1122602"/>
                <a:gd name="connsiteY76" fmla="*/ 70369 h 585900"/>
                <a:gd name="connsiteX77" fmla="*/ 637568 w 1122602"/>
                <a:gd name="connsiteY77" fmla="*/ 64288 h 585900"/>
                <a:gd name="connsiteX78" fmla="*/ 676197 w 1122602"/>
                <a:gd name="connsiteY78" fmla="*/ 73951 h 585900"/>
                <a:gd name="connsiteX79" fmla="*/ 698351 w 1122602"/>
                <a:gd name="connsiteY79" fmla="*/ 79560 h 585900"/>
                <a:gd name="connsiteX80" fmla="*/ 704031 w 1122602"/>
                <a:gd name="connsiteY80" fmla="*/ 73385 h 585900"/>
                <a:gd name="connsiteX81" fmla="*/ 687156 w 1122602"/>
                <a:gd name="connsiteY81" fmla="*/ 41262 h 585900"/>
                <a:gd name="connsiteX82" fmla="*/ 639194 w 1122602"/>
                <a:gd name="connsiteY82" fmla="*/ 17151 h 585900"/>
                <a:gd name="connsiteX83" fmla="*/ 580792 w 1122602"/>
                <a:gd name="connsiteY83" fmla="*/ 18424 h 585900"/>
                <a:gd name="connsiteX84" fmla="*/ 577894 w 1122602"/>
                <a:gd name="connsiteY84" fmla="*/ 17953 h 585900"/>
                <a:gd name="connsiteX85" fmla="*/ 578718 w 1122602"/>
                <a:gd name="connsiteY85" fmla="*/ 14747 h 585900"/>
                <a:gd name="connsiteX86" fmla="*/ 571813 w 1122602"/>
                <a:gd name="connsiteY86" fmla="*/ 677 h 585900"/>
                <a:gd name="connsiteX87" fmla="*/ 546901 w 1122602"/>
                <a:gd name="connsiteY87" fmla="*/ 913 h 585900"/>
                <a:gd name="connsiteX88" fmla="*/ 538393 w 1122602"/>
                <a:gd name="connsiteY88" fmla="*/ 6098 h 585900"/>
                <a:gd name="connsiteX89" fmla="*/ 543060 w 1122602"/>
                <a:gd name="connsiteY89" fmla="*/ 15808 h 585900"/>
                <a:gd name="connsiteX90" fmla="*/ 569597 w 1122602"/>
                <a:gd name="connsiteY90" fmla="*/ 31929 h 585900"/>
                <a:gd name="connsiteX91" fmla="*/ 577210 w 1122602"/>
                <a:gd name="connsiteY91" fmla="*/ 37420 h 585900"/>
                <a:gd name="connsiteX92" fmla="*/ 576291 w 1122602"/>
                <a:gd name="connsiteY92" fmla="*/ 39447 h 585900"/>
                <a:gd name="connsiteX93" fmla="*/ 560901 w 1122602"/>
                <a:gd name="connsiteY93" fmla="*/ 40413 h 585900"/>
                <a:gd name="connsiteX94" fmla="*/ 492034 w 1122602"/>
                <a:gd name="connsiteY94" fmla="*/ 35959 h 585900"/>
                <a:gd name="connsiteX95" fmla="*/ 441693 w 1122602"/>
                <a:gd name="connsiteY95" fmla="*/ 36595 h 585900"/>
                <a:gd name="connsiteX96" fmla="*/ 427740 w 1122602"/>
                <a:gd name="connsiteY96" fmla="*/ 48921 h 585900"/>
                <a:gd name="connsiteX97" fmla="*/ 418148 w 1122602"/>
                <a:gd name="connsiteY97" fmla="*/ 57123 h 585900"/>
                <a:gd name="connsiteX98" fmla="*/ 403017 w 1122602"/>
                <a:gd name="connsiteY98" fmla="*/ 54177 h 585900"/>
                <a:gd name="connsiteX99" fmla="*/ 390738 w 1122602"/>
                <a:gd name="connsiteY99" fmla="*/ 51160 h 585900"/>
                <a:gd name="connsiteX100" fmla="*/ 385836 w 1122602"/>
                <a:gd name="connsiteY100" fmla="*/ 69308 h 585900"/>
                <a:gd name="connsiteX101" fmla="*/ 351709 w 1122602"/>
                <a:gd name="connsiteY101" fmla="*/ 88493 h 585900"/>
                <a:gd name="connsiteX102" fmla="*/ 338864 w 1122602"/>
                <a:gd name="connsiteY102" fmla="*/ 95987 h 585900"/>
                <a:gd name="connsiteX103" fmla="*/ 339430 w 1122602"/>
                <a:gd name="connsiteY103" fmla="*/ 98391 h 585900"/>
                <a:gd name="connsiteX104" fmla="*/ 371860 w 1122602"/>
                <a:gd name="connsiteY104" fmla="*/ 102704 h 585900"/>
                <a:gd name="connsiteX105" fmla="*/ 372308 w 1122602"/>
                <a:gd name="connsiteY105" fmla="*/ 105627 h 585900"/>
                <a:gd name="connsiteX106" fmla="*/ 345699 w 1122602"/>
                <a:gd name="connsiteY106" fmla="*/ 126272 h 585900"/>
                <a:gd name="connsiteX107" fmla="*/ 364954 w 1122602"/>
                <a:gd name="connsiteY107" fmla="*/ 129030 h 585900"/>
                <a:gd name="connsiteX108" fmla="*/ 349187 w 1122602"/>
                <a:gd name="connsiteY108" fmla="*/ 143100 h 585900"/>
                <a:gd name="connsiteX109" fmla="*/ 254537 w 1122602"/>
                <a:gd name="connsiteY109" fmla="*/ 201384 h 585900"/>
                <a:gd name="connsiteX110" fmla="*/ 205539 w 1122602"/>
                <a:gd name="connsiteY110" fmla="*/ 223963 h 585900"/>
                <a:gd name="connsiteX111" fmla="*/ 197761 w 1122602"/>
                <a:gd name="connsiteY111" fmla="*/ 224528 h 585900"/>
                <a:gd name="connsiteX112" fmla="*/ 197031 w 1122602"/>
                <a:gd name="connsiteY112" fmla="*/ 222360 h 585900"/>
                <a:gd name="connsiteX113" fmla="*/ 244426 w 1122602"/>
                <a:gd name="connsiteY113" fmla="*/ 176473 h 585900"/>
                <a:gd name="connsiteX114" fmla="*/ 235400 w 1122602"/>
                <a:gd name="connsiteY114" fmla="*/ 180904 h 585900"/>
                <a:gd name="connsiteX115" fmla="*/ 187038 w 1122602"/>
                <a:gd name="connsiteY115" fmla="*/ 209893 h 585900"/>
                <a:gd name="connsiteX116" fmla="*/ 130780 w 1122602"/>
                <a:gd name="connsiteY116" fmla="*/ 241403 h 585900"/>
                <a:gd name="connsiteX117" fmla="*/ 105586 w 1122602"/>
                <a:gd name="connsiteY117" fmla="*/ 267328 h 585900"/>
                <a:gd name="connsiteX118" fmla="*/ 79496 w 1122602"/>
                <a:gd name="connsiteY118" fmla="*/ 316633 h 585900"/>
                <a:gd name="connsiteX119" fmla="*/ 26090 w 1122602"/>
                <a:gd name="connsiteY119" fmla="*/ 404849 h 585900"/>
                <a:gd name="connsiteX120" fmla="*/ 2616 w 1122602"/>
                <a:gd name="connsiteY120" fmla="*/ 459150 h 585900"/>
                <a:gd name="connsiteX121" fmla="*/ 0 w 1122602"/>
                <a:gd name="connsiteY121" fmla="*/ 474470 h 585900"/>
                <a:gd name="connsiteX122" fmla="*/ 3229 w 1122602"/>
                <a:gd name="connsiteY122" fmla="*/ 475954 h 585900"/>
                <a:gd name="connsiteX123" fmla="*/ 10229 w 1122602"/>
                <a:gd name="connsiteY123" fmla="*/ 469025 h 585900"/>
                <a:gd name="connsiteX124" fmla="*/ 23450 w 1122602"/>
                <a:gd name="connsiteY124" fmla="*/ 446777 h 585900"/>
                <a:gd name="connsiteX125" fmla="*/ 104572 w 1122602"/>
                <a:gd name="connsiteY125" fmla="*/ 312438 h 585900"/>
                <a:gd name="connsiteX126" fmla="*/ 163281 w 1122602"/>
                <a:gd name="connsiteY126" fmla="*/ 246635 h 585900"/>
                <a:gd name="connsiteX127" fmla="*/ 186071 w 1122602"/>
                <a:gd name="connsiteY127" fmla="*/ 237161 h 585900"/>
                <a:gd name="connsiteX128" fmla="*/ 190054 w 1122602"/>
                <a:gd name="connsiteY128" fmla="*/ 244114 h 585900"/>
                <a:gd name="connsiteX129" fmla="*/ 177280 w 1122602"/>
                <a:gd name="connsiteY129" fmla="*/ 260446 h 585900"/>
                <a:gd name="connsiteX130" fmla="*/ 127952 w 1122602"/>
                <a:gd name="connsiteY130" fmla="*/ 313994 h 585900"/>
                <a:gd name="connsiteX131" fmla="*/ 99906 w 1122602"/>
                <a:gd name="connsiteY131" fmla="*/ 354790 h 585900"/>
                <a:gd name="connsiteX132" fmla="*/ 100330 w 1122602"/>
                <a:gd name="connsiteY132" fmla="*/ 367423 h 585900"/>
                <a:gd name="connsiteX133" fmla="*/ 115272 w 1122602"/>
                <a:gd name="connsiteY133" fmla="*/ 369638 h 585900"/>
                <a:gd name="connsiteX134" fmla="*/ 126774 w 1122602"/>
                <a:gd name="connsiteY134" fmla="*/ 362120 h 585900"/>
                <a:gd name="connsiteX135" fmla="*/ 137992 w 1122602"/>
                <a:gd name="connsiteY135" fmla="*/ 344019 h 585900"/>
                <a:gd name="connsiteX136" fmla="*/ 161136 w 1122602"/>
                <a:gd name="connsiteY136" fmla="*/ 304660 h 585900"/>
                <a:gd name="connsiteX137" fmla="*/ 195074 w 1122602"/>
                <a:gd name="connsiteY137" fmla="*/ 277887 h 585900"/>
                <a:gd name="connsiteX138" fmla="*/ 210818 w 1122602"/>
                <a:gd name="connsiteY138" fmla="*/ 282671 h 585900"/>
                <a:gd name="connsiteX139" fmla="*/ 204337 w 1122602"/>
                <a:gd name="connsiteY139" fmla="*/ 300654 h 585900"/>
                <a:gd name="connsiteX140" fmla="*/ 190832 w 1122602"/>
                <a:gd name="connsiteY140" fmla="*/ 304048 h 585900"/>
                <a:gd name="connsiteX141" fmla="*/ 175395 w 1122602"/>
                <a:gd name="connsiteY141" fmla="*/ 310058 h 585900"/>
                <a:gd name="connsiteX142" fmla="*/ 173981 w 1122602"/>
                <a:gd name="connsiteY142" fmla="*/ 327050 h 585900"/>
                <a:gd name="connsiteX143" fmla="*/ 187485 w 1122602"/>
                <a:gd name="connsiteY143" fmla="*/ 327380 h 585900"/>
                <a:gd name="connsiteX144" fmla="*/ 199175 w 1122602"/>
                <a:gd name="connsiteY144" fmla="*/ 319556 h 585900"/>
                <a:gd name="connsiteX145" fmla="*/ 232336 w 1122602"/>
                <a:gd name="connsiteY145" fmla="*/ 288705 h 585900"/>
                <a:gd name="connsiteX146" fmla="*/ 268867 w 1122602"/>
                <a:gd name="connsiteY146" fmla="*/ 257265 h 585900"/>
                <a:gd name="connsiteX147" fmla="*/ 360641 w 1122602"/>
                <a:gd name="connsiteY147" fmla="*/ 226602 h 585900"/>
                <a:gd name="connsiteX148" fmla="*/ 368607 w 1122602"/>
                <a:gd name="connsiteY148" fmla="*/ 227899 h 585900"/>
                <a:gd name="connsiteX149" fmla="*/ 369197 w 1122602"/>
                <a:gd name="connsiteY149" fmla="*/ 230208 h 585900"/>
                <a:gd name="connsiteX150" fmla="*/ 359958 w 1122602"/>
                <a:gd name="connsiteY150" fmla="*/ 236666 h 585900"/>
                <a:gd name="connsiteX151" fmla="*/ 337403 w 1122602"/>
                <a:gd name="connsiteY151" fmla="*/ 245928 h 585900"/>
                <a:gd name="connsiteX152" fmla="*/ 275466 w 1122602"/>
                <a:gd name="connsiteY152" fmla="*/ 280149 h 585900"/>
                <a:gd name="connsiteX153" fmla="*/ 183149 w 1122602"/>
                <a:gd name="connsiteY153" fmla="*/ 380338 h 585900"/>
                <a:gd name="connsiteX154" fmla="*/ 100283 w 1122602"/>
                <a:gd name="connsiteY154" fmla="*/ 552033 h 585900"/>
                <a:gd name="connsiteX155" fmla="*/ 95546 w 1122602"/>
                <a:gd name="connsiteY155" fmla="*/ 578736 h 585900"/>
                <a:gd name="connsiteX156" fmla="*/ 97667 w 1122602"/>
                <a:gd name="connsiteY156" fmla="*/ 579207 h 585900"/>
                <a:gd name="connsiteX157" fmla="*/ 101909 w 1122602"/>
                <a:gd name="connsiteY157" fmla="*/ 571618 h 585900"/>
                <a:gd name="connsiteX158" fmla="*/ 126137 w 1122602"/>
                <a:gd name="connsiteY158" fmla="*/ 514371 h 585900"/>
                <a:gd name="connsiteX159" fmla="*/ 137709 w 1122602"/>
                <a:gd name="connsiteY159" fmla="*/ 487998 h 585900"/>
                <a:gd name="connsiteX160" fmla="*/ 167994 w 1122602"/>
                <a:gd name="connsiteY160" fmla="*/ 474399 h 585900"/>
                <a:gd name="connsiteX161" fmla="*/ 197573 w 1122602"/>
                <a:gd name="connsiteY161" fmla="*/ 465160 h 585900"/>
                <a:gd name="connsiteX162" fmla="*/ 209310 w 1122602"/>
                <a:gd name="connsiteY162" fmla="*/ 449016 h 585900"/>
                <a:gd name="connsiteX163" fmla="*/ 233161 w 1122602"/>
                <a:gd name="connsiteY163" fmla="*/ 409728 h 585900"/>
                <a:gd name="connsiteX164" fmla="*/ 364907 w 1122602"/>
                <a:gd name="connsiteY164" fmla="*/ 300371 h 585900"/>
                <a:gd name="connsiteX165" fmla="*/ 496701 w 1122602"/>
                <a:gd name="connsiteY165" fmla="*/ 290095 h 585900"/>
                <a:gd name="connsiteX166" fmla="*/ 537828 w 1122602"/>
                <a:gd name="connsiteY166" fmla="*/ 293348 h 585900"/>
                <a:gd name="connsiteX167" fmla="*/ 551992 w 1122602"/>
                <a:gd name="connsiteY167" fmla="*/ 287974 h 585900"/>
                <a:gd name="connsiteX168" fmla="*/ 551191 w 1122602"/>
                <a:gd name="connsiteY168" fmla="*/ 275318 h 585900"/>
                <a:gd name="connsiteX169" fmla="*/ 545063 w 1122602"/>
                <a:gd name="connsiteY169" fmla="*/ 272820 h 585900"/>
                <a:gd name="connsiteX170" fmla="*/ 492364 w 1122602"/>
                <a:gd name="connsiteY170" fmla="*/ 265844 h 585900"/>
                <a:gd name="connsiteX171" fmla="*/ 404997 w 1122602"/>
                <a:gd name="connsiteY171" fmla="*/ 270274 h 585900"/>
                <a:gd name="connsiteX172" fmla="*/ 324158 w 1122602"/>
                <a:gd name="connsiteY172" fmla="*/ 298792 h 585900"/>
                <a:gd name="connsiteX173" fmla="*/ 212232 w 1122602"/>
                <a:gd name="connsiteY173" fmla="*/ 402539 h 585900"/>
                <a:gd name="connsiteX174" fmla="*/ 184209 w 1122602"/>
                <a:gd name="connsiteY174" fmla="*/ 454531 h 585900"/>
                <a:gd name="connsiteX175" fmla="*/ 182842 w 1122602"/>
                <a:gd name="connsiteY175" fmla="*/ 457948 h 585900"/>
                <a:gd name="connsiteX176" fmla="*/ 163234 w 1122602"/>
                <a:gd name="connsiteY176" fmla="*/ 464170 h 585900"/>
                <a:gd name="connsiteX177" fmla="*/ 161325 w 1122602"/>
                <a:gd name="connsiteY177" fmla="*/ 449087 h 585900"/>
                <a:gd name="connsiteX178" fmla="*/ 212892 w 1122602"/>
                <a:gd name="connsiteY178" fmla="*/ 368813 h 585900"/>
                <a:gd name="connsiteX179" fmla="*/ 287839 w 1122602"/>
                <a:gd name="connsiteY179" fmla="*/ 294715 h 585900"/>
                <a:gd name="connsiteX180" fmla="*/ 385577 w 1122602"/>
                <a:gd name="connsiteY180" fmla="*/ 251868 h 585900"/>
                <a:gd name="connsiteX181" fmla="*/ 396842 w 1122602"/>
                <a:gd name="connsiteY181" fmla="*/ 248332 h 585900"/>
                <a:gd name="connsiteX182" fmla="*/ 400519 w 1122602"/>
                <a:gd name="connsiteY182" fmla="*/ 234804 h 585900"/>
                <a:gd name="connsiteX183" fmla="*/ 354773 w 1122602"/>
                <a:gd name="connsiteY183" fmla="*/ 208832 h 585900"/>
                <a:gd name="connsiteX184" fmla="*/ 348645 w 1122602"/>
                <a:gd name="connsiteY184" fmla="*/ 207371 h 585900"/>
                <a:gd name="connsiteX185" fmla="*/ 388475 w 1122602"/>
                <a:gd name="connsiteY185" fmla="*/ 194974 h 585900"/>
                <a:gd name="connsiteX186" fmla="*/ 417794 w 1122602"/>
                <a:gd name="connsiteY186" fmla="*/ 216256 h 585900"/>
                <a:gd name="connsiteX187" fmla="*/ 426915 w 1122602"/>
                <a:gd name="connsiteY187" fmla="*/ 222643 h 585900"/>
                <a:gd name="connsiteX188" fmla="*/ 428518 w 1122602"/>
                <a:gd name="connsiteY188" fmla="*/ 221323 h 585900"/>
                <a:gd name="connsiteX189" fmla="*/ 425077 w 1122602"/>
                <a:gd name="connsiteY189" fmla="*/ 209539 h 585900"/>
                <a:gd name="connsiteX190" fmla="*/ 421990 w 1122602"/>
                <a:gd name="connsiteY190" fmla="*/ 190001 h 585900"/>
                <a:gd name="connsiteX191" fmla="*/ 433915 w 1122602"/>
                <a:gd name="connsiteY191" fmla="*/ 183850 h 585900"/>
                <a:gd name="connsiteX192" fmla="*/ 440679 w 1122602"/>
                <a:gd name="connsiteY192" fmla="*/ 192099 h 585900"/>
                <a:gd name="connsiteX193" fmla="*/ 452840 w 1122602"/>
                <a:gd name="connsiteY193" fmla="*/ 204213 h 585900"/>
                <a:gd name="connsiteX194" fmla="*/ 484210 w 1122602"/>
                <a:gd name="connsiteY194" fmla="*/ 208903 h 585900"/>
                <a:gd name="connsiteX195" fmla="*/ 548551 w 1122602"/>
                <a:gd name="connsiteY195" fmla="*/ 218212 h 585900"/>
                <a:gd name="connsiteX196" fmla="*/ 582183 w 1122602"/>
                <a:gd name="connsiteY196" fmla="*/ 231481 h 585900"/>
                <a:gd name="connsiteX197" fmla="*/ 600873 w 1122602"/>
                <a:gd name="connsiteY197" fmla="*/ 223609 h 585900"/>
                <a:gd name="connsiteX198" fmla="*/ 618077 w 1122602"/>
                <a:gd name="connsiteY198" fmla="*/ 209704 h 585900"/>
                <a:gd name="connsiteX199" fmla="*/ 625336 w 1122602"/>
                <a:gd name="connsiteY199" fmla="*/ 211401 h 585900"/>
                <a:gd name="connsiteX200" fmla="*/ 624606 w 1122602"/>
                <a:gd name="connsiteY200" fmla="*/ 218542 h 585900"/>
                <a:gd name="connsiteX201" fmla="*/ 575136 w 1122602"/>
                <a:gd name="connsiteY201" fmla="*/ 242558 h 585900"/>
                <a:gd name="connsiteX202" fmla="*/ 558544 w 1122602"/>
                <a:gd name="connsiteY202" fmla="*/ 238834 h 585900"/>
                <a:gd name="connsiteX203" fmla="*/ 498374 w 1122602"/>
                <a:gd name="connsiteY203" fmla="*/ 234144 h 585900"/>
                <a:gd name="connsiteX204" fmla="*/ 479284 w 1122602"/>
                <a:gd name="connsiteY204" fmla="*/ 243053 h 585900"/>
                <a:gd name="connsiteX205" fmla="*/ 490903 w 1122602"/>
                <a:gd name="connsiteY205" fmla="*/ 247460 h 585900"/>
                <a:gd name="connsiteX206" fmla="*/ 533161 w 1122602"/>
                <a:gd name="connsiteY206" fmla="*/ 254979 h 585900"/>
                <a:gd name="connsiteX207" fmla="*/ 634222 w 1122602"/>
                <a:gd name="connsiteY207" fmla="*/ 288610 h 585900"/>
                <a:gd name="connsiteX208" fmla="*/ 645582 w 1122602"/>
                <a:gd name="connsiteY208" fmla="*/ 293937 h 585900"/>
                <a:gd name="connsiteX209" fmla="*/ 657507 w 1122602"/>
                <a:gd name="connsiteY209" fmla="*/ 287267 h 585900"/>
                <a:gd name="connsiteX210" fmla="*/ 671130 w 1122602"/>
                <a:gd name="connsiteY210" fmla="*/ 278688 h 585900"/>
                <a:gd name="connsiteX211" fmla="*/ 689183 w 1122602"/>
                <a:gd name="connsiteY211" fmla="*/ 286961 h 585900"/>
                <a:gd name="connsiteX212" fmla="*/ 757059 w 1122602"/>
                <a:gd name="connsiteY212" fmla="*/ 338599 h 585900"/>
                <a:gd name="connsiteX213" fmla="*/ 788146 w 1122602"/>
                <a:gd name="connsiteY213" fmla="*/ 370345 h 585900"/>
                <a:gd name="connsiteX214" fmla="*/ 790220 w 1122602"/>
                <a:gd name="connsiteY214" fmla="*/ 378429 h 585900"/>
                <a:gd name="connsiteX215" fmla="*/ 781900 w 1122602"/>
                <a:gd name="connsiteY215" fmla="*/ 379254 h 585900"/>
                <a:gd name="connsiteX216" fmla="*/ 767759 w 1122602"/>
                <a:gd name="connsiteY216" fmla="*/ 374941 h 585900"/>
                <a:gd name="connsiteX217" fmla="*/ 757931 w 1122602"/>
                <a:gd name="connsiteY217" fmla="*/ 383779 h 585900"/>
                <a:gd name="connsiteX218" fmla="*/ 764083 w 1122602"/>
                <a:gd name="connsiteY218" fmla="*/ 403553 h 585900"/>
                <a:gd name="connsiteX219" fmla="*/ 765473 w 1122602"/>
                <a:gd name="connsiteY219" fmla="*/ 412839 h 585900"/>
                <a:gd name="connsiteX220" fmla="*/ 753972 w 1122602"/>
                <a:gd name="connsiteY220" fmla="*/ 405061 h 585900"/>
                <a:gd name="connsiteX221" fmla="*/ 730404 w 1122602"/>
                <a:gd name="connsiteY221" fmla="*/ 388304 h 585900"/>
                <a:gd name="connsiteX222" fmla="*/ 717653 w 1122602"/>
                <a:gd name="connsiteY222" fmla="*/ 384628 h 585900"/>
                <a:gd name="connsiteX223" fmla="*/ 721872 w 1122602"/>
                <a:gd name="connsiteY223" fmla="*/ 397967 h 585900"/>
                <a:gd name="connsiteX224" fmla="*/ 735659 w 1122602"/>
                <a:gd name="connsiteY224" fmla="*/ 419909 h 585900"/>
                <a:gd name="connsiteX225" fmla="*/ 781028 w 1122602"/>
                <a:gd name="connsiteY225" fmla="*/ 464147 h 585900"/>
                <a:gd name="connsiteX226" fmla="*/ 808839 w 1122602"/>
                <a:gd name="connsiteY226" fmla="*/ 466244 h 585900"/>
                <a:gd name="connsiteX227" fmla="*/ 814778 w 1122602"/>
                <a:gd name="connsiteY227" fmla="*/ 438882 h 585900"/>
                <a:gd name="connsiteX228" fmla="*/ 803536 w 1122602"/>
                <a:gd name="connsiteY228" fmla="*/ 383991 h 585900"/>
                <a:gd name="connsiteX229" fmla="*/ 788523 w 1122602"/>
                <a:gd name="connsiteY229" fmla="*/ 350689 h 585900"/>
                <a:gd name="connsiteX230" fmla="*/ 698445 w 1122602"/>
                <a:gd name="connsiteY230" fmla="*/ 273715 h 585900"/>
                <a:gd name="connsiteX231" fmla="*/ 656635 w 1122602"/>
                <a:gd name="connsiteY231" fmla="*/ 261201 h 585900"/>
                <a:gd name="connsiteX232" fmla="*/ 633656 w 1122602"/>
                <a:gd name="connsiteY232" fmla="*/ 262379 h 585900"/>
                <a:gd name="connsiteX233" fmla="*/ 623427 w 1122602"/>
                <a:gd name="connsiteY233" fmla="*/ 251420 h 585900"/>
                <a:gd name="connsiteX234" fmla="*/ 650130 w 1122602"/>
                <a:gd name="connsiteY234" fmla="*/ 227781 h 585900"/>
                <a:gd name="connsiteX235" fmla="*/ 664554 w 1122602"/>
                <a:gd name="connsiteY235" fmla="*/ 230585 h 585900"/>
                <a:gd name="connsiteX236" fmla="*/ 711973 w 1122602"/>
                <a:gd name="connsiteY236" fmla="*/ 256133 h 585900"/>
                <a:gd name="connsiteX237" fmla="*/ 835235 w 1122602"/>
                <a:gd name="connsiteY237" fmla="*/ 370746 h 585900"/>
                <a:gd name="connsiteX238" fmla="*/ 896513 w 1122602"/>
                <a:gd name="connsiteY238" fmla="*/ 428983 h 585900"/>
                <a:gd name="connsiteX239" fmla="*/ 907660 w 1122602"/>
                <a:gd name="connsiteY239" fmla="*/ 435511 h 585900"/>
                <a:gd name="connsiteX240" fmla="*/ 910064 w 1122602"/>
                <a:gd name="connsiteY240" fmla="*/ 434215 h 585900"/>
                <a:gd name="connsiteX241" fmla="*/ 907778 w 1122602"/>
                <a:gd name="connsiteY241" fmla="*/ 422077 h 585900"/>
                <a:gd name="connsiteX242" fmla="*/ 883786 w 1122602"/>
                <a:gd name="connsiteY242" fmla="*/ 386631 h 585900"/>
                <a:gd name="connsiteX243" fmla="*/ 857248 w 1122602"/>
                <a:gd name="connsiteY243" fmla="*/ 356228 h 585900"/>
                <a:gd name="connsiteX244" fmla="*/ 867594 w 1122602"/>
                <a:gd name="connsiteY244" fmla="*/ 363204 h 585900"/>
                <a:gd name="connsiteX245" fmla="*/ 994769 w 1122602"/>
                <a:gd name="connsiteY245" fmla="*/ 489671 h 585900"/>
                <a:gd name="connsiteX246" fmla="*/ 1056777 w 1122602"/>
                <a:gd name="connsiteY246" fmla="*/ 568413 h 585900"/>
                <a:gd name="connsiteX247" fmla="*/ 1073534 w 1122602"/>
                <a:gd name="connsiteY247" fmla="*/ 584086 h 585900"/>
                <a:gd name="connsiteX248" fmla="*/ 1083692 w 1122602"/>
                <a:gd name="connsiteY248" fmla="*/ 585900 h 585900"/>
                <a:gd name="connsiteX249" fmla="*/ 1082160 w 1122602"/>
                <a:gd name="connsiteY249" fmla="*/ 577157 h 585900"/>
                <a:gd name="connsiteX250" fmla="*/ 1056353 w 1122602"/>
                <a:gd name="connsiteY250" fmla="*/ 538245 h 585900"/>
                <a:gd name="connsiteX251" fmla="*/ 1011361 w 1122602"/>
                <a:gd name="connsiteY251" fmla="*/ 473810 h 585900"/>
                <a:gd name="connsiteX252" fmla="*/ 1004597 w 1122602"/>
                <a:gd name="connsiteY252" fmla="*/ 455238 h 585900"/>
                <a:gd name="connsiteX253" fmla="*/ 1015132 w 1122602"/>
                <a:gd name="connsiteY253" fmla="*/ 447248 h 585900"/>
                <a:gd name="connsiteX254" fmla="*/ 1034528 w 1122602"/>
                <a:gd name="connsiteY254" fmla="*/ 464052 h 585900"/>
                <a:gd name="connsiteX255" fmla="*/ 1061985 w 1122602"/>
                <a:gd name="connsiteY255" fmla="*/ 500937 h 585900"/>
                <a:gd name="connsiteX256" fmla="*/ 1112445 w 1122602"/>
                <a:gd name="connsiteY256" fmla="*/ 555214 h 585900"/>
                <a:gd name="connsiteX257" fmla="*/ 1122603 w 1122602"/>
                <a:gd name="connsiteY257" fmla="*/ 561201 h 585900"/>
                <a:gd name="connsiteX258" fmla="*/ 1121542 w 1122602"/>
                <a:gd name="connsiteY258" fmla="*/ 554743 h 585900"/>
                <a:gd name="connsiteX259" fmla="*/ 1115226 w 1122602"/>
                <a:gd name="connsiteY259" fmla="*/ 542205 h 585900"/>
                <a:gd name="connsiteX260" fmla="*/ 1062245 w 1122602"/>
                <a:gd name="connsiteY260" fmla="*/ 467069 h 585900"/>
                <a:gd name="connsiteX261" fmla="*/ 1037851 w 1122602"/>
                <a:gd name="connsiteY261" fmla="*/ 440319 h 585900"/>
                <a:gd name="connsiteX262" fmla="*/ 503418 w 1122602"/>
                <a:gd name="connsiteY262" fmla="*/ 55780 h 585900"/>
                <a:gd name="connsiteX263" fmla="*/ 460736 w 1122602"/>
                <a:gd name="connsiteY263" fmla="*/ 55945 h 585900"/>
                <a:gd name="connsiteX264" fmla="*/ 503418 w 1122602"/>
                <a:gd name="connsiteY264" fmla="*/ 55780 h 585900"/>
                <a:gd name="connsiteX265" fmla="*/ 341999 w 1122602"/>
                <a:gd name="connsiteY265" fmla="*/ 187126 h 585900"/>
                <a:gd name="connsiteX266" fmla="*/ 251214 w 1122602"/>
                <a:gd name="connsiteY266" fmla="*/ 249699 h 585900"/>
                <a:gd name="connsiteX267" fmla="*/ 225006 w 1122602"/>
                <a:gd name="connsiteY267" fmla="*/ 261436 h 585900"/>
                <a:gd name="connsiteX268" fmla="*/ 212986 w 1122602"/>
                <a:gd name="connsiteY268" fmla="*/ 249676 h 585900"/>
                <a:gd name="connsiteX269" fmla="*/ 223757 w 1122602"/>
                <a:gd name="connsiteY269" fmla="*/ 236572 h 585900"/>
                <a:gd name="connsiteX270" fmla="*/ 273981 w 1122602"/>
                <a:gd name="connsiteY270" fmla="*/ 213711 h 585900"/>
                <a:gd name="connsiteX271" fmla="*/ 341457 w 1122602"/>
                <a:gd name="connsiteY271" fmla="*/ 175247 h 585900"/>
                <a:gd name="connsiteX272" fmla="*/ 358167 w 1122602"/>
                <a:gd name="connsiteY272" fmla="*/ 168483 h 585900"/>
                <a:gd name="connsiteX273" fmla="*/ 359958 w 1122602"/>
                <a:gd name="connsiteY273" fmla="*/ 171241 h 585900"/>
                <a:gd name="connsiteX274" fmla="*/ 341999 w 1122602"/>
                <a:gd name="connsiteY274" fmla="*/ 187126 h 58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</a:cxnLst>
              <a:rect l="l" t="t" r="r" b="b"/>
              <a:pathLst>
                <a:path w="1122602" h="585900">
                  <a:moveTo>
                    <a:pt x="1037851" y="440319"/>
                  </a:moveTo>
                  <a:cubicBezTo>
                    <a:pt x="1032172" y="434356"/>
                    <a:pt x="1025313" y="429313"/>
                    <a:pt x="1020600" y="422690"/>
                  </a:cubicBezTo>
                  <a:cubicBezTo>
                    <a:pt x="1014896" y="414701"/>
                    <a:pt x="1010984" y="405462"/>
                    <a:pt x="1006105" y="396883"/>
                  </a:cubicBezTo>
                  <a:cubicBezTo>
                    <a:pt x="1003300" y="391957"/>
                    <a:pt x="1000543" y="386890"/>
                    <a:pt x="996913" y="382577"/>
                  </a:cubicBezTo>
                  <a:cubicBezTo>
                    <a:pt x="994981" y="380291"/>
                    <a:pt x="991304" y="379466"/>
                    <a:pt x="988405" y="378005"/>
                  </a:cubicBezTo>
                  <a:cubicBezTo>
                    <a:pt x="986897" y="380951"/>
                    <a:pt x="984422" y="383779"/>
                    <a:pt x="984069" y="386843"/>
                  </a:cubicBezTo>
                  <a:cubicBezTo>
                    <a:pt x="982867" y="397637"/>
                    <a:pt x="986755" y="407088"/>
                    <a:pt x="992600" y="416091"/>
                  </a:cubicBezTo>
                  <a:cubicBezTo>
                    <a:pt x="996183" y="421583"/>
                    <a:pt x="999129" y="427616"/>
                    <a:pt x="1001439" y="433744"/>
                  </a:cubicBezTo>
                  <a:cubicBezTo>
                    <a:pt x="1002287" y="436006"/>
                    <a:pt x="1001439" y="440366"/>
                    <a:pt x="999718" y="441710"/>
                  </a:cubicBezTo>
                  <a:cubicBezTo>
                    <a:pt x="998233" y="442888"/>
                    <a:pt x="994227" y="441663"/>
                    <a:pt x="991752" y="440579"/>
                  </a:cubicBezTo>
                  <a:cubicBezTo>
                    <a:pt x="988641" y="439212"/>
                    <a:pt x="985601" y="437232"/>
                    <a:pt x="983079" y="434922"/>
                  </a:cubicBezTo>
                  <a:cubicBezTo>
                    <a:pt x="965544" y="418896"/>
                    <a:pt x="948316" y="402563"/>
                    <a:pt x="930687" y="386631"/>
                  </a:cubicBezTo>
                  <a:cubicBezTo>
                    <a:pt x="919515" y="376544"/>
                    <a:pt x="908273" y="366409"/>
                    <a:pt x="896277" y="357359"/>
                  </a:cubicBezTo>
                  <a:cubicBezTo>
                    <a:pt x="885318" y="349110"/>
                    <a:pt x="872756" y="346824"/>
                    <a:pt x="859086" y="351090"/>
                  </a:cubicBezTo>
                  <a:cubicBezTo>
                    <a:pt x="853571" y="352810"/>
                    <a:pt x="847279" y="353447"/>
                    <a:pt x="841575" y="352693"/>
                  </a:cubicBezTo>
                  <a:cubicBezTo>
                    <a:pt x="838346" y="352268"/>
                    <a:pt x="834905" y="348497"/>
                    <a:pt x="832808" y="345410"/>
                  </a:cubicBezTo>
                  <a:cubicBezTo>
                    <a:pt x="829697" y="340791"/>
                    <a:pt x="828660" y="334592"/>
                    <a:pt x="825077" y="330538"/>
                  </a:cubicBezTo>
                  <a:cubicBezTo>
                    <a:pt x="812633" y="316468"/>
                    <a:pt x="799341" y="303129"/>
                    <a:pt x="786614" y="289318"/>
                  </a:cubicBezTo>
                  <a:cubicBezTo>
                    <a:pt x="776574" y="278429"/>
                    <a:pt x="766628" y="267399"/>
                    <a:pt x="757106" y="256039"/>
                  </a:cubicBezTo>
                  <a:cubicBezTo>
                    <a:pt x="754349" y="252763"/>
                    <a:pt x="753194" y="248120"/>
                    <a:pt x="751309" y="244114"/>
                  </a:cubicBezTo>
                  <a:cubicBezTo>
                    <a:pt x="752063" y="243407"/>
                    <a:pt x="752841" y="242676"/>
                    <a:pt x="753595" y="241969"/>
                  </a:cubicBezTo>
                  <a:cubicBezTo>
                    <a:pt x="758780" y="244891"/>
                    <a:pt x="764507" y="247154"/>
                    <a:pt x="769032" y="250901"/>
                  </a:cubicBezTo>
                  <a:cubicBezTo>
                    <a:pt x="781995" y="261625"/>
                    <a:pt x="794062" y="273456"/>
                    <a:pt x="807236" y="283897"/>
                  </a:cubicBezTo>
                  <a:cubicBezTo>
                    <a:pt x="818808" y="293065"/>
                    <a:pt x="831087" y="301432"/>
                    <a:pt x="843626" y="309256"/>
                  </a:cubicBezTo>
                  <a:cubicBezTo>
                    <a:pt x="850861" y="313781"/>
                    <a:pt x="859228" y="314088"/>
                    <a:pt x="867948" y="312132"/>
                  </a:cubicBezTo>
                  <a:cubicBezTo>
                    <a:pt x="881759" y="309021"/>
                    <a:pt x="893614" y="312603"/>
                    <a:pt x="903041" y="324057"/>
                  </a:cubicBezTo>
                  <a:cubicBezTo>
                    <a:pt x="919562" y="344137"/>
                    <a:pt x="936343" y="363982"/>
                    <a:pt x="953524" y="383496"/>
                  </a:cubicBezTo>
                  <a:cubicBezTo>
                    <a:pt x="956258" y="386607"/>
                    <a:pt x="961608" y="387409"/>
                    <a:pt x="965733" y="389270"/>
                  </a:cubicBezTo>
                  <a:cubicBezTo>
                    <a:pt x="965591" y="384368"/>
                    <a:pt x="965615" y="379443"/>
                    <a:pt x="965167" y="374540"/>
                  </a:cubicBezTo>
                  <a:cubicBezTo>
                    <a:pt x="965026" y="372985"/>
                    <a:pt x="963682" y="371429"/>
                    <a:pt x="962645" y="370062"/>
                  </a:cubicBezTo>
                  <a:cubicBezTo>
                    <a:pt x="955575" y="360847"/>
                    <a:pt x="948976" y="351208"/>
                    <a:pt x="941245" y="342558"/>
                  </a:cubicBezTo>
                  <a:cubicBezTo>
                    <a:pt x="896371" y="292429"/>
                    <a:pt x="846949" y="247036"/>
                    <a:pt x="795075" y="204330"/>
                  </a:cubicBezTo>
                  <a:cubicBezTo>
                    <a:pt x="770635" y="184203"/>
                    <a:pt x="745817" y="164477"/>
                    <a:pt x="717135" y="150430"/>
                  </a:cubicBezTo>
                  <a:cubicBezTo>
                    <a:pt x="670328" y="127522"/>
                    <a:pt x="620906" y="112249"/>
                    <a:pt x="570352" y="100418"/>
                  </a:cubicBezTo>
                  <a:cubicBezTo>
                    <a:pt x="546548" y="94856"/>
                    <a:pt x="522579" y="89482"/>
                    <a:pt x="497856" y="91415"/>
                  </a:cubicBezTo>
                  <a:cubicBezTo>
                    <a:pt x="494273" y="91698"/>
                    <a:pt x="490927" y="94880"/>
                    <a:pt x="487486" y="96741"/>
                  </a:cubicBezTo>
                  <a:cubicBezTo>
                    <a:pt x="489748" y="99758"/>
                    <a:pt x="491422" y="104425"/>
                    <a:pt x="494415" y="105509"/>
                  </a:cubicBezTo>
                  <a:cubicBezTo>
                    <a:pt x="503818" y="108973"/>
                    <a:pt x="513623" y="112815"/>
                    <a:pt x="523451" y="113404"/>
                  </a:cubicBezTo>
                  <a:cubicBezTo>
                    <a:pt x="557601" y="115455"/>
                    <a:pt x="591327" y="119603"/>
                    <a:pt x="623969" y="130208"/>
                  </a:cubicBezTo>
                  <a:cubicBezTo>
                    <a:pt x="653830" y="139895"/>
                    <a:pt x="683574" y="149746"/>
                    <a:pt x="707566" y="171641"/>
                  </a:cubicBezTo>
                  <a:cubicBezTo>
                    <a:pt x="712822" y="176426"/>
                    <a:pt x="720411" y="178782"/>
                    <a:pt x="727128" y="181823"/>
                  </a:cubicBezTo>
                  <a:cubicBezTo>
                    <a:pt x="733774" y="184840"/>
                    <a:pt x="741363" y="186301"/>
                    <a:pt x="747373" y="190213"/>
                  </a:cubicBezTo>
                  <a:cubicBezTo>
                    <a:pt x="779614" y="211236"/>
                    <a:pt x="808768" y="236195"/>
                    <a:pt x="836626" y="262638"/>
                  </a:cubicBezTo>
                  <a:cubicBezTo>
                    <a:pt x="846289" y="271830"/>
                    <a:pt x="855197" y="281823"/>
                    <a:pt x="864177" y="291722"/>
                  </a:cubicBezTo>
                  <a:cubicBezTo>
                    <a:pt x="866180" y="293937"/>
                    <a:pt x="867029" y="297213"/>
                    <a:pt x="868419" y="299994"/>
                  </a:cubicBezTo>
                  <a:cubicBezTo>
                    <a:pt x="867618" y="300701"/>
                    <a:pt x="866817" y="301432"/>
                    <a:pt x="866015" y="302139"/>
                  </a:cubicBezTo>
                  <a:cubicBezTo>
                    <a:pt x="856847" y="296553"/>
                    <a:pt x="847137" y="291651"/>
                    <a:pt x="838582" y="285217"/>
                  </a:cubicBezTo>
                  <a:cubicBezTo>
                    <a:pt x="807542" y="261837"/>
                    <a:pt x="777139" y="237656"/>
                    <a:pt x="745982" y="214441"/>
                  </a:cubicBezTo>
                  <a:cubicBezTo>
                    <a:pt x="736178" y="207135"/>
                    <a:pt x="724912" y="201762"/>
                    <a:pt x="714118" y="195869"/>
                  </a:cubicBezTo>
                  <a:cubicBezTo>
                    <a:pt x="705162" y="190967"/>
                    <a:pt x="695711" y="186961"/>
                    <a:pt x="686849" y="181870"/>
                  </a:cubicBezTo>
                  <a:cubicBezTo>
                    <a:pt x="680038" y="177958"/>
                    <a:pt x="674240" y="172207"/>
                    <a:pt x="667288" y="168648"/>
                  </a:cubicBezTo>
                  <a:cubicBezTo>
                    <a:pt x="645935" y="157783"/>
                    <a:pt x="622862" y="152551"/>
                    <a:pt x="599270" y="149393"/>
                  </a:cubicBezTo>
                  <a:cubicBezTo>
                    <a:pt x="590502" y="148214"/>
                    <a:pt x="581735" y="147130"/>
                    <a:pt x="572944" y="145999"/>
                  </a:cubicBezTo>
                  <a:cubicBezTo>
                    <a:pt x="572756" y="146848"/>
                    <a:pt x="572543" y="147672"/>
                    <a:pt x="572355" y="148521"/>
                  </a:cubicBezTo>
                  <a:cubicBezTo>
                    <a:pt x="583974" y="153729"/>
                    <a:pt x="595570" y="158962"/>
                    <a:pt x="607189" y="164147"/>
                  </a:cubicBezTo>
                  <a:cubicBezTo>
                    <a:pt x="647349" y="182082"/>
                    <a:pt x="687651" y="199711"/>
                    <a:pt x="724158" y="224670"/>
                  </a:cubicBezTo>
                  <a:cubicBezTo>
                    <a:pt x="728612" y="227710"/>
                    <a:pt x="732690" y="231481"/>
                    <a:pt x="736249" y="235535"/>
                  </a:cubicBezTo>
                  <a:cubicBezTo>
                    <a:pt x="737663" y="237137"/>
                    <a:pt x="737168" y="240390"/>
                    <a:pt x="737568" y="242888"/>
                  </a:cubicBezTo>
                  <a:cubicBezTo>
                    <a:pt x="734882" y="243242"/>
                    <a:pt x="732030" y="244326"/>
                    <a:pt x="729532" y="243784"/>
                  </a:cubicBezTo>
                  <a:cubicBezTo>
                    <a:pt x="727033" y="243242"/>
                    <a:pt x="724889" y="241097"/>
                    <a:pt x="722555" y="239683"/>
                  </a:cubicBezTo>
                  <a:cubicBezTo>
                    <a:pt x="717088" y="236313"/>
                    <a:pt x="711879" y="232400"/>
                    <a:pt x="706105" y="229713"/>
                  </a:cubicBezTo>
                  <a:cubicBezTo>
                    <a:pt x="652770" y="204778"/>
                    <a:pt x="597573" y="185052"/>
                    <a:pt x="540396" y="170981"/>
                  </a:cubicBezTo>
                  <a:cubicBezTo>
                    <a:pt x="533915" y="169379"/>
                    <a:pt x="526727" y="169497"/>
                    <a:pt x="520033" y="170251"/>
                  </a:cubicBezTo>
                  <a:cubicBezTo>
                    <a:pt x="514872" y="170840"/>
                    <a:pt x="512444" y="175318"/>
                    <a:pt x="515037" y="180338"/>
                  </a:cubicBezTo>
                  <a:cubicBezTo>
                    <a:pt x="518831" y="187644"/>
                    <a:pt x="515296" y="191014"/>
                    <a:pt x="508980" y="192947"/>
                  </a:cubicBezTo>
                  <a:cubicBezTo>
                    <a:pt x="495357" y="197142"/>
                    <a:pt x="481641" y="197024"/>
                    <a:pt x="468230" y="192216"/>
                  </a:cubicBezTo>
                  <a:cubicBezTo>
                    <a:pt x="462032" y="190001"/>
                    <a:pt x="458355" y="185806"/>
                    <a:pt x="458025" y="178311"/>
                  </a:cubicBezTo>
                  <a:cubicBezTo>
                    <a:pt x="457884" y="175059"/>
                    <a:pt x="454396" y="170722"/>
                    <a:pt x="451285" y="169143"/>
                  </a:cubicBezTo>
                  <a:cubicBezTo>
                    <a:pt x="446830" y="166904"/>
                    <a:pt x="441363" y="166008"/>
                    <a:pt x="436272" y="165867"/>
                  </a:cubicBezTo>
                  <a:cubicBezTo>
                    <a:pt x="422154" y="165466"/>
                    <a:pt x="408037" y="165844"/>
                    <a:pt x="393920" y="165679"/>
                  </a:cubicBezTo>
                  <a:cubicBezTo>
                    <a:pt x="389937" y="165631"/>
                    <a:pt x="385954" y="164712"/>
                    <a:pt x="381146" y="164076"/>
                  </a:cubicBezTo>
                  <a:cubicBezTo>
                    <a:pt x="396701" y="148662"/>
                    <a:pt x="396041" y="148969"/>
                    <a:pt x="387509" y="129431"/>
                  </a:cubicBezTo>
                  <a:cubicBezTo>
                    <a:pt x="383173" y="119485"/>
                    <a:pt x="381004" y="108384"/>
                    <a:pt x="379213" y="97566"/>
                  </a:cubicBezTo>
                  <a:cubicBezTo>
                    <a:pt x="378270" y="91910"/>
                    <a:pt x="380816" y="86395"/>
                    <a:pt x="388263" y="85429"/>
                  </a:cubicBezTo>
                  <a:cubicBezTo>
                    <a:pt x="406859" y="83001"/>
                    <a:pt x="425383" y="79796"/>
                    <a:pt x="444026" y="77887"/>
                  </a:cubicBezTo>
                  <a:cubicBezTo>
                    <a:pt x="489442" y="73244"/>
                    <a:pt x="534740" y="71783"/>
                    <a:pt x="579638" y="83425"/>
                  </a:cubicBezTo>
                  <a:cubicBezTo>
                    <a:pt x="595193" y="87456"/>
                    <a:pt x="610135" y="86206"/>
                    <a:pt x="620246" y="70369"/>
                  </a:cubicBezTo>
                  <a:cubicBezTo>
                    <a:pt x="623993" y="64500"/>
                    <a:pt x="631087" y="62945"/>
                    <a:pt x="637568" y="64288"/>
                  </a:cubicBezTo>
                  <a:cubicBezTo>
                    <a:pt x="650554" y="66998"/>
                    <a:pt x="663328" y="70675"/>
                    <a:pt x="676197" y="73951"/>
                  </a:cubicBezTo>
                  <a:cubicBezTo>
                    <a:pt x="683574" y="75836"/>
                    <a:pt x="690903" y="78028"/>
                    <a:pt x="698351" y="79560"/>
                  </a:cubicBezTo>
                  <a:cubicBezTo>
                    <a:pt x="702876" y="80503"/>
                    <a:pt x="704973" y="77651"/>
                    <a:pt x="704031" y="73385"/>
                  </a:cubicBezTo>
                  <a:cubicBezTo>
                    <a:pt x="701344" y="61177"/>
                    <a:pt x="697361" y="49676"/>
                    <a:pt x="687156" y="41262"/>
                  </a:cubicBezTo>
                  <a:cubicBezTo>
                    <a:pt x="672968" y="29548"/>
                    <a:pt x="656659" y="22030"/>
                    <a:pt x="639194" y="17151"/>
                  </a:cubicBezTo>
                  <a:cubicBezTo>
                    <a:pt x="619727" y="11707"/>
                    <a:pt x="600048" y="8243"/>
                    <a:pt x="580792" y="18424"/>
                  </a:cubicBezTo>
                  <a:cubicBezTo>
                    <a:pt x="580156" y="18754"/>
                    <a:pt x="579048" y="18165"/>
                    <a:pt x="577894" y="17953"/>
                  </a:cubicBezTo>
                  <a:cubicBezTo>
                    <a:pt x="578223" y="16609"/>
                    <a:pt x="578365" y="15643"/>
                    <a:pt x="578718" y="14747"/>
                  </a:cubicBezTo>
                  <a:cubicBezTo>
                    <a:pt x="582419" y="5650"/>
                    <a:pt x="581287" y="2115"/>
                    <a:pt x="571813" y="677"/>
                  </a:cubicBezTo>
                  <a:cubicBezTo>
                    <a:pt x="563682" y="-548"/>
                    <a:pt x="555150" y="112"/>
                    <a:pt x="546901" y="913"/>
                  </a:cubicBezTo>
                  <a:cubicBezTo>
                    <a:pt x="543743" y="1219"/>
                    <a:pt x="538629" y="3977"/>
                    <a:pt x="538393" y="6098"/>
                  </a:cubicBezTo>
                  <a:cubicBezTo>
                    <a:pt x="538016" y="9185"/>
                    <a:pt x="540373" y="13923"/>
                    <a:pt x="543060" y="15808"/>
                  </a:cubicBezTo>
                  <a:cubicBezTo>
                    <a:pt x="551544" y="21724"/>
                    <a:pt x="560736" y="26555"/>
                    <a:pt x="569597" y="31929"/>
                  </a:cubicBezTo>
                  <a:cubicBezTo>
                    <a:pt x="572261" y="33555"/>
                    <a:pt x="574688" y="35582"/>
                    <a:pt x="577210" y="37420"/>
                  </a:cubicBezTo>
                  <a:cubicBezTo>
                    <a:pt x="576904" y="38104"/>
                    <a:pt x="576597" y="38764"/>
                    <a:pt x="576291" y="39447"/>
                  </a:cubicBezTo>
                  <a:cubicBezTo>
                    <a:pt x="571153" y="39801"/>
                    <a:pt x="565992" y="40720"/>
                    <a:pt x="560901" y="40413"/>
                  </a:cubicBezTo>
                  <a:cubicBezTo>
                    <a:pt x="537945" y="39070"/>
                    <a:pt x="515013" y="36855"/>
                    <a:pt x="492034" y="35959"/>
                  </a:cubicBezTo>
                  <a:cubicBezTo>
                    <a:pt x="475277" y="35299"/>
                    <a:pt x="458450" y="35770"/>
                    <a:pt x="441693" y="36595"/>
                  </a:cubicBezTo>
                  <a:cubicBezTo>
                    <a:pt x="434669" y="36949"/>
                    <a:pt x="428188" y="39636"/>
                    <a:pt x="427740" y="48921"/>
                  </a:cubicBezTo>
                  <a:cubicBezTo>
                    <a:pt x="427481" y="54342"/>
                    <a:pt x="423569" y="57524"/>
                    <a:pt x="418148" y="57123"/>
                  </a:cubicBezTo>
                  <a:cubicBezTo>
                    <a:pt x="413057" y="56723"/>
                    <a:pt x="408037" y="55285"/>
                    <a:pt x="403017" y="54177"/>
                  </a:cubicBezTo>
                  <a:cubicBezTo>
                    <a:pt x="398893" y="53258"/>
                    <a:pt x="394839" y="52174"/>
                    <a:pt x="390738" y="51160"/>
                  </a:cubicBezTo>
                  <a:cubicBezTo>
                    <a:pt x="395805" y="60022"/>
                    <a:pt x="391751" y="65608"/>
                    <a:pt x="385836" y="69308"/>
                  </a:cubicBezTo>
                  <a:cubicBezTo>
                    <a:pt x="374782" y="76213"/>
                    <a:pt x="363116" y="82106"/>
                    <a:pt x="351709" y="88493"/>
                  </a:cubicBezTo>
                  <a:cubicBezTo>
                    <a:pt x="347372" y="90920"/>
                    <a:pt x="343130" y="93489"/>
                    <a:pt x="338864" y="95987"/>
                  </a:cubicBezTo>
                  <a:cubicBezTo>
                    <a:pt x="339053" y="96789"/>
                    <a:pt x="339241" y="97590"/>
                    <a:pt x="339430" y="98391"/>
                  </a:cubicBezTo>
                  <a:cubicBezTo>
                    <a:pt x="350248" y="99829"/>
                    <a:pt x="361042" y="101267"/>
                    <a:pt x="371860" y="102704"/>
                  </a:cubicBezTo>
                  <a:cubicBezTo>
                    <a:pt x="372001" y="103671"/>
                    <a:pt x="372166" y="104660"/>
                    <a:pt x="372308" y="105627"/>
                  </a:cubicBezTo>
                  <a:cubicBezTo>
                    <a:pt x="363870" y="112179"/>
                    <a:pt x="355433" y="118731"/>
                    <a:pt x="345699" y="126272"/>
                  </a:cubicBezTo>
                  <a:cubicBezTo>
                    <a:pt x="352982" y="127309"/>
                    <a:pt x="357719" y="127993"/>
                    <a:pt x="364954" y="129030"/>
                  </a:cubicBezTo>
                  <a:cubicBezTo>
                    <a:pt x="358591" y="134804"/>
                    <a:pt x="354419" y="139824"/>
                    <a:pt x="349187" y="143100"/>
                  </a:cubicBezTo>
                  <a:cubicBezTo>
                    <a:pt x="317818" y="162827"/>
                    <a:pt x="286566" y="182789"/>
                    <a:pt x="254537" y="201384"/>
                  </a:cubicBezTo>
                  <a:cubicBezTo>
                    <a:pt x="239053" y="210388"/>
                    <a:pt x="222013" y="216704"/>
                    <a:pt x="205539" y="223963"/>
                  </a:cubicBezTo>
                  <a:cubicBezTo>
                    <a:pt x="203300" y="224953"/>
                    <a:pt x="200377" y="224387"/>
                    <a:pt x="197761" y="224528"/>
                  </a:cubicBezTo>
                  <a:cubicBezTo>
                    <a:pt x="197525" y="223798"/>
                    <a:pt x="197266" y="223067"/>
                    <a:pt x="197031" y="222360"/>
                  </a:cubicBezTo>
                  <a:cubicBezTo>
                    <a:pt x="209592" y="203859"/>
                    <a:pt x="229131" y="192405"/>
                    <a:pt x="244426" y="176473"/>
                  </a:cubicBezTo>
                  <a:cubicBezTo>
                    <a:pt x="241221" y="177604"/>
                    <a:pt x="238251" y="179183"/>
                    <a:pt x="235400" y="180904"/>
                  </a:cubicBezTo>
                  <a:cubicBezTo>
                    <a:pt x="219279" y="190567"/>
                    <a:pt x="203323" y="200489"/>
                    <a:pt x="187038" y="209893"/>
                  </a:cubicBezTo>
                  <a:cubicBezTo>
                    <a:pt x="168419" y="220640"/>
                    <a:pt x="149446" y="230774"/>
                    <a:pt x="130780" y="241403"/>
                  </a:cubicBezTo>
                  <a:cubicBezTo>
                    <a:pt x="119915" y="247602"/>
                    <a:pt x="108485" y="254696"/>
                    <a:pt x="105586" y="267328"/>
                  </a:cubicBezTo>
                  <a:cubicBezTo>
                    <a:pt x="101202" y="286395"/>
                    <a:pt x="91233" y="302068"/>
                    <a:pt x="79496" y="316633"/>
                  </a:cubicBezTo>
                  <a:cubicBezTo>
                    <a:pt x="57672" y="343689"/>
                    <a:pt x="37615" y="371429"/>
                    <a:pt x="26090" y="404849"/>
                  </a:cubicBezTo>
                  <a:cubicBezTo>
                    <a:pt x="19679" y="423421"/>
                    <a:pt x="10181" y="440932"/>
                    <a:pt x="2616" y="459150"/>
                  </a:cubicBezTo>
                  <a:cubicBezTo>
                    <a:pt x="683" y="463817"/>
                    <a:pt x="825" y="469332"/>
                    <a:pt x="0" y="474470"/>
                  </a:cubicBezTo>
                  <a:cubicBezTo>
                    <a:pt x="1084" y="474965"/>
                    <a:pt x="2145" y="475460"/>
                    <a:pt x="3229" y="475954"/>
                  </a:cubicBezTo>
                  <a:cubicBezTo>
                    <a:pt x="5586" y="473668"/>
                    <a:pt x="8485" y="471712"/>
                    <a:pt x="10229" y="469025"/>
                  </a:cubicBezTo>
                  <a:cubicBezTo>
                    <a:pt x="14942" y="461790"/>
                    <a:pt x="19844" y="454578"/>
                    <a:pt x="23450" y="446777"/>
                  </a:cubicBezTo>
                  <a:cubicBezTo>
                    <a:pt x="45510" y="398981"/>
                    <a:pt x="73038" y="354460"/>
                    <a:pt x="104572" y="312438"/>
                  </a:cubicBezTo>
                  <a:cubicBezTo>
                    <a:pt x="122249" y="288870"/>
                    <a:pt x="140231" y="265467"/>
                    <a:pt x="163281" y="246635"/>
                  </a:cubicBezTo>
                  <a:cubicBezTo>
                    <a:pt x="169927" y="241215"/>
                    <a:pt x="177163" y="237114"/>
                    <a:pt x="186071" y="237161"/>
                  </a:cubicBezTo>
                  <a:cubicBezTo>
                    <a:pt x="191233" y="237185"/>
                    <a:pt x="193236" y="239589"/>
                    <a:pt x="190054" y="244114"/>
                  </a:cubicBezTo>
                  <a:cubicBezTo>
                    <a:pt x="186071" y="249770"/>
                    <a:pt x="181947" y="255356"/>
                    <a:pt x="177280" y="260446"/>
                  </a:cubicBezTo>
                  <a:cubicBezTo>
                    <a:pt x="160900" y="278358"/>
                    <a:pt x="143578" y="295469"/>
                    <a:pt x="127952" y="313994"/>
                  </a:cubicBezTo>
                  <a:cubicBezTo>
                    <a:pt x="117346" y="326555"/>
                    <a:pt x="108579" y="340743"/>
                    <a:pt x="99906" y="354790"/>
                  </a:cubicBezTo>
                  <a:cubicBezTo>
                    <a:pt x="97950" y="357972"/>
                    <a:pt x="98185" y="365961"/>
                    <a:pt x="100330" y="367423"/>
                  </a:cubicBezTo>
                  <a:cubicBezTo>
                    <a:pt x="104148" y="370015"/>
                    <a:pt x="110464" y="370557"/>
                    <a:pt x="115272" y="369638"/>
                  </a:cubicBezTo>
                  <a:cubicBezTo>
                    <a:pt x="119491" y="368837"/>
                    <a:pt x="123993" y="365584"/>
                    <a:pt x="126774" y="362120"/>
                  </a:cubicBezTo>
                  <a:cubicBezTo>
                    <a:pt x="131204" y="356652"/>
                    <a:pt x="134410" y="350171"/>
                    <a:pt x="137992" y="344019"/>
                  </a:cubicBezTo>
                  <a:cubicBezTo>
                    <a:pt x="145652" y="330868"/>
                    <a:pt x="152298" y="316963"/>
                    <a:pt x="161136" y="304660"/>
                  </a:cubicBezTo>
                  <a:cubicBezTo>
                    <a:pt x="169644" y="292782"/>
                    <a:pt x="180910" y="283096"/>
                    <a:pt x="195074" y="277887"/>
                  </a:cubicBezTo>
                  <a:cubicBezTo>
                    <a:pt x="203040" y="274965"/>
                    <a:pt x="208202" y="276756"/>
                    <a:pt x="210818" y="282671"/>
                  </a:cubicBezTo>
                  <a:cubicBezTo>
                    <a:pt x="214165" y="290190"/>
                    <a:pt x="211973" y="297213"/>
                    <a:pt x="204337" y="300654"/>
                  </a:cubicBezTo>
                  <a:cubicBezTo>
                    <a:pt x="200165" y="302539"/>
                    <a:pt x="195263" y="302657"/>
                    <a:pt x="190832" y="304048"/>
                  </a:cubicBezTo>
                  <a:cubicBezTo>
                    <a:pt x="185553" y="305721"/>
                    <a:pt x="179944" y="307135"/>
                    <a:pt x="175395" y="310058"/>
                  </a:cubicBezTo>
                  <a:cubicBezTo>
                    <a:pt x="171035" y="312862"/>
                    <a:pt x="170634" y="323185"/>
                    <a:pt x="173981" y="327050"/>
                  </a:cubicBezTo>
                  <a:cubicBezTo>
                    <a:pt x="178176" y="331858"/>
                    <a:pt x="183125" y="329666"/>
                    <a:pt x="187485" y="327380"/>
                  </a:cubicBezTo>
                  <a:cubicBezTo>
                    <a:pt x="191610" y="325212"/>
                    <a:pt x="195711" y="322667"/>
                    <a:pt x="199175" y="319556"/>
                  </a:cubicBezTo>
                  <a:cubicBezTo>
                    <a:pt x="210370" y="309445"/>
                    <a:pt x="221117" y="298792"/>
                    <a:pt x="232336" y="288705"/>
                  </a:cubicBezTo>
                  <a:cubicBezTo>
                    <a:pt x="244285" y="277958"/>
                    <a:pt x="256022" y="266881"/>
                    <a:pt x="268867" y="257265"/>
                  </a:cubicBezTo>
                  <a:cubicBezTo>
                    <a:pt x="295923" y="236972"/>
                    <a:pt x="326467" y="226037"/>
                    <a:pt x="360641" y="226602"/>
                  </a:cubicBezTo>
                  <a:cubicBezTo>
                    <a:pt x="363305" y="226650"/>
                    <a:pt x="365944" y="227451"/>
                    <a:pt x="368607" y="227899"/>
                  </a:cubicBezTo>
                  <a:cubicBezTo>
                    <a:pt x="368796" y="228676"/>
                    <a:pt x="369008" y="229431"/>
                    <a:pt x="369197" y="230208"/>
                  </a:cubicBezTo>
                  <a:cubicBezTo>
                    <a:pt x="366133" y="232400"/>
                    <a:pt x="363328" y="235087"/>
                    <a:pt x="359958" y="236666"/>
                  </a:cubicBezTo>
                  <a:cubicBezTo>
                    <a:pt x="352581" y="240083"/>
                    <a:pt x="345110" y="243454"/>
                    <a:pt x="337403" y="245928"/>
                  </a:cubicBezTo>
                  <a:cubicBezTo>
                    <a:pt x="314448" y="253258"/>
                    <a:pt x="294155" y="265184"/>
                    <a:pt x="275466" y="280149"/>
                  </a:cubicBezTo>
                  <a:cubicBezTo>
                    <a:pt x="239618" y="308856"/>
                    <a:pt x="209640" y="343053"/>
                    <a:pt x="183149" y="380338"/>
                  </a:cubicBezTo>
                  <a:cubicBezTo>
                    <a:pt x="145840" y="432848"/>
                    <a:pt x="114919" y="488540"/>
                    <a:pt x="100283" y="552033"/>
                  </a:cubicBezTo>
                  <a:cubicBezTo>
                    <a:pt x="98256" y="560824"/>
                    <a:pt x="97101" y="569827"/>
                    <a:pt x="95546" y="578736"/>
                  </a:cubicBezTo>
                  <a:cubicBezTo>
                    <a:pt x="96253" y="578901"/>
                    <a:pt x="96960" y="579042"/>
                    <a:pt x="97667" y="579207"/>
                  </a:cubicBezTo>
                  <a:cubicBezTo>
                    <a:pt x="99104" y="576685"/>
                    <a:pt x="100778" y="574258"/>
                    <a:pt x="101909" y="571618"/>
                  </a:cubicBezTo>
                  <a:cubicBezTo>
                    <a:pt x="110040" y="552551"/>
                    <a:pt x="118030" y="533437"/>
                    <a:pt x="126137" y="514371"/>
                  </a:cubicBezTo>
                  <a:cubicBezTo>
                    <a:pt x="129885" y="505533"/>
                    <a:pt x="133161" y="496412"/>
                    <a:pt x="137709" y="487998"/>
                  </a:cubicBezTo>
                  <a:cubicBezTo>
                    <a:pt x="144756" y="474941"/>
                    <a:pt x="153476" y="471382"/>
                    <a:pt x="167994" y="474399"/>
                  </a:cubicBezTo>
                  <a:cubicBezTo>
                    <a:pt x="179614" y="476827"/>
                    <a:pt x="189724" y="474069"/>
                    <a:pt x="197573" y="465160"/>
                  </a:cubicBezTo>
                  <a:cubicBezTo>
                    <a:pt x="201956" y="460187"/>
                    <a:pt x="205798" y="454649"/>
                    <a:pt x="209310" y="449016"/>
                  </a:cubicBezTo>
                  <a:cubicBezTo>
                    <a:pt x="217417" y="436006"/>
                    <a:pt x="224511" y="422360"/>
                    <a:pt x="233161" y="409728"/>
                  </a:cubicBezTo>
                  <a:cubicBezTo>
                    <a:pt x="266675" y="360847"/>
                    <a:pt x="309828" y="323256"/>
                    <a:pt x="364907" y="300371"/>
                  </a:cubicBezTo>
                  <a:cubicBezTo>
                    <a:pt x="407636" y="282601"/>
                    <a:pt x="451261" y="277581"/>
                    <a:pt x="496701" y="290095"/>
                  </a:cubicBezTo>
                  <a:cubicBezTo>
                    <a:pt x="509734" y="293701"/>
                    <a:pt x="524087" y="293136"/>
                    <a:pt x="537828" y="293348"/>
                  </a:cubicBezTo>
                  <a:cubicBezTo>
                    <a:pt x="542565" y="293418"/>
                    <a:pt x="547844" y="290732"/>
                    <a:pt x="551992" y="287974"/>
                  </a:cubicBezTo>
                  <a:cubicBezTo>
                    <a:pt x="558120" y="283873"/>
                    <a:pt x="557507" y="278995"/>
                    <a:pt x="551191" y="275318"/>
                  </a:cubicBezTo>
                  <a:cubicBezTo>
                    <a:pt x="549305" y="274210"/>
                    <a:pt x="547184" y="273150"/>
                    <a:pt x="545063" y="272820"/>
                  </a:cubicBezTo>
                  <a:cubicBezTo>
                    <a:pt x="527505" y="270251"/>
                    <a:pt x="509946" y="265914"/>
                    <a:pt x="492364" y="265844"/>
                  </a:cubicBezTo>
                  <a:cubicBezTo>
                    <a:pt x="463234" y="265749"/>
                    <a:pt x="433986" y="267258"/>
                    <a:pt x="404997" y="270274"/>
                  </a:cubicBezTo>
                  <a:cubicBezTo>
                    <a:pt x="376079" y="273268"/>
                    <a:pt x="348504" y="281469"/>
                    <a:pt x="324158" y="298792"/>
                  </a:cubicBezTo>
                  <a:cubicBezTo>
                    <a:pt x="282324" y="328535"/>
                    <a:pt x="244992" y="363110"/>
                    <a:pt x="212232" y="402539"/>
                  </a:cubicBezTo>
                  <a:cubicBezTo>
                    <a:pt x="199505" y="417859"/>
                    <a:pt x="186189" y="433225"/>
                    <a:pt x="184209" y="454531"/>
                  </a:cubicBezTo>
                  <a:cubicBezTo>
                    <a:pt x="184092" y="455709"/>
                    <a:pt x="183408" y="456864"/>
                    <a:pt x="182842" y="457948"/>
                  </a:cubicBezTo>
                  <a:cubicBezTo>
                    <a:pt x="178883" y="465490"/>
                    <a:pt x="171247" y="468012"/>
                    <a:pt x="163234" y="464170"/>
                  </a:cubicBezTo>
                  <a:cubicBezTo>
                    <a:pt x="155056" y="460234"/>
                    <a:pt x="158921" y="454319"/>
                    <a:pt x="161325" y="449087"/>
                  </a:cubicBezTo>
                  <a:cubicBezTo>
                    <a:pt x="174688" y="419886"/>
                    <a:pt x="192883" y="393890"/>
                    <a:pt x="212892" y="368813"/>
                  </a:cubicBezTo>
                  <a:cubicBezTo>
                    <a:pt x="235023" y="341073"/>
                    <a:pt x="256635" y="313381"/>
                    <a:pt x="287839" y="294715"/>
                  </a:cubicBezTo>
                  <a:cubicBezTo>
                    <a:pt x="318690" y="276261"/>
                    <a:pt x="349564" y="258349"/>
                    <a:pt x="385577" y="251868"/>
                  </a:cubicBezTo>
                  <a:cubicBezTo>
                    <a:pt x="389418" y="251184"/>
                    <a:pt x="393236" y="249864"/>
                    <a:pt x="396842" y="248332"/>
                  </a:cubicBezTo>
                  <a:cubicBezTo>
                    <a:pt x="404620" y="245009"/>
                    <a:pt x="405892" y="241238"/>
                    <a:pt x="400519" y="234804"/>
                  </a:cubicBezTo>
                  <a:cubicBezTo>
                    <a:pt x="388570" y="220522"/>
                    <a:pt x="374099" y="210340"/>
                    <a:pt x="354773" y="208832"/>
                  </a:cubicBezTo>
                  <a:cubicBezTo>
                    <a:pt x="352817" y="208691"/>
                    <a:pt x="350884" y="207913"/>
                    <a:pt x="348645" y="207371"/>
                  </a:cubicBezTo>
                  <a:cubicBezTo>
                    <a:pt x="357035" y="193301"/>
                    <a:pt x="374735" y="187338"/>
                    <a:pt x="388475" y="194974"/>
                  </a:cubicBezTo>
                  <a:cubicBezTo>
                    <a:pt x="398963" y="200795"/>
                    <a:pt x="408037" y="209091"/>
                    <a:pt x="417794" y="216256"/>
                  </a:cubicBezTo>
                  <a:cubicBezTo>
                    <a:pt x="420788" y="218448"/>
                    <a:pt x="423875" y="220522"/>
                    <a:pt x="426915" y="222643"/>
                  </a:cubicBezTo>
                  <a:cubicBezTo>
                    <a:pt x="427457" y="222195"/>
                    <a:pt x="427999" y="221771"/>
                    <a:pt x="428518" y="221323"/>
                  </a:cubicBezTo>
                  <a:cubicBezTo>
                    <a:pt x="427339" y="217411"/>
                    <a:pt x="425878" y="213546"/>
                    <a:pt x="425077" y="209539"/>
                  </a:cubicBezTo>
                  <a:cubicBezTo>
                    <a:pt x="423757" y="203058"/>
                    <a:pt x="421990" y="196506"/>
                    <a:pt x="421990" y="190001"/>
                  </a:cubicBezTo>
                  <a:cubicBezTo>
                    <a:pt x="421990" y="182860"/>
                    <a:pt x="427882" y="179961"/>
                    <a:pt x="433915" y="183850"/>
                  </a:cubicBezTo>
                  <a:cubicBezTo>
                    <a:pt x="436838" y="185735"/>
                    <a:pt x="440302" y="189058"/>
                    <a:pt x="440679" y="192099"/>
                  </a:cubicBezTo>
                  <a:cubicBezTo>
                    <a:pt x="441645" y="199852"/>
                    <a:pt x="446713" y="202963"/>
                    <a:pt x="452840" y="204213"/>
                  </a:cubicBezTo>
                  <a:cubicBezTo>
                    <a:pt x="463187" y="206334"/>
                    <a:pt x="473745" y="207441"/>
                    <a:pt x="484210" y="208903"/>
                  </a:cubicBezTo>
                  <a:cubicBezTo>
                    <a:pt x="505680" y="211896"/>
                    <a:pt x="527363" y="213852"/>
                    <a:pt x="548551" y="218212"/>
                  </a:cubicBezTo>
                  <a:cubicBezTo>
                    <a:pt x="560170" y="220593"/>
                    <a:pt x="570823" y="227357"/>
                    <a:pt x="582183" y="231481"/>
                  </a:cubicBezTo>
                  <a:cubicBezTo>
                    <a:pt x="592718" y="235299"/>
                    <a:pt x="596088" y="233579"/>
                    <a:pt x="600873" y="223609"/>
                  </a:cubicBezTo>
                  <a:cubicBezTo>
                    <a:pt x="604431" y="216209"/>
                    <a:pt x="610158" y="211401"/>
                    <a:pt x="618077" y="209704"/>
                  </a:cubicBezTo>
                  <a:cubicBezTo>
                    <a:pt x="620387" y="209209"/>
                    <a:pt x="624040" y="209845"/>
                    <a:pt x="625336" y="211401"/>
                  </a:cubicBezTo>
                  <a:cubicBezTo>
                    <a:pt x="626444" y="212697"/>
                    <a:pt x="625713" y="216492"/>
                    <a:pt x="624606" y="218542"/>
                  </a:cubicBezTo>
                  <a:cubicBezTo>
                    <a:pt x="615155" y="236100"/>
                    <a:pt x="594674" y="245999"/>
                    <a:pt x="575136" y="242558"/>
                  </a:cubicBezTo>
                  <a:cubicBezTo>
                    <a:pt x="569550" y="241568"/>
                    <a:pt x="564059" y="240178"/>
                    <a:pt x="558544" y="238834"/>
                  </a:cubicBezTo>
                  <a:cubicBezTo>
                    <a:pt x="538747" y="233979"/>
                    <a:pt x="518808" y="230821"/>
                    <a:pt x="498374" y="234144"/>
                  </a:cubicBezTo>
                  <a:cubicBezTo>
                    <a:pt x="491681" y="235228"/>
                    <a:pt x="484846" y="236195"/>
                    <a:pt x="479284" y="243053"/>
                  </a:cubicBezTo>
                  <a:cubicBezTo>
                    <a:pt x="483715" y="244774"/>
                    <a:pt x="487179" y="246730"/>
                    <a:pt x="490903" y="247460"/>
                  </a:cubicBezTo>
                  <a:cubicBezTo>
                    <a:pt x="504950" y="250194"/>
                    <a:pt x="519067" y="252551"/>
                    <a:pt x="533161" y="254979"/>
                  </a:cubicBezTo>
                  <a:cubicBezTo>
                    <a:pt x="568560" y="261036"/>
                    <a:pt x="603465" y="268507"/>
                    <a:pt x="634222" y="288610"/>
                  </a:cubicBezTo>
                  <a:cubicBezTo>
                    <a:pt x="637686" y="290873"/>
                    <a:pt x="641669" y="292523"/>
                    <a:pt x="645582" y="293937"/>
                  </a:cubicBezTo>
                  <a:cubicBezTo>
                    <a:pt x="654113" y="296977"/>
                    <a:pt x="655739" y="295964"/>
                    <a:pt x="657507" y="287267"/>
                  </a:cubicBezTo>
                  <a:cubicBezTo>
                    <a:pt x="659228" y="278783"/>
                    <a:pt x="662833" y="276119"/>
                    <a:pt x="671130" y="278688"/>
                  </a:cubicBezTo>
                  <a:cubicBezTo>
                    <a:pt x="677422" y="280644"/>
                    <a:pt x="683951" y="283119"/>
                    <a:pt x="689183" y="286961"/>
                  </a:cubicBezTo>
                  <a:cubicBezTo>
                    <a:pt x="712115" y="303788"/>
                    <a:pt x="735047" y="320640"/>
                    <a:pt x="757059" y="338599"/>
                  </a:cubicBezTo>
                  <a:cubicBezTo>
                    <a:pt x="768466" y="347908"/>
                    <a:pt x="778082" y="359457"/>
                    <a:pt x="788146" y="370345"/>
                  </a:cubicBezTo>
                  <a:cubicBezTo>
                    <a:pt x="789819" y="372136"/>
                    <a:pt x="789583" y="375695"/>
                    <a:pt x="790220" y="378429"/>
                  </a:cubicBezTo>
                  <a:cubicBezTo>
                    <a:pt x="787439" y="378759"/>
                    <a:pt x="784516" y="379772"/>
                    <a:pt x="781900" y="379254"/>
                  </a:cubicBezTo>
                  <a:cubicBezTo>
                    <a:pt x="777092" y="378288"/>
                    <a:pt x="772497" y="376355"/>
                    <a:pt x="767759" y="374941"/>
                  </a:cubicBezTo>
                  <a:cubicBezTo>
                    <a:pt x="758898" y="372278"/>
                    <a:pt x="755905" y="374729"/>
                    <a:pt x="757931" y="383779"/>
                  </a:cubicBezTo>
                  <a:cubicBezTo>
                    <a:pt x="759416" y="390496"/>
                    <a:pt x="762126" y="396930"/>
                    <a:pt x="764083" y="403553"/>
                  </a:cubicBezTo>
                  <a:cubicBezTo>
                    <a:pt x="764766" y="405886"/>
                    <a:pt x="764837" y="408384"/>
                    <a:pt x="765473" y="412839"/>
                  </a:cubicBezTo>
                  <a:cubicBezTo>
                    <a:pt x="760406" y="409421"/>
                    <a:pt x="757130" y="407324"/>
                    <a:pt x="753972" y="405061"/>
                  </a:cubicBezTo>
                  <a:cubicBezTo>
                    <a:pt x="746124" y="399476"/>
                    <a:pt x="738488" y="393513"/>
                    <a:pt x="730404" y="388304"/>
                  </a:cubicBezTo>
                  <a:cubicBezTo>
                    <a:pt x="727458" y="386419"/>
                    <a:pt x="723427" y="386230"/>
                    <a:pt x="717653" y="384628"/>
                  </a:cubicBezTo>
                  <a:cubicBezTo>
                    <a:pt x="719515" y="390732"/>
                    <a:pt x="720034" y="394715"/>
                    <a:pt x="721872" y="397967"/>
                  </a:cubicBezTo>
                  <a:cubicBezTo>
                    <a:pt x="726114" y="405485"/>
                    <a:pt x="730498" y="413004"/>
                    <a:pt x="735659" y="419909"/>
                  </a:cubicBezTo>
                  <a:cubicBezTo>
                    <a:pt x="748457" y="436973"/>
                    <a:pt x="761844" y="453659"/>
                    <a:pt x="781028" y="464147"/>
                  </a:cubicBezTo>
                  <a:cubicBezTo>
                    <a:pt x="789819" y="468955"/>
                    <a:pt x="799529" y="473221"/>
                    <a:pt x="808839" y="466244"/>
                  </a:cubicBezTo>
                  <a:cubicBezTo>
                    <a:pt x="818125" y="459268"/>
                    <a:pt x="816711" y="448615"/>
                    <a:pt x="814778" y="438882"/>
                  </a:cubicBezTo>
                  <a:cubicBezTo>
                    <a:pt x="811172" y="420522"/>
                    <a:pt x="804620" y="402445"/>
                    <a:pt x="803536" y="383991"/>
                  </a:cubicBezTo>
                  <a:cubicBezTo>
                    <a:pt x="802711" y="369850"/>
                    <a:pt x="796913" y="360069"/>
                    <a:pt x="788523" y="350689"/>
                  </a:cubicBezTo>
                  <a:cubicBezTo>
                    <a:pt x="761961" y="320993"/>
                    <a:pt x="731629" y="295681"/>
                    <a:pt x="698445" y="273715"/>
                  </a:cubicBezTo>
                  <a:cubicBezTo>
                    <a:pt x="685718" y="265278"/>
                    <a:pt x="672143" y="260164"/>
                    <a:pt x="656635" y="261201"/>
                  </a:cubicBezTo>
                  <a:cubicBezTo>
                    <a:pt x="648975" y="261719"/>
                    <a:pt x="641316" y="262238"/>
                    <a:pt x="633656" y="262379"/>
                  </a:cubicBezTo>
                  <a:cubicBezTo>
                    <a:pt x="625855" y="262520"/>
                    <a:pt x="622909" y="259174"/>
                    <a:pt x="623427" y="251420"/>
                  </a:cubicBezTo>
                  <a:cubicBezTo>
                    <a:pt x="624394" y="236454"/>
                    <a:pt x="635306" y="226650"/>
                    <a:pt x="650130" y="227781"/>
                  </a:cubicBezTo>
                  <a:cubicBezTo>
                    <a:pt x="655009" y="228158"/>
                    <a:pt x="660312" y="228488"/>
                    <a:pt x="664554" y="230585"/>
                  </a:cubicBezTo>
                  <a:cubicBezTo>
                    <a:pt x="680604" y="238622"/>
                    <a:pt x="697290" y="245976"/>
                    <a:pt x="711973" y="256133"/>
                  </a:cubicBezTo>
                  <a:cubicBezTo>
                    <a:pt x="758521" y="288351"/>
                    <a:pt x="796560" y="329855"/>
                    <a:pt x="835235" y="370746"/>
                  </a:cubicBezTo>
                  <a:cubicBezTo>
                    <a:pt x="854585" y="391203"/>
                    <a:pt x="875890" y="409798"/>
                    <a:pt x="896513" y="428983"/>
                  </a:cubicBezTo>
                  <a:cubicBezTo>
                    <a:pt x="899600" y="431835"/>
                    <a:pt x="903913" y="433367"/>
                    <a:pt x="907660" y="435511"/>
                  </a:cubicBezTo>
                  <a:cubicBezTo>
                    <a:pt x="908462" y="435087"/>
                    <a:pt x="909263" y="434663"/>
                    <a:pt x="910064" y="434215"/>
                  </a:cubicBezTo>
                  <a:cubicBezTo>
                    <a:pt x="909381" y="430114"/>
                    <a:pt x="909805" y="425330"/>
                    <a:pt x="907778" y="422077"/>
                  </a:cubicBezTo>
                  <a:cubicBezTo>
                    <a:pt x="900260" y="409940"/>
                    <a:pt x="892482" y="397920"/>
                    <a:pt x="883786" y="386631"/>
                  </a:cubicBezTo>
                  <a:cubicBezTo>
                    <a:pt x="875608" y="376002"/>
                    <a:pt x="866157" y="366339"/>
                    <a:pt x="857248" y="356228"/>
                  </a:cubicBezTo>
                  <a:cubicBezTo>
                    <a:pt x="861255" y="358019"/>
                    <a:pt x="864366" y="360682"/>
                    <a:pt x="867594" y="363204"/>
                  </a:cubicBezTo>
                  <a:cubicBezTo>
                    <a:pt x="915037" y="400277"/>
                    <a:pt x="957602" y="442252"/>
                    <a:pt x="994769" y="489671"/>
                  </a:cubicBezTo>
                  <a:cubicBezTo>
                    <a:pt x="1015367" y="515973"/>
                    <a:pt x="1035872" y="542346"/>
                    <a:pt x="1056777" y="568413"/>
                  </a:cubicBezTo>
                  <a:cubicBezTo>
                    <a:pt x="1061538" y="574328"/>
                    <a:pt x="1067453" y="579490"/>
                    <a:pt x="1073534" y="584086"/>
                  </a:cubicBezTo>
                  <a:cubicBezTo>
                    <a:pt x="1075985" y="585947"/>
                    <a:pt x="1080251" y="585382"/>
                    <a:pt x="1083692" y="585900"/>
                  </a:cubicBezTo>
                  <a:cubicBezTo>
                    <a:pt x="1083220" y="582954"/>
                    <a:pt x="1083645" y="579466"/>
                    <a:pt x="1082160" y="577157"/>
                  </a:cubicBezTo>
                  <a:cubicBezTo>
                    <a:pt x="1073817" y="564029"/>
                    <a:pt x="1065214" y="551019"/>
                    <a:pt x="1056353" y="538245"/>
                  </a:cubicBezTo>
                  <a:cubicBezTo>
                    <a:pt x="1041434" y="516704"/>
                    <a:pt x="1025949" y="495563"/>
                    <a:pt x="1011361" y="473810"/>
                  </a:cubicBezTo>
                  <a:cubicBezTo>
                    <a:pt x="1007778" y="468483"/>
                    <a:pt x="1005775" y="461672"/>
                    <a:pt x="1004597" y="455238"/>
                  </a:cubicBezTo>
                  <a:cubicBezTo>
                    <a:pt x="1002994" y="446447"/>
                    <a:pt x="1007802" y="442700"/>
                    <a:pt x="1015132" y="447248"/>
                  </a:cubicBezTo>
                  <a:cubicBezTo>
                    <a:pt x="1022344" y="451703"/>
                    <a:pt x="1029155" y="457501"/>
                    <a:pt x="1034528" y="464052"/>
                  </a:cubicBezTo>
                  <a:cubicBezTo>
                    <a:pt x="1044262" y="475884"/>
                    <a:pt x="1051969" y="489388"/>
                    <a:pt x="1061985" y="500937"/>
                  </a:cubicBezTo>
                  <a:cubicBezTo>
                    <a:pt x="1078153" y="519603"/>
                    <a:pt x="1095429" y="537326"/>
                    <a:pt x="1112445" y="555214"/>
                  </a:cubicBezTo>
                  <a:cubicBezTo>
                    <a:pt x="1114708" y="557595"/>
                    <a:pt x="1118290" y="558726"/>
                    <a:pt x="1122603" y="561201"/>
                  </a:cubicBezTo>
                  <a:cubicBezTo>
                    <a:pt x="1122037" y="557595"/>
                    <a:pt x="1122108" y="556016"/>
                    <a:pt x="1121542" y="554743"/>
                  </a:cubicBezTo>
                  <a:cubicBezTo>
                    <a:pt x="1119586" y="550477"/>
                    <a:pt x="1117866" y="545999"/>
                    <a:pt x="1115226" y="542205"/>
                  </a:cubicBezTo>
                  <a:cubicBezTo>
                    <a:pt x="1097738" y="517034"/>
                    <a:pt x="1080416" y="491745"/>
                    <a:pt x="1062245" y="467069"/>
                  </a:cubicBezTo>
                  <a:cubicBezTo>
                    <a:pt x="1055316" y="457312"/>
                    <a:pt x="1046218" y="449063"/>
                    <a:pt x="1037851" y="440319"/>
                  </a:cubicBezTo>
                  <a:close/>
                  <a:moveTo>
                    <a:pt x="503418" y="55780"/>
                  </a:moveTo>
                  <a:cubicBezTo>
                    <a:pt x="488617" y="59999"/>
                    <a:pt x="475254" y="59598"/>
                    <a:pt x="460736" y="55945"/>
                  </a:cubicBezTo>
                  <a:cubicBezTo>
                    <a:pt x="470187" y="47390"/>
                    <a:pt x="493331" y="47272"/>
                    <a:pt x="503418" y="55780"/>
                  </a:cubicBezTo>
                  <a:close/>
                  <a:moveTo>
                    <a:pt x="341999" y="187126"/>
                  </a:moveTo>
                  <a:cubicBezTo>
                    <a:pt x="311926" y="208266"/>
                    <a:pt x="281782" y="229313"/>
                    <a:pt x="251214" y="249699"/>
                  </a:cubicBezTo>
                  <a:cubicBezTo>
                    <a:pt x="243342" y="254955"/>
                    <a:pt x="234056" y="258372"/>
                    <a:pt x="225006" y="261436"/>
                  </a:cubicBezTo>
                  <a:cubicBezTo>
                    <a:pt x="214801" y="264877"/>
                    <a:pt x="210040" y="259951"/>
                    <a:pt x="212986" y="249676"/>
                  </a:cubicBezTo>
                  <a:cubicBezTo>
                    <a:pt x="214636" y="243949"/>
                    <a:pt x="217417" y="239235"/>
                    <a:pt x="223757" y="236572"/>
                  </a:cubicBezTo>
                  <a:cubicBezTo>
                    <a:pt x="240703" y="229454"/>
                    <a:pt x="257766" y="222337"/>
                    <a:pt x="273981" y="213711"/>
                  </a:cubicBezTo>
                  <a:cubicBezTo>
                    <a:pt x="296842" y="201573"/>
                    <a:pt x="318878" y="187927"/>
                    <a:pt x="341457" y="175247"/>
                  </a:cubicBezTo>
                  <a:cubicBezTo>
                    <a:pt x="346642" y="172325"/>
                    <a:pt x="352581" y="170699"/>
                    <a:pt x="358167" y="168483"/>
                  </a:cubicBezTo>
                  <a:cubicBezTo>
                    <a:pt x="358756" y="169402"/>
                    <a:pt x="359369" y="170321"/>
                    <a:pt x="359958" y="171241"/>
                  </a:cubicBezTo>
                  <a:cubicBezTo>
                    <a:pt x="353972" y="176567"/>
                    <a:pt x="348480" y="182553"/>
                    <a:pt x="341999" y="187126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7">
              <a:extLst>
                <a:ext uri="{FF2B5EF4-FFF2-40B4-BE49-F238E27FC236}">
                  <a16:creationId xmlns:a16="http://schemas.microsoft.com/office/drawing/2014/main" xmlns="" id="{19A254F3-0C9F-4ED4-89C1-DA4500C951FF}"/>
                </a:ext>
              </a:extLst>
            </p:cNvPr>
            <p:cNvSpPr/>
            <p:nvPr/>
          </p:nvSpPr>
          <p:spPr>
            <a:xfrm>
              <a:off x="190581" y="2180046"/>
              <a:ext cx="1006655" cy="452263"/>
            </a:xfrm>
            <a:custGeom>
              <a:avLst/>
              <a:gdLst>
                <a:gd name="connsiteX0" fmla="*/ 12020 w 1006655"/>
                <a:gd name="connsiteY0" fmla="*/ 446890 h 452263"/>
                <a:gd name="connsiteX1" fmla="*/ 40726 w 1006655"/>
                <a:gd name="connsiteY1" fmla="*/ 422238 h 452263"/>
                <a:gd name="connsiteX2" fmla="*/ 125077 w 1006655"/>
                <a:gd name="connsiteY2" fmla="*/ 337368 h 452263"/>
                <a:gd name="connsiteX3" fmla="*/ 176668 w 1006655"/>
                <a:gd name="connsiteY3" fmla="*/ 292777 h 452263"/>
                <a:gd name="connsiteX4" fmla="*/ 204313 w 1006655"/>
                <a:gd name="connsiteY4" fmla="*/ 297986 h 452263"/>
                <a:gd name="connsiteX5" fmla="*/ 226114 w 1006655"/>
                <a:gd name="connsiteY5" fmla="*/ 302252 h 452263"/>
                <a:gd name="connsiteX6" fmla="*/ 252416 w 1006655"/>
                <a:gd name="connsiteY6" fmla="*/ 280545 h 452263"/>
                <a:gd name="connsiteX7" fmla="*/ 293590 w 1006655"/>
                <a:gd name="connsiteY7" fmla="*/ 257661 h 452263"/>
                <a:gd name="connsiteX8" fmla="*/ 324888 w 1006655"/>
                <a:gd name="connsiteY8" fmla="*/ 258061 h 452263"/>
                <a:gd name="connsiteX9" fmla="*/ 288499 w 1006655"/>
                <a:gd name="connsiteY9" fmla="*/ 294828 h 452263"/>
                <a:gd name="connsiteX10" fmla="*/ 293165 w 1006655"/>
                <a:gd name="connsiteY10" fmla="*/ 295488 h 452263"/>
                <a:gd name="connsiteX11" fmla="*/ 296111 w 1006655"/>
                <a:gd name="connsiteY11" fmla="*/ 295346 h 452263"/>
                <a:gd name="connsiteX12" fmla="*/ 332972 w 1006655"/>
                <a:gd name="connsiteY12" fmla="*/ 260937 h 452263"/>
                <a:gd name="connsiteX13" fmla="*/ 331700 w 1006655"/>
                <a:gd name="connsiteY13" fmla="*/ 255940 h 452263"/>
                <a:gd name="connsiteX14" fmla="*/ 330050 w 1006655"/>
                <a:gd name="connsiteY14" fmla="*/ 247031 h 452263"/>
                <a:gd name="connsiteX15" fmla="*/ 342753 w 1006655"/>
                <a:gd name="connsiteY15" fmla="*/ 227917 h 452263"/>
                <a:gd name="connsiteX16" fmla="*/ 348598 w 1006655"/>
                <a:gd name="connsiteY16" fmla="*/ 215827 h 452263"/>
                <a:gd name="connsiteX17" fmla="*/ 335659 w 1006655"/>
                <a:gd name="connsiteY17" fmla="*/ 217948 h 452263"/>
                <a:gd name="connsiteX18" fmla="*/ 289984 w 1006655"/>
                <a:gd name="connsiteY18" fmla="*/ 240668 h 452263"/>
                <a:gd name="connsiteX19" fmla="*/ 227198 w 1006655"/>
                <a:gd name="connsiteY19" fmla="*/ 275620 h 452263"/>
                <a:gd name="connsiteX20" fmla="*/ 208178 w 1006655"/>
                <a:gd name="connsiteY20" fmla="*/ 281724 h 452263"/>
                <a:gd name="connsiteX21" fmla="*/ 206764 w 1006655"/>
                <a:gd name="connsiteY21" fmla="*/ 279626 h 452263"/>
                <a:gd name="connsiteX22" fmla="*/ 208980 w 1006655"/>
                <a:gd name="connsiteY22" fmla="*/ 272273 h 452263"/>
                <a:gd name="connsiteX23" fmla="*/ 252062 w 1006655"/>
                <a:gd name="connsiteY23" fmla="*/ 241563 h 452263"/>
                <a:gd name="connsiteX24" fmla="*/ 261820 w 1006655"/>
                <a:gd name="connsiteY24" fmla="*/ 238264 h 452263"/>
                <a:gd name="connsiteX25" fmla="*/ 299270 w 1006655"/>
                <a:gd name="connsiteY25" fmla="*/ 215874 h 452263"/>
                <a:gd name="connsiteX26" fmla="*/ 329673 w 1006655"/>
                <a:gd name="connsiteY26" fmla="*/ 197561 h 452263"/>
                <a:gd name="connsiteX27" fmla="*/ 353759 w 1006655"/>
                <a:gd name="connsiteY27" fmla="*/ 195582 h 452263"/>
                <a:gd name="connsiteX28" fmla="*/ 364672 w 1006655"/>
                <a:gd name="connsiteY28" fmla="*/ 188888 h 452263"/>
                <a:gd name="connsiteX29" fmla="*/ 378836 w 1006655"/>
                <a:gd name="connsiteY29" fmla="*/ 175054 h 452263"/>
                <a:gd name="connsiteX30" fmla="*/ 389866 w 1006655"/>
                <a:gd name="connsiteY30" fmla="*/ 173545 h 452263"/>
                <a:gd name="connsiteX31" fmla="*/ 411949 w 1006655"/>
                <a:gd name="connsiteY31" fmla="*/ 160064 h 452263"/>
                <a:gd name="connsiteX32" fmla="*/ 412586 w 1006655"/>
                <a:gd name="connsiteY32" fmla="*/ 152711 h 452263"/>
                <a:gd name="connsiteX33" fmla="*/ 405492 w 1006655"/>
                <a:gd name="connsiteY33" fmla="*/ 150142 h 452263"/>
                <a:gd name="connsiteX34" fmla="*/ 388570 w 1006655"/>
                <a:gd name="connsiteY34" fmla="*/ 134069 h 452263"/>
                <a:gd name="connsiteX35" fmla="*/ 378553 w 1006655"/>
                <a:gd name="connsiteY35" fmla="*/ 127045 h 452263"/>
                <a:gd name="connsiteX36" fmla="*/ 365614 w 1006655"/>
                <a:gd name="connsiteY36" fmla="*/ 125584 h 452263"/>
                <a:gd name="connsiteX37" fmla="*/ 371200 w 1006655"/>
                <a:gd name="connsiteY37" fmla="*/ 112150 h 452263"/>
                <a:gd name="connsiteX38" fmla="*/ 407660 w 1006655"/>
                <a:gd name="connsiteY38" fmla="*/ 109628 h 452263"/>
                <a:gd name="connsiteX39" fmla="*/ 413246 w 1006655"/>
                <a:gd name="connsiteY39" fmla="*/ 116722 h 452263"/>
                <a:gd name="connsiteX40" fmla="*/ 420269 w 1006655"/>
                <a:gd name="connsiteY40" fmla="*/ 124524 h 452263"/>
                <a:gd name="connsiteX41" fmla="*/ 450531 w 1006655"/>
                <a:gd name="connsiteY41" fmla="*/ 122261 h 452263"/>
                <a:gd name="connsiteX42" fmla="*/ 469645 w 1006655"/>
                <a:gd name="connsiteY42" fmla="*/ 119928 h 452263"/>
                <a:gd name="connsiteX43" fmla="*/ 471836 w 1006655"/>
                <a:gd name="connsiteY43" fmla="*/ 123699 h 452263"/>
                <a:gd name="connsiteX44" fmla="*/ 463870 w 1006655"/>
                <a:gd name="connsiteY44" fmla="*/ 128837 h 452263"/>
                <a:gd name="connsiteX45" fmla="*/ 446736 w 1006655"/>
                <a:gd name="connsiteY45" fmla="*/ 143072 h 452263"/>
                <a:gd name="connsiteX46" fmla="*/ 443955 w 1006655"/>
                <a:gd name="connsiteY46" fmla="*/ 149152 h 452263"/>
                <a:gd name="connsiteX47" fmla="*/ 449847 w 1006655"/>
                <a:gd name="connsiteY47" fmla="*/ 152523 h 452263"/>
                <a:gd name="connsiteX48" fmla="*/ 471294 w 1006655"/>
                <a:gd name="connsiteY48" fmla="*/ 153960 h 452263"/>
                <a:gd name="connsiteX49" fmla="*/ 575937 w 1006655"/>
                <a:gd name="connsiteY49" fmla="*/ 149907 h 452263"/>
                <a:gd name="connsiteX50" fmla="*/ 750649 w 1006655"/>
                <a:gd name="connsiteY50" fmla="*/ 159923 h 452263"/>
                <a:gd name="connsiteX51" fmla="*/ 909169 w 1006655"/>
                <a:gd name="connsiteY51" fmla="*/ 192683 h 452263"/>
                <a:gd name="connsiteX52" fmla="*/ 929909 w 1006655"/>
                <a:gd name="connsiteY52" fmla="*/ 198056 h 452263"/>
                <a:gd name="connsiteX53" fmla="*/ 940326 w 1006655"/>
                <a:gd name="connsiteY53" fmla="*/ 197019 h 452263"/>
                <a:gd name="connsiteX54" fmla="*/ 936343 w 1006655"/>
                <a:gd name="connsiteY54" fmla="*/ 186767 h 452263"/>
                <a:gd name="connsiteX55" fmla="*/ 923616 w 1006655"/>
                <a:gd name="connsiteY55" fmla="*/ 178283 h 452263"/>
                <a:gd name="connsiteX56" fmla="*/ 901226 w 1006655"/>
                <a:gd name="connsiteY56" fmla="*/ 173993 h 452263"/>
                <a:gd name="connsiteX57" fmla="*/ 897055 w 1006655"/>
                <a:gd name="connsiteY57" fmla="*/ 162893 h 452263"/>
                <a:gd name="connsiteX58" fmla="*/ 929178 w 1006655"/>
                <a:gd name="connsiteY58" fmla="*/ 155327 h 452263"/>
                <a:gd name="connsiteX59" fmla="*/ 970682 w 1006655"/>
                <a:gd name="connsiteY59" fmla="*/ 172956 h 452263"/>
                <a:gd name="connsiteX60" fmla="*/ 997173 w 1006655"/>
                <a:gd name="connsiteY60" fmla="*/ 178236 h 452263"/>
                <a:gd name="connsiteX61" fmla="*/ 1006647 w 1006655"/>
                <a:gd name="connsiteY61" fmla="*/ 169892 h 452263"/>
                <a:gd name="connsiteX62" fmla="*/ 997149 w 1006655"/>
                <a:gd name="connsiteY62" fmla="*/ 161596 h 452263"/>
                <a:gd name="connsiteX63" fmla="*/ 934010 w 1006655"/>
                <a:gd name="connsiteY63" fmla="*/ 141375 h 452263"/>
                <a:gd name="connsiteX64" fmla="*/ 823380 w 1006655"/>
                <a:gd name="connsiteY64" fmla="*/ 99800 h 452263"/>
                <a:gd name="connsiteX65" fmla="*/ 663305 w 1006655"/>
                <a:gd name="connsiteY65" fmla="*/ 78306 h 452263"/>
                <a:gd name="connsiteX66" fmla="*/ 656046 w 1006655"/>
                <a:gd name="connsiteY66" fmla="*/ 77741 h 452263"/>
                <a:gd name="connsiteX67" fmla="*/ 675796 w 1006655"/>
                <a:gd name="connsiteY67" fmla="*/ 69586 h 452263"/>
                <a:gd name="connsiteX68" fmla="*/ 765544 w 1006655"/>
                <a:gd name="connsiteY68" fmla="*/ 60300 h 452263"/>
                <a:gd name="connsiteX69" fmla="*/ 865025 w 1006655"/>
                <a:gd name="connsiteY69" fmla="*/ 91080 h 452263"/>
                <a:gd name="connsiteX70" fmla="*/ 969951 w 1006655"/>
                <a:gd name="connsiteY70" fmla="*/ 126668 h 452263"/>
                <a:gd name="connsiteX71" fmla="*/ 994934 w 1006655"/>
                <a:gd name="connsiteY71" fmla="*/ 126975 h 452263"/>
                <a:gd name="connsiteX72" fmla="*/ 988429 w 1006655"/>
                <a:gd name="connsiteY72" fmla="*/ 120022 h 452263"/>
                <a:gd name="connsiteX73" fmla="*/ 972025 w 1006655"/>
                <a:gd name="connsiteY73" fmla="*/ 109982 h 452263"/>
                <a:gd name="connsiteX74" fmla="*/ 823687 w 1006655"/>
                <a:gd name="connsiteY74" fmla="*/ 53371 h 452263"/>
                <a:gd name="connsiteX75" fmla="*/ 678153 w 1006655"/>
                <a:gd name="connsiteY75" fmla="*/ 19810 h 452263"/>
                <a:gd name="connsiteX76" fmla="*/ 656117 w 1006655"/>
                <a:gd name="connsiteY76" fmla="*/ 18372 h 452263"/>
                <a:gd name="connsiteX77" fmla="*/ 655692 w 1006655"/>
                <a:gd name="connsiteY77" fmla="*/ 20800 h 452263"/>
                <a:gd name="connsiteX78" fmla="*/ 665120 w 1006655"/>
                <a:gd name="connsiteY78" fmla="*/ 28860 h 452263"/>
                <a:gd name="connsiteX79" fmla="*/ 667971 w 1006655"/>
                <a:gd name="connsiteY79" fmla="*/ 40573 h 452263"/>
                <a:gd name="connsiteX80" fmla="*/ 653783 w 1006655"/>
                <a:gd name="connsiteY80" fmla="*/ 44627 h 452263"/>
                <a:gd name="connsiteX81" fmla="*/ 643060 w 1006655"/>
                <a:gd name="connsiteY81" fmla="*/ 32914 h 452263"/>
                <a:gd name="connsiteX82" fmla="*/ 632218 w 1006655"/>
                <a:gd name="connsiteY82" fmla="*/ 18136 h 452263"/>
                <a:gd name="connsiteX83" fmla="*/ 614778 w 1006655"/>
                <a:gd name="connsiteY83" fmla="*/ 14153 h 452263"/>
                <a:gd name="connsiteX84" fmla="*/ 611596 w 1006655"/>
                <a:gd name="connsiteY84" fmla="*/ 30934 h 452263"/>
                <a:gd name="connsiteX85" fmla="*/ 613128 w 1006655"/>
                <a:gd name="connsiteY85" fmla="*/ 39607 h 452263"/>
                <a:gd name="connsiteX86" fmla="*/ 610300 w 1006655"/>
                <a:gd name="connsiteY86" fmla="*/ 46065 h 452263"/>
                <a:gd name="connsiteX87" fmla="*/ 577139 w 1006655"/>
                <a:gd name="connsiteY87" fmla="*/ 40243 h 452263"/>
                <a:gd name="connsiteX88" fmla="*/ 576032 w 1006655"/>
                <a:gd name="connsiteY88" fmla="*/ 31688 h 452263"/>
                <a:gd name="connsiteX89" fmla="*/ 565025 w 1006655"/>
                <a:gd name="connsiteY89" fmla="*/ 17524 h 452263"/>
                <a:gd name="connsiteX90" fmla="*/ 539242 w 1006655"/>
                <a:gd name="connsiteY90" fmla="*/ 19173 h 452263"/>
                <a:gd name="connsiteX91" fmla="*/ 494674 w 1006655"/>
                <a:gd name="connsiteY91" fmla="*/ 39348 h 452263"/>
                <a:gd name="connsiteX92" fmla="*/ 488263 w 1006655"/>
                <a:gd name="connsiteY92" fmla="*/ 48280 h 452263"/>
                <a:gd name="connsiteX93" fmla="*/ 489701 w 1006655"/>
                <a:gd name="connsiteY93" fmla="*/ 50967 h 452263"/>
                <a:gd name="connsiteX94" fmla="*/ 531299 w 1006655"/>
                <a:gd name="connsiteY94" fmla="*/ 47031 h 452263"/>
                <a:gd name="connsiteX95" fmla="*/ 515697 w 1006655"/>
                <a:gd name="connsiteY95" fmla="*/ 55799 h 452263"/>
                <a:gd name="connsiteX96" fmla="*/ 516592 w 1006655"/>
                <a:gd name="connsiteY96" fmla="*/ 66475 h 452263"/>
                <a:gd name="connsiteX97" fmla="*/ 535989 w 1006655"/>
                <a:gd name="connsiteY97" fmla="*/ 70694 h 452263"/>
                <a:gd name="connsiteX98" fmla="*/ 607165 w 1006655"/>
                <a:gd name="connsiteY98" fmla="*/ 69680 h 452263"/>
                <a:gd name="connsiteX99" fmla="*/ 646854 w 1006655"/>
                <a:gd name="connsiteY99" fmla="*/ 67583 h 452263"/>
                <a:gd name="connsiteX100" fmla="*/ 612350 w 1006655"/>
                <a:gd name="connsiteY100" fmla="*/ 77835 h 452263"/>
                <a:gd name="connsiteX101" fmla="*/ 509875 w 1006655"/>
                <a:gd name="connsiteY101" fmla="*/ 85895 h 452263"/>
                <a:gd name="connsiteX102" fmla="*/ 495145 w 1006655"/>
                <a:gd name="connsiteY102" fmla="*/ 86060 h 452263"/>
                <a:gd name="connsiteX103" fmla="*/ 486614 w 1006655"/>
                <a:gd name="connsiteY103" fmla="*/ 92589 h 452263"/>
                <a:gd name="connsiteX104" fmla="*/ 472921 w 1006655"/>
                <a:gd name="connsiteY104" fmla="*/ 104773 h 452263"/>
                <a:gd name="connsiteX105" fmla="*/ 452345 w 1006655"/>
                <a:gd name="connsiteY105" fmla="*/ 106494 h 452263"/>
                <a:gd name="connsiteX106" fmla="*/ 440019 w 1006655"/>
                <a:gd name="connsiteY106" fmla="*/ 90467 h 452263"/>
                <a:gd name="connsiteX107" fmla="*/ 487981 w 1006655"/>
                <a:gd name="connsiteY107" fmla="*/ 13022 h 452263"/>
                <a:gd name="connsiteX108" fmla="*/ 497431 w 1006655"/>
                <a:gd name="connsiteY108" fmla="*/ 2039 h 452263"/>
                <a:gd name="connsiteX109" fmla="*/ 489654 w 1006655"/>
                <a:gd name="connsiteY109" fmla="*/ 12 h 452263"/>
                <a:gd name="connsiteX110" fmla="*/ 434999 w 1006655"/>
                <a:gd name="connsiteY110" fmla="*/ 13941 h 452263"/>
                <a:gd name="connsiteX111" fmla="*/ 427599 w 1006655"/>
                <a:gd name="connsiteY111" fmla="*/ 33856 h 452263"/>
                <a:gd name="connsiteX112" fmla="*/ 429296 w 1006655"/>
                <a:gd name="connsiteY112" fmla="*/ 43260 h 452263"/>
                <a:gd name="connsiteX113" fmla="*/ 416192 w 1006655"/>
                <a:gd name="connsiteY113" fmla="*/ 51462 h 452263"/>
                <a:gd name="connsiteX114" fmla="*/ 402852 w 1006655"/>
                <a:gd name="connsiteY114" fmla="*/ 38429 h 452263"/>
                <a:gd name="connsiteX115" fmla="*/ 390667 w 1006655"/>
                <a:gd name="connsiteY115" fmla="*/ 28789 h 452263"/>
                <a:gd name="connsiteX116" fmla="*/ 334834 w 1006655"/>
                <a:gd name="connsiteY116" fmla="*/ 42860 h 452263"/>
                <a:gd name="connsiteX117" fmla="*/ 331652 w 1006655"/>
                <a:gd name="connsiteY117" fmla="*/ 53654 h 452263"/>
                <a:gd name="connsiteX118" fmla="*/ 325619 w 1006655"/>
                <a:gd name="connsiteY118" fmla="*/ 64519 h 452263"/>
                <a:gd name="connsiteX119" fmla="*/ 315461 w 1006655"/>
                <a:gd name="connsiteY119" fmla="*/ 66357 h 452263"/>
                <a:gd name="connsiteX120" fmla="*/ 295687 w 1006655"/>
                <a:gd name="connsiteY120" fmla="*/ 68973 h 452263"/>
                <a:gd name="connsiteX121" fmla="*/ 175018 w 1006655"/>
                <a:gd name="connsiteY121" fmla="*/ 115026 h 452263"/>
                <a:gd name="connsiteX122" fmla="*/ 143154 w 1006655"/>
                <a:gd name="connsiteY122" fmla="*/ 141021 h 452263"/>
                <a:gd name="connsiteX123" fmla="*/ 122885 w 1006655"/>
                <a:gd name="connsiteY123" fmla="*/ 150873 h 452263"/>
                <a:gd name="connsiteX124" fmla="*/ 109804 w 1006655"/>
                <a:gd name="connsiteY124" fmla="*/ 163505 h 452263"/>
                <a:gd name="connsiteX125" fmla="*/ 128824 w 1006655"/>
                <a:gd name="connsiteY125" fmla="*/ 159122 h 452263"/>
                <a:gd name="connsiteX126" fmla="*/ 221070 w 1006655"/>
                <a:gd name="connsiteY126" fmla="*/ 120776 h 452263"/>
                <a:gd name="connsiteX127" fmla="*/ 313717 w 1006655"/>
                <a:gd name="connsiteY127" fmla="*/ 88040 h 452263"/>
                <a:gd name="connsiteX128" fmla="*/ 355739 w 1006655"/>
                <a:gd name="connsiteY128" fmla="*/ 59970 h 452263"/>
                <a:gd name="connsiteX129" fmla="*/ 361113 w 1006655"/>
                <a:gd name="connsiteY129" fmla="*/ 53984 h 452263"/>
                <a:gd name="connsiteX130" fmla="*/ 339053 w 1006655"/>
                <a:gd name="connsiteY130" fmla="*/ 102110 h 452263"/>
                <a:gd name="connsiteX131" fmla="*/ 253995 w 1006655"/>
                <a:gd name="connsiteY131" fmla="*/ 132254 h 452263"/>
                <a:gd name="connsiteX132" fmla="*/ 149635 w 1006655"/>
                <a:gd name="connsiteY132" fmla="*/ 178000 h 452263"/>
                <a:gd name="connsiteX133" fmla="*/ 133561 w 1006655"/>
                <a:gd name="connsiteY133" fmla="*/ 192471 h 452263"/>
                <a:gd name="connsiteX134" fmla="*/ 124747 w 1006655"/>
                <a:gd name="connsiteY134" fmla="*/ 198528 h 452263"/>
                <a:gd name="connsiteX135" fmla="*/ 105869 w 1006655"/>
                <a:gd name="connsiteY135" fmla="*/ 201827 h 452263"/>
                <a:gd name="connsiteX136" fmla="*/ 78412 w 1006655"/>
                <a:gd name="connsiteY136" fmla="*/ 211679 h 452263"/>
                <a:gd name="connsiteX137" fmla="*/ 70493 w 1006655"/>
                <a:gd name="connsiteY137" fmla="*/ 226598 h 452263"/>
                <a:gd name="connsiteX138" fmla="*/ 80816 w 1006655"/>
                <a:gd name="connsiteY138" fmla="*/ 222120 h 452263"/>
                <a:gd name="connsiteX139" fmla="*/ 92458 w 1006655"/>
                <a:gd name="connsiteY139" fmla="*/ 221578 h 452263"/>
                <a:gd name="connsiteX140" fmla="*/ 91916 w 1006655"/>
                <a:gd name="connsiteY140" fmla="*/ 234634 h 452263"/>
                <a:gd name="connsiteX141" fmla="*/ 85930 w 1006655"/>
                <a:gd name="connsiteY141" fmla="*/ 241964 h 452263"/>
                <a:gd name="connsiteX142" fmla="*/ 60947 w 1006655"/>
                <a:gd name="connsiteY142" fmla="*/ 257590 h 452263"/>
                <a:gd name="connsiteX143" fmla="*/ 30827 w 1006655"/>
                <a:gd name="connsiteY143" fmla="*/ 255964 h 452263"/>
                <a:gd name="connsiteX144" fmla="*/ 47372 w 1006655"/>
                <a:gd name="connsiteY144" fmla="*/ 296100 h 452263"/>
                <a:gd name="connsiteX145" fmla="*/ 56776 w 1006655"/>
                <a:gd name="connsiteY145" fmla="*/ 288983 h 452263"/>
                <a:gd name="connsiteX146" fmla="*/ 114353 w 1006655"/>
                <a:gd name="connsiteY146" fmla="*/ 237463 h 452263"/>
                <a:gd name="connsiteX147" fmla="*/ 318973 w 1006655"/>
                <a:gd name="connsiteY147" fmla="*/ 126433 h 452263"/>
                <a:gd name="connsiteX148" fmla="*/ 331440 w 1006655"/>
                <a:gd name="connsiteY148" fmla="*/ 124241 h 452263"/>
                <a:gd name="connsiteX149" fmla="*/ 332454 w 1006655"/>
                <a:gd name="connsiteY149" fmla="*/ 126527 h 452263"/>
                <a:gd name="connsiteX150" fmla="*/ 322555 w 1006655"/>
                <a:gd name="connsiteY150" fmla="*/ 134658 h 452263"/>
                <a:gd name="connsiteX151" fmla="*/ 263894 w 1006655"/>
                <a:gd name="connsiteY151" fmla="*/ 166286 h 452263"/>
                <a:gd name="connsiteX152" fmla="*/ 200778 w 1006655"/>
                <a:gd name="connsiteY152" fmla="*/ 189053 h 452263"/>
                <a:gd name="connsiteX153" fmla="*/ 189394 w 1006655"/>
                <a:gd name="connsiteY153" fmla="*/ 199164 h 452263"/>
                <a:gd name="connsiteX154" fmla="*/ 179731 w 1006655"/>
                <a:gd name="connsiteY154" fmla="*/ 212268 h 452263"/>
                <a:gd name="connsiteX155" fmla="*/ 159416 w 1006655"/>
                <a:gd name="connsiteY155" fmla="*/ 222638 h 452263"/>
                <a:gd name="connsiteX156" fmla="*/ 144827 w 1006655"/>
                <a:gd name="connsiteY156" fmla="*/ 232372 h 452263"/>
                <a:gd name="connsiteX157" fmla="*/ 142611 w 1006655"/>
                <a:gd name="connsiteY157" fmla="*/ 242294 h 452263"/>
                <a:gd name="connsiteX158" fmla="*/ 134693 w 1006655"/>
                <a:gd name="connsiteY158" fmla="*/ 255304 h 452263"/>
                <a:gd name="connsiteX159" fmla="*/ 118501 w 1006655"/>
                <a:gd name="connsiteY159" fmla="*/ 261714 h 452263"/>
                <a:gd name="connsiteX160" fmla="*/ 23757 w 1006655"/>
                <a:gd name="connsiteY160" fmla="*/ 356482 h 452263"/>
                <a:gd name="connsiteX161" fmla="*/ 16333 w 1006655"/>
                <a:gd name="connsiteY161" fmla="*/ 370128 h 452263"/>
                <a:gd name="connsiteX162" fmla="*/ 18478 w 1006655"/>
                <a:gd name="connsiteY162" fmla="*/ 371990 h 452263"/>
                <a:gd name="connsiteX163" fmla="*/ 29696 w 1006655"/>
                <a:gd name="connsiteY163" fmla="*/ 364542 h 452263"/>
                <a:gd name="connsiteX164" fmla="*/ 115367 w 1006655"/>
                <a:gd name="connsiteY164" fmla="*/ 291057 h 452263"/>
                <a:gd name="connsiteX165" fmla="*/ 184775 w 1006655"/>
                <a:gd name="connsiteY165" fmla="*/ 232843 h 452263"/>
                <a:gd name="connsiteX166" fmla="*/ 201273 w 1006655"/>
                <a:gd name="connsiteY166" fmla="*/ 231288 h 452263"/>
                <a:gd name="connsiteX167" fmla="*/ 198185 w 1006655"/>
                <a:gd name="connsiteY167" fmla="*/ 246560 h 452263"/>
                <a:gd name="connsiteX168" fmla="*/ 167688 w 1006655"/>
                <a:gd name="connsiteY168" fmla="*/ 277788 h 452263"/>
                <a:gd name="connsiteX169" fmla="*/ 55503 w 1006655"/>
                <a:gd name="connsiteY169" fmla="*/ 379508 h 452263"/>
                <a:gd name="connsiteX170" fmla="*/ 6599 w 1006655"/>
                <a:gd name="connsiteY170" fmla="*/ 437251 h 452263"/>
                <a:gd name="connsiteX171" fmla="*/ 0 w 1006655"/>
                <a:gd name="connsiteY171" fmla="*/ 450472 h 452263"/>
                <a:gd name="connsiteX172" fmla="*/ 2003 w 1006655"/>
                <a:gd name="connsiteY172" fmla="*/ 452263 h 452263"/>
                <a:gd name="connsiteX173" fmla="*/ 12020 w 1006655"/>
                <a:gd name="connsiteY173" fmla="*/ 446890 h 452263"/>
                <a:gd name="connsiteX174" fmla="*/ 522508 w 1006655"/>
                <a:gd name="connsiteY174" fmla="*/ 114248 h 452263"/>
                <a:gd name="connsiteX175" fmla="*/ 669103 w 1006655"/>
                <a:gd name="connsiteY175" fmla="*/ 105905 h 452263"/>
                <a:gd name="connsiteX176" fmla="*/ 769197 w 1006655"/>
                <a:gd name="connsiteY176" fmla="*/ 108662 h 452263"/>
                <a:gd name="connsiteX177" fmla="*/ 826232 w 1006655"/>
                <a:gd name="connsiteY177" fmla="*/ 120988 h 452263"/>
                <a:gd name="connsiteX178" fmla="*/ 874406 w 1006655"/>
                <a:gd name="connsiteY178" fmla="*/ 135035 h 452263"/>
                <a:gd name="connsiteX179" fmla="*/ 882325 w 1006655"/>
                <a:gd name="connsiteY179" fmla="*/ 138994 h 452263"/>
                <a:gd name="connsiteX180" fmla="*/ 886166 w 1006655"/>
                <a:gd name="connsiteY180" fmla="*/ 160088 h 452263"/>
                <a:gd name="connsiteX181" fmla="*/ 856918 w 1006655"/>
                <a:gd name="connsiteY181" fmla="*/ 161879 h 452263"/>
                <a:gd name="connsiteX182" fmla="*/ 823145 w 1006655"/>
                <a:gd name="connsiteY182" fmla="*/ 148540 h 452263"/>
                <a:gd name="connsiteX183" fmla="*/ 712963 w 1006655"/>
                <a:gd name="connsiteY183" fmla="*/ 135294 h 452263"/>
                <a:gd name="connsiteX184" fmla="*/ 543790 w 1006655"/>
                <a:gd name="connsiteY184" fmla="*/ 130251 h 452263"/>
                <a:gd name="connsiteX185" fmla="*/ 508344 w 1006655"/>
                <a:gd name="connsiteY185" fmla="*/ 127281 h 452263"/>
                <a:gd name="connsiteX186" fmla="*/ 497243 w 1006655"/>
                <a:gd name="connsiteY186" fmla="*/ 123840 h 452263"/>
                <a:gd name="connsiteX187" fmla="*/ 522508 w 1006655"/>
                <a:gd name="connsiteY187" fmla="*/ 114248 h 452263"/>
                <a:gd name="connsiteX188" fmla="*/ 214188 w 1006655"/>
                <a:gd name="connsiteY188" fmla="*/ 222379 h 452263"/>
                <a:gd name="connsiteX189" fmla="*/ 241150 w 1006655"/>
                <a:gd name="connsiteY189" fmla="*/ 202959 h 452263"/>
                <a:gd name="connsiteX190" fmla="*/ 349847 w 1006655"/>
                <a:gd name="connsiteY190" fmla="*/ 153489 h 452263"/>
                <a:gd name="connsiteX191" fmla="*/ 369927 w 1006655"/>
                <a:gd name="connsiteY191" fmla="*/ 150449 h 452263"/>
                <a:gd name="connsiteX192" fmla="*/ 371365 w 1006655"/>
                <a:gd name="connsiteY192" fmla="*/ 153112 h 452263"/>
                <a:gd name="connsiteX193" fmla="*/ 360571 w 1006655"/>
                <a:gd name="connsiteY193" fmla="*/ 162963 h 452263"/>
                <a:gd name="connsiteX194" fmla="*/ 312751 w 1006655"/>
                <a:gd name="connsiteY194" fmla="*/ 191033 h 452263"/>
                <a:gd name="connsiteX195" fmla="*/ 222036 w 1006655"/>
                <a:gd name="connsiteY195" fmla="*/ 230345 h 452263"/>
                <a:gd name="connsiteX196" fmla="*/ 210747 w 1006655"/>
                <a:gd name="connsiteY196" fmla="*/ 232207 h 452263"/>
                <a:gd name="connsiteX197" fmla="*/ 209098 w 1006655"/>
                <a:gd name="connsiteY197" fmla="*/ 229756 h 452263"/>
                <a:gd name="connsiteX198" fmla="*/ 214188 w 1006655"/>
                <a:gd name="connsiteY198" fmla="*/ 222379 h 452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</a:cxnLst>
              <a:rect l="l" t="t" r="r" b="b"/>
              <a:pathLst>
                <a:path w="1006655" h="452263">
                  <a:moveTo>
                    <a:pt x="12020" y="446890"/>
                  </a:moveTo>
                  <a:cubicBezTo>
                    <a:pt x="21777" y="438900"/>
                    <a:pt x="31794" y="431099"/>
                    <a:pt x="40726" y="422238"/>
                  </a:cubicBezTo>
                  <a:cubicBezTo>
                    <a:pt x="69031" y="394144"/>
                    <a:pt x="96465" y="365155"/>
                    <a:pt x="125077" y="337368"/>
                  </a:cubicBezTo>
                  <a:cubicBezTo>
                    <a:pt x="141362" y="321554"/>
                    <a:pt x="158709" y="306659"/>
                    <a:pt x="176668" y="292777"/>
                  </a:cubicBezTo>
                  <a:cubicBezTo>
                    <a:pt x="188900" y="283326"/>
                    <a:pt x="195334" y="285518"/>
                    <a:pt x="204313" y="297986"/>
                  </a:cubicBezTo>
                  <a:cubicBezTo>
                    <a:pt x="211172" y="307507"/>
                    <a:pt x="216734" y="309039"/>
                    <a:pt x="226114" y="302252"/>
                  </a:cubicBezTo>
                  <a:cubicBezTo>
                    <a:pt x="235305" y="295605"/>
                    <a:pt x="243649" y="287781"/>
                    <a:pt x="252416" y="280545"/>
                  </a:cubicBezTo>
                  <a:cubicBezTo>
                    <a:pt x="264719" y="270364"/>
                    <a:pt x="278223" y="262303"/>
                    <a:pt x="293590" y="257661"/>
                  </a:cubicBezTo>
                  <a:cubicBezTo>
                    <a:pt x="303677" y="254620"/>
                    <a:pt x="313717" y="254997"/>
                    <a:pt x="324888" y="258061"/>
                  </a:cubicBezTo>
                  <a:cubicBezTo>
                    <a:pt x="314330" y="272344"/>
                    <a:pt x="296088" y="277811"/>
                    <a:pt x="288499" y="294828"/>
                  </a:cubicBezTo>
                  <a:cubicBezTo>
                    <a:pt x="291280" y="295228"/>
                    <a:pt x="292223" y="295440"/>
                    <a:pt x="293165" y="295488"/>
                  </a:cubicBezTo>
                  <a:cubicBezTo>
                    <a:pt x="294155" y="295535"/>
                    <a:pt x="295239" y="295676"/>
                    <a:pt x="296111" y="295346"/>
                  </a:cubicBezTo>
                  <a:cubicBezTo>
                    <a:pt x="313246" y="289077"/>
                    <a:pt x="325407" y="277387"/>
                    <a:pt x="332972" y="260937"/>
                  </a:cubicBezTo>
                  <a:cubicBezTo>
                    <a:pt x="333561" y="259664"/>
                    <a:pt x="332666" y="256317"/>
                    <a:pt x="331700" y="255940"/>
                  </a:cubicBezTo>
                  <a:cubicBezTo>
                    <a:pt x="325878" y="253725"/>
                    <a:pt x="328259" y="249977"/>
                    <a:pt x="330050" y="247031"/>
                  </a:cubicBezTo>
                  <a:cubicBezTo>
                    <a:pt x="334033" y="240503"/>
                    <a:pt x="338676" y="234399"/>
                    <a:pt x="342753" y="227917"/>
                  </a:cubicBezTo>
                  <a:cubicBezTo>
                    <a:pt x="344709" y="224806"/>
                    <a:pt x="346005" y="221248"/>
                    <a:pt x="348598" y="215827"/>
                  </a:cubicBezTo>
                  <a:cubicBezTo>
                    <a:pt x="342659" y="216746"/>
                    <a:pt x="338746" y="216487"/>
                    <a:pt x="335659" y="217948"/>
                  </a:cubicBezTo>
                  <a:cubicBezTo>
                    <a:pt x="320293" y="225231"/>
                    <a:pt x="304950" y="232584"/>
                    <a:pt x="289984" y="240668"/>
                  </a:cubicBezTo>
                  <a:cubicBezTo>
                    <a:pt x="268914" y="252028"/>
                    <a:pt x="248315" y="264307"/>
                    <a:pt x="227198" y="275620"/>
                  </a:cubicBezTo>
                  <a:cubicBezTo>
                    <a:pt x="221424" y="278707"/>
                    <a:pt x="214542" y="279744"/>
                    <a:pt x="208178" y="281724"/>
                  </a:cubicBezTo>
                  <a:cubicBezTo>
                    <a:pt x="207707" y="281017"/>
                    <a:pt x="207236" y="280333"/>
                    <a:pt x="206764" y="279626"/>
                  </a:cubicBezTo>
                  <a:cubicBezTo>
                    <a:pt x="207471" y="277151"/>
                    <a:pt x="207636" y="274347"/>
                    <a:pt x="208980" y="272273"/>
                  </a:cubicBezTo>
                  <a:cubicBezTo>
                    <a:pt x="219303" y="256459"/>
                    <a:pt x="232029" y="243920"/>
                    <a:pt x="252062" y="241563"/>
                  </a:cubicBezTo>
                  <a:cubicBezTo>
                    <a:pt x="255409" y="241163"/>
                    <a:pt x="258897" y="239961"/>
                    <a:pt x="261820" y="238264"/>
                  </a:cubicBezTo>
                  <a:cubicBezTo>
                    <a:pt x="274405" y="230981"/>
                    <a:pt x="286826" y="223392"/>
                    <a:pt x="299270" y="215874"/>
                  </a:cubicBezTo>
                  <a:cubicBezTo>
                    <a:pt x="309404" y="209746"/>
                    <a:pt x="319208" y="203006"/>
                    <a:pt x="329673" y="197561"/>
                  </a:cubicBezTo>
                  <a:cubicBezTo>
                    <a:pt x="337050" y="193720"/>
                    <a:pt x="344992" y="191410"/>
                    <a:pt x="353759" y="195582"/>
                  </a:cubicBezTo>
                  <a:cubicBezTo>
                    <a:pt x="359864" y="198504"/>
                    <a:pt x="363446" y="195700"/>
                    <a:pt x="364672" y="188888"/>
                  </a:cubicBezTo>
                  <a:cubicBezTo>
                    <a:pt x="366086" y="181087"/>
                    <a:pt x="370870" y="176350"/>
                    <a:pt x="378836" y="175054"/>
                  </a:cubicBezTo>
                  <a:cubicBezTo>
                    <a:pt x="382489" y="174465"/>
                    <a:pt x="386260" y="174323"/>
                    <a:pt x="389866" y="173545"/>
                  </a:cubicBezTo>
                  <a:cubicBezTo>
                    <a:pt x="398751" y="171636"/>
                    <a:pt x="406953" y="168195"/>
                    <a:pt x="411949" y="160064"/>
                  </a:cubicBezTo>
                  <a:cubicBezTo>
                    <a:pt x="413151" y="158108"/>
                    <a:pt x="413693" y="154337"/>
                    <a:pt x="412586" y="152711"/>
                  </a:cubicBezTo>
                  <a:cubicBezTo>
                    <a:pt x="411431" y="150991"/>
                    <a:pt x="407896" y="150001"/>
                    <a:pt x="405492" y="150142"/>
                  </a:cubicBezTo>
                  <a:cubicBezTo>
                    <a:pt x="390290" y="151038"/>
                    <a:pt x="388334" y="149317"/>
                    <a:pt x="388570" y="134069"/>
                  </a:cubicBezTo>
                  <a:cubicBezTo>
                    <a:pt x="388711" y="125231"/>
                    <a:pt x="386378" y="123581"/>
                    <a:pt x="378553" y="127045"/>
                  </a:cubicBezTo>
                  <a:cubicBezTo>
                    <a:pt x="373887" y="129096"/>
                    <a:pt x="368749" y="131618"/>
                    <a:pt x="365614" y="125584"/>
                  </a:cubicBezTo>
                  <a:cubicBezTo>
                    <a:pt x="362503" y="119598"/>
                    <a:pt x="365897" y="115026"/>
                    <a:pt x="371200" y="112150"/>
                  </a:cubicBezTo>
                  <a:cubicBezTo>
                    <a:pt x="382913" y="105787"/>
                    <a:pt x="395263" y="104844"/>
                    <a:pt x="407660" y="109628"/>
                  </a:cubicBezTo>
                  <a:cubicBezTo>
                    <a:pt x="410182" y="110618"/>
                    <a:pt x="413741" y="114955"/>
                    <a:pt x="413246" y="116722"/>
                  </a:cubicBezTo>
                  <a:cubicBezTo>
                    <a:pt x="411195" y="123958"/>
                    <a:pt x="415603" y="124712"/>
                    <a:pt x="420269" y="124524"/>
                  </a:cubicBezTo>
                  <a:cubicBezTo>
                    <a:pt x="430356" y="124123"/>
                    <a:pt x="440443" y="123180"/>
                    <a:pt x="450531" y="122261"/>
                  </a:cubicBezTo>
                  <a:cubicBezTo>
                    <a:pt x="456918" y="121672"/>
                    <a:pt x="463281" y="120729"/>
                    <a:pt x="469645" y="119928"/>
                  </a:cubicBezTo>
                  <a:cubicBezTo>
                    <a:pt x="470375" y="121177"/>
                    <a:pt x="471106" y="122450"/>
                    <a:pt x="471836" y="123699"/>
                  </a:cubicBezTo>
                  <a:cubicBezTo>
                    <a:pt x="469173" y="125396"/>
                    <a:pt x="466345" y="126880"/>
                    <a:pt x="463870" y="128837"/>
                  </a:cubicBezTo>
                  <a:cubicBezTo>
                    <a:pt x="458049" y="133432"/>
                    <a:pt x="452228" y="138099"/>
                    <a:pt x="446736" y="143072"/>
                  </a:cubicBezTo>
                  <a:cubicBezTo>
                    <a:pt x="445134" y="144533"/>
                    <a:pt x="443389" y="147620"/>
                    <a:pt x="443955" y="149152"/>
                  </a:cubicBezTo>
                  <a:cubicBezTo>
                    <a:pt x="444544" y="150802"/>
                    <a:pt x="447679" y="152263"/>
                    <a:pt x="449847" y="152523"/>
                  </a:cubicBezTo>
                  <a:cubicBezTo>
                    <a:pt x="456965" y="153347"/>
                    <a:pt x="464177" y="154196"/>
                    <a:pt x="471294" y="153960"/>
                  </a:cubicBezTo>
                  <a:cubicBezTo>
                    <a:pt x="506175" y="152758"/>
                    <a:pt x="541033" y="150708"/>
                    <a:pt x="575937" y="149907"/>
                  </a:cubicBezTo>
                  <a:cubicBezTo>
                    <a:pt x="634410" y="148563"/>
                    <a:pt x="692647" y="152051"/>
                    <a:pt x="750649" y="159923"/>
                  </a:cubicBezTo>
                  <a:cubicBezTo>
                    <a:pt x="804267" y="167206"/>
                    <a:pt x="857177" y="177576"/>
                    <a:pt x="909169" y="192683"/>
                  </a:cubicBezTo>
                  <a:cubicBezTo>
                    <a:pt x="916027" y="194686"/>
                    <a:pt x="922909" y="196784"/>
                    <a:pt x="929909" y="198056"/>
                  </a:cubicBezTo>
                  <a:cubicBezTo>
                    <a:pt x="933208" y="198669"/>
                    <a:pt x="936838" y="197420"/>
                    <a:pt x="940326" y="197019"/>
                  </a:cubicBezTo>
                  <a:cubicBezTo>
                    <a:pt x="939053" y="193531"/>
                    <a:pt x="938676" y="189218"/>
                    <a:pt x="936343" y="186767"/>
                  </a:cubicBezTo>
                  <a:cubicBezTo>
                    <a:pt x="932855" y="183138"/>
                    <a:pt x="928330" y="179791"/>
                    <a:pt x="923616" y="178283"/>
                  </a:cubicBezTo>
                  <a:cubicBezTo>
                    <a:pt x="916428" y="175973"/>
                    <a:pt x="908721" y="175360"/>
                    <a:pt x="901226" y="173993"/>
                  </a:cubicBezTo>
                  <a:cubicBezTo>
                    <a:pt x="892577" y="172438"/>
                    <a:pt x="891563" y="169704"/>
                    <a:pt x="897055" y="162893"/>
                  </a:cubicBezTo>
                  <a:cubicBezTo>
                    <a:pt x="905799" y="151981"/>
                    <a:pt x="917253" y="150849"/>
                    <a:pt x="929178" y="155327"/>
                  </a:cubicBezTo>
                  <a:cubicBezTo>
                    <a:pt x="943225" y="160630"/>
                    <a:pt x="956565" y="167818"/>
                    <a:pt x="970682" y="172956"/>
                  </a:cubicBezTo>
                  <a:cubicBezTo>
                    <a:pt x="979049" y="175997"/>
                    <a:pt x="988240" y="177175"/>
                    <a:pt x="997173" y="178236"/>
                  </a:cubicBezTo>
                  <a:cubicBezTo>
                    <a:pt x="1002405" y="178848"/>
                    <a:pt x="1006435" y="175384"/>
                    <a:pt x="1006647" y="169892"/>
                  </a:cubicBezTo>
                  <a:cubicBezTo>
                    <a:pt x="1006883" y="163906"/>
                    <a:pt x="1002051" y="162068"/>
                    <a:pt x="997149" y="161596"/>
                  </a:cubicBezTo>
                  <a:cubicBezTo>
                    <a:pt x="974618" y="159428"/>
                    <a:pt x="953972" y="151108"/>
                    <a:pt x="934010" y="141375"/>
                  </a:cubicBezTo>
                  <a:cubicBezTo>
                    <a:pt x="898398" y="123981"/>
                    <a:pt x="861632" y="109958"/>
                    <a:pt x="823380" y="99800"/>
                  </a:cubicBezTo>
                  <a:cubicBezTo>
                    <a:pt x="770941" y="85872"/>
                    <a:pt x="718101" y="74842"/>
                    <a:pt x="663305" y="78306"/>
                  </a:cubicBezTo>
                  <a:cubicBezTo>
                    <a:pt x="661584" y="78424"/>
                    <a:pt x="659840" y="78047"/>
                    <a:pt x="656046" y="77741"/>
                  </a:cubicBezTo>
                  <a:cubicBezTo>
                    <a:pt x="664035" y="74465"/>
                    <a:pt x="670045" y="72296"/>
                    <a:pt x="675796" y="69586"/>
                  </a:cubicBezTo>
                  <a:cubicBezTo>
                    <a:pt x="704644" y="55963"/>
                    <a:pt x="734599" y="54219"/>
                    <a:pt x="765544" y="60300"/>
                  </a:cubicBezTo>
                  <a:cubicBezTo>
                    <a:pt x="799812" y="67041"/>
                    <a:pt x="832548" y="78613"/>
                    <a:pt x="865025" y="91080"/>
                  </a:cubicBezTo>
                  <a:cubicBezTo>
                    <a:pt x="899529" y="104326"/>
                    <a:pt x="933585" y="118938"/>
                    <a:pt x="969951" y="126668"/>
                  </a:cubicBezTo>
                  <a:cubicBezTo>
                    <a:pt x="977635" y="128294"/>
                    <a:pt x="985601" y="130793"/>
                    <a:pt x="994934" y="126975"/>
                  </a:cubicBezTo>
                  <a:cubicBezTo>
                    <a:pt x="992270" y="124076"/>
                    <a:pt x="990691" y="121577"/>
                    <a:pt x="988429" y="120022"/>
                  </a:cubicBezTo>
                  <a:cubicBezTo>
                    <a:pt x="983126" y="116416"/>
                    <a:pt x="977729" y="112857"/>
                    <a:pt x="972025" y="109982"/>
                  </a:cubicBezTo>
                  <a:cubicBezTo>
                    <a:pt x="924559" y="85919"/>
                    <a:pt x="875466" y="65980"/>
                    <a:pt x="823687" y="53371"/>
                  </a:cubicBezTo>
                  <a:cubicBezTo>
                    <a:pt x="775325" y="41587"/>
                    <a:pt x="726727" y="30698"/>
                    <a:pt x="678153" y="19810"/>
                  </a:cubicBezTo>
                  <a:cubicBezTo>
                    <a:pt x="671059" y="18207"/>
                    <a:pt x="663470" y="18796"/>
                    <a:pt x="656117" y="18372"/>
                  </a:cubicBezTo>
                  <a:cubicBezTo>
                    <a:pt x="655975" y="19173"/>
                    <a:pt x="655834" y="19998"/>
                    <a:pt x="655692" y="20800"/>
                  </a:cubicBezTo>
                  <a:cubicBezTo>
                    <a:pt x="658850" y="23463"/>
                    <a:pt x="662244" y="25914"/>
                    <a:pt x="665120" y="28860"/>
                  </a:cubicBezTo>
                  <a:cubicBezTo>
                    <a:pt x="668254" y="32065"/>
                    <a:pt x="671365" y="35742"/>
                    <a:pt x="667971" y="40573"/>
                  </a:cubicBezTo>
                  <a:cubicBezTo>
                    <a:pt x="664389" y="45688"/>
                    <a:pt x="658945" y="47856"/>
                    <a:pt x="653783" y="44627"/>
                  </a:cubicBezTo>
                  <a:cubicBezTo>
                    <a:pt x="649447" y="41917"/>
                    <a:pt x="646359" y="37085"/>
                    <a:pt x="643060" y="32914"/>
                  </a:cubicBezTo>
                  <a:cubicBezTo>
                    <a:pt x="639289" y="28106"/>
                    <a:pt x="636390" y="22544"/>
                    <a:pt x="632218" y="18136"/>
                  </a:cubicBezTo>
                  <a:cubicBezTo>
                    <a:pt x="627575" y="13234"/>
                    <a:pt x="621118" y="10359"/>
                    <a:pt x="614778" y="14153"/>
                  </a:cubicBezTo>
                  <a:cubicBezTo>
                    <a:pt x="608297" y="18042"/>
                    <a:pt x="609970" y="24759"/>
                    <a:pt x="611596" y="30934"/>
                  </a:cubicBezTo>
                  <a:cubicBezTo>
                    <a:pt x="612350" y="33786"/>
                    <a:pt x="613269" y="36755"/>
                    <a:pt x="613128" y="39607"/>
                  </a:cubicBezTo>
                  <a:cubicBezTo>
                    <a:pt x="613010" y="41823"/>
                    <a:pt x="611902" y="44556"/>
                    <a:pt x="610300" y="46065"/>
                  </a:cubicBezTo>
                  <a:cubicBezTo>
                    <a:pt x="603041" y="52923"/>
                    <a:pt x="581523" y="49176"/>
                    <a:pt x="577139" y="40243"/>
                  </a:cubicBezTo>
                  <a:cubicBezTo>
                    <a:pt x="575937" y="37792"/>
                    <a:pt x="575631" y="34469"/>
                    <a:pt x="576032" y="31688"/>
                  </a:cubicBezTo>
                  <a:cubicBezTo>
                    <a:pt x="577493" y="21625"/>
                    <a:pt x="575160" y="17807"/>
                    <a:pt x="565025" y="17524"/>
                  </a:cubicBezTo>
                  <a:cubicBezTo>
                    <a:pt x="556446" y="17288"/>
                    <a:pt x="547679" y="17665"/>
                    <a:pt x="539242" y="19173"/>
                  </a:cubicBezTo>
                  <a:cubicBezTo>
                    <a:pt x="522791" y="22096"/>
                    <a:pt x="507189" y="27587"/>
                    <a:pt x="494674" y="39348"/>
                  </a:cubicBezTo>
                  <a:cubicBezTo>
                    <a:pt x="492058" y="41799"/>
                    <a:pt x="490361" y="45264"/>
                    <a:pt x="488263" y="48280"/>
                  </a:cubicBezTo>
                  <a:cubicBezTo>
                    <a:pt x="488735" y="49176"/>
                    <a:pt x="489230" y="50071"/>
                    <a:pt x="489701" y="50967"/>
                  </a:cubicBezTo>
                  <a:cubicBezTo>
                    <a:pt x="503559" y="49647"/>
                    <a:pt x="517441" y="48351"/>
                    <a:pt x="531299" y="47031"/>
                  </a:cubicBezTo>
                  <a:cubicBezTo>
                    <a:pt x="526114" y="50519"/>
                    <a:pt x="520646" y="52711"/>
                    <a:pt x="515697" y="55799"/>
                  </a:cubicBezTo>
                  <a:cubicBezTo>
                    <a:pt x="509734" y="59522"/>
                    <a:pt x="510017" y="64118"/>
                    <a:pt x="516592" y="66475"/>
                  </a:cubicBezTo>
                  <a:cubicBezTo>
                    <a:pt x="522791" y="68690"/>
                    <a:pt x="529508" y="70647"/>
                    <a:pt x="535989" y="70694"/>
                  </a:cubicBezTo>
                  <a:cubicBezTo>
                    <a:pt x="559699" y="70835"/>
                    <a:pt x="583432" y="70317"/>
                    <a:pt x="607165" y="69680"/>
                  </a:cubicBezTo>
                  <a:cubicBezTo>
                    <a:pt x="620411" y="69327"/>
                    <a:pt x="633632" y="68313"/>
                    <a:pt x="646854" y="67583"/>
                  </a:cubicBezTo>
                  <a:cubicBezTo>
                    <a:pt x="635494" y="71872"/>
                    <a:pt x="623946" y="74959"/>
                    <a:pt x="612350" y="77835"/>
                  </a:cubicBezTo>
                  <a:cubicBezTo>
                    <a:pt x="578648" y="86154"/>
                    <a:pt x="544851" y="92942"/>
                    <a:pt x="509875" y="85895"/>
                  </a:cubicBezTo>
                  <a:cubicBezTo>
                    <a:pt x="505115" y="84929"/>
                    <a:pt x="499812" y="84952"/>
                    <a:pt x="495145" y="86060"/>
                  </a:cubicBezTo>
                  <a:cubicBezTo>
                    <a:pt x="491869" y="86838"/>
                    <a:pt x="487580" y="89690"/>
                    <a:pt x="486614" y="92589"/>
                  </a:cubicBezTo>
                  <a:cubicBezTo>
                    <a:pt x="484233" y="99683"/>
                    <a:pt x="479331" y="103430"/>
                    <a:pt x="472921" y="104773"/>
                  </a:cubicBezTo>
                  <a:cubicBezTo>
                    <a:pt x="466227" y="106187"/>
                    <a:pt x="459227" y="106541"/>
                    <a:pt x="452345" y="106494"/>
                  </a:cubicBezTo>
                  <a:cubicBezTo>
                    <a:pt x="440656" y="106447"/>
                    <a:pt x="437050" y="101686"/>
                    <a:pt x="440019" y="90467"/>
                  </a:cubicBezTo>
                  <a:cubicBezTo>
                    <a:pt x="448150" y="59829"/>
                    <a:pt x="463022" y="33338"/>
                    <a:pt x="487981" y="13022"/>
                  </a:cubicBezTo>
                  <a:cubicBezTo>
                    <a:pt x="491327" y="10288"/>
                    <a:pt x="493731" y="6399"/>
                    <a:pt x="497431" y="2039"/>
                  </a:cubicBezTo>
                  <a:cubicBezTo>
                    <a:pt x="493401" y="955"/>
                    <a:pt x="491469" y="-129"/>
                    <a:pt x="489654" y="12"/>
                  </a:cubicBezTo>
                  <a:cubicBezTo>
                    <a:pt x="470658" y="1544"/>
                    <a:pt x="451780" y="4090"/>
                    <a:pt x="434999" y="13941"/>
                  </a:cubicBezTo>
                  <a:cubicBezTo>
                    <a:pt x="427316" y="18466"/>
                    <a:pt x="425454" y="25136"/>
                    <a:pt x="427599" y="33856"/>
                  </a:cubicBezTo>
                  <a:cubicBezTo>
                    <a:pt x="428353" y="36944"/>
                    <a:pt x="429366" y="40149"/>
                    <a:pt x="429296" y="43260"/>
                  </a:cubicBezTo>
                  <a:cubicBezTo>
                    <a:pt x="429107" y="51179"/>
                    <a:pt x="422862" y="55469"/>
                    <a:pt x="416192" y="51462"/>
                  </a:cubicBezTo>
                  <a:cubicBezTo>
                    <a:pt x="410960" y="48351"/>
                    <a:pt x="406293" y="43519"/>
                    <a:pt x="402852" y="38429"/>
                  </a:cubicBezTo>
                  <a:cubicBezTo>
                    <a:pt x="399623" y="33644"/>
                    <a:pt x="396677" y="29520"/>
                    <a:pt x="390667" y="28789"/>
                  </a:cubicBezTo>
                  <a:cubicBezTo>
                    <a:pt x="370257" y="26291"/>
                    <a:pt x="351355" y="30510"/>
                    <a:pt x="334834" y="42860"/>
                  </a:cubicBezTo>
                  <a:cubicBezTo>
                    <a:pt x="332359" y="44721"/>
                    <a:pt x="330969" y="50307"/>
                    <a:pt x="331652" y="53654"/>
                  </a:cubicBezTo>
                  <a:cubicBezTo>
                    <a:pt x="332878" y="59734"/>
                    <a:pt x="330545" y="62775"/>
                    <a:pt x="325619" y="64519"/>
                  </a:cubicBezTo>
                  <a:cubicBezTo>
                    <a:pt x="322414" y="65650"/>
                    <a:pt x="318878" y="65886"/>
                    <a:pt x="315461" y="66357"/>
                  </a:cubicBezTo>
                  <a:cubicBezTo>
                    <a:pt x="308862" y="67253"/>
                    <a:pt x="302145" y="67535"/>
                    <a:pt x="295687" y="68973"/>
                  </a:cubicBezTo>
                  <a:cubicBezTo>
                    <a:pt x="253264" y="78495"/>
                    <a:pt x="213411" y="94851"/>
                    <a:pt x="175018" y="115026"/>
                  </a:cubicBezTo>
                  <a:cubicBezTo>
                    <a:pt x="162668" y="121507"/>
                    <a:pt x="151473" y="129284"/>
                    <a:pt x="143154" y="141021"/>
                  </a:cubicBezTo>
                  <a:cubicBezTo>
                    <a:pt x="138534" y="147526"/>
                    <a:pt x="132100" y="151863"/>
                    <a:pt x="122885" y="150873"/>
                  </a:cubicBezTo>
                  <a:cubicBezTo>
                    <a:pt x="116074" y="150142"/>
                    <a:pt x="112633" y="155233"/>
                    <a:pt x="109804" y="163505"/>
                  </a:cubicBezTo>
                  <a:cubicBezTo>
                    <a:pt x="117276" y="161832"/>
                    <a:pt x="123380" y="161337"/>
                    <a:pt x="128824" y="159122"/>
                  </a:cubicBezTo>
                  <a:cubicBezTo>
                    <a:pt x="159651" y="146560"/>
                    <a:pt x="190290" y="133527"/>
                    <a:pt x="221070" y="120776"/>
                  </a:cubicBezTo>
                  <a:cubicBezTo>
                    <a:pt x="251355" y="108238"/>
                    <a:pt x="281381" y="95040"/>
                    <a:pt x="313717" y="88040"/>
                  </a:cubicBezTo>
                  <a:cubicBezTo>
                    <a:pt x="331016" y="84293"/>
                    <a:pt x="346053" y="75855"/>
                    <a:pt x="355739" y="59970"/>
                  </a:cubicBezTo>
                  <a:cubicBezTo>
                    <a:pt x="357035" y="57825"/>
                    <a:pt x="359133" y="56176"/>
                    <a:pt x="361113" y="53984"/>
                  </a:cubicBezTo>
                  <a:cubicBezTo>
                    <a:pt x="370328" y="73098"/>
                    <a:pt x="359793" y="94922"/>
                    <a:pt x="339053" y="102110"/>
                  </a:cubicBezTo>
                  <a:cubicBezTo>
                    <a:pt x="310630" y="111962"/>
                    <a:pt x="281853" y="120988"/>
                    <a:pt x="253995" y="132254"/>
                  </a:cubicBezTo>
                  <a:cubicBezTo>
                    <a:pt x="218784" y="146466"/>
                    <a:pt x="184280" y="162421"/>
                    <a:pt x="149635" y="178000"/>
                  </a:cubicBezTo>
                  <a:cubicBezTo>
                    <a:pt x="143012" y="180969"/>
                    <a:pt x="136625" y="184623"/>
                    <a:pt x="133561" y="192471"/>
                  </a:cubicBezTo>
                  <a:cubicBezTo>
                    <a:pt x="132477" y="195275"/>
                    <a:pt x="128093" y="197609"/>
                    <a:pt x="124747" y="198528"/>
                  </a:cubicBezTo>
                  <a:cubicBezTo>
                    <a:pt x="118619" y="200225"/>
                    <a:pt x="111973" y="200060"/>
                    <a:pt x="105869" y="201827"/>
                  </a:cubicBezTo>
                  <a:cubicBezTo>
                    <a:pt x="96536" y="204514"/>
                    <a:pt x="87203" y="207578"/>
                    <a:pt x="78412" y="211679"/>
                  </a:cubicBezTo>
                  <a:cubicBezTo>
                    <a:pt x="73392" y="214012"/>
                    <a:pt x="70846" y="219409"/>
                    <a:pt x="70493" y="226598"/>
                  </a:cubicBezTo>
                  <a:cubicBezTo>
                    <a:pt x="74617" y="224759"/>
                    <a:pt x="77587" y="222803"/>
                    <a:pt x="80816" y="222120"/>
                  </a:cubicBezTo>
                  <a:cubicBezTo>
                    <a:pt x="84586" y="221342"/>
                    <a:pt x="88569" y="221719"/>
                    <a:pt x="92458" y="221578"/>
                  </a:cubicBezTo>
                  <a:cubicBezTo>
                    <a:pt x="92364" y="225961"/>
                    <a:pt x="93000" y="230510"/>
                    <a:pt x="91916" y="234634"/>
                  </a:cubicBezTo>
                  <a:cubicBezTo>
                    <a:pt x="91186" y="237439"/>
                    <a:pt x="88475" y="240220"/>
                    <a:pt x="85930" y="241964"/>
                  </a:cubicBezTo>
                  <a:cubicBezTo>
                    <a:pt x="77822" y="247526"/>
                    <a:pt x="69762" y="253418"/>
                    <a:pt x="60947" y="257590"/>
                  </a:cubicBezTo>
                  <a:cubicBezTo>
                    <a:pt x="51756" y="261950"/>
                    <a:pt x="41692" y="264425"/>
                    <a:pt x="30827" y="255964"/>
                  </a:cubicBezTo>
                  <a:cubicBezTo>
                    <a:pt x="33231" y="271754"/>
                    <a:pt x="38605" y="284246"/>
                    <a:pt x="47372" y="296100"/>
                  </a:cubicBezTo>
                  <a:cubicBezTo>
                    <a:pt x="50931" y="293437"/>
                    <a:pt x="54042" y="291410"/>
                    <a:pt x="56776" y="288983"/>
                  </a:cubicBezTo>
                  <a:cubicBezTo>
                    <a:pt x="76008" y="271849"/>
                    <a:pt x="94980" y="254432"/>
                    <a:pt x="114353" y="237463"/>
                  </a:cubicBezTo>
                  <a:cubicBezTo>
                    <a:pt x="174193" y="185070"/>
                    <a:pt x="241740" y="146772"/>
                    <a:pt x="318973" y="126433"/>
                  </a:cubicBezTo>
                  <a:cubicBezTo>
                    <a:pt x="323026" y="125372"/>
                    <a:pt x="327269" y="124948"/>
                    <a:pt x="331440" y="124241"/>
                  </a:cubicBezTo>
                  <a:cubicBezTo>
                    <a:pt x="331770" y="124995"/>
                    <a:pt x="332124" y="125749"/>
                    <a:pt x="332454" y="126527"/>
                  </a:cubicBezTo>
                  <a:cubicBezTo>
                    <a:pt x="329178" y="129261"/>
                    <a:pt x="326232" y="132607"/>
                    <a:pt x="322555" y="134658"/>
                  </a:cubicBezTo>
                  <a:cubicBezTo>
                    <a:pt x="303135" y="145452"/>
                    <a:pt x="283903" y="156671"/>
                    <a:pt x="263894" y="166286"/>
                  </a:cubicBezTo>
                  <a:cubicBezTo>
                    <a:pt x="243743" y="175973"/>
                    <a:pt x="223568" y="185966"/>
                    <a:pt x="200778" y="189053"/>
                  </a:cubicBezTo>
                  <a:cubicBezTo>
                    <a:pt x="196583" y="189619"/>
                    <a:pt x="192741" y="195275"/>
                    <a:pt x="189394" y="199164"/>
                  </a:cubicBezTo>
                  <a:cubicBezTo>
                    <a:pt x="185836" y="203265"/>
                    <a:pt x="183903" y="209228"/>
                    <a:pt x="179731" y="212268"/>
                  </a:cubicBezTo>
                  <a:cubicBezTo>
                    <a:pt x="173674" y="216699"/>
                    <a:pt x="166085" y="218985"/>
                    <a:pt x="159416" y="222638"/>
                  </a:cubicBezTo>
                  <a:cubicBezTo>
                    <a:pt x="154278" y="225443"/>
                    <a:pt x="148975" y="228365"/>
                    <a:pt x="144827" y="232372"/>
                  </a:cubicBezTo>
                  <a:cubicBezTo>
                    <a:pt x="142753" y="234399"/>
                    <a:pt x="141928" y="239207"/>
                    <a:pt x="142611" y="242294"/>
                  </a:cubicBezTo>
                  <a:cubicBezTo>
                    <a:pt x="144379" y="250519"/>
                    <a:pt x="142682" y="253371"/>
                    <a:pt x="134693" y="255304"/>
                  </a:cubicBezTo>
                  <a:cubicBezTo>
                    <a:pt x="129083" y="256671"/>
                    <a:pt x="123026" y="258344"/>
                    <a:pt x="118501" y="261714"/>
                  </a:cubicBezTo>
                  <a:cubicBezTo>
                    <a:pt x="82347" y="288676"/>
                    <a:pt x="51143" y="320706"/>
                    <a:pt x="23757" y="356482"/>
                  </a:cubicBezTo>
                  <a:cubicBezTo>
                    <a:pt x="20646" y="360536"/>
                    <a:pt x="18784" y="365556"/>
                    <a:pt x="16333" y="370128"/>
                  </a:cubicBezTo>
                  <a:cubicBezTo>
                    <a:pt x="17040" y="370741"/>
                    <a:pt x="17770" y="371377"/>
                    <a:pt x="18478" y="371990"/>
                  </a:cubicBezTo>
                  <a:cubicBezTo>
                    <a:pt x="22225" y="369515"/>
                    <a:pt x="26302" y="367418"/>
                    <a:pt x="29696" y="364542"/>
                  </a:cubicBezTo>
                  <a:cubicBezTo>
                    <a:pt x="58308" y="340126"/>
                    <a:pt x="86731" y="315450"/>
                    <a:pt x="115367" y="291057"/>
                  </a:cubicBezTo>
                  <a:cubicBezTo>
                    <a:pt x="138346" y="271495"/>
                    <a:pt x="161537" y="252122"/>
                    <a:pt x="184775" y="232843"/>
                  </a:cubicBezTo>
                  <a:cubicBezTo>
                    <a:pt x="189701" y="228742"/>
                    <a:pt x="196041" y="225348"/>
                    <a:pt x="201273" y="231288"/>
                  </a:cubicBezTo>
                  <a:cubicBezTo>
                    <a:pt x="205892" y="236520"/>
                    <a:pt x="201815" y="242506"/>
                    <a:pt x="198185" y="246560"/>
                  </a:cubicBezTo>
                  <a:cubicBezTo>
                    <a:pt x="188452" y="257378"/>
                    <a:pt x="178977" y="268761"/>
                    <a:pt x="167688" y="277788"/>
                  </a:cubicBezTo>
                  <a:cubicBezTo>
                    <a:pt x="128188" y="309416"/>
                    <a:pt x="89984" y="342459"/>
                    <a:pt x="55503" y="379508"/>
                  </a:cubicBezTo>
                  <a:cubicBezTo>
                    <a:pt x="38346" y="397962"/>
                    <a:pt x="22626" y="417760"/>
                    <a:pt x="6599" y="437251"/>
                  </a:cubicBezTo>
                  <a:cubicBezTo>
                    <a:pt x="3559" y="440951"/>
                    <a:pt x="2168" y="446018"/>
                    <a:pt x="0" y="450472"/>
                  </a:cubicBezTo>
                  <a:cubicBezTo>
                    <a:pt x="660" y="451062"/>
                    <a:pt x="1343" y="451674"/>
                    <a:pt x="2003" y="452263"/>
                  </a:cubicBezTo>
                  <a:cubicBezTo>
                    <a:pt x="5468" y="450590"/>
                    <a:pt x="9144" y="449247"/>
                    <a:pt x="12020" y="446890"/>
                  </a:cubicBezTo>
                  <a:close/>
                  <a:moveTo>
                    <a:pt x="522508" y="114248"/>
                  </a:moveTo>
                  <a:cubicBezTo>
                    <a:pt x="571342" y="111042"/>
                    <a:pt x="620198" y="107366"/>
                    <a:pt x="669103" y="105905"/>
                  </a:cubicBezTo>
                  <a:cubicBezTo>
                    <a:pt x="702428" y="104915"/>
                    <a:pt x="735966" y="106022"/>
                    <a:pt x="769197" y="108662"/>
                  </a:cubicBezTo>
                  <a:cubicBezTo>
                    <a:pt x="788429" y="110194"/>
                    <a:pt x="807354" y="116204"/>
                    <a:pt x="826232" y="120988"/>
                  </a:cubicBezTo>
                  <a:cubicBezTo>
                    <a:pt x="842447" y="125089"/>
                    <a:pt x="858403" y="130180"/>
                    <a:pt x="874406" y="135035"/>
                  </a:cubicBezTo>
                  <a:cubicBezTo>
                    <a:pt x="877187" y="135883"/>
                    <a:pt x="879803" y="137486"/>
                    <a:pt x="882325" y="138994"/>
                  </a:cubicBezTo>
                  <a:cubicBezTo>
                    <a:pt x="892435" y="145004"/>
                    <a:pt x="893449" y="150944"/>
                    <a:pt x="886166" y="160088"/>
                  </a:cubicBezTo>
                  <a:cubicBezTo>
                    <a:pt x="879190" y="168879"/>
                    <a:pt x="865733" y="172343"/>
                    <a:pt x="856918" y="161879"/>
                  </a:cubicBezTo>
                  <a:cubicBezTo>
                    <a:pt x="848622" y="152051"/>
                    <a:pt x="835165" y="150236"/>
                    <a:pt x="823145" y="148540"/>
                  </a:cubicBezTo>
                  <a:cubicBezTo>
                    <a:pt x="786520" y="143355"/>
                    <a:pt x="749824" y="137392"/>
                    <a:pt x="712963" y="135294"/>
                  </a:cubicBezTo>
                  <a:cubicBezTo>
                    <a:pt x="656659" y="132089"/>
                    <a:pt x="600189" y="131971"/>
                    <a:pt x="543790" y="130251"/>
                  </a:cubicBezTo>
                  <a:cubicBezTo>
                    <a:pt x="531959" y="129897"/>
                    <a:pt x="520128" y="128530"/>
                    <a:pt x="508344" y="127281"/>
                  </a:cubicBezTo>
                  <a:cubicBezTo>
                    <a:pt x="505091" y="126927"/>
                    <a:pt x="501980" y="125348"/>
                    <a:pt x="497243" y="123840"/>
                  </a:cubicBezTo>
                  <a:cubicBezTo>
                    <a:pt x="505233" y="115450"/>
                    <a:pt x="514212" y="114790"/>
                    <a:pt x="522508" y="114248"/>
                  </a:cubicBezTo>
                  <a:close/>
                  <a:moveTo>
                    <a:pt x="214188" y="222379"/>
                  </a:moveTo>
                  <a:cubicBezTo>
                    <a:pt x="222956" y="215615"/>
                    <a:pt x="231652" y="208544"/>
                    <a:pt x="241150" y="202959"/>
                  </a:cubicBezTo>
                  <a:cubicBezTo>
                    <a:pt x="275631" y="182690"/>
                    <a:pt x="311242" y="164707"/>
                    <a:pt x="349847" y="153489"/>
                  </a:cubicBezTo>
                  <a:cubicBezTo>
                    <a:pt x="356281" y="151627"/>
                    <a:pt x="363210" y="151415"/>
                    <a:pt x="369927" y="150449"/>
                  </a:cubicBezTo>
                  <a:cubicBezTo>
                    <a:pt x="370399" y="151344"/>
                    <a:pt x="370870" y="152216"/>
                    <a:pt x="371365" y="153112"/>
                  </a:cubicBezTo>
                  <a:cubicBezTo>
                    <a:pt x="367806" y="156435"/>
                    <a:pt x="364648" y="160465"/>
                    <a:pt x="360571" y="162963"/>
                  </a:cubicBezTo>
                  <a:cubicBezTo>
                    <a:pt x="344803" y="172626"/>
                    <a:pt x="329083" y="182431"/>
                    <a:pt x="312751" y="191033"/>
                  </a:cubicBezTo>
                  <a:cubicBezTo>
                    <a:pt x="283550" y="206447"/>
                    <a:pt x="253854" y="220894"/>
                    <a:pt x="222036" y="230345"/>
                  </a:cubicBezTo>
                  <a:cubicBezTo>
                    <a:pt x="218407" y="231429"/>
                    <a:pt x="214518" y="231618"/>
                    <a:pt x="210747" y="232207"/>
                  </a:cubicBezTo>
                  <a:cubicBezTo>
                    <a:pt x="210205" y="231382"/>
                    <a:pt x="209640" y="230581"/>
                    <a:pt x="209098" y="229756"/>
                  </a:cubicBezTo>
                  <a:cubicBezTo>
                    <a:pt x="210771" y="227234"/>
                    <a:pt x="211949" y="224123"/>
                    <a:pt x="214188" y="222379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8">
              <a:extLst>
                <a:ext uri="{FF2B5EF4-FFF2-40B4-BE49-F238E27FC236}">
                  <a16:creationId xmlns:a16="http://schemas.microsoft.com/office/drawing/2014/main" xmlns="" id="{BD5BA476-51D0-4350-B8AD-0FEE39E1C5BC}"/>
                </a:ext>
              </a:extLst>
            </p:cNvPr>
            <p:cNvSpPr/>
            <p:nvPr/>
          </p:nvSpPr>
          <p:spPr>
            <a:xfrm>
              <a:off x="169229" y="2355877"/>
              <a:ext cx="1154991" cy="545553"/>
            </a:xfrm>
            <a:custGeom>
              <a:avLst/>
              <a:gdLst>
                <a:gd name="connsiteX0" fmla="*/ 21541 w 1154991"/>
                <a:gd name="connsiteY0" fmla="*/ 418383 h 545553"/>
                <a:gd name="connsiteX1" fmla="*/ 33584 w 1154991"/>
                <a:gd name="connsiteY1" fmla="*/ 405138 h 545553"/>
                <a:gd name="connsiteX2" fmla="*/ 45227 w 1154991"/>
                <a:gd name="connsiteY2" fmla="*/ 403488 h 545553"/>
                <a:gd name="connsiteX3" fmla="*/ 59415 w 1154991"/>
                <a:gd name="connsiteY3" fmla="*/ 387627 h 545553"/>
                <a:gd name="connsiteX4" fmla="*/ 64906 w 1154991"/>
                <a:gd name="connsiteY4" fmla="*/ 368890 h 545553"/>
                <a:gd name="connsiteX5" fmla="*/ 108625 w 1154991"/>
                <a:gd name="connsiteY5" fmla="*/ 320999 h 545553"/>
                <a:gd name="connsiteX6" fmla="*/ 119090 w 1154991"/>
                <a:gd name="connsiteY6" fmla="*/ 315697 h 545553"/>
                <a:gd name="connsiteX7" fmla="*/ 127456 w 1154991"/>
                <a:gd name="connsiteY7" fmla="*/ 316851 h 545553"/>
                <a:gd name="connsiteX8" fmla="*/ 126796 w 1154991"/>
                <a:gd name="connsiteY8" fmla="*/ 325289 h 545553"/>
                <a:gd name="connsiteX9" fmla="*/ 111713 w 1154991"/>
                <a:gd name="connsiteY9" fmla="*/ 338204 h 545553"/>
                <a:gd name="connsiteX10" fmla="*/ 89441 w 1154991"/>
                <a:gd name="connsiteY10" fmla="*/ 368254 h 545553"/>
                <a:gd name="connsiteX11" fmla="*/ 71387 w 1154991"/>
                <a:gd name="connsiteY11" fmla="*/ 407259 h 545553"/>
                <a:gd name="connsiteX12" fmla="*/ 11147 w 1154991"/>
                <a:gd name="connsiteY12" fmla="*/ 516993 h 545553"/>
                <a:gd name="connsiteX13" fmla="*/ 8884 w 1154991"/>
                <a:gd name="connsiteY13" fmla="*/ 534410 h 545553"/>
                <a:gd name="connsiteX14" fmla="*/ 15036 w 1154991"/>
                <a:gd name="connsiteY14" fmla="*/ 545487 h 545553"/>
                <a:gd name="connsiteX15" fmla="*/ 27008 w 1154991"/>
                <a:gd name="connsiteY15" fmla="*/ 539548 h 545553"/>
                <a:gd name="connsiteX16" fmla="*/ 34668 w 1154991"/>
                <a:gd name="connsiteY16" fmla="*/ 521447 h 545553"/>
                <a:gd name="connsiteX17" fmla="*/ 47395 w 1154991"/>
                <a:gd name="connsiteY17" fmla="*/ 483055 h 545553"/>
                <a:gd name="connsiteX18" fmla="*/ 130827 w 1154991"/>
                <a:gd name="connsiteY18" fmla="*/ 357931 h 545553"/>
                <a:gd name="connsiteX19" fmla="*/ 210723 w 1154991"/>
                <a:gd name="connsiteY19" fmla="*/ 271223 h 545553"/>
                <a:gd name="connsiteX20" fmla="*/ 401296 w 1154991"/>
                <a:gd name="connsiteY20" fmla="*/ 148668 h 545553"/>
                <a:gd name="connsiteX21" fmla="*/ 440631 w 1154991"/>
                <a:gd name="connsiteY21" fmla="*/ 133797 h 545553"/>
                <a:gd name="connsiteX22" fmla="*/ 451614 w 1154991"/>
                <a:gd name="connsiteY22" fmla="*/ 137332 h 545553"/>
                <a:gd name="connsiteX23" fmla="*/ 451850 w 1154991"/>
                <a:gd name="connsiteY23" fmla="*/ 148810 h 545553"/>
                <a:gd name="connsiteX24" fmla="*/ 437355 w 1154991"/>
                <a:gd name="connsiteY24" fmla="*/ 160170 h 545553"/>
                <a:gd name="connsiteX25" fmla="*/ 405986 w 1154991"/>
                <a:gd name="connsiteY25" fmla="*/ 170752 h 545553"/>
                <a:gd name="connsiteX26" fmla="*/ 377893 w 1154991"/>
                <a:gd name="connsiteY26" fmla="*/ 185671 h 545553"/>
                <a:gd name="connsiteX27" fmla="*/ 293188 w 1154991"/>
                <a:gd name="connsiteY27" fmla="*/ 243059 h 545553"/>
                <a:gd name="connsiteX28" fmla="*/ 281145 w 1154991"/>
                <a:gd name="connsiteY28" fmla="*/ 249140 h 545553"/>
                <a:gd name="connsiteX29" fmla="*/ 268654 w 1154991"/>
                <a:gd name="connsiteY29" fmla="*/ 253618 h 545553"/>
                <a:gd name="connsiteX30" fmla="*/ 112679 w 1154991"/>
                <a:gd name="connsiteY30" fmla="*/ 412751 h 545553"/>
                <a:gd name="connsiteX31" fmla="*/ 85882 w 1154991"/>
                <a:gd name="connsiteY31" fmla="*/ 448197 h 545553"/>
                <a:gd name="connsiteX32" fmla="*/ 83714 w 1154991"/>
                <a:gd name="connsiteY32" fmla="*/ 456965 h 545553"/>
                <a:gd name="connsiteX33" fmla="*/ 83478 w 1154991"/>
                <a:gd name="connsiteY33" fmla="*/ 465873 h 545553"/>
                <a:gd name="connsiteX34" fmla="*/ 73674 w 1154991"/>
                <a:gd name="connsiteY34" fmla="*/ 480674 h 545553"/>
                <a:gd name="connsiteX35" fmla="*/ 65778 w 1154991"/>
                <a:gd name="connsiteY35" fmla="*/ 498798 h 545553"/>
                <a:gd name="connsiteX36" fmla="*/ 69125 w 1154991"/>
                <a:gd name="connsiteY36" fmla="*/ 508438 h 545553"/>
                <a:gd name="connsiteX37" fmla="*/ 78576 w 1154991"/>
                <a:gd name="connsiteY37" fmla="*/ 508155 h 545553"/>
                <a:gd name="connsiteX38" fmla="*/ 90548 w 1154991"/>
                <a:gd name="connsiteY38" fmla="*/ 496347 h 545553"/>
                <a:gd name="connsiteX39" fmla="*/ 114635 w 1154991"/>
                <a:gd name="connsiteY39" fmla="*/ 496017 h 545553"/>
                <a:gd name="connsiteX40" fmla="*/ 115554 w 1154991"/>
                <a:gd name="connsiteY40" fmla="*/ 497196 h 545553"/>
                <a:gd name="connsiteX41" fmla="*/ 129035 w 1154991"/>
                <a:gd name="connsiteY41" fmla="*/ 497573 h 545553"/>
                <a:gd name="connsiteX42" fmla="*/ 134503 w 1154991"/>
                <a:gd name="connsiteY42" fmla="*/ 489677 h 545553"/>
                <a:gd name="connsiteX43" fmla="*/ 153829 w 1154991"/>
                <a:gd name="connsiteY43" fmla="*/ 444049 h 545553"/>
                <a:gd name="connsiteX44" fmla="*/ 155620 w 1154991"/>
                <a:gd name="connsiteY44" fmla="*/ 433844 h 545553"/>
                <a:gd name="connsiteX45" fmla="*/ 118335 w 1154991"/>
                <a:gd name="connsiteY45" fmla="*/ 477398 h 545553"/>
                <a:gd name="connsiteX46" fmla="*/ 117275 w 1154991"/>
                <a:gd name="connsiteY46" fmla="*/ 466533 h 545553"/>
                <a:gd name="connsiteX47" fmla="*/ 133160 w 1154991"/>
                <a:gd name="connsiteY47" fmla="*/ 418266 h 545553"/>
                <a:gd name="connsiteX48" fmla="*/ 181357 w 1154991"/>
                <a:gd name="connsiteY48" fmla="*/ 358355 h 545553"/>
                <a:gd name="connsiteX49" fmla="*/ 372920 w 1154991"/>
                <a:gd name="connsiteY49" fmla="*/ 208815 h 545553"/>
                <a:gd name="connsiteX50" fmla="*/ 460523 w 1154991"/>
                <a:gd name="connsiteY50" fmla="*/ 167759 h 545553"/>
                <a:gd name="connsiteX51" fmla="*/ 482300 w 1154991"/>
                <a:gd name="connsiteY51" fmla="*/ 160759 h 545553"/>
                <a:gd name="connsiteX52" fmla="*/ 483290 w 1154991"/>
                <a:gd name="connsiteY52" fmla="*/ 149234 h 545553"/>
                <a:gd name="connsiteX53" fmla="*/ 472166 w 1154991"/>
                <a:gd name="connsiteY53" fmla="*/ 140608 h 545553"/>
                <a:gd name="connsiteX54" fmla="*/ 469927 w 1154991"/>
                <a:gd name="connsiteY54" fmla="*/ 126585 h 545553"/>
                <a:gd name="connsiteX55" fmla="*/ 502451 w 1154991"/>
                <a:gd name="connsiteY55" fmla="*/ 121306 h 545553"/>
                <a:gd name="connsiteX56" fmla="*/ 513104 w 1154991"/>
                <a:gd name="connsiteY56" fmla="*/ 132689 h 545553"/>
                <a:gd name="connsiteX57" fmla="*/ 528494 w 1154991"/>
                <a:gd name="connsiteY57" fmla="*/ 144096 h 545553"/>
                <a:gd name="connsiteX58" fmla="*/ 546641 w 1154991"/>
                <a:gd name="connsiteY58" fmla="*/ 133962 h 545553"/>
                <a:gd name="connsiteX59" fmla="*/ 567146 w 1154991"/>
                <a:gd name="connsiteY59" fmla="*/ 110582 h 545553"/>
                <a:gd name="connsiteX60" fmla="*/ 610181 w 1154991"/>
                <a:gd name="connsiteY60" fmla="*/ 103912 h 545553"/>
                <a:gd name="connsiteX61" fmla="*/ 669503 w 1154991"/>
                <a:gd name="connsiteY61" fmla="*/ 105374 h 545553"/>
                <a:gd name="connsiteX62" fmla="*/ 695970 w 1154991"/>
                <a:gd name="connsiteY62" fmla="*/ 95051 h 545553"/>
                <a:gd name="connsiteX63" fmla="*/ 700919 w 1154991"/>
                <a:gd name="connsiteY63" fmla="*/ 79496 h 545553"/>
                <a:gd name="connsiteX64" fmla="*/ 687179 w 1154991"/>
                <a:gd name="connsiteY64" fmla="*/ 76290 h 545553"/>
                <a:gd name="connsiteX65" fmla="*/ 639594 w 1154991"/>
                <a:gd name="connsiteY65" fmla="*/ 83219 h 545553"/>
                <a:gd name="connsiteX66" fmla="*/ 586943 w 1154991"/>
                <a:gd name="connsiteY66" fmla="*/ 91327 h 545553"/>
                <a:gd name="connsiteX67" fmla="*/ 575489 w 1154991"/>
                <a:gd name="connsiteY67" fmla="*/ 85741 h 545553"/>
                <a:gd name="connsiteX68" fmla="*/ 580886 w 1154991"/>
                <a:gd name="connsiteY68" fmla="*/ 70280 h 545553"/>
                <a:gd name="connsiteX69" fmla="*/ 594838 w 1154991"/>
                <a:gd name="connsiteY69" fmla="*/ 66227 h 545553"/>
                <a:gd name="connsiteX70" fmla="*/ 615413 w 1154991"/>
                <a:gd name="connsiteY70" fmla="*/ 49540 h 545553"/>
                <a:gd name="connsiteX71" fmla="*/ 626490 w 1154991"/>
                <a:gd name="connsiteY71" fmla="*/ 44497 h 545553"/>
                <a:gd name="connsiteX72" fmla="*/ 671553 w 1154991"/>
                <a:gd name="connsiteY72" fmla="*/ 55527 h 545553"/>
                <a:gd name="connsiteX73" fmla="*/ 744261 w 1154991"/>
                <a:gd name="connsiteY73" fmla="*/ 65284 h 545553"/>
                <a:gd name="connsiteX74" fmla="*/ 903417 w 1154991"/>
                <a:gd name="connsiteY74" fmla="*/ 107801 h 545553"/>
                <a:gd name="connsiteX75" fmla="*/ 1090361 w 1154991"/>
                <a:gd name="connsiteY75" fmla="*/ 202875 h 545553"/>
                <a:gd name="connsiteX76" fmla="*/ 1115626 w 1154991"/>
                <a:gd name="connsiteY76" fmla="*/ 216592 h 545553"/>
                <a:gd name="connsiteX77" fmla="*/ 1139171 w 1154991"/>
                <a:gd name="connsiteY77" fmla="*/ 211124 h 545553"/>
                <a:gd name="connsiteX78" fmla="*/ 1152793 w 1154991"/>
                <a:gd name="connsiteY78" fmla="*/ 190950 h 545553"/>
                <a:gd name="connsiteX79" fmla="*/ 1151379 w 1154991"/>
                <a:gd name="connsiteY79" fmla="*/ 174287 h 545553"/>
                <a:gd name="connsiteX80" fmla="*/ 1121070 w 1154991"/>
                <a:gd name="connsiteY80" fmla="*/ 141881 h 545553"/>
                <a:gd name="connsiteX81" fmla="*/ 1085341 w 1154991"/>
                <a:gd name="connsiteY81" fmla="*/ 120151 h 545553"/>
                <a:gd name="connsiteX82" fmla="*/ 1079732 w 1154991"/>
                <a:gd name="connsiteY82" fmla="*/ 109074 h 545553"/>
                <a:gd name="connsiteX83" fmla="*/ 1102357 w 1154991"/>
                <a:gd name="connsiteY83" fmla="*/ 100306 h 545553"/>
                <a:gd name="connsiteX84" fmla="*/ 1112751 w 1154991"/>
                <a:gd name="connsiteY84" fmla="*/ 99269 h 545553"/>
                <a:gd name="connsiteX85" fmla="*/ 1110771 w 1154991"/>
                <a:gd name="connsiteY85" fmla="*/ 88381 h 545553"/>
                <a:gd name="connsiteX86" fmla="*/ 1101862 w 1154991"/>
                <a:gd name="connsiteY86" fmla="*/ 80556 h 545553"/>
                <a:gd name="connsiteX87" fmla="*/ 992670 w 1154991"/>
                <a:gd name="connsiteY87" fmla="*/ 26774 h 545553"/>
                <a:gd name="connsiteX88" fmla="*/ 980603 w 1154991"/>
                <a:gd name="connsiteY88" fmla="*/ 25171 h 545553"/>
                <a:gd name="connsiteX89" fmla="*/ 979307 w 1154991"/>
                <a:gd name="connsiteY89" fmla="*/ 27433 h 545553"/>
                <a:gd name="connsiteX90" fmla="*/ 989159 w 1154991"/>
                <a:gd name="connsiteY90" fmla="*/ 36413 h 545553"/>
                <a:gd name="connsiteX91" fmla="*/ 1041197 w 1154991"/>
                <a:gd name="connsiteY91" fmla="*/ 64695 h 545553"/>
                <a:gd name="connsiteX92" fmla="*/ 1072143 w 1154991"/>
                <a:gd name="connsiteY92" fmla="*/ 84822 h 545553"/>
                <a:gd name="connsiteX93" fmla="*/ 1077163 w 1154991"/>
                <a:gd name="connsiteY93" fmla="*/ 94839 h 545553"/>
                <a:gd name="connsiteX94" fmla="*/ 1066604 w 1154991"/>
                <a:gd name="connsiteY94" fmla="*/ 98562 h 545553"/>
                <a:gd name="connsiteX95" fmla="*/ 1029837 w 1154991"/>
                <a:gd name="connsiteY95" fmla="*/ 88428 h 545553"/>
                <a:gd name="connsiteX96" fmla="*/ 964577 w 1154991"/>
                <a:gd name="connsiteY96" fmla="*/ 65402 h 545553"/>
                <a:gd name="connsiteX97" fmla="*/ 952793 w 1154991"/>
                <a:gd name="connsiteY97" fmla="*/ 55715 h 545553"/>
                <a:gd name="connsiteX98" fmla="*/ 938746 w 1154991"/>
                <a:gd name="connsiteY98" fmla="*/ 42517 h 545553"/>
                <a:gd name="connsiteX99" fmla="*/ 919821 w 1154991"/>
                <a:gd name="connsiteY99" fmla="*/ 39005 h 545553"/>
                <a:gd name="connsiteX100" fmla="*/ 736955 w 1154991"/>
                <a:gd name="connsiteY100" fmla="*/ 2852 h 545553"/>
                <a:gd name="connsiteX101" fmla="*/ 697572 w 1154991"/>
                <a:gd name="connsiteY101" fmla="*/ 0 h 545553"/>
                <a:gd name="connsiteX102" fmla="*/ 696865 w 1154991"/>
                <a:gd name="connsiteY102" fmla="*/ 3040 h 545553"/>
                <a:gd name="connsiteX103" fmla="*/ 713339 w 1154991"/>
                <a:gd name="connsiteY103" fmla="*/ 9427 h 545553"/>
                <a:gd name="connsiteX104" fmla="*/ 806599 w 1154991"/>
                <a:gd name="connsiteY104" fmla="*/ 32736 h 545553"/>
                <a:gd name="connsiteX105" fmla="*/ 1068112 w 1154991"/>
                <a:gd name="connsiteY105" fmla="*/ 133161 h 545553"/>
                <a:gd name="connsiteX106" fmla="*/ 1126232 w 1154991"/>
                <a:gd name="connsiteY106" fmla="*/ 167170 h 545553"/>
                <a:gd name="connsiteX107" fmla="*/ 1140820 w 1154991"/>
                <a:gd name="connsiteY107" fmla="*/ 186095 h 545553"/>
                <a:gd name="connsiteX108" fmla="*/ 1133773 w 1154991"/>
                <a:gd name="connsiteY108" fmla="*/ 195569 h 545553"/>
                <a:gd name="connsiteX109" fmla="*/ 1122343 w 1154991"/>
                <a:gd name="connsiteY109" fmla="*/ 192906 h 545553"/>
                <a:gd name="connsiteX110" fmla="*/ 1066250 w 1154991"/>
                <a:gd name="connsiteY110" fmla="*/ 162880 h 545553"/>
                <a:gd name="connsiteX111" fmla="*/ 954348 w 1154991"/>
                <a:gd name="connsiteY111" fmla="*/ 100495 h 545553"/>
                <a:gd name="connsiteX112" fmla="*/ 804902 w 1154991"/>
                <a:gd name="connsiteY112" fmla="*/ 58873 h 545553"/>
                <a:gd name="connsiteX113" fmla="*/ 672142 w 1154991"/>
                <a:gd name="connsiteY113" fmla="*/ 36248 h 545553"/>
                <a:gd name="connsiteX114" fmla="*/ 558237 w 1154991"/>
                <a:gd name="connsiteY114" fmla="*/ 29060 h 545553"/>
                <a:gd name="connsiteX115" fmla="*/ 535753 w 1154991"/>
                <a:gd name="connsiteY115" fmla="*/ 33019 h 545553"/>
                <a:gd name="connsiteX116" fmla="*/ 527433 w 1154991"/>
                <a:gd name="connsiteY116" fmla="*/ 42069 h 545553"/>
                <a:gd name="connsiteX117" fmla="*/ 537874 w 1154991"/>
                <a:gd name="connsiteY117" fmla="*/ 46477 h 545553"/>
                <a:gd name="connsiteX118" fmla="*/ 576785 w 1154991"/>
                <a:gd name="connsiteY118" fmla="*/ 41716 h 545553"/>
                <a:gd name="connsiteX119" fmla="*/ 600330 w 1154991"/>
                <a:gd name="connsiteY119" fmla="*/ 41574 h 545553"/>
                <a:gd name="connsiteX120" fmla="*/ 596040 w 1154991"/>
                <a:gd name="connsiteY120" fmla="*/ 47301 h 545553"/>
                <a:gd name="connsiteX121" fmla="*/ 568984 w 1154991"/>
                <a:gd name="connsiteY121" fmla="*/ 57059 h 545553"/>
                <a:gd name="connsiteX122" fmla="*/ 491256 w 1154991"/>
                <a:gd name="connsiteY122" fmla="*/ 75348 h 545553"/>
                <a:gd name="connsiteX123" fmla="*/ 430662 w 1154991"/>
                <a:gd name="connsiteY123" fmla="*/ 96701 h 545553"/>
                <a:gd name="connsiteX124" fmla="*/ 420150 w 1154991"/>
                <a:gd name="connsiteY124" fmla="*/ 110724 h 545553"/>
                <a:gd name="connsiteX125" fmla="*/ 414824 w 1154991"/>
                <a:gd name="connsiteY125" fmla="*/ 119090 h 545553"/>
                <a:gd name="connsiteX126" fmla="*/ 397336 w 1154991"/>
                <a:gd name="connsiteY126" fmla="*/ 131511 h 545553"/>
                <a:gd name="connsiteX127" fmla="*/ 301414 w 1154991"/>
                <a:gd name="connsiteY127" fmla="*/ 161513 h 545553"/>
                <a:gd name="connsiteX128" fmla="*/ 277845 w 1154991"/>
                <a:gd name="connsiteY128" fmla="*/ 175536 h 545553"/>
                <a:gd name="connsiteX129" fmla="*/ 268842 w 1154991"/>
                <a:gd name="connsiteY129" fmla="*/ 193047 h 545553"/>
                <a:gd name="connsiteX130" fmla="*/ 178081 w 1154991"/>
                <a:gd name="connsiteY130" fmla="*/ 278270 h 545553"/>
                <a:gd name="connsiteX131" fmla="*/ 144001 w 1154991"/>
                <a:gd name="connsiteY131" fmla="*/ 300589 h 545553"/>
                <a:gd name="connsiteX132" fmla="*/ 132429 w 1154991"/>
                <a:gd name="connsiteY132" fmla="*/ 302239 h 545553"/>
                <a:gd name="connsiteX133" fmla="*/ 134904 w 1154991"/>
                <a:gd name="connsiteY133" fmla="*/ 290172 h 545553"/>
                <a:gd name="connsiteX134" fmla="*/ 153099 w 1154991"/>
                <a:gd name="connsiteY134" fmla="*/ 269833 h 545553"/>
                <a:gd name="connsiteX135" fmla="*/ 220645 w 1154991"/>
                <a:gd name="connsiteY135" fmla="*/ 210559 h 545553"/>
                <a:gd name="connsiteX136" fmla="*/ 285599 w 1154991"/>
                <a:gd name="connsiteY136" fmla="*/ 142258 h 545553"/>
                <a:gd name="connsiteX137" fmla="*/ 290949 w 1154991"/>
                <a:gd name="connsiteY137" fmla="*/ 130521 h 545553"/>
                <a:gd name="connsiteX138" fmla="*/ 288263 w 1154991"/>
                <a:gd name="connsiteY138" fmla="*/ 122060 h 545553"/>
                <a:gd name="connsiteX139" fmla="*/ 279613 w 1154991"/>
                <a:gd name="connsiteY139" fmla="*/ 123757 h 545553"/>
                <a:gd name="connsiteX140" fmla="*/ 261913 w 1154991"/>
                <a:gd name="connsiteY140" fmla="*/ 138393 h 545553"/>
                <a:gd name="connsiteX141" fmla="*/ 244166 w 1154991"/>
                <a:gd name="connsiteY141" fmla="*/ 152934 h 545553"/>
                <a:gd name="connsiteX142" fmla="*/ 226160 w 1154991"/>
                <a:gd name="connsiteY142" fmla="*/ 153194 h 545553"/>
                <a:gd name="connsiteX143" fmla="*/ 198161 w 1154991"/>
                <a:gd name="connsiteY143" fmla="*/ 153759 h 545553"/>
                <a:gd name="connsiteX144" fmla="*/ 137921 w 1154991"/>
                <a:gd name="connsiteY144" fmla="*/ 205350 h 545553"/>
                <a:gd name="connsiteX145" fmla="*/ 29860 w 1154991"/>
                <a:gd name="connsiteY145" fmla="*/ 307353 h 545553"/>
                <a:gd name="connsiteX146" fmla="*/ 4642 w 1154991"/>
                <a:gd name="connsiteY146" fmla="*/ 325548 h 545553"/>
                <a:gd name="connsiteX147" fmla="*/ 5231 w 1154991"/>
                <a:gd name="connsiteY147" fmla="*/ 336790 h 545553"/>
                <a:gd name="connsiteX148" fmla="*/ 24157 w 1154991"/>
                <a:gd name="connsiteY148" fmla="*/ 336932 h 545553"/>
                <a:gd name="connsiteX149" fmla="*/ 49021 w 1154991"/>
                <a:gd name="connsiteY149" fmla="*/ 319585 h 545553"/>
                <a:gd name="connsiteX150" fmla="*/ 120598 w 1154991"/>
                <a:gd name="connsiteY150" fmla="*/ 248339 h 545553"/>
                <a:gd name="connsiteX151" fmla="*/ 185929 w 1154991"/>
                <a:gd name="connsiteY151" fmla="*/ 189017 h 545553"/>
                <a:gd name="connsiteX152" fmla="*/ 207070 w 1154991"/>
                <a:gd name="connsiteY152" fmla="*/ 185765 h 545553"/>
                <a:gd name="connsiteX153" fmla="*/ 208531 w 1154991"/>
                <a:gd name="connsiteY153" fmla="*/ 184021 h 545553"/>
                <a:gd name="connsiteX154" fmla="*/ 203134 w 1154991"/>
                <a:gd name="connsiteY154" fmla="*/ 171530 h 545553"/>
                <a:gd name="connsiteX155" fmla="*/ 206151 w 1154991"/>
                <a:gd name="connsiteY155" fmla="*/ 161702 h 545553"/>
                <a:gd name="connsiteX156" fmla="*/ 220739 w 1154991"/>
                <a:gd name="connsiteY156" fmla="*/ 163705 h 545553"/>
                <a:gd name="connsiteX157" fmla="*/ 219726 w 1154991"/>
                <a:gd name="connsiteY157" fmla="*/ 174664 h 545553"/>
                <a:gd name="connsiteX158" fmla="*/ 214777 w 1154991"/>
                <a:gd name="connsiteY158" fmla="*/ 181970 h 545553"/>
                <a:gd name="connsiteX159" fmla="*/ 167923 w 1154991"/>
                <a:gd name="connsiteY159" fmla="*/ 231699 h 545553"/>
                <a:gd name="connsiteX160" fmla="*/ 39028 w 1154991"/>
                <a:gd name="connsiteY160" fmla="*/ 368372 h 545553"/>
                <a:gd name="connsiteX161" fmla="*/ 5420 w 1154991"/>
                <a:gd name="connsiteY161" fmla="*/ 417983 h 545553"/>
                <a:gd name="connsiteX162" fmla="*/ 4736 w 1154991"/>
                <a:gd name="connsiteY162" fmla="*/ 429932 h 545553"/>
                <a:gd name="connsiteX163" fmla="*/ 18571 w 1154991"/>
                <a:gd name="connsiteY163" fmla="*/ 424841 h 545553"/>
                <a:gd name="connsiteX164" fmla="*/ 21541 w 1154991"/>
                <a:gd name="connsiteY164" fmla="*/ 418383 h 545553"/>
                <a:gd name="connsiteX165" fmla="*/ 498161 w 1154991"/>
                <a:gd name="connsiteY165" fmla="*/ 87203 h 545553"/>
                <a:gd name="connsiteX166" fmla="*/ 557954 w 1154991"/>
                <a:gd name="connsiteY166" fmla="*/ 84304 h 545553"/>
                <a:gd name="connsiteX167" fmla="*/ 518831 w 1154991"/>
                <a:gd name="connsiteY167" fmla="*/ 104784 h 545553"/>
                <a:gd name="connsiteX168" fmla="*/ 502144 w 1154991"/>
                <a:gd name="connsiteY168" fmla="*/ 104101 h 545553"/>
                <a:gd name="connsiteX169" fmla="*/ 494650 w 1154991"/>
                <a:gd name="connsiteY169" fmla="*/ 95192 h 545553"/>
                <a:gd name="connsiteX170" fmla="*/ 498161 w 1154991"/>
                <a:gd name="connsiteY170" fmla="*/ 87203 h 545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</a:cxnLst>
              <a:rect l="l" t="t" r="r" b="b"/>
              <a:pathLst>
                <a:path w="1154991" h="545553">
                  <a:moveTo>
                    <a:pt x="21541" y="418383"/>
                  </a:moveTo>
                  <a:cubicBezTo>
                    <a:pt x="22083" y="410606"/>
                    <a:pt x="27032" y="407024"/>
                    <a:pt x="33584" y="405138"/>
                  </a:cubicBezTo>
                  <a:cubicBezTo>
                    <a:pt x="37331" y="404077"/>
                    <a:pt x="41338" y="403960"/>
                    <a:pt x="45227" y="403488"/>
                  </a:cubicBezTo>
                  <a:cubicBezTo>
                    <a:pt x="55832" y="402192"/>
                    <a:pt x="58778" y="397950"/>
                    <a:pt x="59415" y="387627"/>
                  </a:cubicBezTo>
                  <a:cubicBezTo>
                    <a:pt x="59792" y="381263"/>
                    <a:pt x="61748" y="374429"/>
                    <a:pt x="64906" y="368890"/>
                  </a:cubicBezTo>
                  <a:cubicBezTo>
                    <a:pt x="75818" y="349729"/>
                    <a:pt x="90831" y="333986"/>
                    <a:pt x="108625" y="320999"/>
                  </a:cubicBezTo>
                  <a:cubicBezTo>
                    <a:pt x="111760" y="318713"/>
                    <a:pt x="115389" y="316686"/>
                    <a:pt x="119090" y="315697"/>
                  </a:cubicBezTo>
                  <a:cubicBezTo>
                    <a:pt x="121729" y="314990"/>
                    <a:pt x="126207" y="315202"/>
                    <a:pt x="127456" y="316851"/>
                  </a:cubicBezTo>
                  <a:cubicBezTo>
                    <a:pt x="128776" y="318619"/>
                    <a:pt x="128399" y="323545"/>
                    <a:pt x="126796" y="325289"/>
                  </a:cubicBezTo>
                  <a:cubicBezTo>
                    <a:pt x="122342" y="330120"/>
                    <a:pt x="117133" y="334433"/>
                    <a:pt x="111713" y="338204"/>
                  </a:cubicBezTo>
                  <a:cubicBezTo>
                    <a:pt x="100824" y="345793"/>
                    <a:pt x="91043" y="354513"/>
                    <a:pt x="89441" y="368254"/>
                  </a:cubicBezTo>
                  <a:cubicBezTo>
                    <a:pt x="87673" y="383502"/>
                    <a:pt x="80791" y="395781"/>
                    <a:pt x="71387" y="407259"/>
                  </a:cubicBezTo>
                  <a:cubicBezTo>
                    <a:pt x="44496" y="440090"/>
                    <a:pt x="23921" y="476456"/>
                    <a:pt x="11147" y="516993"/>
                  </a:cubicBezTo>
                  <a:cubicBezTo>
                    <a:pt x="9403" y="522532"/>
                    <a:pt x="8366" y="528706"/>
                    <a:pt x="8884" y="534410"/>
                  </a:cubicBezTo>
                  <a:cubicBezTo>
                    <a:pt x="9262" y="538487"/>
                    <a:pt x="12373" y="545086"/>
                    <a:pt x="15036" y="545487"/>
                  </a:cubicBezTo>
                  <a:cubicBezTo>
                    <a:pt x="18760" y="546053"/>
                    <a:pt x="24581" y="542918"/>
                    <a:pt x="27008" y="539548"/>
                  </a:cubicBezTo>
                  <a:cubicBezTo>
                    <a:pt x="30779" y="534316"/>
                    <a:pt x="34150" y="527717"/>
                    <a:pt x="34668" y="521447"/>
                  </a:cubicBezTo>
                  <a:cubicBezTo>
                    <a:pt x="35823" y="507424"/>
                    <a:pt x="41149" y="495098"/>
                    <a:pt x="47395" y="483055"/>
                  </a:cubicBezTo>
                  <a:cubicBezTo>
                    <a:pt x="70586" y="438275"/>
                    <a:pt x="99881" y="397526"/>
                    <a:pt x="130827" y="357931"/>
                  </a:cubicBezTo>
                  <a:cubicBezTo>
                    <a:pt x="155102" y="326868"/>
                    <a:pt x="180037" y="296253"/>
                    <a:pt x="210723" y="271223"/>
                  </a:cubicBezTo>
                  <a:cubicBezTo>
                    <a:pt x="269596" y="223215"/>
                    <a:pt x="333773" y="183267"/>
                    <a:pt x="401296" y="148668"/>
                  </a:cubicBezTo>
                  <a:cubicBezTo>
                    <a:pt x="413716" y="142305"/>
                    <a:pt x="427268" y="138039"/>
                    <a:pt x="440631" y="133797"/>
                  </a:cubicBezTo>
                  <a:cubicBezTo>
                    <a:pt x="443766" y="132807"/>
                    <a:pt x="449634" y="134740"/>
                    <a:pt x="451614" y="137332"/>
                  </a:cubicBezTo>
                  <a:cubicBezTo>
                    <a:pt x="453523" y="139830"/>
                    <a:pt x="453122" y="145322"/>
                    <a:pt x="451850" y="148810"/>
                  </a:cubicBezTo>
                  <a:cubicBezTo>
                    <a:pt x="449516" y="155173"/>
                    <a:pt x="444049" y="158308"/>
                    <a:pt x="437355" y="160170"/>
                  </a:cubicBezTo>
                  <a:cubicBezTo>
                    <a:pt x="426726" y="163116"/>
                    <a:pt x="416120" y="166439"/>
                    <a:pt x="405986" y="170752"/>
                  </a:cubicBezTo>
                  <a:cubicBezTo>
                    <a:pt x="396252" y="174900"/>
                    <a:pt x="386684" y="179826"/>
                    <a:pt x="377893" y="185671"/>
                  </a:cubicBezTo>
                  <a:cubicBezTo>
                    <a:pt x="349469" y="204502"/>
                    <a:pt x="321447" y="223969"/>
                    <a:pt x="293188" y="243059"/>
                  </a:cubicBezTo>
                  <a:cubicBezTo>
                    <a:pt x="289370" y="245652"/>
                    <a:pt x="284115" y="250177"/>
                    <a:pt x="281145" y="249140"/>
                  </a:cubicBezTo>
                  <a:cubicBezTo>
                    <a:pt x="274758" y="246948"/>
                    <a:pt x="272024" y="250554"/>
                    <a:pt x="268654" y="253618"/>
                  </a:cubicBezTo>
                  <a:cubicBezTo>
                    <a:pt x="213410" y="303488"/>
                    <a:pt x="161913" y="357035"/>
                    <a:pt x="112679" y="412751"/>
                  </a:cubicBezTo>
                  <a:cubicBezTo>
                    <a:pt x="102898" y="423828"/>
                    <a:pt x="94531" y="436177"/>
                    <a:pt x="85882" y="448197"/>
                  </a:cubicBezTo>
                  <a:cubicBezTo>
                    <a:pt x="84232" y="450483"/>
                    <a:pt x="84044" y="453971"/>
                    <a:pt x="83714" y="456965"/>
                  </a:cubicBezTo>
                  <a:cubicBezTo>
                    <a:pt x="83360" y="459934"/>
                    <a:pt x="84704" y="463493"/>
                    <a:pt x="83478" y="465873"/>
                  </a:cubicBezTo>
                  <a:cubicBezTo>
                    <a:pt x="80768" y="471106"/>
                    <a:pt x="76525" y="475513"/>
                    <a:pt x="73674" y="480674"/>
                  </a:cubicBezTo>
                  <a:cubicBezTo>
                    <a:pt x="70492" y="486449"/>
                    <a:pt x="67452" y="492482"/>
                    <a:pt x="65778" y="498798"/>
                  </a:cubicBezTo>
                  <a:cubicBezTo>
                    <a:pt x="65024" y="501650"/>
                    <a:pt x="66815" y="506529"/>
                    <a:pt x="69125" y="508438"/>
                  </a:cubicBezTo>
                  <a:cubicBezTo>
                    <a:pt x="71034" y="509993"/>
                    <a:pt x="76266" y="509734"/>
                    <a:pt x="78576" y="508155"/>
                  </a:cubicBezTo>
                  <a:cubicBezTo>
                    <a:pt x="83124" y="505020"/>
                    <a:pt x="87225" y="500825"/>
                    <a:pt x="90548" y="496347"/>
                  </a:cubicBezTo>
                  <a:cubicBezTo>
                    <a:pt x="101296" y="481876"/>
                    <a:pt x="103393" y="481711"/>
                    <a:pt x="114635" y="496017"/>
                  </a:cubicBezTo>
                  <a:cubicBezTo>
                    <a:pt x="114942" y="496418"/>
                    <a:pt x="115224" y="496819"/>
                    <a:pt x="115554" y="497196"/>
                  </a:cubicBezTo>
                  <a:cubicBezTo>
                    <a:pt x="120386" y="502781"/>
                    <a:pt x="124227" y="502993"/>
                    <a:pt x="129035" y="497573"/>
                  </a:cubicBezTo>
                  <a:cubicBezTo>
                    <a:pt x="131157" y="495192"/>
                    <a:pt x="133231" y="492553"/>
                    <a:pt x="134503" y="489677"/>
                  </a:cubicBezTo>
                  <a:cubicBezTo>
                    <a:pt x="141126" y="474547"/>
                    <a:pt x="147607" y="459345"/>
                    <a:pt x="153829" y="444049"/>
                  </a:cubicBezTo>
                  <a:cubicBezTo>
                    <a:pt x="155102" y="440938"/>
                    <a:pt x="155055" y="437262"/>
                    <a:pt x="155620" y="433844"/>
                  </a:cubicBezTo>
                  <a:cubicBezTo>
                    <a:pt x="139570" y="445652"/>
                    <a:pt x="135658" y="466651"/>
                    <a:pt x="118335" y="477398"/>
                  </a:cubicBezTo>
                  <a:cubicBezTo>
                    <a:pt x="117133" y="473533"/>
                    <a:pt x="116285" y="469762"/>
                    <a:pt x="117275" y="466533"/>
                  </a:cubicBezTo>
                  <a:cubicBezTo>
                    <a:pt x="122177" y="450295"/>
                    <a:pt x="125830" y="433373"/>
                    <a:pt x="133160" y="418266"/>
                  </a:cubicBezTo>
                  <a:cubicBezTo>
                    <a:pt x="144496" y="394909"/>
                    <a:pt x="163092" y="376479"/>
                    <a:pt x="181357" y="358355"/>
                  </a:cubicBezTo>
                  <a:cubicBezTo>
                    <a:pt x="239288" y="300943"/>
                    <a:pt x="303464" y="251402"/>
                    <a:pt x="372920" y="208815"/>
                  </a:cubicBezTo>
                  <a:cubicBezTo>
                    <a:pt x="400518" y="191893"/>
                    <a:pt x="428989" y="176479"/>
                    <a:pt x="460523" y="167759"/>
                  </a:cubicBezTo>
                  <a:cubicBezTo>
                    <a:pt x="467876" y="165732"/>
                    <a:pt x="475300" y="163729"/>
                    <a:pt x="482300" y="160759"/>
                  </a:cubicBezTo>
                  <a:cubicBezTo>
                    <a:pt x="489182" y="157860"/>
                    <a:pt x="489253" y="153971"/>
                    <a:pt x="483290" y="149234"/>
                  </a:cubicBezTo>
                  <a:cubicBezTo>
                    <a:pt x="479613" y="146312"/>
                    <a:pt x="475607" y="143766"/>
                    <a:pt x="472166" y="140608"/>
                  </a:cubicBezTo>
                  <a:cubicBezTo>
                    <a:pt x="467923" y="136696"/>
                    <a:pt x="466509" y="131652"/>
                    <a:pt x="469927" y="126585"/>
                  </a:cubicBezTo>
                  <a:cubicBezTo>
                    <a:pt x="478411" y="114000"/>
                    <a:pt x="488828" y="107306"/>
                    <a:pt x="502451" y="121306"/>
                  </a:cubicBezTo>
                  <a:cubicBezTo>
                    <a:pt x="506080" y="125030"/>
                    <a:pt x="509191" y="129295"/>
                    <a:pt x="513104" y="132689"/>
                  </a:cubicBezTo>
                  <a:cubicBezTo>
                    <a:pt x="517912" y="136884"/>
                    <a:pt x="522908" y="141150"/>
                    <a:pt x="528494" y="144096"/>
                  </a:cubicBezTo>
                  <a:cubicBezTo>
                    <a:pt x="538180" y="149234"/>
                    <a:pt x="546052" y="145063"/>
                    <a:pt x="546641" y="133962"/>
                  </a:cubicBezTo>
                  <a:cubicBezTo>
                    <a:pt x="547348" y="120222"/>
                    <a:pt x="554914" y="113128"/>
                    <a:pt x="567146" y="110582"/>
                  </a:cubicBezTo>
                  <a:cubicBezTo>
                    <a:pt x="581357" y="107636"/>
                    <a:pt x="595757" y="104478"/>
                    <a:pt x="610181" y="103912"/>
                  </a:cubicBezTo>
                  <a:cubicBezTo>
                    <a:pt x="629908" y="103135"/>
                    <a:pt x="649729" y="104502"/>
                    <a:pt x="669503" y="105374"/>
                  </a:cubicBezTo>
                  <a:cubicBezTo>
                    <a:pt x="680038" y="105845"/>
                    <a:pt x="689583" y="103465"/>
                    <a:pt x="695970" y="95051"/>
                  </a:cubicBezTo>
                  <a:cubicBezTo>
                    <a:pt x="699057" y="90950"/>
                    <a:pt x="699363" y="84751"/>
                    <a:pt x="700919" y="79496"/>
                  </a:cubicBezTo>
                  <a:cubicBezTo>
                    <a:pt x="696323" y="78341"/>
                    <a:pt x="691586" y="75795"/>
                    <a:pt x="687179" y="76290"/>
                  </a:cubicBezTo>
                  <a:cubicBezTo>
                    <a:pt x="671247" y="78058"/>
                    <a:pt x="655432" y="80792"/>
                    <a:pt x="639594" y="83219"/>
                  </a:cubicBezTo>
                  <a:cubicBezTo>
                    <a:pt x="622036" y="85906"/>
                    <a:pt x="604525" y="88805"/>
                    <a:pt x="586943" y="91327"/>
                  </a:cubicBezTo>
                  <a:cubicBezTo>
                    <a:pt x="582182" y="92010"/>
                    <a:pt x="577115" y="91657"/>
                    <a:pt x="575489" y="85741"/>
                  </a:cubicBezTo>
                  <a:cubicBezTo>
                    <a:pt x="573768" y="79496"/>
                    <a:pt x="574758" y="73486"/>
                    <a:pt x="580886" y="70280"/>
                  </a:cubicBezTo>
                  <a:cubicBezTo>
                    <a:pt x="585128" y="68089"/>
                    <a:pt x="590078" y="66627"/>
                    <a:pt x="594838" y="66227"/>
                  </a:cubicBezTo>
                  <a:cubicBezTo>
                    <a:pt x="607565" y="65119"/>
                    <a:pt x="611713" y="62055"/>
                    <a:pt x="615413" y="49540"/>
                  </a:cubicBezTo>
                  <a:cubicBezTo>
                    <a:pt x="617134" y="43719"/>
                    <a:pt x="621093" y="43059"/>
                    <a:pt x="626490" y="44497"/>
                  </a:cubicBezTo>
                  <a:cubicBezTo>
                    <a:pt x="641456" y="48433"/>
                    <a:pt x="656328" y="53029"/>
                    <a:pt x="671553" y="55527"/>
                  </a:cubicBezTo>
                  <a:cubicBezTo>
                    <a:pt x="695663" y="59510"/>
                    <a:pt x="720127" y="61348"/>
                    <a:pt x="744261" y="65284"/>
                  </a:cubicBezTo>
                  <a:cubicBezTo>
                    <a:pt x="798680" y="74146"/>
                    <a:pt x="851614" y="88970"/>
                    <a:pt x="903417" y="107801"/>
                  </a:cubicBezTo>
                  <a:cubicBezTo>
                    <a:pt x="969597" y="131841"/>
                    <a:pt x="1033161" y="161018"/>
                    <a:pt x="1090361" y="202875"/>
                  </a:cubicBezTo>
                  <a:cubicBezTo>
                    <a:pt x="1098044" y="208485"/>
                    <a:pt x="1106859" y="212774"/>
                    <a:pt x="1115626" y="216592"/>
                  </a:cubicBezTo>
                  <a:cubicBezTo>
                    <a:pt x="1124323" y="220363"/>
                    <a:pt x="1132996" y="218501"/>
                    <a:pt x="1139171" y="211124"/>
                  </a:cubicBezTo>
                  <a:cubicBezTo>
                    <a:pt x="1144356" y="204926"/>
                    <a:pt x="1148645" y="197926"/>
                    <a:pt x="1152793" y="190950"/>
                  </a:cubicBezTo>
                  <a:cubicBezTo>
                    <a:pt x="1156116" y="185341"/>
                    <a:pt x="1155692" y="179142"/>
                    <a:pt x="1151379" y="174287"/>
                  </a:cubicBezTo>
                  <a:cubicBezTo>
                    <a:pt x="1141575" y="163210"/>
                    <a:pt x="1131817" y="151992"/>
                    <a:pt x="1121070" y="141881"/>
                  </a:cubicBezTo>
                  <a:cubicBezTo>
                    <a:pt x="1110818" y="132241"/>
                    <a:pt x="1099529" y="123615"/>
                    <a:pt x="1085341" y="120151"/>
                  </a:cubicBezTo>
                  <a:cubicBezTo>
                    <a:pt x="1078459" y="118454"/>
                    <a:pt x="1077021" y="115673"/>
                    <a:pt x="1079732" y="109074"/>
                  </a:cubicBezTo>
                  <a:cubicBezTo>
                    <a:pt x="1083691" y="99505"/>
                    <a:pt x="1091893" y="96701"/>
                    <a:pt x="1102357" y="100306"/>
                  </a:cubicBezTo>
                  <a:cubicBezTo>
                    <a:pt x="1105444" y="101367"/>
                    <a:pt x="1110629" y="101202"/>
                    <a:pt x="1112751" y="99269"/>
                  </a:cubicBezTo>
                  <a:cubicBezTo>
                    <a:pt x="1116498" y="95852"/>
                    <a:pt x="1114188" y="91539"/>
                    <a:pt x="1110771" y="88381"/>
                  </a:cubicBezTo>
                  <a:cubicBezTo>
                    <a:pt x="1107872" y="85694"/>
                    <a:pt x="1105067" y="82842"/>
                    <a:pt x="1101862" y="80556"/>
                  </a:cubicBezTo>
                  <a:cubicBezTo>
                    <a:pt x="1068489" y="56469"/>
                    <a:pt x="1031582" y="39524"/>
                    <a:pt x="992670" y="26774"/>
                  </a:cubicBezTo>
                  <a:cubicBezTo>
                    <a:pt x="988876" y="25524"/>
                    <a:pt x="984634" y="25666"/>
                    <a:pt x="980603" y="25171"/>
                  </a:cubicBezTo>
                  <a:cubicBezTo>
                    <a:pt x="980179" y="25925"/>
                    <a:pt x="979731" y="26679"/>
                    <a:pt x="979307" y="27433"/>
                  </a:cubicBezTo>
                  <a:cubicBezTo>
                    <a:pt x="982560" y="30474"/>
                    <a:pt x="985388" y="34292"/>
                    <a:pt x="989159" y="36413"/>
                  </a:cubicBezTo>
                  <a:cubicBezTo>
                    <a:pt x="1006387" y="46076"/>
                    <a:pt x="1024040" y="54938"/>
                    <a:pt x="1041197" y="64695"/>
                  </a:cubicBezTo>
                  <a:cubicBezTo>
                    <a:pt x="1051874" y="70775"/>
                    <a:pt x="1062197" y="77610"/>
                    <a:pt x="1072143" y="84822"/>
                  </a:cubicBezTo>
                  <a:cubicBezTo>
                    <a:pt x="1074829" y="86778"/>
                    <a:pt x="1075536" y="91421"/>
                    <a:pt x="1077163" y="94839"/>
                  </a:cubicBezTo>
                  <a:cubicBezTo>
                    <a:pt x="1073627" y="96182"/>
                    <a:pt x="1069715" y="99246"/>
                    <a:pt x="1066604" y="98562"/>
                  </a:cubicBezTo>
                  <a:cubicBezTo>
                    <a:pt x="1054184" y="95899"/>
                    <a:pt x="1041504" y="93283"/>
                    <a:pt x="1029837" y="88428"/>
                  </a:cubicBezTo>
                  <a:cubicBezTo>
                    <a:pt x="1008461" y="79566"/>
                    <a:pt x="988216" y="67947"/>
                    <a:pt x="964577" y="65402"/>
                  </a:cubicBezTo>
                  <a:cubicBezTo>
                    <a:pt x="959086" y="64813"/>
                    <a:pt x="953665" y="62008"/>
                    <a:pt x="952793" y="55715"/>
                  </a:cubicBezTo>
                  <a:cubicBezTo>
                    <a:pt x="951614" y="47207"/>
                    <a:pt x="945652" y="44285"/>
                    <a:pt x="938746" y="42517"/>
                  </a:cubicBezTo>
                  <a:cubicBezTo>
                    <a:pt x="932548" y="40938"/>
                    <a:pt x="926114" y="40302"/>
                    <a:pt x="919821" y="39005"/>
                  </a:cubicBezTo>
                  <a:cubicBezTo>
                    <a:pt x="858944" y="26467"/>
                    <a:pt x="798822" y="10181"/>
                    <a:pt x="736955" y="2852"/>
                  </a:cubicBezTo>
                  <a:cubicBezTo>
                    <a:pt x="723898" y="1320"/>
                    <a:pt x="710700" y="919"/>
                    <a:pt x="697572" y="0"/>
                  </a:cubicBezTo>
                  <a:cubicBezTo>
                    <a:pt x="697337" y="1013"/>
                    <a:pt x="697101" y="2027"/>
                    <a:pt x="696865" y="3040"/>
                  </a:cubicBezTo>
                  <a:cubicBezTo>
                    <a:pt x="702357" y="5209"/>
                    <a:pt x="707683" y="7990"/>
                    <a:pt x="713339" y="9427"/>
                  </a:cubicBezTo>
                  <a:cubicBezTo>
                    <a:pt x="744402" y="17323"/>
                    <a:pt x="775725" y="24205"/>
                    <a:pt x="806599" y="32736"/>
                  </a:cubicBezTo>
                  <a:cubicBezTo>
                    <a:pt x="897007" y="57719"/>
                    <a:pt x="983927" y="92010"/>
                    <a:pt x="1068112" y="133161"/>
                  </a:cubicBezTo>
                  <a:cubicBezTo>
                    <a:pt x="1088240" y="142989"/>
                    <a:pt x="1107471" y="154891"/>
                    <a:pt x="1126232" y="167170"/>
                  </a:cubicBezTo>
                  <a:cubicBezTo>
                    <a:pt x="1132571" y="171318"/>
                    <a:pt x="1137144" y="179095"/>
                    <a:pt x="1140820" y="186095"/>
                  </a:cubicBezTo>
                  <a:cubicBezTo>
                    <a:pt x="1144143" y="192411"/>
                    <a:pt x="1140891" y="196111"/>
                    <a:pt x="1133773" y="195569"/>
                  </a:cubicBezTo>
                  <a:cubicBezTo>
                    <a:pt x="1129908" y="195263"/>
                    <a:pt x="1125737" y="194650"/>
                    <a:pt x="1122343" y="192906"/>
                  </a:cubicBezTo>
                  <a:cubicBezTo>
                    <a:pt x="1103512" y="183172"/>
                    <a:pt x="1084351" y="173886"/>
                    <a:pt x="1066250" y="162880"/>
                  </a:cubicBezTo>
                  <a:cubicBezTo>
                    <a:pt x="1029696" y="140702"/>
                    <a:pt x="993967" y="116804"/>
                    <a:pt x="954348" y="100495"/>
                  </a:cubicBezTo>
                  <a:cubicBezTo>
                    <a:pt x="906316" y="80698"/>
                    <a:pt x="855739" y="68843"/>
                    <a:pt x="804902" y="58873"/>
                  </a:cubicBezTo>
                  <a:cubicBezTo>
                    <a:pt x="760853" y="50224"/>
                    <a:pt x="716498" y="43153"/>
                    <a:pt x="672142" y="36248"/>
                  </a:cubicBezTo>
                  <a:cubicBezTo>
                    <a:pt x="634457" y="30379"/>
                    <a:pt x="596465" y="27292"/>
                    <a:pt x="558237" y="29060"/>
                  </a:cubicBezTo>
                  <a:cubicBezTo>
                    <a:pt x="550671" y="29413"/>
                    <a:pt x="542917" y="30639"/>
                    <a:pt x="535753" y="33019"/>
                  </a:cubicBezTo>
                  <a:cubicBezTo>
                    <a:pt x="532359" y="34150"/>
                    <a:pt x="530167" y="38935"/>
                    <a:pt x="527433" y="42069"/>
                  </a:cubicBezTo>
                  <a:cubicBezTo>
                    <a:pt x="530921" y="43625"/>
                    <a:pt x="534527" y="46759"/>
                    <a:pt x="537874" y="46477"/>
                  </a:cubicBezTo>
                  <a:cubicBezTo>
                    <a:pt x="550884" y="45416"/>
                    <a:pt x="563775" y="42941"/>
                    <a:pt x="576785" y="41716"/>
                  </a:cubicBezTo>
                  <a:cubicBezTo>
                    <a:pt x="584563" y="40985"/>
                    <a:pt x="592481" y="41574"/>
                    <a:pt x="600330" y="41574"/>
                  </a:cubicBezTo>
                  <a:cubicBezTo>
                    <a:pt x="599269" y="44709"/>
                    <a:pt x="597879" y="46594"/>
                    <a:pt x="596040" y="47301"/>
                  </a:cubicBezTo>
                  <a:cubicBezTo>
                    <a:pt x="587108" y="50766"/>
                    <a:pt x="578246" y="54773"/>
                    <a:pt x="568984" y="57059"/>
                  </a:cubicBezTo>
                  <a:cubicBezTo>
                    <a:pt x="543153" y="63469"/>
                    <a:pt x="516875" y="68207"/>
                    <a:pt x="491256" y="75348"/>
                  </a:cubicBezTo>
                  <a:cubicBezTo>
                    <a:pt x="470681" y="81098"/>
                    <a:pt x="450718" y="89182"/>
                    <a:pt x="430662" y="96701"/>
                  </a:cubicBezTo>
                  <a:cubicBezTo>
                    <a:pt x="424676" y="98939"/>
                    <a:pt x="419231" y="102215"/>
                    <a:pt x="420150" y="110724"/>
                  </a:cubicBezTo>
                  <a:cubicBezTo>
                    <a:pt x="420433" y="113340"/>
                    <a:pt x="417322" y="117016"/>
                    <a:pt x="414824" y="119090"/>
                  </a:cubicBezTo>
                  <a:cubicBezTo>
                    <a:pt x="409333" y="123639"/>
                    <a:pt x="403535" y="128023"/>
                    <a:pt x="397336" y="131511"/>
                  </a:cubicBezTo>
                  <a:cubicBezTo>
                    <a:pt x="367499" y="148244"/>
                    <a:pt x="336130" y="159911"/>
                    <a:pt x="301414" y="161513"/>
                  </a:cubicBezTo>
                  <a:cubicBezTo>
                    <a:pt x="291774" y="161961"/>
                    <a:pt x="282465" y="165261"/>
                    <a:pt x="277845" y="175536"/>
                  </a:cubicBezTo>
                  <a:cubicBezTo>
                    <a:pt x="275159" y="181523"/>
                    <a:pt x="272825" y="187980"/>
                    <a:pt x="268842" y="193047"/>
                  </a:cubicBezTo>
                  <a:cubicBezTo>
                    <a:pt x="242870" y="225949"/>
                    <a:pt x="210912" y="252628"/>
                    <a:pt x="178081" y="278270"/>
                  </a:cubicBezTo>
                  <a:cubicBezTo>
                    <a:pt x="167405" y="286613"/>
                    <a:pt x="155668" y="293637"/>
                    <a:pt x="144001" y="300589"/>
                  </a:cubicBezTo>
                  <a:cubicBezTo>
                    <a:pt x="140914" y="302428"/>
                    <a:pt x="136342" y="301744"/>
                    <a:pt x="132429" y="302239"/>
                  </a:cubicBezTo>
                  <a:cubicBezTo>
                    <a:pt x="133160" y="298162"/>
                    <a:pt x="132688" y="293165"/>
                    <a:pt x="134904" y="290172"/>
                  </a:cubicBezTo>
                  <a:cubicBezTo>
                    <a:pt x="140277" y="282866"/>
                    <a:pt x="146335" y="275843"/>
                    <a:pt x="153099" y="269833"/>
                  </a:cubicBezTo>
                  <a:cubicBezTo>
                    <a:pt x="175465" y="249894"/>
                    <a:pt x="199057" y="231299"/>
                    <a:pt x="220645" y="210559"/>
                  </a:cubicBezTo>
                  <a:cubicBezTo>
                    <a:pt x="243271" y="188805"/>
                    <a:pt x="264223" y="165284"/>
                    <a:pt x="285599" y="142258"/>
                  </a:cubicBezTo>
                  <a:cubicBezTo>
                    <a:pt x="288404" y="139241"/>
                    <a:pt x="290148" y="134645"/>
                    <a:pt x="290949" y="130521"/>
                  </a:cubicBezTo>
                  <a:cubicBezTo>
                    <a:pt x="291468" y="127834"/>
                    <a:pt x="290266" y="123285"/>
                    <a:pt x="288263" y="122060"/>
                  </a:cubicBezTo>
                  <a:cubicBezTo>
                    <a:pt x="286377" y="120882"/>
                    <a:pt x="281899" y="122107"/>
                    <a:pt x="279613" y="123757"/>
                  </a:cubicBezTo>
                  <a:cubicBezTo>
                    <a:pt x="273415" y="128211"/>
                    <a:pt x="267782" y="133491"/>
                    <a:pt x="261913" y="138393"/>
                  </a:cubicBezTo>
                  <a:cubicBezTo>
                    <a:pt x="256045" y="143295"/>
                    <a:pt x="250435" y="148598"/>
                    <a:pt x="244166" y="152934"/>
                  </a:cubicBezTo>
                  <a:cubicBezTo>
                    <a:pt x="238557" y="156823"/>
                    <a:pt x="231439" y="157978"/>
                    <a:pt x="226160" y="153194"/>
                  </a:cubicBezTo>
                  <a:cubicBezTo>
                    <a:pt x="216214" y="144190"/>
                    <a:pt x="206740" y="146736"/>
                    <a:pt x="198161" y="153759"/>
                  </a:cubicBezTo>
                  <a:cubicBezTo>
                    <a:pt x="177727" y="170516"/>
                    <a:pt x="157317" y="187415"/>
                    <a:pt x="137921" y="205350"/>
                  </a:cubicBezTo>
                  <a:cubicBezTo>
                    <a:pt x="101555" y="238982"/>
                    <a:pt x="66108" y="273580"/>
                    <a:pt x="29860" y="307353"/>
                  </a:cubicBezTo>
                  <a:cubicBezTo>
                    <a:pt x="22342" y="314377"/>
                    <a:pt x="13056" y="319491"/>
                    <a:pt x="4642" y="325548"/>
                  </a:cubicBezTo>
                  <a:cubicBezTo>
                    <a:pt x="-1768" y="330168"/>
                    <a:pt x="-1509" y="332901"/>
                    <a:pt x="5231" y="336790"/>
                  </a:cubicBezTo>
                  <a:cubicBezTo>
                    <a:pt x="11595" y="340443"/>
                    <a:pt x="17982" y="340962"/>
                    <a:pt x="24157" y="336932"/>
                  </a:cubicBezTo>
                  <a:cubicBezTo>
                    <a:pt x="32641" y="331417"/>
                    <a:pt x="41833" y="326514"/>
                    <a:pt x="49021" y="319585"/>
                  </a:cubicBezTo>
                  <a:cubicBezTo>
                    <a:pt x="73249" y="296206"/>
                    <a:pt x="96323" y="271648"/>
                    <a:pt x="120598" y="248339"/>
                  </a:cubicBezTo>
                  <a:cubicBezTo>
                    <a:pt x="141809" y="227976"/>
                    <a:pt x="163893" y="208508"/>
                    <a:pt x="185929" y="189017"/>
                  </a:cubicBezTo>
                  <a:cubicBezTo>
                    <a:pt x="191727" y="183879"/>
                    <a:pt x="198727" y="180226"/>
                    <a:pt x="207070" y="185765"/>
                  </a:cubicBezTo>
                  <a:cubicBezTo>
                    <a:pt x="207565" y="185176"/>
                    <a:pt x="208036" y="184610"/>
                    <a:pt x="208531" y="184021"/>
                  </a:cubicBezTo>
                  <a:cubicBezTo>
                    <a:pt x="206740" y="179849"/>
                    <a:pt x="204949" y="175678"/>
                    <a:pt x="203134" y="171530"/>
                  </a:cubicBezTo>
                  <a:cubicBezTo>
                    <a:pt x="201249" y="167287"/>
                    <a:pt x="201696" y="162597"/>
                    <a:pt x="206151" y="161702"/>
                  </a:cubicBezTo>
                  <a:cubicBezTo>
                    <a:pt x="210794" y="160783"/>
                    <a:pt x="216238" y="161914"/>
                    <a:pt x="220739" y="163705"/>
                  </a:cubicBezTo>
                  <a:cubicBezTo>
                    <a:pt x="221753" y="164106"/>
                    <a:pt x="220787" y="171035"/>
                    <a:pt x="219726" y="174664"/>
                  </a:cubicBezTo>
                  <a:cubicBezTo>
                    <a:pt x="218925" y="177351"/>
                    <a:pt x="216780" y="179826"/>
                    <a:pt x="214777" y="181970"/>
                  </a:cubicBezTo>
                  <a:cubicBezTo>
                    <a:pt x="199269" y="198633"/>
                    <a:pt x="184232" y="215814"/>
                    <a:pt x="167923" y="231699"/>
                  </a:cubicBezTo>
                  <a:cubicBezTo>
                    <a:pt x="123002" y="275442"/>
                    <a:pt x="77916" y="318996"/>
                    <a:pt x="39028" y="368372"/>
                  </a:cubicBezTo>
                  <a:cubicBezTo>
                    <a:pt x="26702" y="384021"/>
                    <a:pt x="16143" y="401131"/>
                    <a:pt x="5420" y="417983"/>
                  </a:cubicBezTo>
                  <a:cubicBezTo>
                    <a:pt x="3558" y="420929"/>
                    <a:pt x="4878" y="425902"/>
                    <a:pt x="4736" y="429932"/>
                  </a:cubicBezTo>
                  <a:cubicBezTo>
                    <a:pt x="9379" y="428306"/>
                    <a:pt x="14258" y="427127"/>
                    <a:pt x="18571" y="424841"/>
                  </a:cubicBezTo>
                  <a:cubicBezTo>
                    <a:pt x="20197" y="423946"/>
                    <a:pt x="21376" y="420670"/>
                    <a:pt x="21541" y="418383"/>
                  </a:cubicBezTo>
                  <a:close/>
                  <a:moveTo>
                    <a:pt x="498161" y="87203"/>
                  </a:moveTo>
                  <a:cubicBezTo>
                    <a:pt x="508319" y="78694"/>
                    <a:pt x="545015" y="76691"/>
                    <a:pt x="557954" y="84304"/>
                  </a:cubicBezTo>
                  <a:cubicBezTo>
                    <a:pt x="546712" y="95828"/>
                    <a:pt x="533632" y="102192"/>
                    <a:pt x="518831" y="104784"/>
                  </a:cubicBezTo>
                  <a:cubicBezTo>
                    <a:pt x="513410" y="105727"/>
                    <a:pt x="507329" y="105680"/>
                    <a:pt x="502144" y="104101"/>
                  </a:cubicBezTo>
                  <a:cubicBezTo>
                    <a:pt x="498916" y="103111"/>
                    <a:pt x="495922" y="98704"/>
                    <a:pt x="494650" y="95192"/>
                  </a:cubicBezTo>
                  <a:cubicBezTo>
                    <a:pt x="493895" y="93142"/>
                    <a:pt x="496064" y="88947"/>
                    <a:pt x="498161" y="87203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9">
              <a:extLst>
                <a:ext uri="{FF2B5EF4-FFF2-40B4-BE49-F238E27FC236}">
                  <a16:creationId xmlns:a16="http://schemas.microsoft.com/office/drawing/2014/main" xmlns="" id="{EB6E4515-069E-4E28-9E05-D986D776FEBD}"/>
                </a:ext>
              </a:extLst>
            </p:cNvPr>
            <p:cNvSpPr/>
            <p:nvPr/>
          </p:nvSpPr>
          <p:spPr>
            <a:xfrm>
              <a:off x="437812" y="2880888"/>
              <a:ext cx="459214" cy="631201"/>
            </a:xfrm>
            <a:custGeom>
              <a:avLst/>
              <a:gdLst>
                <a:gd name="connsiteX0" fmla="*/ 119444 w 459214"/>
                <a:gd name="connsiteY0" fmla="*/ 78172 h 631201"/>
                <a:gd name="connsiteX1" fmla="*/ 147066 w 459214"/>
                <a:gd name="connsiteY1" fmla="*/ 30776 h 631201"/>
                <a:gd name="connsiteX2" fmla="*/ 156706 w 459214"/>
                <a:gd name="connsiteY2" fmla="*/ 12888 h 631201"/>
                <a:gd name="connsiteX3" fmla="*/ 152322 w 459214"/>
                <a:gd name="connsiteY3" fmla="*/ 1787 h 631201"/>
                <a:gd name="connsiteX4" fmla="*/ 140231 w 459214"/>
                <a:gd name="connsiteY4" fmla="*/ 4615 h 631201"/>
                <a:gd name="connsiteX5" fmla="*/ 132972 w 459214"/>
                <a:gd name="connsiteY5" fmla="*/ 14915 h 631201"/>
                <a:gd name="connsiteX6" fmla="*/ 92388 w 459214"/>
                <a:gd name="connsiteY6" fmla="*/ 98016 h 631201"/>
                <a:gd name="connsiteX7" fmla="*/ 72190 w 459214"/>
                <a:gd name="connsiteY7" fmla="*/ 161274 h 631201"/>
                <a:gd name="connsiteX8" fmla="*/ 62880 w 459214"/>
                <a:gd name="connsiteY8" fmla="*/ 171196 h 631201"/>
                <a:gd name="connsiteX9" fmla="*/ 49164 w 459214"/>
                <a:gd name="connsiteY9" fmla="*/ 171408 h 631201"/>
                <a:gd name="connsiteX10" fmla="*/ 23639 w 459214"/>
                <a:gd name="connsiteY10" fmla="*/ 187081 h 631201"/>
                <a:gd name="connsiteX11" fmla="*/ 9192 w 459214"/>
                <a:gd name="connsiteY11" fmla="*/ 244422 h 631201"/>
                <a:gd name="connsiteX12" fmla="*/ 283 w 459214"/>
                <a:gd name="connsiteY12" fmla="*/ 293939 h 631201"/>
                <a:gd name="connsiteX13" fmla="*/ 7990 w 459214"/>
                <a:gd name="connsiteY13" fmla="*/ 309777 h 631201"/>
                <a:gd name="connsiteX14" fmla="*/ 20505 w 459214"/>
                <a:gd name="connsiteY14" fmla="*/ 296862 h 631201"/>
                <a:gd name="connsiteX15" fmla="*/ 23969 w 459214"/>
                <a:gd name="connsiteY15" fmla="*/ 264502 h 631201"/>
                <a:gd name="connsiteX16" fmla="*/ 33538 w 459214"/>
                <a:gd name="connsiteY16" fmla="*/ 216046 h 631201"/>
                <a:gd name="connsiteX17" fmla="*/ 46878 w 459214"/>
                <a:gd name="connsiteY17" fmla="*/ 194222 h 631201"/>
                <a:gd name="connsiteX18" fmla="*/ 73816 w 459214"/>
                <a:gd name="connsiteY18" fmla="*/ 195660 h 631201"/>
                <a:gd name="connsiteX19" fmla="*/ 66204 w 459214"/>
                <a:gd name="connsiteY19" fmla="*/ 218002 h 631201"/>
                <a:gd name="connsiteX20" fmla="*/ 60712 w 459214"/>
                <a:gd name="connsiteY20" fmla="*/ 222834 h 631201"/>
                <a:gd name="connsiteX21" fmla="*/ 41858 w 459214"/>
                <a:gd name="connsiteY21" fmla="*/ 285054 h 631201"/>
                <a:gd name="connsiteX22" fmla="*/ 52251 w 459214"/>
                <a:gd name="connsiteY22" fmla="*/ 296320 h 631201"/>
                <a:gd name="connsiteX23" fmla="*/ 79779 w 459214"/>
                <a:gd name="connsiteY23" fmla="*/ 312700 h 631201"/>
                <a:gd name="connsiteX24" fmla="*/ 95546 w 459214"/>
                <a:gd name="connsiteY24" fmla="*/ 345931 h 631201"/>
                <a:gd name="connsiteX25" fmla="*/ 102664 w 459214"/>
                <a:gd name="connsiteY25" fmla="*/ 391677 h 631201"/>
                <a:gd name="connsiteX26" fmla="*/ 92529 w 459214"/>
                <a:gd name="connsiteY26" fmla="*/ 404733 h 631201"/>
                <a:gd name="connsiteX27" fmla="*/ 79095 w 459214"/>
                <a:gd name="connsiteY27" fmla="*/ 395424 h 631201"/>
                <a:gd name="connsiteX28" fmla="*/ 77210 w 459214"/>
                <a:gd name="connsiteY28" fmla="*/ 387576 h 631201"/>
                <a:gd name="connsiteX29" fmla="*/ 72968 w 459214"/>
                <a:gd name="connsiteY29" fmla="*/ 370536 h 631201"/>
                <a:gd name="connsiteX30" fmla="*/ 65237 w 459214"/>
                <a:gd name="connsiteY30" fmla="*/ 365375 h 631201"/>
                <a:gd name="connsiteX31" fmla="*/ 59722 w 459214"/>
                <a:gd name="connsiteY31" fmla="*/ 372610 h 631201"/>
                <a:gd name="connsiteX32" fmla="*/ 65237 w 459214"/>
                <a:gd name="connsiteY32" fmla="*/ 415339 h 631201"/>
                <a:gd name="connsiteX33" fmla="*/ 95617 w 459214"/>
                <a:gd name="connsiteY33" fmla="*/ 420218 h 631201"/>
                <a:gd name="connsiteX34" fmla="*/ 107047 w 459214"/>
                <a:gd name="connsiteY34" fmla="*/ 418615 h 631201"/>
                <a:gd name="connsiteX35" fmla="*/ 124936 w 459214"/>
                <a:gd name="connsiteY35" fmla="*/ 439237 h 631201"/>
                <a:gd name="connsiteX36" fmla="*/ 158520 w 459214"/>
                <a:gd name="connsiteY36" fmla="*/ 495165 h 631201"/>
                <a:gd name="connsiteX37" fmla="*/ 252558 w 459214"/>
                <a:gd name="connsiteY37" fmla="*/ 586280 h 631201"/>
                <a:gd name="connsiteX38" fmla="*/ 359746 w 459214"/>
                <a:gd name="connsiteY38" fmla="*/ 628867 h 631201"/>
                <a:gd name="connsiteX39" fmla="*/ 412704 w 459214"/>
                <a:gd name="connsiteY39" fmla="*/ 609070 h 631201"/>
                <a:gd name="connsiteX40" fmla="*/ 411384 w 459214"/>
                <a:gd name="connsiteY40" fmla="*/ 599101 h 631201"/>
                <a:gd name="connsiteX41" fmla="*/ 437969 w 459214"/>
                <a:gd name="connsiteY41" fmla="*/ 565327 h 631201"/>
                <a:gd name="connsiteX42" fmla="*/ 458709 w 459214"/>
                <a:gd name="connsiteY42" fmla="*/ 531366 h 631201"/>
                <a:gd name="connsiteX43" fmla="*/ 458261 w 459214"/>
                <a:gd name="connsiteY43" fmla="*/ 522245 h 631201"/>
                <a:gd name="connsiteX44" fmla="*/ 449518 w 459214"/>
                <a:gd name="connsiteY44" fmla="*/ 523965 h 631201"/>
                <a:gd name="connsiteX45" fmla="*/ 423263 w 459214"/>
                <a:gd name="connsiteY45" fmla="*/ 545624 h 631201"/>
                <a:gd name="connsiteX46" fmla="*/ 389159 w 459214"/>
                <a:gd name="connsiteY46" fmla="*/ 590946 h 631201"/>
                <a:gd name="connsiteX47" fmla="*/ 378436 w 459214"/>
                <a:gd name="connsiteY47" fmla="*/ 598417 h 631201"/>
                <a:gd name="connsiteX48" fmla="*/ 271082 w 459214"/>
                <a:gd name="connsiteY48" fmla="*/ 571597 h 631201"/>
                <a:gd name="connsiteX49" fmla="*/ 159982 w 459214"/>
                <a:gd name="connsiteY49" fmla="*/ 461651 h 631201"/>
                <a:gd name="connsiteX50" fmla="*/ 101108 w 459214"/>
                <a:gd name="connsiteY50" fmla="*/ 274213 h 631201"/>
                <a:gd name="connsiteX51" fmla="*/ 99435 w 459214"/>
                <a:gd name="connsiteY51" fmla="*/ 217837 h 631201"/>
                <a:gd name="connsiteX52" fmla="*/ 78412 w 459214"/>
                <a:gd name="connsiteY52" fmla="*/ 186986 h 631201"/>
                <a:gd name="connsiteX53" fmla="*/ 86378 w 459214"/>
                <a:gd name="connsiteY53" fmla="*/ 178785 h 631201"/>
                <a:gd name="connsiteX54" fmla="*/ 102074 w 459214"/>
                <a:gd name="connsiteY54" fmla="*/ 166388 h 631201"/>
                <a:gd name="connsiteX55" fmla="*/ 105138 w 459214"/>
                <a:gd name="connsiteY55" fmla="*/ 158115 h 631201"/>
                <a:gd name="connsiteX56" fmla="*/ 104031 w 459214"/>
                <a:gd name="connsiteY56" fmla="*/ 144304 h 631201"/>
                <a:gd name="connsiteX57" fmla="*/ 119444 w 459214"/>
                <a:gd name="connsiteY57" fmla="*/ 78172 h 631201"/>
                <a:gd name="connsiteX58" fmla="*/ 68631 w 459214"/>
                <a:gd name="connsiteY58" fmla="*/ 277583 h 631201"/>
                <a:gd name="connsiteX59" fmla="*/ 68230 w 459214"/>
                <a:gd name="connsiteY59" fmla="*/ 235113 h 631201"/>
                <a:gd name="connsiteX60" fmla="*/ 68631 w 459214"/>
                <a:gd name="connsiteY60" fmla="*/ 277583 h 631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459214" h="631201">
                  <a:moveTo>
                    <a:pt x="119444" y="78172"/>
                  </a:moveTo>
                  <a:cubicBezTo>
                    <a:pt x="124488" y="60284"/>
                    <a:pt x="132595" y="43762"/>
                    <a:pt x="147066" y="30776"/>
                  </a:cubicBezTo>
                  <a:cubicBezTo>
                    <a:pt x="151874" y="26463"/>
                    <a:pt x="154844" y="19298"/>
                    <a:pt x="156706" y="12888"/>
                  </a:cubicBezTo>
                  <a:cubicBezTo>
                    <a:pt x="157625" y="9753"/>
                    <a:pt x="155103" y="4144"/>
                    <a:pt x="152322" y="1787"/>
                  </a:cubicBezTo>
                  <a:cubicBezTo>
                    <a:pt x="148339" y="-1583"/>
                    <a:pt x="143460" y="67"/>
                    <a:pt x="140231" y="4615"/>
                  </a:cubicBezTo>
                  <a:cubicBezTo>
                    <a:pt x="137804" y="8033"/>
                    <a:pt x="134811" y="11191"/>
                    <a:pt x="132972" y="14915"/>
                  </a:cubicBezTo>
                  <a:cubicBezTo>
                    <a:pt x="119256" y="42513"/>
                    <a:pt x="105068" y="69947"/>
                    <a:pt x="92388" y="98016"/>
                  </a:cubicBezTo>
                  <a:cubicBezTo>
                    <a:pt x="83267" y="118191"/>
                    <a:pt x="75183" y="138907"/>
                    <a:pt x="72190" y="161274"/>
                  </a:cubicBezTo>
                  <a:cubicBezTo>
                    <a:pt x="71695" y="165044"/>
                    <a:pt x="66793" y="169499"/>
                    <a:pt x="62880" y="171196"/>
                  </a:cubicBezTo>
                  <a:cubicBezTo>
                    <a:pt x="58992" y="172893"/>
                    <a:pt x="53689" y="172068"/>
                    <a:pt x="49164" y="171408"/>
                  </a:cubicBezTo>
                  <a:cubicBezTo>
                    <a:pt x="33255" y="169004"/>
                    <a:pt x="28282" y="171266"/>
                    <a:pt x="23639" y="187081"/>
                  </a:cubicBezTo>
                  <a:cubicBezTo>
                    <a:pt x="18077" y="205982"/>
                    <a:pt x="13434" y="225167"/>
                    <a:pt x="9192" y="244422"/>
                  </a:cubicBezTo>
                  <a:cubicBezTo>
                    <a:pt x="5586" y="260779"/>
                    <a:pt x="2758" y="277347"/>
                    <a:pt x="283" y="293939"/>
                  </a:cubicBezTo>
                  <a:cubicBezTo>
                    <a:pt x="-660" y="300350"/>
                    <a:pt x="472" y="307279"/>
                    <a:pt x="7990" y="309777"/>
                  </a:cubicBezTo>
                  <a:cubicBezTo>
                    <a:pt x="13151" y="311497"/>
                    <a:pt x="18737" y="306383"/>
                    <a:pt x="20505" y="296862"/>
                  </a:cubicBezTo>
                  <a:cubicBezTo>
                    <a:pt x="22461" y="286232"/>
                    <a:pt x="22249" y="275202"/>
                    <a:pt x="23969" y="264502"/>
                  </a:cubicBezTo>
                  <a:cubicBezTo>
                    <a:pt x="26585" y="248240"/>
                    <a:pt x="29084" y="231860"/>
                    <a:pt x="33538" y="216046"/>
                  </a:cubicBezTo>
                  <a:cubicBezTo>
                    <a:pt x="35777" y="208104"/>
                    <a:pt x="41245" y="200538"/>
                    <a:pt x="46878" y="194222"/>
                  </a:cubicBezTo>
                  <a:cubicBezTo>
                    <a:pt x="53948" y="186303"/>
                    <a:pt x="67830" y="187741"/>
                    <a:pt x="73816" y="195660"/>
                  </a:cubicBezTo>
                  <a:cubicBezTo>
                    <a:pt x="79590" y="203319"/>
                    <a:pt x="76809" y="211332"/>
                    <a:pt x="66204" y="218002"/>
                  </a:cubicBezTo>
                  <a:cubicBezTo>
                    <a:pt x="64153" y="219299"/>
                    <a:pt x="61985" y="220854"/>
                    <a:pt x="60712" y="222834"/>
                  </a:cubicBezTo>
                  <a:cubicBezTo>
                    <a:pt x="48692" y="241806"/>
                    <a:pt x="42235" y="262570"/>
                    <a:pt x="41858" y="285054"/>
                  </a:cubicBezTo>
                  <a:cubicBezTo>
                    <a:pt x="41740" y="291653"/>
                    <a:pt x="45628" y="296107"/>
                    <a:pt x="52251" y="296320"/>
                  </a:cubicBezTo>
                  <a:cubicBezTo>
                    <a:pt x="64624" y="296744"/>
                    <a:pt x="73840" y="302919"/>
                    <a:pt x="79779" y="312700"/>
                  </a:cubicBezTo>
                  <a:cubicBezTo>
                    <a:pt x="86119" y="323117"/>
                    <a:pt x="91280" y="334477"/>
                    <a:pt x="95546" y="345931"/>
                  </a:cubicBezTo>
                  <a:cubicBezTo>
                    <a:pt x="100990" y="360543"/>
                    <a:pt x="104384" y="375815"/>
                    <a:pt x="102664" y="391677"/>
                  </a:cubicBezTo>
                  <a:cubicBezTo>
                    <a:pt x="101980" y="398064"/>
                    <a:pt x="99270" y="403437"/>
                    <a:pt x="92529" y="404733"/>
                  </a:cubicBezTo>
                  <a:cubicBezTo>
                    <a:pt x="85412" y="406100"/>
                    <a:pt x="81664" y="401128"/>
                    <a:pt x="79095" y="395424"/>
                  </a:cubicBezTo>
                  <a:cubicBezTo>
                    <a:pt x="78011" y="393020"/>
                    <a:pt x="77799" y="390192"/>
                    <a:pt x="77210" y="387576"/>
                  </a:cubicBezTo>
                  <a:cubicBezTo>
                    <a:pt x="75890" y="381849"/>
                    <a:pt x="75207" y="375862"/>
                    <a:pt x="72968" y="370536"/>
                  </a:cubicBezTo>
                  <a:cubicBezTo>
                    <a:pt x="71907" y="368014"/>
                    <a:pt x="67735" y="365139"/>
                    <a:pt x="65237" y="365375"/>
                  </a:cubicBezTo>
                  <a:cubicBezTo>
                    <a:pt x="63116" y="365563"/>
                    <a:pt x="60288" y="369782"/>
                    <a:pt x="59722" y="372610"/>
                  </a:cubicBezTo>
                  <a:cubicBezTo>
                    <a:pt x="56753" y="387387"/>
                    <a:pt x="60170" y="401528"/>
                    <a:pt x="65237" y="415339"/>
                  </a:cubicBezTo>
                  <a:cubicBezTo>
                    <a:pt x="72614" y="435396"/>
                    <a:pt x="85624" y="436268"/>
                    <a:pt x="95617" y="420218"/>
                  </a:cubicBezTo>
                  <a:cubicBezTo>
                    <a:pt x="98963" y="414868"/>
                    <a:pt x="103064" y="414467"/>
                    <a:pt x="107047" y="418615"/>
                  </a:cubicBezTo>
                  <a:cubicBezTo>
                    <a:pt x="113364" y="425167"/>
                    <a:pt x="120081" y="431648"/>
                    <a:pt x="124936" y="439237"/>
                  </a:cubicBezTo>
                  <a:cubicBezTo>
                    <a:pt x="136649" y="457550"/>
                    <a:pt x="147160" y="476617"/>
                    <a:pt x="158520" y="495165"/>
                  </a:cubicBezTo>
                  <a:cubicBezTo>
                    <a:pt x="182041" y="533581"/>
                    <a:pt x="210795" y="567331"/>
                    <a:pt x="252558" y="586280"/>
                  </a:cubicBezTo>
                  <a:cubicBezTo>
                    <a:pt x="287533" y="602141"/>
                    <a:pt x="323616" y="615716"/>
                    <a:pt x="359746" y="628867"/>
                  </a:cubicBezTo>
                  <a:cubicBezTo>
                    <a:pt x="379237" y="635962"/>
                    <a:pt x="402263" y="626181"/>
                    <a:pt x="412704" y="609070"/>
                  </a:cubicBezTo>
                  <a:cubicBezTo>
                    <a:pt x="406741" y="606548"/>
                    <a:pt x="408650" y="602612"/>
                    <a:pt x="411384" y="599101"/>
                  </a:cubicBezTo>
                  <a:cubicBezTo>
                    <a:pt x="420175" y="587788"/>
                    <a:pt x="429720" y="577017"/>
                    <a:pt x="437969" y="565327"/>
                  </a:cubicBezTo>
                  <a:cubicBezTo>
                    <a:pt x="445605" y="554510"/>
                    <a:pt x="452228" y="542938"/>
                    <a:pt x="458709" y="531366"/>
                  </a:cubicBezTo>
                  <a:cubicBezTo>
                    <a:pt x="459982" y="529103"/>
                    <a:pt x="458473" y="525309"/>
                    <a:pt x="458261" y="522245"/>
                  </a:cubicBezTo>
                  <a:cubicBezTo>
                    <a:pt x="455315" y="522763"/>
                    <a:pt x="451639" y="522363"/>
                    <a:pt x="449518" y="523965"/>
                  </a:cubicBezTo>
                  <a:cubicBezTo>
                    <a:pt x="440467" y="530824"/>
                    <a:pt x="431299" y="537682"/>
                    <a:pt x="423263" y="545624"/>
                  </a:cubicBezTo>
                  <a:cubicBezTo>
                    <a:pt x="409734" y="559011"/>
                    <a:pt x="396277" y="572846"/>
                    <a:pt x="389159" y="590946"/>
                  </a:cubicBezTo>
                  <a:cubicBezTo>
                    <a:pt x="386873" y="596791"/>
                    <a:pt x="383998" y="598464"/>
                    <a:pt x="378436" y="598417"/>
                  </a:cubicBezTo>
                  <a:cubicBezTo>
                    <a:pt x="340491" y="598111"/>
                    <a:pt x="304502" y="589956"/>
                    <a:pt x="271082" y="571597"/>
                  </a:cubicBezTo>
                  <a:cubicBezTo>
                    <a:pt x="223592" y="545530"/>
                    <a:pt x="187934" y="507373"/>
                    <a:pt x="159982" y="461651"/>
                  </a:cubicBezTo>
                  <a:cubicBezTo>
                    <a:pt x="124818" y="404121"/>
                    <a:pt x="105280" y="341500"/>
                    <a:pt x="101108" y="274213"/>
                  </a:cubicBezTo>
                  <a:cubicBezTo>
                    <a:pt x="99953" y="255452"/>
                    <a:pt x="100802" y="236574"/>
                    <a:pt x="99435" y="217837"/>
                  </a:cubicBezTo>
                  <a:cubicBezTo>
                    <a:pt x="98492" y="204828"/>
                    <a:pt x="98327" y="190145"/>
                    <a:pt x="78412" y="186986"/>
                  </a:cubicBezTo>
                  <a:cubicBezTo>
                    <a:pt x="81829" y="183428"/>
                    <a:pt x="83880" y="180835"/>
                    <a:pt x="86378" y="178785"/>
                  </a:cubicBezTo>
                  <a:cubicBezTo>
                    <a:pt x="91539" y="174542"/>
                    <a:pt x="97243" y="170937"/>
                    <a:pt x="102074" y="166388"/>
                  </a:cubicBezTo>
                  <a:cubicBezTo>
                    <a:pt x="104031" y="164549"/>
                    <a:pt x="105044" y="160944"/>
                    <a:pt x="105138" y="158115"/>
                  </a:cubicBezTo>
                  <a:cubicBezTo>
                    <a:pt x="105280" y="153520"/>
                    <a:pt x="103111" y="148641"/>
                    <a:pt x="104031" y="144304"/>
                  </a:cubicBezTo>
                  <a:cubicBezTo>
                    <a:pt x="108744" y="122150"/>
                    <a:pt x="113293" y="99949"/>
                    <a:pt x="119444" y="78172"/>
                  </a:cubicBezTo>
                  <a:close/>
                  <a:moveTo>
                    <a:pt x="68631" y="277583"/>
                  </a:moveTo>
                  <a:cubicBezTo>
                    <a:pt x="63917" y="263253"/>
                    <a:pt x="64719" y="249678"/>
                    <a:pt x="68230" y="235113"/>
                  </a:cubicBezTo>
                  <a:cubicBezTo>
                    <a:pt x="77116" y="244422"/>
                    <a:pt x="77210" y="267873"/>
                    <a:pt x="68631" y="277583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0">
              <a:extLst>
                <a:ext uri="{FF2B5EF4-FFF2-40B4-BE49-F238E27FC236}">
                  <a16:creationId xmlns:a16="http://schemas.microsoft.com/office/drawing/2014/main" xmlns="" id="{2401226C-DD1D-4B6C-B183-07C36458AD63}"/>
                </a:ext>
              </a:extLst>
            </p:cNvPr>
            <p:cNvSpPr/>
            <p:nvPr/>
          </p:nvSpPr>
          <p:spPr>
            <a:xfrm>
              <a:off x="406776" y="3394388"/>
              <a:ext cx="471525" cy="358476"/>
            </a:xfrm>
            <a:custGeom>
              <a:avLst/>
              <a:gdLst>
                <a:gd name="connsiteX0" fmla="*/ 200798 w 471525"/>
                <a:gd name="connsiteY0" fmla="*/ 236672 h 358476"/>
                <a:gd name="connsiteX1" fmla="*/ 187458 w 471525"/>
                <a:gd name="connsiteY1" fmla="*/ 235329 h 358476"/>
                <a:gd name="connsiteX2" fmla="*/ 158234 w 471525"/>
                <a:gd name="connsiteY2" fmla="*/ 213010 h 358476"/>
                <a:gd name="connsiteX3" fmla="*/ 148877 w 471525"/>
                <a:gd name="connsiteY3" fmla="*/ 198138 h 358476"/>
                <a:gd name="connsiteX4" fmla="*/ 141995 w 471525"/>
                <a:gd name="connsiteY4" fmla="*/ 180415 h 358476"/>
                <a:gd name="connsiteX5" fmla="*/ 121067 w 471525"/>
                <a:gd name="connsiteY5" fmla="*/ 147184 h 358476"/>
                <a:gd name="connsiteX6" fmla="*/ 93138 w 471525"/>
                <a:gd name="connsiteY6" fmla="*/ 97667 h 358476"/>
                <a:gd name="connsiteX7" fmla="*/ 74284 w 471525"/>
                <a:gd name="connsiteY7" fmla="*/ 49517 h 358476"/>
                <a:gd name="connsiteX8" fmla="*/ 51281 w 471525"/>
                <a:gd name="connsiteY8" fmla="*/ 3959 h 358476"/>
                <a:gd name="connsiteX9" fmla="*/ 45742 w 471525"/>
                <a:gd name="connsiteY9" fmla="*/ 0 h 358476"/>
                <a:gd name="connsiteX10" fmla="*/ 41830 w 471525"/>
                <a:gd name="connsiteY10" fmla="*/ 6411 h 358476"/>
                <a:gd name="connsiteX11" fmla="*/ 42514 w 471525"/>
                <a:gd name="connsiteY11" fmla="*/ 17417 h 358476"/>
                <a:gd name="connsiteX12" fmla="*/ 70819 w 471525"/>
                <a:gd name="connsiteY12" fmla="*/ 91115 h 358476"/>
                <a:gd name="connsiteX13" fmla="*/ 135349 w 471525"/>
                <a:gd name="connsiteY13" fmla="*/ 201838 h 358476"/>
                <a:gd name="connsiteX14" fmla="*/ 156584 w 471525"/>
                <a:gd name="connsiteY14" fmla="*/ 244898 h 358476"/>
                <a:gd name="connsiteX15" fmla="*/ 152247 w 471525"/>
                <a:gd name="connsiteY15" fmla="*/ 255810 h 358476"/>
                <a:gd name="connsiteX16" fmla="*/ 143716 w 471525"/>
                <a:gd name="connsiteY16" fmla="*/ 252934 h 358476"/>
                <a:gd name="connsiteX17" fmla="*/ 139308 w 471525"/>
                <a:gd name="connsiteY17" fmla="*/ 248009 h 358476"/>
                <a:gd name="connsiteX18" fmla="*/ 98912 w 471525"/>
                <a:gd name="connsiteY18" fmla="*/ 190243 h 358476"/>
                <a:gd name="connsiteX19" fmla="*/ 31154 w 471525"/>
                <a:gd name="connsiteY19" fmla="*/ 63257 h 358476"/>
                <a:gd name="connsiteX20" fmla="*/ 19699 w 471525"/>
                <a:gd name="connsiteY20" fmla="*/ 43625 h 358476"/>
                <a:gd name="connsiteX21" fmla="*/ 3343 w 471525"/>
                <a:gd name="connsiteY21" fmla="*/ 41975 h 358476"/>
                <a:gd name="connsiteX22" fmla="*/ 1811 w 471525"/>
                <a:gd name="connsiteY22" fmla="*/ 53641 h 358476"/>
                <a:gd name="connsiteX23" fmla="*/ 3744 w 471525"/>
                <a:gd name="connsiteY23" fmla="*/ 59227 h 358476"/>
                <a:gd name="connsiteX24" fmla="*/ 54486 w 471525"/>
                <a:gd name="connsiteY24" fmla="*/ 159510 h 358476"/>
                <a:gd name="connsiteX25" fmla="*/ 84041 w 471525"/>
                <a:gd name="connsiteY25" fmla="*/ 203088 h 358476"/>
                <a:gd name="connsiteX26" fmla="*/ 87623 w 471525"/>
                <a:gd name="connsiteY26" fmla="*/ 212397 h 358476"/>
                <a:gd name="connsiteX27" fmla="*/ 93845 w 471525"/>
                <a:gd name="connsiteY27" fmla="*/ 228659 h 358476"/>
                <a:gd name="connsiteX28" fmla="*/ 120289 w 471525"/>
                <a:gd name="connsiteY28" fmla="*/ 255763 h 358476"/>
                <a:gd name="connsiteX29" fmla="*/ 137541 w 471525"/>
                <a:gd name="connsiteY29" fmla="*/ 276078 h 358476"/>
                <a:gd name="connsiteX30" fmla="*/ 133911 w 471525"/>
                <a:gd name="connsiteY30" fmla="*/ 297290 h 358476"/>
                <a:gd name="connsiteX31" fmla="*/ 131932 w 471525"/>
                <a:gd name="connsiteY31" fmla="*/ 313599 h 358476"/>
                <a:gd name="connsiteX32" fmla="*/ 150315 w 471525"/>
                <a:gd name="connsiteY32" fmla="*/ 329625 h 358476"/>
                <a:gd name="connsiteX33" fmla="*/ 161934 w 471525"/>
                <a:gd name="connsiteY33" fmla="*/ 324676 h 358476"/>
                <a:gd name="connsiteX34" fmla="*/ 162994 w 471525"/>
                <a:gd name="connsiteY34" fmla="*/ 275041 h 358476"/>
                <a:gd name="connsiteX35" fmla="*/ 163725 w 471525"/>
                <a:gd name="connsiteY35" fmla="*/ 266557 h 358476"/>
                <a:gd name="connsiteX36" fmla="*/ 173506 w 471525"/>
                <a:gd name="connsiteY36" fmla="*/ 267924 h 358476"/>
                <a:gd name="connsiteX37" fmla="*/ 200421 w 471525"/>
                <a:gd name="connsiteY37" fmla="*/ 286236 h 358476"/>
                <a:gd name="connsiteX38" fmla="*/ 279752 w 471525"/>
                <a:gd name="connsiteY38" fmla="*/ 339501 h 358476"/>
                <a:gd name="connsiteX39" fmla="*/ 333487 w 471525"/>
                <a:gd name="connsiteY39" fmla="*/ 354301 h 358476"/>
                <a:gd name="connsiteX40" fmla="*/ 347275 w 471525"/>
                <a:gd name="connsiteY40" fmla="*/ 349446 h 358476"/>
                <a:gd name="connsiteX41" fmla="*/ 338884 w 471525"/>
                <a:gd name="connsiteY41" fmla="*/ 338086 h 358476"/>
                <a:gd name="connsiteX42" fmla="*/ 326535 w 471525"/>
                <a:gd name="connsiteY42" fmla="*/ 328376 h 358476"/>
                <a:gd name="connsiteX43" fmla="*/ 327312 w 471525"/>
                <a:gd name="connsiteY43" fmla="*/ 325548 h 358476"/>
                <a:gd name="connsiteX44" fmla="*/ 344352 w 471525"/>
                <a:gd name="connsiteY44" fmla="*/ 323898 h 358476"/>
                <a:gd name="connsiteX45" fmla="*/ 382957 w 471525"/>
                <a:gd name="connsiteY45" fmla="*/ 338935 h 358476"/>
                <a:gd name="connsiteX46" fmla="*/ 391960 w 471525"/>
                <a:gd name="connsiteY46" fmla="*/ 345204 h 358476"/>
                <a:gd name="connsiteX47" fmla="*/ 443268 w 471525"/>
                <a:gd name="connsiteY47" fmla="*/ 358284 h 358476"/>
                <a:gd name="connsiteX48" fmla="*/ 465351 w 471525"/>
                <a:gd name="connsiteY48" fmla="*/ 357177 h 358476"/>
                <a:gd name="connsiteX49" fmla="*/ 471503 w 471525"/>
                <a:gd name="connsiteY49" fmla="*/ 352039 h 358476"/>
                <a:gd name="connsiteX50" fmla="*/ 467166 w 471525"/>
                <a:gd name="connsiteY50" fmla="*/ 345133 h 358476"/>
                <a:gd name="connsiteX51" fmla="*/ 452931 w 471525"/>
                <a:gd name="connsiteY51" fmla="*/ 339312 h 358476"/>
                <a:gd name="connsiteX52" fmla="*/ 405771 w 471525"/>
                <a:gd name="connsiteY52" fmla="*/ 334645 h 358476"/>
                <a:gd name="connsiteX53" fmla="*/ 397192 w 471525"/>
                <a:gd name="connsiteY53" fmla="*/ 332854 h 358476"/>
                <a:gd name="connsiteX54" fmla="*/ 397027 w 471525"/>
                <a:gd name="connsiteY54" fmla="*/ 330733 h 358476"/>
                <a:gd name="connsiteX55" fmla="*/ 427030 w 471525"/>
                <a:gd name="connsiteY55" fmla="*/ 315320 h 358476"/>
                <a:gd name="connsiteX56" fmla="*/ 426417 w 471525"/>
                <a:gd name="connsiteY56" fmla="*/ 313081 h 358476"/>
                <a:gd name="connsiteX57" fmla="*/ 418074 w 471525"/>
                <a:gd name="connsiteY57" fmla="*/ 310959 h 358476"/>
                <a:gd name="connsiteX58" fmla="*/ 375179 w 471525"/>
                <a:gd name="connsiteY58" fmla="*/ 307707 h 358476"/>
                <a:gd name="connsiteX59" fmla="*/ 343574 w 471525"/>
                <a:gd name="connsiteY59" fmla="*/ 303889 h 358476"/>
                <a:gd name="connsiteX60" fmla="*/ 330188 w 471525"/>
                <a:gd name="connsiteY60" fmla="*/ 290691 h 358476"/>
                <a:gd name="connsiteX61" fmla="*/ 344729 w 471525"/>
                <a:gd name="connsiteY61" fmla="*/ 280839 h 358476"/>
                <a:gd name="connsiteX62" fmla="*/ 365446 w 471525"/>
                <a:gd name="connsiteY62" fmla="*/ 281405 h 358476"/>
                <a:gd name="connsiteX63" fmla="*/ 376476 w 471525"/>
                <a:gd name="connsiteY63" fmla="*/ 280250 h 358476"/>
                <a:gd name="connsiteX64" fmla="*/ 375203 w 471525"/>
                <a:gd name="connsiteY64" fmla="*/ 276738 h 358476"/>
                <a:gd name="connsiteX65" fmla="*/ 316141 w 471525"/>
                <a:gd name="connsiteY65" fmla="*/ 262645 h 358476"/>
                <a:gd name="connsiteX66" fmla="*/ 310697 w 471525"/>
                <a:gd name="connsiteY66" fmla="*/ 269691 h 358476"/>
                <a:gd name="connsiteX67" fmla="*/ 292337 w 471525"/>
                <a:gd name="connsiteY67" fmla="*/ 281476 h 358476"/>
                <a:gd name="connsiteX68" fmla="*/ 250197 w 471525"/>
                <a:gd name="connsiteY68" fmla="*/ 258803 h 358476"/>
                <a:gd name="connsiteX69" fmla="*/ 215929 w 471525"/>
                <a:gd name="connsiteY69" fmla="*/ 238440 h 358476"/>
                <a:gd name="connsiteX70" fmla="*/ 200798 w 471525"/>
                <a:gd name="connsiteY70" fmla="*/ 236672 h 358476"/>
                <a:gd name="connsiteX71" fmla="*/ 306831 w 471525"/>
                <a:gd name="connsiteY71" fmla="*/ 306717 h 358476"/>
                <a:gd name="connsiteX72" fmla="*/ 309777 w 471525"/>
                <a:gd name="connsiteY72" fmla="*/ 308980 h 358476"/>
                <a:gd name="connsiteX73" fmla="*/ 307374 w 471525"/>
                <a:gd name="connsiteY73" fmla="*/ 334551 h 358476"/>
                <a:gd name="connsiteX74" fmla="*/ 298347 w 471525"/>
                <a:gd name="connsiteY74" fmla="*/ 333279 h 358476"/>
                <a:gd name="connsiteX75" fmla="*/ 289014 w 471525"/>
                <a:gd name="connsiteY75" fmla="*/ 321919 h 358476"/>
                <a:gd name="connsiteX76" fmla="*/ 274496 w 471525"/>
                <a:gd name="connsiteY76" fmla="*/ 315272 h 358476"/>
                <a:gd name="connsiteX77" fmla="*/ 254109 w 471525"/>
                <a:gd name="connsiteY77" fmla="*/ 310158 h 358476"/>
                <a:gd name="connsiteX78" fmla="*/ 213218 w 471525"/>
                <a:gd name="connsiteY78" fmla="*/ 269621 h 358476"/>
                <a:gd name="connsiteX79" fmla="*/ 206030 w 471525"/>
                <a:gd name="connsiteY79" fmla="*/ 258991 h 358476"/>
                <a:gd name="connsiteX80" fmla="*/ 207845 w 471525"/>
                <a:gd name="connsiteY80" fmla="*/ 257389 h 358476"/>
                <a:gd name="connsiteX81" fmla="*/ 306831 w 471525"/>
                <a:gd name="connsiteY81" fmla="*/ 306717 h 35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471525" h="358476">
                  <a:moveTo>
                    <a:pt x="200798" y="236672"/>
                  </a:moveTo>
                  <a:cubicBezTo>
                    <a:pt x="196296" y="236272"/>
                    <a:pt x="190781" y="237497"/>
                    <a:pt x="187458" y="235329"/>
                  </a:cubicBezTo>
                  <a:cubicBezTo>
                    <a:pt x="177206" y="228659"/>
                    <a:pt x="167355" y="221164"/>
                    <a:pt x="158234" y="213010"/>
                  </a:cubicBezTo>
                  <a:cubicBezTo>
                    <a:pt x="154015" y="209239"/>
                    <a:pt x="151399" y="203418"/>
                    <a:pt x="148877" y="198138"/>
                  </a:cubicBezTo>
                  <a:cubicBezTo>
                    <a:pt x="146143" y="192435"/>
                    <a:pt x="145106" y="185836"/>
                    <a:pt x="141995" y="180415"/>
                  </a:cubicBezTo>
                  <a:cubicBezTo>
                    <a:pt x="135467" y="169079"/>
                    <a:pt x="127736" y="158449"/>
                    <a:pt x="121067" y="147184"/>
                  </a:cubicBezTo>
                  <a:cubicBezTo>
                    <a:pt x="111404" y="130875"/>
                    <a:pt x="101316" y="114707"/>
                    <a:pt x="93138" y="97667"/>
                  </a:cubicBezTo>
                  <a:cubicBezTo>
                    <a:pt x="85714" y="82159"/>
                    <a:pt x="81236" y="65284"/>
                    <a:pt x="74284" y="49517"/>
                  </a:cubicBezTo>
                  <a:cubicBezTo>
                    <a:pt x="67425" y="33985"/>
                    <a:pt x="59200" y="19020"/>
                    <a:pt x="51281" y="3959"/>
                  </a:cubicBezTo>
                  <a:cubicBezTo>
                    <a:pt x="50338" y="2168"/>
                    <a:pt x="47628" y="1296"/>
                    <a:pt x="45742" y="0"/>
                  </a:cubicBezTo>
                  <a:cubicBezTo>
                    <a:pt x="44375" y="2121"/>
                    <a:pt x="42136" y="4148"/>
                    <a:pt x="41830" y="6411"/>
                  </a:cubicBezTo>
                  <a:cubicBezTo>
                    <a:pt x="41359" y="9993"/>
                    <a:pt x="41806" y="13835"/>
                    <a:pt x="42514" y="17417"/>
                  </a:cubicBezTo>
                  <a:cubicBezTo>
                    <a:pt x="47604" y="43625"/>
                    <a:pt x="58116" y="68018"/>
                    <a:pt x="70819" y="91115"/>
                  </a:cubicBezTo>
                  <a:cubicBezTo>
                    <a:pt x="91394" y="128541"/>
                    <a:pt x="114114" y="164766"/>
                    <a:pt x="135349" y="201838"/>
                  </a:cubicBezTo>
                  <a:cubicBezTo>
                    <a:pt x="143291" y="215697"/>
                    <a:pt x="149608" y="230497"/>
                    <a:pt x="156584" y="244898"/>
                  </a:cubicBezTo>
                  <a:cubicBezTo>
                    <a:pt x="159035" y="249965"/>
                    <a:pt x="156702" y="254136"/>
                    <a:pt x="152247" y="255810"/>
                  </a:cubicBezTo>
                  <a:cubicBezTo>
                    <a:pt x="150032" y="256635"/>
                    <a:pt x="146355" y="254443"/>
                    <a:pt x="143716" y="252934"/>
                  </a:cubicBezTo>
                  <a:cubicBezTo>
                    <a:pt x="141901" y="251897"/>
                    <a:pt x="140581" y="249800"/>
                    <a:pt x="139308" y="248009"/>
                  </a:cubicBezTo>
                  <a:cubicBezTo>
                    <a:pt x="125780" y="228801"/>
                    <a:pt x="111946" y="209781"/>
                    <a:pt x="98912" y="190243"/>
                  </a:cubicBezTo>
                  <a:cubicBezTo>
                    <a:pt x="72186" y="150153"/>
                    <a:pt x="45625" y="109970"/>
                    <a:pt x="31154" y="63257"/>
                  </a:cubicBezTo>
                  <a:cubicBezTo>
                    <a:pt x="28962" y="56187"/>
                    <a:pt x="24295" y="49611"/>
                    <a:pt x="19699" y="43625"/>
                  </a:cubicBezTo>
                  <a:cubicBezTo>
                    <a:pt x="15410" y="38039"/>
                    <a:pt x="8952" y="39453"/>
                    <a:pt x="3343" y="41975"/>
                  </a:cubicBezTo>
                  <a:cubicBezTo>
                    <a:pt x="-2973" y="44803"/>
                    <a:pt x="1552" y="49682"/>
                    <a:pt x="1811" y="53641"/>
                  </a:cubicBezTo>
                  <a:cubicBezTo>
                    <a:pt x="1929" y="55527"/>
                    <a:pt x="3060" y="57365"/>
                    <a:pt x="3744" y="59227"/>
                  </a:cubicBezTo>
                  <a:cubicBezTo>
                    <a:pt x="16848" y="94579"/>
                    <a:pt x="34430" y="127716"/>
                    <a:pt x="54486" y="159510"/>
                  </a:cubicBezTo>
                  <a:cubicBezTo>
                    <a:pt x="63843" y="174334"/>
                    <a:pt x="74307" y="188475"/>
                    <a:pt x="84041" y="203088"/>
                  </a:cubicBezTo>
                  <a:cubicBezTo>
                    <a:pt x="85903" y="205869"/>
                    <a:pt x="88566" y="210182"/>
                    <a:pt x="87623" y="212397"/>
                  </a:cubicBezTo>
                  <a:cubicBezTo>
                    <a:pt x="84182" y="220410"/>
                    <a:pt x="89791" y="224299"/>
                    <a:pt x="93845" y="228659"/>
                  </a:cubicBezTo>
                  <a:cubicBezTo>
                    <a:pt x="102448" y="237898"/>
                    <a:pt x="111663" y="246547"/>
                    <a:pt x="120289" y="255763"/>
                  </a:cubicBezTo>
                  <a:cubicBezTo>
                    <a:pt x="126369" y="262244"/>
                    <a:pt x="132497" y="268819"/>
                    <a:pt x="137541" y="276078"/>
                  </a:cubicBezTo>
                  <a:cubicBezTo>
                    <a:pt x="144093" y="285459"/>
                    <a:pt x="142867" y="290125"/>
                    <a:pt x="133911" y="297290"/>
                  </a:cubicBezTo>
                  <a:cubicBezTo>
                    <a:pt x="127289" y="302593"/>
                    <a:pt x="126228" y="307448"/>
                    <a:pt x="131932" y="313599"/>
                  </a:cubicBezTo>
                  <a:cubicBezTo>
                    <a:pt x="137423" y="319538"/>
                    <a:pt x="143763" y="324865"/>
                    <a:pt x="150315" y="329625"/>
                  </a:cubicBezTo>
                  <a:cubicBezTo>
                    <a:pt x="156937" y="334433"/>
                    <a:pt x="161415" y="332760"/>
                    <a:pt x="161934" y="324676"/>
                  </a:cubicBezTo>
                  <a:cubicBezTo>
                    <a:pt x="162994" y="308178"/>
                    <a:pt x="162664" y="291586"/>
                    <a:pt x="162994" y="275041"/>
                  </a:cubicBezTo>
                  <a:cubicBezTo>
                    <a:pt x="163042" y="272213"/>
                    <a:pt x="163489" y="269385"/>
                    <a:pt x="163725" y="266557"/>
                  </a:cubicBezTo>
                  <a:cubicBezTo>
                    <a:pt x="167025" y="266958"/>
                    <a:pt x="170937" y="266345"/>
                    <a:pt x="173506" y="267924"/>
                  </a:cubicBezTo>
                  <a:cubicBezTo>
                    <a:pt x="182745" y="273604"/>
                    <a:pt x="191960" y="279496"/>
                    <a:pt x="200421" y="286236"/>
                  </a:cubicBezTo>
                  <a:cubicBezTo>
                    <a:pt x="225403" y="306199"/>
                    <a:pt x="251281" y="324818"/>
                    <a:pt x="279752" y="339501"/>
                  </a:cubicBezTo>
                  <a:cubicBezTo>
                    <a:pt x="296579" y="348174"/>
                    <a:pt x="314326" y="354325"/>
                    <a:pt x="333487" y="354301"/>
                  </a:cubicBezTo>
                  <a:cubicBezTo>
                    <a:pt x="338083" y="354301"/>
                    <a:pt x="342679" y="351167"/>
                    <a:pt x="347275" y="349446"/>
                  </a:cubicBezTo>
                  <a:cubicBezTo>
                    <a:pt x="344517" y="345628"/>
                    <a:pt x="342184" y="341386"/>
                    <a:pt x="338884" y="338086"/>
                  </a:cubicBezTo>
                  <a:cubicBezTo>
                    <a:pt x="335208" y="334410"/>
                    <a:pt x="330706" y="331582"/>
                    <a:pt x="326535" y="328376"/>
                  </a:cubicBezTo>
                  <a:cubicBezTo>
                    <a:pt x="326794" y="327434"/>
                    <a:pt x="327053" y="326491"/>
                    <a:pt x="327312" y="325548"/>
                  </a:cubicBezTo>
                  <a:cubicBezTo>
                    <a:pt x="332992" y="324959"/>
                    <a:pt x="338672" y="323781"/>
                    <a:pt x="344352" y="323898"/>
                  </a:cubicBezTo>
                  <a:cubicBezTo>
                    <a:pt x="358941" y="324181"/>
                    <a:pt x="373742" y="324087"/>
                    <a:pt x="382957" y="338935"/>
                  </a:cubicBezTo>
                  <a:cubicBezTo>
                    <a:pt x="384748" y="341810"/>
                    <a:pt x="388684" y="343625"/>
                    <a:pt x="391960" y="345204"/>
                  </a:cubicBezTo>
                  <a:cubicBezTo>
                    <a:pt x="408151" y="353052"/>
                    <a:pt x="425474" y="356941"/>
                    <a:pt x="443268" y="358284"/>
                  </a:cubicBezTo>
                  <a:cubicBezTo>
                    <a:pt x="450574" y="358827"/>
                    <a:pt x="458069" y="358143"/>
                    <a:pt x="465351" y="357177"/>
                  </a:cubicBezTo>
                  <a:cubicBezTo>
                    <a:pt x="467732" y="356870"/>
                    <a:pt x="471244" y="354066"/>
                    <a:pt x="471503" y="352039"/>
                  </a:cubicBezTo>
                  <a:cubicBezTo>
                    <a:pt x="471786" y="349894"/>
                    <a:pt x="469358" y="346406"/>
                    <a:pt x="467166" y="345133"/>
                  </a:cubicBezTo>
                  <a:cubicBezTo>
                    <a:pt x="462783" y="342541"/>
                    <a:pt x="457880" y="339948"/>
                    <a:pt x="452931" y="339312"/>
                  </a:cubicBezTo>
                  <a:cubicBezTo>
                    <a:pt x="437282" y="337285"/>
                    <a:pt x="421491" y="336225"/>
                    <a:pt x="405771" y="334645"/>
                  </a:cubicBezTo>
                  <a:cubicBezTo>
                    <a:pt x="402872" y="334363"/>
                    <a:pt x="400044" y="333467"/>
                    <a:pt x="397192" y="332854"/>
                  </a:cubicBezTo>
                  <a:cubicBezTo>
                    <a:pt x="397145" y="332147"/>
                    <a:pt x="397098" y="331440"/>
                    <a:pt x="397027" y="330733"/>
                  </a:cubicBezTo>
                  <a:cubicBezTo>
                    <a:pt x="407020" y="325595"/>
                    <a:pt x="417037" y="320457"/>
                    <a:pt x="427030" y="315320"/>
                  </a:cubicBezTo>
                  <a:cubicBezTo>
                    <a:pt x="426817" y="314565"/>
                    <a:pt x="426629" y="313835"/>
                    <a:pt x="426417" y="313081"/>
                  </a:cubicBezTo>
                  <a:cubicBezTo>
                    <a:pt x="423636" y="312350"/>
                    <a:pt x="420878" y="311195"/>
                    <a:pt x="418074" y="310959"/>
                  </a:cubicBezTo>
                  <a:cubicBezTo>
                    <a:pt x="403791" y="309757"/>
                    <a:pt x="389462" y="308980"/>
                    <a:pt x="375179" y="307707"/>
                  </a:cubicBezTo>
                  <a:cubicBezTo>
                    <a:pt x="364621" y="306764"/>
                    <a:pt x="353992" y="305751"/>
                    <a:pt x="343574" y="303889"/>
                  </a:cubicBezTo>
                  <a:cubicBezTo>
                    <a:pt x="333959" y="302169"/>
                    <a:pt x="329976" y="297549"/>
                    <a:pt x="330188" y="290691"/>
                  </a:cubicBezTo>
                  <a:cubicBezTo>
                    <a:pt x="330353" y="285199"/>
                    <a:pt x="335349" y="281381"/>
                    <a:pt x="344729" y="280839"/>
                  </a:cubicBezTo>
                  <a:cubicBezTo>
                    <a:pt x="351611" y="280439"/>
                    <a:pt x="358540" y="281381"/>
                    <a:pt x="365446" y="281405"/>
                  </a:cubicBezTo>
                  <a:cubicBezTo>
                    <a:pt x="368887" y="281428"/>
                    <a:pt x="372328" y="280721"/>
                    <a:pt x="376476" y="280250"/>
                  </a:cubicBezTo>
                  <a:cubicBezTo>
                    <a:pt x="375533" y="277634"/>
                    <a:pt x="375486" y="277092"/>
                    <a:pt x="375203" y="276738"/>
                  </a:cubicBezTo>
                  <a:cubicBezTo>
                    <a:pt x="364857" y="263823"/>
                    <a:pt x="330989" y="255503"/>
                    <a:pt x="316141" y="262645"/>
                  </a:cubicBezTo>
                  <a:cubicBezTo>
                    <a:pt x="313713" y="263823"/>
                    <a:pt x="311286" y="267028"/>
                    <a:pt x="310697" y="269691"/>
                  </a:cubicBezTo>
                  <a:cubicBezTo>
                    <a:pt x="308175" y="281098"/>
                    <a:pt x="303603" y="284280"/>
                    <a:pt x="292337" y="281476"/>
                  </a:cubicBezTo>
                  <a:cubicBezTo>
                    <a:pt x="276334" y="277516"/>
                    <a:pt x="263513" y="267830"/>
                    <a:pt x="250197" y="258803"/>
                  </a:cubicBezTo>
                  <a:cubicBezTo>
                    <a:pt x="239214" y="251355"/>
                    <a:pt x="227736" y="244521"/>
                    <a:pt x="215929" y="238440"/>
                  </a:cubicBezTo>
                  <a:cubicBezTo>
                    <a:pt x="211710" y="236295"/>
                    <a:pt x="205912" y="237144"/>
                    <a:pt x="200798" y="236672"/>
                  </a:cubicBezTo>
                  <a:close/>
                  <a:moveTo>
                    <a:pt x="306831" y="306717"/>
                  </a:moveTo>
                  <a:cubicBezTo>
                    <a:pt x="307868" y="307401"/>
                    <a:pt x="308811" y="308202"/>
                    <a:pt x="309777" y="308980"/>
                  </a:cubicBezTo>
                  <a:cubicBezTo>
                    <a:pt x="320454" y="317488"/>
                    <a:pt x="319676" y="328070"/>
                    <a:pt x="307374" y="334551"/>
                  </a:cubicBezTo>
                  <a:cubicBezTo>
                    <a:pt x="305111" y="335753"/>
                    <a:pt x="300421" y="334975"/>
                    <a:pt x="298347" y="333279"/>
                  </a:cubicBezTo>
                  <a:cubicBezTo>
                    <a:pt x="294623" y="330238"/>
                    <a:pt x="292031" y="325807"/>
                    <a:pt x="289014" y="321919"/>
                  </a:cubicBezTo>
                  <a:cubicBezTo>
                    <a:pt x="285314" y="317134"/>
                    <a:pt x="280529" y="313269"/>
                    <a:pt x="274496" y="315272"/>
                  </a:cubicBezTo>
                  <a:cubicBezTo>
                    <a:pt x="266200" y="318030"/>
                    <a:pt x="259436" y="315107"/>
                    <a:pt x="254109" y="310158"/>
                  </a:cubicBezTo>
                  <a:cubicBezTo>
                    <a:pt x="240039" y="297125"/>
                    <a:pt x="226629" y="283361"/>
                    <a:pt x="213218" y="269621"/>
                  </a:cubicBezTo>
                  <a:cubicBezTo>
                    <a:pt x="210272" y="266604"/>
                    <a:pt x="208387" y="262550"/>
                    <a:pt x="206030" y="258991"/>
                  </a:cubicBezTo>
                  <a:cubicBezTo>
                    <a:pt x="206643" y="258449"/>
                    <a:pt x="207232" y="257907"/>
                    <a:pt x="207845" y="257389"/>
                  </a:cubicBezTo>
                  <a:cubicBezTo>
                    <a:pt x="241241" y="272991"/>
                    <a:pt x="275721" y="286425"/>
                    <a:pt x="306831" y="306717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1">
              <a:extLst>
                <a:ext uri="{FF2B5EF4-FFF2-40B4-BE49-F238E27FC236}">
                  <a16:creationId xmlns:a16="http://schemas.microsoft.com/office/drawing/2014/main" xmlns="" id="{348E73A0-B36B-44D8-92C2-0564E6AA8C0D}"/>
                </a:ext>
              </a:extLst>
            </p:cNvPr>
            <p:cNvSpPr/>
            <p:nvPr/>
          </p:nvSpPr>
          <p:spPr>
            <a:xfrm>
              <a:off x="425960" y="3624014"/>
              <a:ext cx="499682" cy="282108"/>
            </a:xfrm>
            <a:custGeom>
              <a:avLst/>
              <a:gdLst>
                <a:gd name="connsiteX0" fmla="*/ 481968 w 499682"/>
                <a:gd name="connsiteY0" fmla="*/ 218619 h 282108"/>
                <a:gd name="connsiteX1" fmla="*/ 486658 w 499682"/>
                <a:gd name="connsiteY1" fmla="*/ 230168 h 282108"/>
                <a:gd name="connsiteX2" fmla="*/ 477466 w 499682"/>
                <a:gd name="connsiteY2" fmla="*/ 250201 h 282108"/>
                <a:gd name="connsiteX3" fmla="*/ 456561 w 499682"/>
                <a:gd name="connsiteY3" fmla="*/ 248975 h 282108"/>
                <a:gd name="connsiteX4" fmla="*/ 384113 w 499682"/>
                <a:gd name="connsiteY4" fmla="*/ 206128 h 282108"/>
                <a:gd name="connsiteX5" fmla="*/ 273743 w 499682"/>
                <a:gd name="connsiteY5" fmla="*/ 185411 h 282108"/>
                <a:gd name="connsiteX6" fmla="*/ 226441 w 499682"/>
                <a:gd name="connsiteY6" fmla="*/ 169668 h 282108"/>
                <a:gd name="connsiteX7" fmla="*/ 149019 w 499682"/>
                <a:gd name="connsiteY7" fmla="*/ 121494 h 282108"/>
                <a:gd name="connsiteX8" fmla="*/ 40511 w 499682"/>
                <a:gd name="connsiteY8" fmla="*/ 28235 h 282108"/>
                <a:gd name="connsiteX9" fmla="*/ 10909 w 499682"/>
                <a:gd name="connsiteY9" fmla="*/ 1556 h 282108"/>
                <a:gd name="connsiteX10" fmla="*/ 563 w 499682"/>
                <a:gd name="connsiteY10" fmla="*/ 0 h 282108"/>
                <a:gd name="connsiteX11" fmla="*/ 610 w 499682"/>
                <a:gd name="connsiteY11" fmla="*/ 9969 h 282108"/>
                <a:gd name="connsiteX12" fmla="*/ 16448 w 499682"/>
                <a:gd name="connsiteY12" fmla="*/ 38322 h 282108"/>
                <a:gd name="connsiteX13" fmla="*/ 92738 w 499682"/>
                <a:gd name="connsiteY13" fmla="*/ 111549 h 282108"/>
                <a:gd name="connsiteX14" fmla="*/ 110297 w 499682"/>
                <a:gd name="connsiteY14" fmla="*/ 127363 h 282108"/>
                <a:gd name="connsiteX15" fmla="*/ 114162 w 499682"/>
                <a:gd name="connsiteY15" fmla="*/ 140019 h 282108"/>
                <a:gd name="connsiteX16" fmla="*/ 101836 w 499682"/>
                <a:gd name="connsiteY16" fmla="*/ 138463 h 282108"/>
                <a:gd name="connsiteX17" fmla="*/ 62689 w 499682"/>
                <a:gd name="connsiteY17" fmla="*/ 111831 h 282108"/>
                <a:gd name="connsiteX18" fmla="*/ 20030 w 499682"/>
                <a:gd name="connsiteY18" fmla="*/ 79802 h 282108"/>
                <a:gd name="connsiteX19" fmla="*/ 8859 w 499682"/>
                <a:gd name="connsiteY19" fmla="*/ 75772 h 282108"/>
                <a:gd name="connsiteX20" fmla="*/ 7327 w 499682"/>
                <a:gd name="connsiteY20" fmla="*/ 77728 h 282108"/>
                <a:gd name="connsiteX21" fmla="*/ 13738 w 499682"/>
                <a:gd name="connsiteY21" fmla="*/ 88805 h 282108"/>
                <a:gd name="connsiteX22" fmla="*/ 33370 w 499682"/>
                <a:gd name="connsiteY22" fmla="*/ 109027 h 282108"/>
                <a:gd name="connsiteX23" fmla="*/ 144966 w 499682"/>
                <a:gd name="connsiteY23" fmla="*/ 198845 h 282108"/>
                <a:gd name="connsiteX24" fmla="*/ 188590 w 499682"/>
                <a:gd name="connsiteY24" fmla="*/ 215390 h 282108"/>
                <a:gd name="connsiteX25" fmla="*/ 218711 w 499682"/>
                <a:gd name="connsiteY25" fmla="*/ 230568 h 282108"/>
                <a:gd name="connsiteX26" fmla="*/ 237942 w 499682"/>
                <a:gd name="connsiteY26" fmla="*/ 241645 h 282108"/>
                <a:gd name="connsiteX27" fmla="*/ 247346 w 499682"/>
                <a:gd name="connsiteY27" fmla="*/ 238911 h 282108"/>
                <a:gd name="connsiteX28" fmla="*/ 243811 w 499682"/>
                <a:gd name="connsiteY28" fmla="*/ 229979 h 282108"/>
                <a:gd name="connsiteX29" fmla="*/ 211923 w 499682"/>
                <a:gd name="connsiteY29" fmla="*/ 204832 h 282108"/>
                <a:gd name="connsiteX30" fmla="*/ 148147 w 499682"/>
                <a:gd name="connsiteY30" fmla="*/ 167146 h 282108"/>
                <a:gd name="connsiteX31" fmla="*/ 131320 w 499682"/>
                <a:gd name="connsiteY31" fmla="*/ 152722 h 282108"/>
                <a:gd name="connsiteX32" fmla="*/ 130070 w 499682"/>
                <a:gd name="connsiteY32" fmla="*/ 147584 h 282108"/>
                <a:gd name="connsiteX33" fmla="*/ 135185 w 499682"/>
                <a:gd name="connsiteY33" fmla="*/ 145817 h 282108"/>
                <a:gd name="connsiteX34" fmla="*/ 148029 w 499682"/>
                <a:gd name="connsiteY34" fmla="*/ 149069 h 282108"/>
                <a:gd name="connsiteX35" fmla="*/ 247982 w 499682"/>
                <a:gd name="connsiteY35" fmla="*/ 205020 h 282108"/>
                <a:gd name="connsiteX36" fmla="*/ 273672 w 499682"/>
                <a:gd name="connsiteY36" fmla="*/ 233208 h 282108"/>
                <a:gd name="connsiteX37" fmla="*/ 284843 w 499682"/>
                <a:gd name="connsiteY37" fmla="*/ 243696 h 282108"/>
                <a:gd name="connsiteX38" fmla="*/ 328374 w 499682"/>
                <a:gd name="connsiteY38" fmla="*/ 251921 h 282108"/>
                <a:gd name="connsiteX39" fmla="*/ 345084 w 499682"/>
                <a:gd name="connsiteY39" fmla="*/ 234528 h 282108"/>
                <a:gd name="connsiteX40" fmla="*/ 353898 w 499682"/>
                <a:gd name="connsiteY40" fmla="*/ 223969 h 282108"/>
                <a:gd name="connsiteX41" fmla="*/ 396510 w 499682"/>
                <a:gd name="connsiteY41" fmla="*/ 232359 h 282108"/>
                <a:gd name="connsiteX42" fmla="*/ 397004 w 499682"/>
                <a:gd name="connsiteY42" fmla="*/ 234952 h 282108"/>
                <a:gd name="connsiteX43" fmla="*/ 367238 w 499682"/>
                <a:gd name="connsiteY43" fmla="*/ 250318 h 282108"/>
                <a:gd name="connsiteX44" fmla="*/ 367898 w 499682"/>
                <a:gd name="connsiteY44" fmla="*/ 252487 h 282108"/>
                <a:gd name="connsiteX45" fmla="*/ 377914 w 499682"/>
                <a:gd name="connsiteY45" fmla="*/ 252463 h 282108"/>
                <a:gd name="connsiteX46" fmla="*/ 411970 w 499682"/>
                <a:gd name="connsiteY46" fmla="*/ 250601 h 282108"/>
                <a:gd name="connsiteX47" fmla="*/ 453450 w 499682"/>
                <a:gd name="connsiteY47" fmla="*/ 272826 h 282108"/>
                <a:gd name="connsiteX48" fmla="*/ 473059 w 499682"/>
                <a:gd name="connsiteY48" fmla="*/ 279708 h 282108"/>
                <a:gd name="connsiteX49" fmla="*/ 499621 w 499682"/>
                <a:gd name="connsiteY49" fmla="*/ 234645 h 282108"/>
                <a:gd name="connsiteX50" fmla="*/ 481968 w 499682"/>
                <a:gd name="connsiteY50" fmla="*/ 218619 h 282108"/>
                <a:gd name="connsiteX51" fmla="*/ 327879 w 499682"/>
                <a:gd name="connsiteY51" fmla="*/ 234645 h 282108"/>
                <a:gd name="connsiteX52" fmla="*/ 323283 w 499682"/>
                <a:gd name="connsiteY52" fmla="*/ 234033 h 282108"/>
                <a:gd name="connsiteX53" fmla="*/ 286163 w 499682"/>
                <a:gd name="connsiteY53" fmla="*/ 209333 h 282108"/>
                <a:gd name="connsiteX54" fmla="*/ 284442 w 499682"/>
                <a:gd name="connsiteY54" fmla="*/ 203465 h 282108"/>
                <a:gd name="connsiteX55" fmla="*/ 289863 w 499682"/>
                <a:gd name="connsiteY55" fmla="*/ 202310 h 282108"/>
                <a:gd name="connsiteX56" fmla="*/ 329458 w 499682"/>
                <a:gd name="connsiteY56" fmla="*/ 225312 h 282108"/>
                <a:gd name="connsiteX57" fmla="*/ 331202 w 499682"/>
                <a:gd name="connsiteY57" fmla="*/ 232689 h 282108"/>
                <a:gd name="connsiteX58" fmla="*/ 327879 w 499682"/>
                <a:gd name="connsiteY58" fmla="*/ 234645 h 28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499682" h="282108">
                  <a:moveTo>
                    <a:pt x="481968" y="218619"/>
                  </a:moveTo>
                  <a:cubicBezTo>
                    <a:pt x="483618" y="222602"/>
                    <a:pt x="485362" y="226302"/>
                    <a:pt x="486658" y="230168"/>
                  </a:cubicBezTo>
                  <a:cubicBezTo>
                    <a:pt x="488921" y="236932"/>
                    <a:pt x="484843" y="245558"/>
                    <a:pt x="477466" y="250201"/>
                  </a:cubicBezTo>
                  <a:cubicBezTo>
                    <a:pt x="469571" y="255173"/>
                    <a:pt x="461888" y="255221"/>
                    <a:pt x="456561" y="248975"/>
                  </a:cubicBezTo>
                  <a:cubicBezTo>
                    <a:pt x="437259" y="226350"/>
                    <a:pt x="411051" y="215579"/>
                    <a:pt x="384113" y="206128"/>
                  </a:cubicBezTo>
                  <a:cubicBezTo>
                    <a:pt x="348407" y="193613"/>
                    <a:pt x="310839" y="190620"/>
                    <a:pt x="273743" y="185411"/>
                  </a:cubicBezTo>
                  <a:cubicBezTo>
                    <a:pt x="256868" y="183055"/>
                    <a:pt x="240983" y="178907"/>
                    <a:pt x="226441" y="169668"/>
                  </a:cubicBezTo>
                  <a:cubicBezTo>
                    <a:pt x="200775" y="153382"/>
                    <a:pt x="175133" y="137026"/>
                    <a:pt x="149019" y="121494"/>
                  </a:cubicBezTo>
                  <a:cubicBezTo>
                    <a:pt x="107351" y="96724"/>
                    <a:pt x="70325" y="66910"/>
                    <a:pt x="40511" y="28235"/>
                  </a:cubicBezTo>
                  <a:cubicBezTo>
                    <a:pt x="32521" y="17865"/>
                    <a:pt x="21209" y="9969"/>
                    <a:pt x="10909" y="1556"/>
                  </a:cubicBezTo>
                  <a:cubicBezTo>
                    <a:pt x="8576" y="-330"/>
                    <a:pt x="4075" y="448"/>
                    <a:pt x="563" y="0"/>
                  </a:cubicBezTo>
                  <a:cubicBezTo>
                    <a:pt x="516" y="3370"/>
                    <a:pt x="-710" y="7283"/>
                    <a:pt x="610" y="9969"/>
                  </a:cubicBezTo>
                  <a:cubicBezTo>
                    <a:pt x="5371" y="19680"/>
                    <a:pt x="10132" y="29602"/>
                    <a:pt x="16448" y="38322"/>
                  </a:cubicBezTo>
                  <a:cubicBezTo>
                    <a:pt x="37400" y="67311"/>
                    <a:pt x="63914" y="90644"/>
                    <a:pt x="92738" y="111549"/>
                  </a:cubicBezTo>
                  <a:cubicBezTo>
                    <a:pt x="99102" y="116168"/>
                    <a:pt x="105230" y="121400"/>
                    <a:pt x="110297" y="127363"/>
                  </a:cubicBezTo>
                  <a:cubicBezTo>
                    <a:pt x="112913" y="130450"/>
                    <a:pt x="112960" y="135730"/>
                    <a:pt x="114162" y="140019"/>
                  </a:cubicBezTo>
                  <a:cubicBezTo>
                    <a:pt x="110014" y="139571"/>
                    <a:pt x="105017" y="140467"/>
                    <a:pt x="101836" y="138463"/>
                  </a:cubicBezTo>
                  <a:cubicBezTo>
                    <a:pt x="88472" y="130073"/>
                    <a:pt x="75463" y="121094"/>
                    <a:pt x="62689" y="111831"/>
                  </a:cubicBezTo>
                  <a:cubicBezTo>
                    <a:pt x="48289" y="101391"/>
                    <a:pt x="34407" y="90243"/>
                    <a:pt x="20030" y="79802"/>
                  </a:cubicBezTo>
                  <a:cubicBezTo>
                    <a:pt x="16943" y="77563"/>
                    <a:pt x="12630" y="77068"/>
                    <a:pt x="8859" y="75772"/>
                  </a:cubicBezTo>
                  <a:cubicBezTo>
                    <a:pt x="8340" y="76432"/>
                    <a:pt x="7846" y="77068"/>
                    <a:pt x="7327" y="77728"/>
                  </a:cubicBezTo>
                  <a:cubicBezTo>
                    <a:pt x="9425" y="81452"/>
                    <a:pt x="10980" y="85671"/>
                    <a:pt x="13738" y="88805"/>
                  </a:cubicBezTo>
                  <a:cubicBezTo>
                    <a:pt x="19936" y="95876"/>
                    <a:pt x="26134" y="103111"/>
                    <a:pt x="33370" y="109027"/>
                  </a:cubicBezTo>
                  <a:cubicBezTo>
                    <a:pt x="70349" y="139241"/>
                    <a:pt x="107421" y="169362"/>
                    <a:pt x="144966" y="198845"/>
                  </a:cubicBezTo>
                  <a:cubicBezTo>
                    <a:pt x="157480" y="208673"/>
                    <a:pt x="172046" y="214447"/>
                    <a:pt x="188590" y="215390"/>
                  </a:cubicBezTo>
                  <a:cubicBezTo>
                    <a:pt x="200304" y="216050"/>
                    <a:pt x="211145" y="220269"/>
                    <a:pt x="218711" y="230568"/>
                  </a:cubicBezTo>
                  <a:cubicBezTo>
                    <a:pt x="223354" y="236884"/>
                    <a:pt x="229646" y="241598"/>
                    <a:pt x="237942" y="241645"/>
                  </a:cubicBezTo>
                  <a:cubicBezTo>
                    <a:pt x="241077" y="241669"/>
                    <a:pt x="244211" y="239878"/>
                    <a:pt x="247346" y="238911"/>
                  </a:cubicBezTo>
                  <a:cubicBezTo>
                    <a:pt x="246215" y="235871"/>
                    <a:pt x="245979" y="231817"/>
                    <a:pt x="243811" y="229979"/>
                  </a:cubicBezTo>
                  <a:cubicBezTo>
                    <a:pt x="233511" y="221188"/>
                    <a:pt x="223306" y="212020"/>
                    <a:pt x="211923" y="204832"/>
                  </a:cubicBezTo>
                  <a:cubicBezTo>
                    <a:pt x="191065" y="191633"/>
                    <a:pt x="169241" y="179991"/>
                    <a:pt x="148147" y="167146"/>
                  </a:cubicBezTo>
                  <a:cubicBezTo>
                    <a:pt x="141925" y="163351"/>
                    <a:pt x="136717" y="157789"/>
                    <a:pt x="131320" y="152722"/>
                  </a:cubicBezTo>
                  <a:cubicBezTo>
                    <a:pt x="130188" y="151662"/>
                    <a:pt x="129411" y="148692"/>
                    <a:pt x="130070" y="147584"/>
                  </a:cubicBezTo>
                  <a:cubicBezTo>
                    <a:pt x="130825" y="146359"/>
                    <a:pt x="133535" y="145557"/>
                    <a:pt x="135185" y="145817"/>
                  </a:cubicBezTo>
                  <a:cubicBezTo>
                    <a:pt x="139545" y="146524"/>
                    <a:pt x="143929" y="147490"/>
                    <a:pt x="148029" y="149069"/>
                  </a:cubicBezTo>
                  <a:cubicBezTo>
                    <a:pt x="184065" y="162833"/>
                    <a:pt x="216802" y="182583"/>
                    <a:pt x="247982" y="205020"/>
                  </a:cubicBezTo>
                  <a:cubicBezTo>
                    <a:pt x="258447" y="212538"/>
                    <a:pt x="267898" y="221023"/>
                    <a:pt x="273672" y="233208"/>
                  </a:cubicBezTo>
                  <a:cubicBezTo>
                    <a:pt x="275722" y="237521"/>
                    <a:pt x="280530" y="241056"/>
                    <a:pt x="284843" y="243696"/>
                  </a:cubicBezTo>
                  <a:cubicBezTo>
                    <a:pt x="298206" y="251921"/>
                    <a:pt x="313007" y="254113"/>
                    <a:pt x="328374" y="251921"/>
                  </a:cubicBezTo>
                  <a:cubicBezTo>
                    <a:pt x="339168" y="250389"/>
                    <a:pt x="343245" y="245723"/>
                    <a:pt x="345084" y="234528"/>
                  </a:cubicBezTo>
                  <a:cubicBezTo>
                    <a:pt x="345956" y="229296"/>
                    <a:pt x="348147" y="224794"/>
                    <a:pt x="353898" y="223969"/>
                  </a:cubicBezTo>
                  <a:cubicBezTo>
                    <a:pt x="369194" y="221706"/>
                    <a:pt x="382722" y="227669"/>
                    <a:pt x="396510" y="232359"/>
                  </a:cubicBezTo>
                  <a:cubicBezTo>
                    <a:pt x="396674" y="233231"/>
                    <a:pt x="396839" y="234080"/>
                    <a:pt x="397004" y="234952"/>
                  </a:cubicBezTo>
                  <a:cubicBezTo>
                    <a:pt x="387082" y="240066"/>
                    <a:pt x="377160" y="245204"/>
                    <a:pt x="367238" y="250318"/>
                  </a:cubicBezTo>
                  <a:cubicBezTo>
                    <a:pt x="367450" y="251049"/>
                    <a:pt x="367686" y="251780"/>
                    <a:pt x="367898" y="252487"/>
                  </a:cubicBezTo>
                  <a:cubicBezTo>
                    <a:pt x="371244" y="252487"/>
                    <a:pt x="374591" y="252628"/>
                    <a:pt x="377914" y="252463"/>
                  </a:cubicBezTo>
                  <a:cubicBezTo>
                    <a:pt x="389274" y="251874"/>
                    <a:pt x="400610" y="250978"/>
                    <a:pt x="411970" y="250601"/>
                  </a:cubicBezTo>
                  <a:cubicBezTo>
                    <a:pt x="429976" y="249988"/>
                    <a:pt x="445696" y="252958"/>
                    <a:pt x="453450" y="272826"/>
                  </a:cubicBezTo>
                  <a:cubicBezTo>
                    <a:pt x="456986" y="281900"/>
                    <a:pt x="466177" y="284587"/>
                    <a:pt x="473059" y="279708"/>
                  </a:cubicBezTo>
                  <a:cubicBezTo>
                    <a:pt x="488473" y="268796"/>
                    <a:pt x="497877" y="253618"/>
                    <a:pt x="499621" y="234645"/>
                  </a:cubicBezTo>
                  <a:cubicBezTo>
                    <a:pt x="500493" y="225548"/>
                    <a:pt x="492079" y="218430"/>
                    <a:pt x="481968" y="218619"/>
                  </a:cubicBezTo>
                  <a:close/>
                  <a:moveTo>
                    <a:pt x="327879" y="234645"/>
                  </a:moveTo>
                  <a:cubicBezTo>
                    <a:pt x="325711" y="234363"/>
                    <a:pt x="324414" y="234433"/>
                    <a:pt x="323283" y="234033"/>
                  </a:cubicBezTo>
                  <a:cubicBezTo>
                    <a:pt x="308953" y="228730"/>
                    <a:pt x="296274" y="220905"/>
                    <a:pt x="286163" y="209333"/>
                  </a:cubicBezTo>
                  <a:cubicBezTo>
                    <a:pt x="284937" y="207943"/>
                    <a:pt x="284985" y="205444"/>
                    <a:pt x="284442" y="203465"/>
                  </a:cubicBezTo>
                  <a:cubicBezTo>
                    <a:pt x="286257" y="203040"/>
                    <a:pt x="288284" y="201886"/>
                    <a:pt x="289863" y="202310"/>
                  </a:cubicBezTo>
                  <a:cubicBezTo>
                    <a:pt x="305135" y="206364"/>
                    <a:pt x="318946" y="213151"/>
                    <a:pt x="329458" y="225312"/>
                  </a:cubicBezTo>
                  <a:cubicBezTo>
                    <a:pt x="330966" y="227033"/>
                    <a:pt x="331155" y="230191"/>
                    <a:pt x="331202" y="232689"/>
                  </a:cubicBezTo>
                  <a:cubicBezTo>
                    <a:pt x="331225" y="233444"/>
                    <a:pt x="328633" y="234245"/>
                    <a:pt x="327879" y="234645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2">
              <a:extLst>
                <a:ext uri="{FF2B5EF4-FFF2-40B4-BE49-F238E27FC236}">
                  <a16:creationId xmlns:a16="http://schemas.microsoft.com/office/drawing/2014/main" xmlns="" id="{0FD3226A-A545-4FC4-B3E2-E3559A16F0BA}"/>
                </a:ext>
              </a:extLst>
            </p:cNvPr>
            <p:cNvSpPr/>
            <p:nvPr/>
          </p:nvSpPr>
          <p:spPr>
            <a:xfrm>
              <a:off x="1023012" y="2543575"/>
              <a:ext cx="418240" cy="362550"/>
            </a:xfrm>
            <a:custGeom>
              <a:avLst/>
              <a:gdLst>
                <a:gd name="connsiteX0" fmla="*/ 272001 w 418240"/>
                <a:gd name="connsiteY0" fmla="*/ 124794 h 362550"/>
                <a:gd name="connsiteX1" fmla="*/ 216757 w 418240"/>
                <a:gd name="connsiteY1" fmla="*/ 93613 h 362550"/>
                <a:gd name="connsiteX2" fmla="*/ 197502 w 418240"/>
                <a:gd name="connsiteY2" fmla="*/ 97101 h 362550"/>
                <a:gd name="connsiteX3" fmla="*/ 175088 w 418240"/>
                <a:gd name="connsiteY3" fmla="*/ 107377 h 362550"/>
                <a:gd name="connsiteX4" fmla="*/ 168819 w 418240"/>
                <a:gd name="connsiteY4" fmla="*/ 105091 h 362550"/>
                <a:gd name="connsiteX5" fmla="*/ 170422 w 418240"/>
                <a:gd name="connsiteY5" fmla="*/ 99364 h 362550"/>
                <a:gd name="connsiteX6" fmla="*/ 169385 w 418240"/>
                <a:gd name="connsiteY6" fmla="*/ 88310 h 362550"/>
                <a:gd name="connsiteX7" fmla="*/ 163187 w 418240"/>
                <a:gd name="connsiteY7" fmla="*/ 83007 h 362550"/>
                <a:gd name="connsiteX8" fmla="*/ 12915 w 418240"/>
                <a:gd name="connsiteY8" fmla="*/ 3064 h 362550"/>
                <a:gd name="connsiteX9" fmla="*/ 1202 w 418240"/>
                <a:gd name="connsiteY9" fmla="*/ 0 h 362550"/>
                <a:gd name="connsiteX10" fmla="*/ 0 w 418240"/>
                <a:gd name="connsiteY10" fmla="*/ 1956 h 362550"/>
                <a:gd name="connsiteX11" fmla="*/ 8084 w 418240"/>
                <a:gd name="connsiteY11" fmla="*/ 9922 h 362550"/>
                <a:gd name="connsiteX12" fmla="*/ 63163 w 418240"/>
                <a:gd name="connsiteY12" fmla="*/ 47608 h 362550"/>
                <a:gd name="connsiteX13" fmla="*/ 214282 w 418240"/>
                <a:gd name="connsiteY13" fmla="*/ 157459 h 362550"/>
                <a:gd name="connsiteX14" fmla="*/ 324888 w 418240"/>
                <a:gd name="connsiteY14" fmla="*/ 258921 h 362550"/>
                <a:gd name="connsiteX15" fmla="*/ 379779 w 418240"/>
                <a:gd name="connsiteY15" fmla="*/ 319656 h 362550"/>
                <a:gd name="connsiteX16" fmla="*/ 415933 w 418240"/>
                <a:gd name="connsiteY16" fmla="*/ 362550 h 362550"/>
                <a:gd name="connsiteX17" fmla="*/ 418171 w 418240"/>
                <a:gd name="connsiteY17" fmla="*/ 361513 h 362550"/>
                <a:gd name="connsiteX18" fmla="*/ 413858 w 418240"/>
                <a:gd name="connsiteY18" fmla="*/ 311101 h 362550"/>
                <a:gd name="connsiteX19" fmla="*/ 409050 w 418240"/>
                <a:gd name="connsiteY19" fmla="*/ 304313 h 362550"/>
                <a:gd name="connsiteX20" fmla="*/ 393802 w 418240"/>
                <a:gd name="connsiteY20" fmla="*/ 296489 h 362550"/>
                <a:gd name="connsiteX21" fmla="*/ 364200 w 418240"/>
                <a:gd name="connsiteY21" fmla="*/ 269456 h 362550"/>
                <a:gd name="connsiteX22" fmla="*/ 282630 w 418240"/>
                <a:gd name="connsiteY22" fmla="*/ 193330 h 362550"/>
                <a:gd name="connsiteX23" fmla="*/ 210370 w 418240"/>
                <a:gd name="connsiteY23" fmla="*/ 117087 h 362550"/>
                <a:gd name="connsiteX24" fmla="*/ 204949 w 418240"/>
                <a:gd name="connsiteY24" fmla="*/ 102758 h 362550"/>
                <a:gd name="connsiteX25" fmla="*/ 219797 w 418240"/>
                <a:gd name="connsiteY25" fmla="*/ 107424 h 362550"/>
                <a:gd name="connsiteX26" fmla="*/ 260170 w 418240"/>
                <a:gd name="connsiteY26" fmla="*/ 137544 h 362550"/>
                <a:gd name="connsiteX27" fmla="*/ 367075 w 418240"/>
                <a:gd name="connsiteY27" fmla="*/ 235329 h 362550"/>
                <a:gd name="connsiteX28" fmla="*/ 395711 w 418240"/>
                <a:gd name="connsiteY28" fmla="*/ 260995 h 362550"/>
                <a:gd name="connsiteX29" fmla="*/ 395664 w 418240"/>
                <a:gd name="connsiteY29" fmla="*/ 246123 h 362550"/>
                <a:gd name="connsiteX30" fmla="*/ 393118 w 418240"/>
                <a:gd name="connsiteY30" fmla="*/ 215956 h 362550"/>
                <a:gd name="connsiteX31" fmla="*/ 381122 w 418240"/>
                <a:gd name="connsiteY31" fmla="*/ 209451 h 362550"/>
                <a:gd name="connsiteX32" fmla="*/ 367264 w 418240"/>
                <a:gd name="connsiteY32" fmla="*/ 205751 h 362550"/>
                <a:gd name="connsiteX33" fmla="*/ 350884 w 418240"/>
                <a:gd name="connsiteY33" fmla="*/ 187745 h 362550"/>
                <a:gd name="connsiteX34" fmla="*/ 272001 w 418240"/>
                <a:gd name="connsiteY34" fmla="*/ 124794 h 36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18240" h="362550">
                  <a:moveTo>
                    <a:pt x="272001" y="124794"/>
                  </a:moveTo>
                  <a:cubicBezTo>
                    <a:pt x="255103" y="112043"/>
                    <a:pt x="237427" y="100047"/>
                    <a:pt x="216757" y="93613"/>
                  </a:cubicBezTo>
                  <a:cubicBezTo>
                    <a:pt x="209569" y="91374"/>
                    <a:pt x="203865" y="92647"/>
                    <a:pt x="197502" y="97101"/>
                  </a:cubicBezTo>
                  <a:cubicBezTo>
                    <a:pt x="190856" y="101744"/>
                    <a:pt x="182772" y="104431"/>
                    <a:pt x="175088" y="107377"/>
                  </a:cubicBezTo>
                  <a:cubicBezTo>
                    <a:pt x="173415" y="108013"/>
                    <a:pt x="170186" y="106599"/>
                    <a:pt x="168819" y="105091"/>
                  </a:cubicBezTo>
                  <a:cubicBezTo>
                    <a:pt x="168089" y="104289"/>
                    <a:pt x="169173" y="100778"/>
                    <a:pt x="170422" y="99364"/>
                  </a:cubicBezTo>
                  <a:cubicBezTo>
                    <a:pt x="174240" y="95074"/>
                    <a:pt x="172402" y="91610"/>
                    <a:pt x="169385" y="88310"/>
                  </a:cubicBezTo>
                  <a:cubicBezTo>
                    <a:pt x="167570" y="86307"/>
                    <a:pt x="165473" y="84469"/>
                    <a:pt x="163187" y="83007"/>
                  </a:cubicBezTo>
                  <a:cubicBezTo>
                    <a:pt x="115343" y="52156"/>
                    <a:pt x="65072" y="25807"/>
                    <a:pt x="12915" y="3064"/>
                  </a:cubicBezTo>
                  <a:cubicBezTo>
                    <a:pt x="9262" y="1461"/>
                    <a:pt x="5114" y="990"/>
                    <a:pt x="1202" y="0"/>
                  </a:cubicBezTo>
                  <a:cubicBezTo>
                    <a:pt x="801" y="660"/>
                    <a:pt x="401" y="1296"/>
                    <a:pt x="0" y="1956"/>
                  </a:cubicBezTo>
                  <a:cubicBezTo>
                    <a:pt x="2687" y="4643"/>
                    <a:pt x="5020" y="7778"/>
                    <a:pt x="8084" y="9922"/>
                  </a:cubicBezTo>
                  <a:cubicBezTo>
                    <a:pt x="26326" y="22649"/>
                    <a:pt x="44332" y="35777"/>
                    <a:pt x="63163" y="47608"/>
                  </a:cubicBezTo>
                  <a:cubicBezTo>
                    <a:pt x="116026" y="80839"/>
                    <a:pt x="167570" y="115885"/>
                    <a:pt x="214282" y="157459"/>
                  </a:cubicBezTo>
                  <a:cubicBezTo>
                    <a:pt x="251662" y="190714"/>
                    <a:pt x="288593" y="224487"/>
                    <a:pt x="324888" y="258921"/>
                  </a:cubicBezTo>
                  <a:cubicBezTo>
                    <a:pt x="344638" y="277634"/>
                    <a:pt x="366698" y="293849"/>
                    <a:pt x="379779" y="319656"/>
                  </a:cubicBezTo>
                  <a:cubicBezTo>
                    <a:pt x="388004" y="335895"/>
                    <a:pt x="403630" y="348386"/>
                    <a:pt x="415933" y="362550"/>
                  </a:cubicBezTo>
                  <a:cubicBezTo>
                    <a:pt x="416687" y="362197"/>
                    <a:pt x="417417" y="361867"/>
                    <a:pt x="418171" y="361513"/>
                  </a:cubicBezTo>
                  <a:cubicBezTo>
                    <a:pt x="418195" y="344591"/>
                    <a:pt x="419067" y="327599"/>
                    <a:pt x="413858" y="311101"/>
                  </a:cubicBezTo>
                  <a:cubicBezTo>
                    <a:pt x="413057" y="308532"/>
                    <a:pt x="411242" y="305680"/>
                    <a:pt x="409050" y="304313"/>
                  </a:cubicBezTo>
                  <a:cubicBezTo>
                    <a:pt x="404195" y="301296"/>
                    <a:pt x="398091" y="300047"/>
                    <a:pt x="393802" y="296489"/>
                  </a:cubicBezTo>
                  <a:cubicBezTo>
                    <a:pt x="383526" y="287980"/>
                    <a:pt x="373839" y="278718"/>
                    <a:pt x="364200" y="269456"/>
                  </a:cubicBezTo>
                  <a:cubicBezTo>
                    <a:pt x="337427" y="243672"/>
                    <a:pt x="314235" y="214636"/>
                    <a:pt x="282630" y="193330"/>
                  </a:cubicBezTo>
                  <a:cubicBezTo>
                    <a:pt x="253500" y="173698"/>
                    <a:pt x="231157" y="145628"/>
                    <a:pt x="210370" y="117087"/>
                  </a:cubicBezTo>
                  <a:cubicBezTo>
                    <a:pt x="207471" y="113104"/>
                    <a:pt x="206694" y="107565"/>
                    <a:pt x="204949" y="102758"/>
                  </a:cubicBezTo>
                  <a:cubicBezTo>
                    <a:pt x="209946" y="104242"/>
                    <a:pt x="215720" y="104619"/>
                    <a:pt x="219797" y="107424"/>
                  </a:cubicBezTo>
                  <a:cubicBezTo>
                    <a:pt x="233632" y="116946"/>
                    <a:pt x="247679" y="126396"/>
                    <a:pt x="260170" y="137544"/>
                  </a:cubicBezTo>
                  <a:cubicBezTo>
                    <a:pt x="296182" y="169715"/>
                    <a:pt x="331464" y="202710"/>
                    <a:pt x="367075" y="235329"/>
                  </a:cubicBezTo>
                  <a:cubicBezTo>
                    <a:pt x="376102" y="243601"/>
                    <a:pt x="385317" y="251685"/>
                    <a:pt x="395711" y="260995"/>
                  </a:cubicBezTo>
                  <a:cubicBezTo>
                    <a:pt x="395711" y="254843"/>
                    <a:pt x="395947" y="250460"/>
                    <a:pt x="395664" y="246123"/>
                  </a:cubicBezTo>
                  <a:cubicBezTo>
                    <a:pt x="395027" y="236036"/>
                    <a:pt x="394910" y="225831"/>
                    <a:pt x="393118" y="215956"/>
                  </a:cubicBezTo>
                  <a:cubicBezTo>
                    <a:pt x="391657" y="207872"/>
                    <a:pt x="388758" y="207047"/>
                    <a:pt x="381122" y="209451"/>
                  </a:cubicBezTo>
                  <a:cubicBezTo>
                    <a:pt x="375772" y="211124"/>
                    <a:pt x="371223" y="210724"/>
                    <a:pt x="367264" y="205751"/>
                  </a:cubicBezTo>
                  <a:cubicBezTo>
                    <a:pt x="362220" y="199411"/>
                    <a:pt x="357106" y="192835"/>
                    <a:pt x="350884" y="187745"/>
                  </a:cubicBezTo>
                  <a:cubicBezTo>
                    <a:pt x="324888" y="166368"/>
                    <a:pt x="298845" y="145015"/>
                    <a:pt x="272001" y="124794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3">
              <a:extLst>
                <a:ext uri="{FF2B5EF4-FFF2-40B4-BE49-F238E27FC236}">
                  <a16:creationId xmlns:a16="http://schemas.microsoft.com/office/drawing/2014/main" xmlns="" id="{4D57CCFC-D8AD-4C0E-B8B4-82A05EE7EBEC}"/>
                </a:ext>
              </a:extLst>
            </p:cNvPr>
            <p:cNvSpPr/>
            <p:nvPr/>
          </p:nvSpPr>
          <p:spPr>
            <a:xfrm>
              <a:off x="700050" y="3045042"/>
              <a:ext cx="117417" cy="253593"/>
            </a:xfrm>
            <a:custGeom>
              <a:avLst/>
              <a:gdLst>
                <a:gd name="connsiteX0" fmla="*/ 2858 w 117417"/>
                <a:gd name="connsiteY0" fmla="*/ 188210 h 253593"/>
                <a:gd name="connsiteX1" fmla="*/ 194 w 117417"/>
                <a:gd name="connsiteY1" fmla="*/ 201785 h 253593"/>
                <a:gd name="connsiteX2" fmla="*/ 5686 w 117417"/>
                <a:gd name="connsiteY2" fmla="*/ 215384 h 253593"/>
                <a:gd name="connsiteX3" fmla="*/ 42641 w 117417"/>
                <a:gd name="connsiteY3" fmla="*/ 252599 h 253593"/>
                <a:gd name="connsiteX4" fmla="*/ 53859 w 117417"/>
                <a:gd name="connsiteY4" fmla="*/ 251562 h 253593"/>
                <a:gd name="connsiteX5" fmla="*/ 55933 w 117417"/>
                <a:gd name="connsiteY5" fmla="*/ 238033 h 253593"/>
                <a:gd name="connsiteX6" fmla="*/ 49688 w 117417"/>
                <a:gd name="connsiteY6" fmla="*/ 230138 h 253593"/>
                <a:gd name="connsiteX7" fmla="*/ 35099 w 117417"/>
                <a:gd name="connsiteY7" fmla="*/ 221512 h 253593"/>
                <a:gd name="connsiteX8" fmla="*/ 18083 w 117417"/>
                <a:gd name="connsiteY8" fmla="*/ 202822 h 253593"/>
                <a:gd name="connsiteX9" fmla="*/ 29419 w 117417"/>
                <a:gd name="connsiteY9" fmla="*/ 187173 h 253593"/>
                <a:gd name="connsiteX10" fmla="*/ 42641 w 117417"/>
                <a:gd name="connsiteY10" fmla="*/ 191203 h 253593"/>
                <a:gd name="connsiteX11" fmla="*/ 75589 w 117417"/>
                <a:gd name="connsiteY11" fmla="*/ 227404 h 253593"/>
                <a:gd name="connsiteX12" fmla="*/ 76626 w 117417"/>
                <a:gd name="connsiteY12" fmla="*/ 242936 h 253593"/>
                <a:gd name="connsiteX13" fmla="*/ 77545 w 117417"/>
                <a:gd name="connsiteY13" fmla="*/ 252033 h 253593"/>
                <a:gd name="connsiteX14" fmla="*/ 87538 w 117417"/>
                <a:gd name="connsiteY14" fmla="*/ 252622 h 253593"/>
                <a:gd name="connsiteX15" fmla="*/ 100430 w 117417"/>
                <a:gd name="connsiteY15" fmla="*/ 238010 h 253593"/>
                <a:gd name="connsiteX16" fmla="*/ 115255 w 117417"/>
                <a:gd name="connsiteY16" fmla="*/ 177982 h 253593"/>
                <a:gd name="connsiteX17" fmla="*/ 113864 w 117417"/>
                <a:gd name="connsiteY17" fmla="*/ 84698 h 253593"/>
                <a:gd name="connsiteX18" fmla="*/ 83791 w 117417"/>
                <a:gd name="connsiteY18" fmla="*/ 9068 h 253593"/>
                <a:gd name="connsiteX19" fmla="*/ 58054 w 117417"/>
                <a:gd name="connsiteY19" fmla="*/ 9209 h 253593"/>
                <a:gd name="connsiteX20" fmla="*/ 42217 w 117417"/>
                <a:gd name="connsiteY20" fmla="*/ 35912 h 253593"/>
                <a:gd name="connsiteX21" fmla="*/ 37008 w 117417"/>
                <a:gd name="connsiteY21" fmla="*/ 88469 h 253593"/>
                <a:gd name="connsiteX22" fmla="*/ 59445 w 117417"/>
                <a:gd name="connsiteY22" fmla="*/ 97802 h 253593"/>
                <a:gd name="connsiteX23" fmla="*/ 69344 w 117417"/>
                <a:gd name="connsiteY23" fmla="*/ 93866 h 253593"/>
                <a:gd name="connsiteX24" fmla="*/ 50159 w 117417"/>
                <a:gd name="connsiteY24" fmla="*/ 114371 h 253593"/>
                <a:gd name="connsiteX25" fmla="*/ 28193 w 117417"/>
                <a:gd name="connsiteY25" fmla="*/ 115856 h 253593"/>
                <a:gd name="connsiteX26" fmla="*/ 14335 w 117417"/>
                <a:gd name="connsiteY26" fmla="*/ 127569 h 253593"/>
                <a:gd name="connsiteX27" fmla="*/ 14241 w 117417"/>
                <a:gd name="connsiteY27" fmla="*/ 157831 h 253593"/>
                <a:gd name="connsiteX28" fmla="*/ 2858 w 117417"/>
                <a:gd name="connsiteY28" fmla="*/ 188210 h 253593"/>
                <a:gd name="connsiteX29" fmla="*/ 28688 w 117417"/>
                <a:gd name="connsiteY29" fmla="*/ 124552 h 253593"/>
                <a:gd name="connsiteX30" fmla="*/ 44455 w 117417"/>
                <a:gd name="connsiteY30" fmla="*/ 135417 h 253593"/>
                <a:gd name="connsiteX31" fmla="*/ 62579 w 117417"/>
                <a:gd name="connsiteY31" fmla="*/ 149393 h 253593"/>
                <a:gd name="connsiteX32" fmla="*/ 79337 w 117417"/>
                <a:gd name="connsiteY32" fmla="*/ 143265 h 253593"/>
                <a:gd name="connsiteX33" fmla="*/ 82118 w 117417"/>
                <a:gd name="connsiteY33" fmla="*/ 89954 h 253593"/>
                <a:gd name="connsiteX34" fmla="*/ 68990 w 117417"/>
                <a:gd name="connsiteY34" fmla="*/ 82530 h 253593"/>
                <a:gd name="connsiteX35" fmla="*/ 56193 w 117417"/>
                <a:gd name="connsiteY35" fmla="*/ 86113 h 253593"/>
                <a:gd name="connsiteX36" fmla="*/ 47873 w 117417"/>
                <a:gd name="connsiteY36" fmla="*/ 78547 h 253593"/>
                <a:gd name="connsiteX37" fmla="*/ 64913 w 117417"/>
                <a:gd name="connsiteY37" fmla="*/ 29973 h 253593"/>
                <a:gd name="connsiteX38" fmla="*/ 80373 w 117417"/>
                <a:gd name="connsiteY38" fmla="*/ 30869 h 253593"/>
                <a:gd name="connsiteX39" fmla="*/ 89518 w 117417"/>
                <a:gd name="connsiteY39" fmla="*/ 65019 h 253593"/>
                <a:gd name="connsiteX40" fmla="*/ 98521 w 117417"/>
                <a:gd name="connsiteY40" fmla="*/ 140319 h 253593"/>
                <a:gd name="connsiteX41" fmla="*/ 95811 w 117417"/>
                <a:gd name="connsiteY41" fmla="*/ 162144 h 253593"/>
                <a:gd name="connsiteX42" fmla="*/ 85936 w 117417"/>
                <a:gd name="connsiteY42" fmla="*/ 171689 h 253593"/>
                <a:gd name="connsiteX43" fmla="*/ 37856 w 117417"/>
                <a:gd name="connsiteY43" fmla="*/ 165184 h 253593"/>
                <a:gd name="connsiteX44" fmla="*/ 20322 w 117417"/>
                <a:gd name="connsiteY44" fmla="*/ 129667 h 253593"/>
                <a:gd name="connsiteX45" fmla="*/ 28688 w 117417"/>
                <a:gd name="connsiteY45" fmla="*/ 124552 h 25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17417" h="253593">
                  <a:moveTo>
                    <a:pt x="2858" y="188210"/>
                  </a:moveTo>
                  <a:cubicBezTo>
                    <a:pt x="76" y="190920"/>
                    <a:pt x="-324" y="197308"/>
                    <a:pt x="194" y="201785"/>
                  </a:cubicBezTo>
                  <a:cubicBezTo>
                    <a:pt x="736" y="206476"/>
                    <a:pt x="3187" y="211213"/>
                    <a:pt x="5686" y="215384"/>
                  </a:cubicBezTo>
                  <a:cubicBezTo>
                    <a:pt x="14924" y="230822"/>
                    <a:pt x="25412" y="245292"/>
                    <a:pt x="42641" y="252599"/>
                  </a:cubicBezTo>
                  <a:cubicBezTo>
                    <a:pt x="45846" y="253966"/>
                    <a:pt x="52492" y="253612"/>
                    <a:pt x="53859" y="251562"/>
                  </a:cubicBezTo>
                  <a:cubicBezTo>
                    <a:pt x="56193" y="248074"/>
                    <a:pt x="56546" y="242488"/>
                    <a:pt x="55933" y="238033"/>
                  </a:cubicBezTo>
                  <a:cubicBezTo>
                    <a:pt x="55533" y="235135"/>
                    <a:pt x="52374" y="232094"/>
                    <a:pt x="49688" y="230138"/>
                  </a:cubicBezTo>
                  <a:cubicBezTo>
                    <a:pt x="45139" y="226815"/>
                    <a:pt x="40072" y="224199"/>
                    <a:pt x="35099" y="221512"/>
                  </a:cubicBezTo>
                  <a:cubicBezTo>
                    <a:pt x="27227" y="217246"/>
                    <a:pt x="20934" y="211613"/>
                    <a:pt x="18083" y="202822"/>
                  </a:cubicBezTo>
                  <a:cubicBezTo>
                    <a:pt x="15066" y="193489"/>
                    <a:pt x="19803" y="186537"/>
                    <a:pt x="29419" y="187173"/>
                  </a:cubicBezTo>
                  <a:cubicBezTo>
                    <a:pt x="33920" y="187456"/>
                    <a:pt x="38776" y="188894"/>
                    <a:pt x="42641" y="191203"/>
                  </a:cubicBezTo>
                  <a:cubicBezTo>
                    <a:pt x="57206" y="199900"/>
                    <a:pt x="68637" y="211920"/>
                    <a:pt x="75589" y="227404"/>
                  </a:cubicBezTo>
                  <a:cubicBezTo>
                    <a:pt x="77592" y="231835"/>
                    <a:pt x="76343" y="237727"/>
                    <a:pt x="76626" y="242936"/>
                  </a:cubicBezTo>
                  <a:cubicBezTo>
                    <a:pt x="76791" y="246094"/>
                    <a:pt x="75943" y="250972"/>
                    <a:pt x="77545" y="252033"/>
                  </a:cubicBezTo>
                  <a:cubicBezTo>
                    <a:pt x="80067" y="253683"/>
                    <a:pt x="85488" y="254248"/>
                    <a:pt x="87538" y="252622"/>
                  </a:cubicBezTo>
                  <a:cubicBezTo>
                    <a:pt x="92558" y="248592"/>
                    <a:pt x="97555" y="243666"/>
                    <a:pt x="100430" y="238010"/>
                  </a:cubicBezTo>
                  <a:cubicBezTo>
                    <a:pt x="109999" y="219273"/>
                    <a:pt x="113157" y="198651"/>
                    <a:pt x="115255" y="177982"/>
                  </a:cubicBezTo>
                  <a:cubicBezTo>
                    <a:pt x="118413" y="146872"/>
                    <a:pt x="118248" y="115738"/>
                    <a:pt x="113864" y="84698"/>
                  </a:cubicBezTo>
                  <a:cubicBezTo>
                    <a:pt x="109975" y="57053"/>
                    <a:pt x="100006" y="31764"/>
                    <a:pt x="83791" y="9068"/>
                  </a:cubicBezTo>
                  <a:cubicBezTo>
                    <a:pt x="75141" y="-3046"/>
                    <a:pt x="66657" y="-3046"/>
                    <a:pt x="58054" y="9209"/>
                  </a:cubicBezTo>
                  <a:cubicBezTo>
                    <a:pt x="52115" y="17670"/>
                    <a:pt x="46577" y="26579"/>
                    <a:pt x="42217" y="35912"/>
                  </a:cubicBezTo>
                  <a:cubicBezTo>
                    <a:pt x="34392" y="52646"/>
                    <a:pt x="31304" y="70322"/>
                    <a:pt x="37008" y="88469"/>
                  </a:cubicBezTo>
                  <a:cubicBezTo>
                    <a:pt x="40685" y="100183"/>
                    <a:pt x="48415" y="103035"/>
                    <a:pt x="59445" y="97802"/>
                  </a:cubicBezTo>
                  <a:cubicBezTo>
                    <a:pt x="62155" y="96506"/>
                    <a:pt x="65031" y="95563"/>
                    <a:pt x="69344" y="93866"/>
                  </a:cubicBezTo>
                  <a:cubicBezTo>
                    <a:pt x="64983" y="106546"/>
                    <a:pt x="60482" y="111943"/>
                    <a:pt x="50159" y="114371"/>
                  </a:cubicBezTo>
                  <a:cubicBezTo>
                    <a:pt x="43112" y="116044"/>
                    <a:pt x="35547" y="115691"/>
                    <a:pt x="28193" y="115856"/>
                  </a:cubicBezTo>
                  <a:cubicBezTo>
                    <a:pt x="19214" y="116044"/>
                    <a:pt x="15042" y="118613"/>
                    <a:pt x="14335" y="127569"/>
                  </a:cubicBezTo>
                  <a:cubicBezTo>
                    <a:pt x="13510" y="137586"/>
                    <a:pt x="14618" y="147744"/>
                    <a:pt x="14241" y="157831"/>
                  </a:cubicBezTo>
                  <a:cubicBezTo>
                    <a:pt x="13817" y="169096"/>
                    <a:pt x="11648" y="179608"/>
                    <a:pt x="2858" y="188210"/>
                  </a:cubicBezTo>
                  <a:close/>
                  <a:moveTo>
                    <a:pt x="28688" y="124552"/>
                  </a:moveTo>
                  <a:cubicBezTo>
                    <a:pt x="34203" y="127711"/>
                    <a:pt x="39341" y="131599"/>
                    <a:pt x="44455" y="135417"/>
                  </a:cubicBezTo>
                  <a:cubicBezTo>
                    <a:pt x="50560" y="139990"/>
                    <a:pt x="56051" y="145552"/>
                    <a:pt x="62579" y="149393"/>
                  </a:cubicBezTo>
                  <a:cubicBezTo>
                    <a:pt x="69862" y="153683"/>
                    <a:pt x="76414" y="151279"/>
                    <a:pt x="79337" y="143265"/>
                  </a:cubicBezTo>
                  <a:cubicBezTo>
                    <a:pt x="85700" y="125896"/>
                    <a:pt x="86030" y="107890"/>
                    <a:pt x="82118" y="89954"/>
                  </a:cubicBezTo>
                  <a:cubicBezTo>
                    <a:pt x="80751" y="83685"/>
                    <a:pt x="75801" y="80668"/>
                    <a:pt x="68990" y="82530"/>
                  </a:cubicBezTo>
                  <a:cubicBezTo>
                    <a:pt x="64724" y="83685"/>
                    <a:pt x="60529" y="85311"/>
                    <a:pt x="56193" y="86113"/>
                  </a:cubicBezTo>
                  <a:cubicBezTo>
                    <a:pt x="49829" y="87267"/>
                    <a:pt x="46883" y="84793"/>
                    <a:pt x="47873" y="78547"/>
                  </a:cubicBezTo>
                  <a:cubicBezTo>
                    <a:pt x="50583" y="61342"/>
                    <a:pt x="55768" y="44868"/>
                    <a:pt x="64913" y="29973"/>
                  </a:cubicBezTo>
                  <a:cubicBezTo>
                    <a:pt x="70333" y="21158"/>
                    <a:pt x="76791" y="21323"/>
                    <a:pt x="80373" y="30869"/>
                  </a:cubicBezTo>
                  <a:cubicBezTo>
                    <a:pt x="84498" y="41851"/>
                    <a:pt x="87845" y="53400"/>
                    <a:pt x="89518" y="65019"/>
                  </a:cubicBezTo>
                  <a:cubicBezTo>
                    <a:pt x="93289" y="90920"/>
                    <a:pt x="95811" y="116987"/>
                    <a:pt x="98521" y="140319"/>
                  </a:cubicBezTo>
                  <a:cubicBezTo>
                    <a:pt x="97531" y="149558"/>
                    <a:pt x="97932" y="156299"/>
                    <a:pt x="95811" y="162144"/>
                  </a:cubicBezTo>
                  <a:cubicBezTo>
                    <a:pt x="94373" y="166127"/>
                    <a:pt x="89801" y="170958"/>
                    <a:pt x="85936" y="171689"/>
                  </a:cubicBezTo>
                  <a:cubicBezTo>
                    <a:pt x="69414" y="174753"/>
                    <a:pt x="52940" y="174376"/>
                    <a:pt x="37856" y="165184"/>
                  </a:cubicBezTo>
                  <a:cubicBezTo>
                    <a:pt x="24493" y="157029"/>
                    <a:pt x="20769" y="144043"/>
                    <a:pt x="20322" y="129667"/>
                  </a:cubicBezTo>
                  <a:cubicBezTo>
                    <a:pt x="20157" y="124269"/>
                    <a:pt x="23645" y="121653"/>
                    <a:pt x="28688" y="124552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4">
              <a:extLst>
                <a:ext uri="{FF2B5EF4-FFF2-40B4-BE49-F238E27FC236}">
                  <a16:creationId xmlns:a16="http://schemas.microsoft.com/office/drawing/2014/main" xmlns="" id="{19555907-0106-420E-8211-530AED12B2EA}"/>
                </a:ext>
              </a:extLst>
            </p:cNvPr>
            <p:cNvSpPr/>
            <p:nvPr/>
          </p:nvSpPr>
          <p:spPr>
            <a:xfrm>
              <a:off x="858634" y="3448973"/>
              <a:ext cx="234682" cy="295687"/>
            </a:xfrm>
            <a:custGeom>
              <a:avLst/>
              <a:gdLst>
                <a:gd name="connsiteX0" fmla="*/ 136921 w 234682"/>
                <a:gd name="connsiteY0" fmla="*/ 122248 h 295687"/>
                <a:gd name="connsiteX1" fmla="*/ 115686 w 234682"/>
                <a:gd name="connsiteY1" fmla="*/ 137497 h 295687"/>
                <a:gd name="connsiteX2" fmla="*/ 104090 w 234682"/>
                <a:gd name="connsiteY2" fmla="*/ 167287 h 295687"/>
                <a:gd name="connsiteX3" fmla="*/ 21060 w 234682"/>
                <a:gd name="connsiteY3" fmla="*/ 211737 h 295687"/>
                <a:gd name="connsiteX4" fmla="*/ 437 w 234682"/>
                <a:gd name="connsiteY4" fmla="*/ 229484 h 295687"/>
                <a:gd name="connsiteX5" fmla="*/ 1215 w 234682"/>
                <a:gd name="connsiteY5" fmla="*/ 250790 h 295687"/>
                <a:gd name="connsiteX6" fmla="*/ 19810 w 234682"/>
                <a:gd name="connsiteY6" fmla="*/ 269385 h 295687"/>
                <a:gd name="connsiteX7" fmla="*/ 34258 w 234682"/>
                <a:gd name="connsiteY7" fmla="*/ 285129 h 295687"/>
                <a:gd name="connsiteX8" fmla="*/ 38217 w 234682"/>
                <a:gd name="connsiteY8" fmla="*/ 295687 h 295687"/>
                <a:gd name="connsiteX9" fmla="*/ 40433 w 234682"/>
                <a:gd name="connsiteY9" fmla="*/ 295169 h 295687"/>
                <a:gd name="connsiteX10" fmla="*/ 41941 w 234682"/>
                <a:gd name="connsiteY10" fmla="*/ 292105 h 295687"/>
                <a:gd name="connsiteX11" fmla="*/ 37628 w 234682"/>
                <a:gd name="connsiteY11" fmla="*/ 248032 h 295687"/>
                <a:gd name="connsiteX12" fmla="*/ 29945 w 234682"/>
                <a:gd name="connsiteY12" fmla="*/ 241787 h 295687"/>
                <a:gd name="connsiteX13" fmla="*/ 25420 w 234682"/>
                <a:gd name="connsiteY13" fmla="*/ 233538 h 295687"/>
                <a:gd name="connsiteX14" fmla="*/ 36049 w 234682"/>
                <a:gd name="connsiteY14" fmla="*/ 219232 h 295687"/>
                <a:gd name="connsiteX15" fmla="*/ 47150 w 234682"/>
                <a:gd name="connsiteY15" fmla="*/ 227928 h 295687"/>
                <a:gd name="connsiteX16" fmla="*/ 48493 w 234682"/>
                <a:gd name="connsiteY16" fmla="*/ 229696 h 295687"/>
                <a:gd name="connsiteX17" fmla="*/ 65910 w 234682"/>
                <a:gd name="connsiteY17" fmla="*/ 233797 h 295687"/>
                <a:gd name="connsiteX18" fmla="*/ 83398 w 234682"/>
                <a:gd name="connsiteY18" fmla="*/ 221447 h 295687"/>
                <a:gd name="connsiteX19" fmla="*/ 115686 w 234682"/>
                <a:gd name="connsiteY19" fmla="*/ 199458 h 295687"/>
                <a:gd name="connsiteX20" fmla="*/ 132608 w 234682"/>
                <a:gd name="connsiteY20" fmla="*/ 196041 h 295687"/>
                <a:gd name="connsiteX21" fmla="*/ 165038 w 234682"/>
                <a:gd name="connsiteY21" fmla="*/ 183432 h 295687"/>
                <a:gd name="connsiteX22" fmla="*/ 179132 w 234682"/>
                <a:gd name="connsiteY22" fmla="*/ 183149 h 295687"/>
                <a:gd name="connsiteX23" fmla="*/ 190185 w 234682"/>
                <a:gd name="connsiteY23" fmla="*/ 181381 h 295687"/>
                <a:gd name="connsiteX24" fmla="*/ 203525 w 234682"/>
                <a:gd name="connsiteY24" fmla="*/ 139948 h 295687"/>
                <a:gd name="connsiteX25" fmla="*/ 234352 w 234682"/>
                <a:gd name="connsiteY25" fmla="*/ 7448 h 295687"/>
                <a:gd name="connsiteX26" fmla="*/ 234682 w 234682"/>
                <a:gd name="connsiteY26" fmla="*/ 1249 h 295687"/>
                <a:gd name="connsiteX27" fmla="*/ 232373 w 234682"/>
                <a:gd name="connsiteY27" fmla="*/ 0 h 295687"/>
                <a:gd name="connsiteX28" fmla="*/ 219009 w 234682"/>
                <a:gd name="connsiteY28" fmla="*/ 17865 h 295687"/>
                <a:gd name="connsiteX29" fmla="*/ 191835 w 234682"/>
                <a:gd name="connsiteY29" fmla="*/ 94980 h 295687"/>
                <a:gd name="connsiteX30" fmla="*/ 188842 w 234682"/>
                <a:gd name="connsiteY30" fmla="*/ 130827 h 295687"/>
                <a:gd name="connsiteX31" fmla="*/ 193343 w 234682"/>
                <a:gd name="connsiteY31" fmla="*/ 144615 h 295687"/>
                <a:gd name="connsiteX32" fmla="*/ 179391 w 234682"/>
                <a:gd name="connsiteY32" fmla="*/ 139170 h 295687"/>
                <a:gd name="connsiteX33" fmla="*/ 136921 w 234682"/>
                <a:gd name="connsiteY33" fmla="*/ 122248 h 295687"/>
                <a:gd name="connsiteX34" fmla="*/ 135248 w 234682"/>
                <a:gd name="connsiteY34" fmla="*/ 182041 h 295687"/>
                <a:gd name="connsiteX35" fmla="*/ 129120 w 234682"/>
                <a:gd name="connsiteY35" fmla="*/ 177021 h 295687"/>
                <a:gd name="connsiteX36" fmla="*/ 147362 w 234682"/>
                <a:gd name="connsiteY36" fmla="*/ 141669 h 295687"/>
                <a:gd name="connsiteX37" fmla="*/ 156011 w 234682"/>
                <a:gd name="connsiteY37" fmla="*/ 140702 h 295687"/>
                <a:gd name="connsiteX38" fmla="*/ 161880 w 234682"/>
                <a:gd name="connsiteY38" fmla="*/ 148433 h 295687"/>
                <a:gd name="connsiteX39" fmla="*/ 135248 w 234682"/>
                <a:gd name="connsiteY39" fmla="*/ 182041 h 295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34682" h="295687">
                  <a:moveTo>
                    <a:pt x="136921" y="122248"/>
                  </a:moveTo>
                  <a:cubicBezTo>
                    <a:pt x="124524" y="118336"/>
                    <a:pt x="116864" y="124346"/>
                    <a:pt x="115686" y="137497"/>
                  </a:cubicBezTo>
                  <a:cubicBezTo>
                    <a:pt x="114673" y="148692"/>
                    <a:pt x="111373" y="158567"/>
                    <a:pt x="104090" y="167287"/>
                  </a:cubicBezTo>
                  <a:cubicBezTo>
                    <a:pt x="82361" y="193307"/>
                    <a:pt x="55563" y="209545"/>
                    <a:pt x="21060" y="211737"/>
                  </a:cubicBezTo>
                  <a:cubicBezTo>
                    <a:pt x="7555" y="212585"/>
                    <a:pt x="2087" y="217111"/>
                    <a:pt x="437" y="229484"/>
                  </a:cubicBezTo>
                  <a:cubicBezTo>
                    <a:pt x="-482" y="236437"/>
                    <a:pt x="178" y="243790"/>
                    <a:pt x="1215" y="250790"/>
                  </a:cubicBezTo>
                  <a:cubicBezTo>
                    <a:pt x="2771" y="261254"/>
                    <a:pt x="8121" y="268042"/>
                    <a:pt x="19810" y="269385"/>
                  </a:cubicBezTo>
                  <a:cubicBezTo>
                    <a:pt x="29803" y="270540"/>
                    <a:pt x="32891" y="275230"/>
                    <a:pt x="34258" y="285129"/>
                  </a:cubicBezTo>
                  <a:cubicBezTo>
                    <a:pt x="34753" y="288758"/>
                    <a:pt x="36850" y="292175"/>
                    <a:pt x="38217" y="295687"/>
                  </a:cubicBezTo>
                  <a:cubicBezTo>
                    <a:pt x="38948" y="295522"/>
                    <a:pt x="39702" y="295334"/>
                    <a:pt x="40433" y="295169"/>
                  </a:cubicBezTo>
                  <a:cubicBezTo>
                    <a:pt x="40951" y="294155"/>
                    <a:pt x="41705" y="293189"/>
                    <a:pt x="41941" y="292105"/>
                  </a:cubicBezTo>
                  <a:cubicBezTo>
                    <a:pt x="45193" y="276950"/>
                    <a:pt x="44557" y="262079"/>
                    <a:pt x="37628" y="248032"/>
                  </a:cubicBezTo>
                  <a:cubicBezTo>
                    <a:pt x="36261" y="245298"/>
                    <a:pt x="32891" y="242588"/>
                    <a:pt x="29945" y="241787"/>
                  </a:cubicBezTo>
                  <a:cubicBezTo>
                    <a:pt x="24807" y="240443"/>
                    <a:pt x="23676" y="236814"/>
                    <a:pt x="25420" y="233538"/>
                  </a:cubicBezTo>
                  <a:cubicBezTo>
                    <a:pt x="28154" y="228353"/>
                    <a:pt x="32419" y="223969"/>
                    <a:pt x="36049" y="219232"/>
                  </a:cubicBezTo>
                  <a:cubicBezTo>
                    <a:pt x="39749" y="222131"/>
                    <a:pt x="43473" y="224982"/>
                    <a:pt x="47150" y="227928"/>
                  </a:cubicBezTo>
                  <a:cubicBezTo>
                    <a:pt x="47715" y="228376"/>
                    <a:pt x="48045" y="229107"/>
                    <a:pt x="48493" y="229696"/>
                  </a:cubicBezTo>
                  <a:cubicBezTo>
                    <a:pt x="53607" y="236224"/>
                    <a:pt x="58533" y="237851"/>
                    <a:pt x="65910" y="233797"/>
                  </a:cubicBezTo>
                  <a:cubicBezTo>
                    <a:pt x="72108" y="230380"/>
                    <a:pt x="77529" y="225525"/>
                    <a:pt x="83398" y="221447"/>
                  </a:cubicBezTo>
                  <a:cubicBezTo>
                    <a:pt x="94074" y="213976"/>
                    <a:pt x="104468" y="206010"/>
                    <a:pt x="115686" y="199458"/>
                  </a:cubicBezTo>
                  <a:cubicBezTo>
                    <a:pt x="120447" y="196653"/>
                    <a:pt x="127399" y="194886"/>
                    <a:pt x="132608" y="196041"/>
                  </a:cubicBezTo>
                  <a:cubicBezTo>
                    <a:pt x="146773" y="199175"/>
                    <a:pt x="157166" y="195923"/>
                    <a:pt x="165038" y="183432"/>
                  </a:cubicBezTo>
                  <a:cubicBezTo>
                    <a:pt x="169398" y="176502"/>
                    <a:pt x="173805" y="176785"/>
                    <a:pt x="179132" y="183149"/>
                  </a:cubicBezTo>
                  <a:cubicBezTo>
                    <a:pt x="184882" y="190031"/>
                    <a:pt x="186839" y="190172"/>
                    <a:pt x="190185" y="181381"/>
                  </a:cubicBezTo>
                  <a:cubicBezTo>
                    <a:pt x="195347" y="167829"/>
                    <a:pt x="200108" y="154018"/>
                    <a:pt x="203525" y="139948"/>
                  </a:cubicBezTo>
                  <a:cubicBezTo>
                    <a:pt x="214201" y="95876"/>
                    <a:pt x="224171" y="51638"/>
                    <a:pt x="234352" y="7448"/>
                  </a:cubicBezTo>
                  <a:cubicBezTo>
                    <a:pt x="234800" y="5468"/>
                    <a:pt x="234588" y="3323"/>
                    <a:pt x="234682" y="1249"/>
                  </a:cubicBezTo>
                  <a:cubicBezTo>
                    <a:pt x="233904" y="825"/>
                    <a:pt x="233150" y="424"/>
                    <a:pt x="232373" y="0"/>
                  </a:cubicBezTo>
                  <a:cubicBezTo>
                    <a:pt x="227871" y="5916"/>
                    <a:pt x="222545" y="11407"/>
                    <a:pt x="219009" y="17865"/>
                  </a:cubicBezTo>
                  <a:cubicBezTo>
                    <a:pt x="205740" y="42022"/>
                    <a:pt x="197044" y="67994"/>
                    <a:pt x="191835" y="94980"/>
                  </a:cubicBezTo>
                  <a:cubicBezTo>
                    <a:pt x="189573" y="106693"/>
                    <a:pt x="189243" y="118831"/>
                    <a:pt x="188842" y="130827"/>
                  </a:cubicBezTo>
                  <a:cubicBezTo>
                    <a:pt x="188724" y="134575"/>
                    <a:pt x="191222" y="138416"/>
                    <a:pt x="193343" y="144615"/>
                  </a:cubicBezTo>
                  <a:cubicBezTo>
                    <a:pt x="187286" y="142258"/>
                    <a:pt x="183303" y="140773"/>
                    <a:pt x="179391" y="139170"/>
                  </a:cubicBezTo>
                  <a:cubicBezTo>
                    <a:pt x="165227" y="133443"/>
                    <a:pt x="151416" y="126797"/>
                    <a:pt x="136921" y="122248"/>
                  </a:cubicBezTo>
                  <a:close/>
                  <a:moveTo>
                    <a:pt x="135248" y="182041"/>
                  </a:moveTo>
                  <a:cubicBezTo>
                    <a:pt x="131170" y="182677"/>
                    <a:pt x="128601" y="181169"/>
                    <a:pt x="129120" y="177021"/>
                  </a:cubicBezTo>
                  <a:cubicBezTo>
                    <a:pt x="130840" y="163045"/>
                    <a:pt x="137251" y="151237"/>
                    <a:pt x="147362" y="141669"/>
                  </a:cubicBezTo>
                  <a:cubicBezTo>
                    <a:pt x="149129" y="139995"/>
                    <a:pt x="154149" y="139406"/>
                    <a:pt x="156011" y="140702"/>
                  </a:cubicBezTo>
                  <a:cubicBezTo>
                    <a:pt x="159099" y="142847"/>
                    <a:pt x="160819" y="146948"/>
                    <a:pt x="161880" y="148433"/>
                  </a:cubicBezTo>
                  <a:cubicBezTo>
                    <a:pt x="161903" y="162079"/>
                    <a:pt x="146207" y="180297"/>
                    <a:pt x="135248" y="182041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5">
              <a:extLst>
                <a:ext uri="{FF2B5EF4-FFF2-40B4-BE49-F238E27FC236}">
                  <a16:creationId xmlns:a16="http://schemas.microsoft.com/office/drawing/2014/main" xmlns="" id="{511B8AB0-DE2B-499A-B73F-61985AF30970}"/>
                </a:ext>
              </a:extLst>
            </p:cNvPr>
            <p:cNvSpPr/>
            <p:nvPr/>
          </p:nvSpPr>
          <p:spPr>
            <a:xfrm>
              <a:off x="719618" y="2154563"/>
              <a:ext cx="409209" cy="90285"/>
            </a:xfrm>
            <a:custGeom>
              <a:avLst/>
              <a:gdLst>
                <a:gd name="connsiteX0" fmla="*/ 20080 w 409209"/>
                <a:gd name="connsiteY0" fmla="*/ 18990 h 90285"/>
                <a:gd name="connsiteX1" fmla="*/ 95098 w 409209"/>
                <a:gd name="connsiteY1" fmla="*/ 18731 h 90285"/>
                <a:gd name="connsiteX2" fmla="*/ 172944 w 409209"/>
                <a:gd name="connsiteY2" fmla="*/ 27687 h 90285"/>
                <a:gd name="connsiteX3" fmla="*/ 197714 w 409209"/>
                <a:gd name="connsiteY3" fmla="*/ 28653 h 90285"/>
                <a:gd name="connsiteX4" fmla="*/ 225737 w 409209"/>
                <a:gd name="connsiteY4" fmla="*/ 26673 h 90285"/>
                <a:gd name="connsiteX5" fmla="*/ 239878 w 409209"/>
                <a:gd name="connsiteY5" fmla="*/ 34993 h 90285"/>
                <a:gd name="connsiteX6" fmla="*/ 250978 w 409209"/>
                <a:gd name="connsiteY6" fmla="*/ 46754 h 90285"/>
                <a:gd name="connsiteX7" fmla="*/ 274028 w 409209"/>
                <a:gd name="connsiteY7" fmla="*/ 51585 h 90285"/>
                <a:gd name="connsiteX8" fmla="*/ 346430 w 409209"/>
                <a:gd name="connsiteY8" fmla="*/ 70722 h 90285"/>
                <a:gd name="connsiteX9" fmla="*/ 375796 w 409209"/>
                <a:gd name="connsiteY9" fmla="*/ 84769 h 90285"/>
                <a:gd name="connsiteX10" fmla="*/ 399340 w 409209"/>
                <a:gd name="connsiteY10" fmla="*/ 90237 h 90285"/>
                <a:gd name="connsiteX11" fmla="*/ 408509 w 409209"/>
                <a:gd name="connsiteY11" fmla="*/ 77981 h 90285"/>
                <a:gd name="connsiteX12" fmla="*/ 399034 w 409209"/>
                <a:gd name="connsiteY12" fmla="*/ 58985 h 90285"/>
                <a:gd name="connsiteX13" fmla="*/ 391021 w 409209"/>
                <a:gd name="connsiteY13" fmla="*/ 54602 h 90285"/>
                <a:gd name="connsiteX14" fmla="*/ 366015 w 409209"/>
                <a:gd name="connsiteY14" fmla="*/ 51703 h 90285"/>
                <a:gd name="connsiteX15" fmla="*/ 301202 w 409209"/>
                <a:gd name="connsiteY15" fmla="*/ 37043 h 90285"/>
                <a:gd name="connsiteX16" fmla="*/ 294815 w 409209"/>
                <a:gd name="connsiteY16" fmla="*/ 17010 h 90285"/>
                <a:gd name="connsiteX17" fmla="*/ 289795 w 409209"/>
                <a:gd name="connsiteY17" fmla="*/ 4001 h 90285"/>
                <a:gd name="connsiteX18" fmla="*/ 244120 w 409209"/>
                <a:gd name="connsiteY18" fmla="*/ 18 h 90285"/>
                <a:gd name="connsiteX19" fmla="*/ 112656 w 409209"/>
                <a:gd name="connsiteY19" fmla="*/ 1597 h 90285"/>
                <a:gd name="connsiteX20" fmla="*/ 18784 w 409209"/>
                <a:gd name="connsiteY20" fmla="*/ 8950 h 90285"/>
                <a:gd name="connsiteX21" fmla="*/ 0 w 409209"/>
                <a:gd name="connsiteY21" fmla="*/ 13357 h 90285"/>
                <a:gd name="connsiteX22" fmla="*/ 189 w 409209"/>
                <a:gd name="connsiteY22" fmla="*/ 16586 h 90285"/>
                <a:gd name="connsiteX23" fmla="*/ 20080 w 409209"/>
                <a:gd name="connsiteY23" fmla="*/ 18990 h 90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09209" h="90285">
                  <a:moveTo>
                    <a:pt x="20080" y="18990"/>
                  </a:moveTo>
                  <a:cubicBezTo>
                    <a:pt x="45086" y="19108"/>
                    <a:pt x="70116" y="18000"/>
                    <a:pt x="95098" y="18731"/>
                  </a:cubicBezTo>
                  <a:cubicBezTo>
                    <a:pt x="121188" y="19485"/>
                    <a:pt x="147749" y="15502"/>
                    <a:pt x="172944" y="27687"/>
                  </a:cubicBezTo>
                  <a:cubicBezTo>
                    <a:pt x="179779" y="30986"/>
                    <a:pt x="189394" y="28936"/>
                    <a:pt x="197714" y="28653"/>
                  </a:cubicBezTo>
                  <a:cubicBezTo>
                    <a:pt x="207071" y="28347"/>
                    <a:pt x="216404" y="26791"/>
                    <a:pt x="225737" y="26673"/>
                  </a:cubicBezTo>
                  <a:cubicBezTo>
                    <a:pt x="231652" y="26603"/>
                    <a:pt x="238228" y="27899"/>
                    <a:pt x="239878" y="34993"/>
                  </a:cubicBezTo>
                  <a:cubicBezTo>
                    <a:pt x="241362" y="41427"/>
                    <a:pt x="245463" y="45080"/>
                    <a:pt x="250978" y="46754"/>
                  </a:cubicBezTo>
                  <a:cubicBezTo>
                    <a:pt x="258473" y="49016"/>
                    <a:pt x="266274" y="51255"/>
                    <a:pt x="274028" y="51585"/>
                  </a:cubicBezTo>
                  <a:cubicBezTo>
                    <a:pt x="299647" y="52646"/>
                    <a:pt x="323616" y="59292"/>
                    <a:pt x="346430" y="70722"/>
                  </a:cubicBezTo>
                  <a:cubicBezTo>
                    <a:pt x="356140" y="75577"/>
                    <a:pt x="365709" y="80857"/>
                    <a:pt x="375796" y="84769"/>
                  </a:cubicBezTo>
                  <a:cubicBezTo>
                    <a:pt x="383267" y="87668"/>
                    <a:pt x="391374" y="89553"/>
                    <a:pt x="399340" y="90237"/>
                  </a:cubicBezTo>
                  <a:cubicBezTo>
                    <a:pt x="406859" y="90873"/>
                    <a:pt x="410936" y="85240"/>
                    <a:pt x="408509" y="77981"/>
                  </a:cubicBezTo>
                  <a:cubicBezTo>
                    <a:pt x="406293" y="71312"/>
                    <a:pt x="402805" y="64948"/>
                    <a:pt x="399034" y="58985"/>
                  </a:cubicBezTo>
                  <a:cubicBezTo>
                    <a:pt x="397596" y="56699"/>
                    <a:pt x="393920" y="55073"/>
                    <a:pt x="391021" y="54602"/>
                  </a:cubicBezTo>
                  <a:cubicBezTo>
                    <a:pt x="382748" y="53282"/>
                    <a:pt x="374217" y="53376"/>
                    <a:pt x="366015" y="51703"/>
                  </a:cubicBezTo>
                  <a:cubicBezTo>
                    <a:pt x="344309" y="47248"/>
                    <a:pt x="322532" y="42912"/>
                    <a:pt x="301202" y="37043"/>
                  </a:cubicBezTo>
                  <a:cubicBezTo>
                    <a:pt x="288145" y="33461"/>
                    <a:pt x="287179" y="28017"/>
                    <a:pt x="294815" y="17010"/>
                  </a:cubicBezTo>
                  <a:cubicBezTo>
                    <a:pt x="300377" y="8997"/>
                    <a:pt x="299458" y="5344"/>
                    <a:pt x="289795" y="4001"/>
                  </a:cubicBezTo>
                  <a:cubicBezTo>
                    <a:pt x="274664" y="1880"/>
                    <a:pt x="259345" y="65"/>
                    <a:pt x="244120" y="18"/>
                  </a:cubicBezTo>
                  <a:cubicBezTo>
                    <a:pt x="200307" y="-53"/>
                    <a:pt x="156446" y="18"/>
                    <a:pt x="112656" y="1597"/>
                  </a:cubicBezTo>
                  <a:cubicBezTo>
                    <a:pt x="81310" y="2704"/>
                    <a:pt x="50035" y="6145"/>
                    <a:pt x="18784" y="8950"/>
                  </a:cubicBezTo>
                  <a:cubicBezTo>
                    <a:pt x="12444" y="9516"/>
                    <a:pt x="6246" y="11849"/>
                    <a:pt x="0" y="13357"/>
                  </a:cubicBezTo>
                  <a:cubicBezTo>
                    <a:pt x="71" y="14441"/>
                    <a:pt x="118" y="15526"/>
                    <a:pt x="189" y="16586"/>
                  </a:cubicBezTo>
                  <a:cubicBezTo>
                    <a:pt x="6835" y="17411"/>
                    <a:pt x="13457" y="18943"/>
                    <a:pt x="20080" y="18990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6">
              <a:extLst>
                <a:ext uri="{FF2B5EF4-FFF2-40B4-BE49-F238E27FC236}">
                  <a16:creationId xmlns:a16="http://schemas.microsoft.com/office/drawing/2014/main" xmlns="" id="{71271395-562F-499B-BFF3-3A0ECEA9213E}"/>
                </a:ext>
              </a:extLst>
            </p:cNvPr>
            <p:cNvSpPr/>
            <p:nvPr/>
          </p:nvSpPr>
          <p:spPr>
            <a:xfrm>
              <a:off x="288460" y="2544271"/>
              <a:ext cx="355244" cy="424215"/>
            </a:xfrm>
            <a:custGeom>
              <a:avLst/>
              <a:gdLst>
                <a:gd name="connsiteX0" fmla="*/ 64978 w 355244"/>
                <a:gd name="connsiteY0" fmla="*/ 294991 h 424215"/>
                <a:gd name="connsiteX1" fmla="*/ 113151 w 355244"/>
                <a:gd name="connsiteY1" fmla="*/ 204795 h 424215"/>
                <a:gd name="connsiteX2" fmla="*/ 210747 w 355244"/>
                <a:gd name="connsiteY2" fmla="*/ 96004 h 424215"/>
                <a:gd name="connsiteX3" fmla="*/ 305115 w 355244"/>
                <a:gd name="connsiteY3" fmla="*/ 34986 h 424215"/>
                <a:gd name="connsiteX4" fmla="*/ 345039 w 355244"/>
                <a:gd name="connsiteY4" fmla="*/ 10876 h 424215"/>
                <a:gd name="connsiteX5" fmla="*/ 355244 w 355244"/>
                <a:gd name="connsiteY5" fmla="*/ 694 h 424215"/>
                <a:gd name="connsiteX6" fmla="*/ 329932 w 355244"/>
                <a:gd name="connsiteY6" fmla="*/ 6092 h 424215"/>
                <a:gd name="connsiteX7" fmla="*/ 200377 w 355244"/>
                <a:gd name="connsiteY7" fmla="*/ 83937 h 424215"/>
                <a:gd name="connsiteX8" fmla="*/ 62692 w 355244"/>
                <a:gd name="connsiteY8" fmla="*/ 267251 h 424215"/>
                <a:gd name="connsiteX9" fmla="*/ 52345 w 355244"/>
                <a:gd name="connsiteY9" fmla="*/ 283231 h 424215"/>
                <a:gd name="connsiteX10" fmla="*/ 37780 w 355244"/>
                <a:gd name="connsiteY10" fmla="*/ 301826 h 424215"/>
                <a:gd name="connsiteX11" fmla="*/ 6882 w 355244"/>
                <a:gd name="connsiteY11" fmla="*/ 384668 h 424215"/>
                <a:gd name="connsiteX12" fmla="*/ 0 w 355244"/>
                <a:gd name="connsiteY12" fmla="*/ 423697 h 424215"/>
                <a:gd name="connsiteX13" fmla="*/ 2522 w 355244"/>
                <a:gd name="connsiteY13" fmla="*/ 424216 h 424215"/>
                <a:gd name="connsiteX14" fmla="*/ 6882 w 355244"/>
                <a:gd name="connsiteY14" fmla="*/ 415778 h 424215"/>
                <a:gd name="connsiteX15" fmla="*/ 64978 w 355244"/>
                <a:gd name="connsiteY15" fmla="*/ 294991 h 424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55244" h="424215">
                  <a:moveTo>
                    <a:pt x="64978" y="294991"/>
                  </a:moveTo>
                  <a:cubicBezTo>
                    <a:pt x="80226" y="264517"/>
                    <a:pt x="96536" y="234562"/>
                    <a:pt x="113151" y="204795"/>
                  </a:cubicBezTo>
                  <a:cubicBezTo>
                    <a:pt x="137474" y="161265"/>
                    <a:pt x="172496" y="127209"/>
                    <a:pt x="210747" y="96004"/>
                  </a:cubicBezTo>
                  <a:cubicBezTo>
                    <a:pt x="239995" y="72153"/>
                    <a:pt x="270705" y="50918"/>
                    <a:pt x="305115" y="34986"/>
                  </a:cubicBezTo>
                  <a:cubicBezTo>
                    <a:pt x="319138" y="28505"/>
                    <a:pt x="331935" y="19266"/>
                    <a:pt x="345039" y="10876"/>
                  </a:cubicBezTo>
                  <a:cubicBezTo>
                    <a:pt x="348480" y="8684"/>
                    <a:pt x="350978" y="5031"/>
                    <a:pt x="355244" y="694"/>
                  </a:cubicBezTo>
                  <a:cubicBezTo>
                    <a:pt x="344144" y="-1710"/>
                    <a:pt x="336955" y="2627"/>
                    <a:pt x="329932" y="6092"/>
                  </a:cubicBezTo>
                  <a:cubicBezTo>
                    <a:pt x="284563" y="28387"/>
                    <a:pt x="242588" y="56292"/>
                    <a:pt x="200377" y="83937"/>
                  </a:cubicBezTo>
                  <a:cubicBezTo>
                    <a:pt x="132171" y="128623"/>
                    <a:pt x="89253" y="191550"/>
                    <a:pt x="62692" y="267251"/>
                  </a:cubicBezTo>
                  <a:cubicBezTo>
                    <a:pt x="60641" y="273073"/>
                    <a:pt x="56116" y="278116"/>
                    <a:pt x="52345" y="283231"/>
                  </a:cubicBezTo>
                  <a:cubicBezTo>
                    <a:pt x="47655" y="289570"/>
                    <a:pt x="41810" y="295133"/>
                    <a:pt x="37780" y="301826"/>
                  </a:cubicBezTo>
                  <a:cubicBezTo>
                    <a:pt x="22272" y="327445"/>
                    <a:pt x="12915" y="355491"/>
                    <a:pt x="6882" y="384668"/>
                  </a:cubicBezTo>
                  <a:cubicBezTo>
                    <a:pt x="4219" y="397607"/>
                    <a:pt x="2263" y="410688"/>
                    <a:pt x="0" y="423697"/>
                  </a:cubicBezTo>
                  <a:cubicBezTo>
                    <a:pt x="848" y="423862"/>
                    <a:pt x="1673" y="424051"/>
                    <a:pt x="2522" y="424216"/>
                  </a:cubicBezTo>
                  <a:cubicBezTo>
                    <a:pt x="3983" y="421411"/>
                    <a:pt x="5515" y="418630"/>
                    <a:pt x="6882" y="415778"/>
                  </a:cubicBezTo>
                  <a:cubicBezTo>
                    <a:pt x="26184" y="375500"/>
                    <a:pt x="44992" y="334939"/>
                    <a:pt x="64978" y="294991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17">
              <a:extLst>
                <a:ext uri="{FF2B5EF4-FFF2-40B4-BE49-F238E27FC236}">
                  <a16:creationId xmlns:a16="http://schemas.microsoft.com/office/drawing/2014/main" xmlns="" id="{3C51CDB8-B959-4518-9F39-57B4870895C4}"/>
                </a:ext>
              </a:extLst>
            </p:cNvPr>
            <p:cNvSpPr/>
            <p:nvPr/>
          </p:nvSpPr>
          <p:spPr>
            <a:xfrm>
              <a:off x="1133971" y="2516189"/>
              <a:ext cx="242198" cy="173723"/>
            </a:xfrm>
            <a:custGeom>
              <a:avLst/>
              <a:gdLst>
                <a:gd name="connsiteX0" fmla="*/ 186142 w 242198"/>
                <a:gd name="connsiteY0" fmla="*/ 76927 h 173723"/>
                <a:gd name="connsiteX1" fmla="*/ 200778 w 242198"/>
                <a:gd name="connsiteY1" fmla="*/ 89465 h 173723"/>
                <a:gd name="connsiteX2" fmla="*/ 211337 w 242198"/>
                <a:gd name="connsiteY2" fmla="*/ 103441 h 173723"/>
                <a:gd name="connsiteX3" fmla="*/ 203700 w 242198"/>
                <a:gd name="connsiteY3" fmla="*/ 111973 h 173723"/>
                <a:gd name="connsiteX4" fmla="*/ 193896 w 242198"/>
                <a:gd name="connsiteY4" fmla="*/ 108744 h 173723"/>
                <a:gd name="connsiteX5" fmla="*/ 113410 w 242198"/>
                <a:gd name="connsiteY5" fmla="*/ 63139 h 173723"/>
                <a:gd name="connsiteX6" fmla="*/ 20622 w 242198"/>
                <a:gd name="connsiteY6" fmla="*/ 7495 h 173723"/>
                <a:gd name="connsiteX7" fmla="*/ 1791 w 242198"/>
                <a:gd name="connsiteY7" fmla="*/ 0 h 173723"/>
                <a:gd name="connsiteX8" fmla="*/ 0 w 242198"/>
                <a:gd name="connsiteY8" fmla="*/ 2805 h 173723"/>
                <a:gd name="connsiteX9" fmla="*/ 9404 w 242198"/>
                <a:gd name="connsiteY9" fmla="*/ 12750 h 173723"/>
                <a:gd name="connsiteX10" fmla="*/ 49211 w 242198"/>
                <a:gd name="connsiteY10" fmla="*/ 43743 h 173723"/>
                <a:gd name="connsiteX11" fmla="*/ 216710 w 242198"/>
                <a:gd name="connsiteY11" fmla="*/ 161513 h 173723"/>
                <a:gd name="connsiteX12" fmla="*/ 234952 w 242198"/>
                <a:gd name="connsiteY12" fmla="*/ 172849 h 173723"/>
                <a:gd name="connsiteX13" fmla="*/ 241103 w 242198"/>
                <a:gd name="connsiteY13" fmla="*/ 173132 h 173723"/>
                <a:gd name="connsiteX14" fmla="*/ 242022 w 242198"/>
                <a:gd name="connsiteY14" fmla="*/ 167193 h 173723"/>
                <a:gd name="connsiteX15" fmla="*/ 238629 w 242198"/>
                <a:gd name="connsiteY15" fmla="*/ 155126 h 173723"/>
                <a:gd name="connsiteX16" fmla="*/ 218289 w 242198"/>
                <a:gd name="connsiteY16" fmla="*/ 75041 h 173723"/>
                <a:gd name="connsiteX17" fmla="*/ 200377 w 242198"/>
                <a:gd name="connsiteY17" fmla="*/ 62055 h 173723"/>
                <a:gd name="connsiteX18" fmla="*/ 187438 w 242198"/>
                <a:gd name="connsiteY18" fmla="*/ 67382 h 173723"/>
                <a:gd name="connsiteX19" fmla="*/ 186142 w 242198"/>
                <a:gd name="connsiteY19" fmla="*/ 76927 h 173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42198" h="173723">
                  <a:moveTo>
                    <a:pt x="186142" y="76927"/>
                  </a:moveTo>
                  <a:cubicBezTo>
                    <a:pt x="190832" y="81310"/>
                    <a:pt x="196324" y="84869"/>
                    <a:pt x="200778" y="89465"/>
                  </a:cubicBezTo>
                  <a:cubicBezTo>
                    <a:pt x="204832" y="93637"/>
                    <a:pt x="208791" y="98280"/>
                    <a:pt x="211337" y="103441"/>
                  </a:cubicBezTo>
                  <a:cubicBezTo>
                    <a:pt x="213976" y="108791"/>
                    <a:pt x="209569" y="113293"/>
                    <a:pt x="203700" y="111973"/>
                  </a:cubicBezTo>
                  <a:cubicBezTo>
                    <a:pt x="200354" y="111219"/>
                    <a:pt x="196842" y="110394"/>
                    <a:pt x="193896" y="108744"/>
                  </a:cubicBezTo>
                  <a:cubicBezTo>
                    <a:pt x="166981" y="93684"/>
                    <a:pt x="139995" y="78765"/>
                    <a:pt x="113410" y="63139"/>
                  </a:cubicBezTo>
                  <a:cubicBezTo>
                    <a:pt x="82300" y="44874"/>
                    <a:pt x="51685" y="25831"/>
                    <a:pt x="20622" y="7495"/>
                  </a:cubicBezTo>
                  <a:cubicBezTo>
                    <a:pt x="14872" y="4101"/>
                    <a:pt x="8084" y="2451"/>
                    <a:pt x="1791" y="0"/>
                  </a:cubicBezTo>
                  <a:cubicBezTo>
                    <a:pt x="1202" y="943"/>
                    <a:pt x="589" y="1862"/>
                    <a:pt x="0" y="2805"/>
                  </a:cubicBezTo>
                  <a:cubicBezTo>
                    <a:pt x="3111" y="6151"/>
                    <a:pt x="5868" y="9922"/>
                    <a:pt x="9404" y="12750"/>
                  </a:cubicBezTo>
                  <a:cubicBezTo>
                    <a:pt x="22508" y="23285"/>
                    <a:pt x="35517" y="34033"/>
                    <a:pt x="49211" y="43743"/>
                  </a:cubicBezTo>
                  <a:cubicBezTo>
                    <a:pt x="104902" y="83196"/>
                    <a:pt x="160830" y="122343"/>
                    <a:pt x="216710" y="161513"/>
                  </a:cubicBezTo>
                  <a:cubicBezTo>
                    <a:pt x="222555" y="165614"/>
                    <a:pt x="228706" y="169361"/>
                    <a:pt x="234952" y="172849"/>
                  </a:cubicBezTo>
                  <a:cubicBezTo>
                    <a:pt x="236649" y="173792"/>
                    <a:pt x="239760" y="174099"/>
                    <a:pt x="241103" y="173132"/>
                  </a:cubicBezTo>
                  <a:cubicBezTo>
                    <a:pt x="242258" y="172307"/>
                    <a:pt x="242376" y="169149"/>
                    <a:pt x="242022" y="167193"/>
                  </a:cubicBezTo>
                  <a:cubicBezTo>
                    <a:pt x="241245" y="163092"/>
                    <a:pt x="240160" y="158991"/>
                    <a:pt x="238629" y="155126"/>
                  </a:cubicBezTo>
                  <a:cubicBezTo>
                    <a:pt x="228494" y="129272"/>
                    <a:pt x="221306" y="102710"/>
                    <a:pt x="218289" y="75041"/>
                  </a:cubicBezTo>
                  <a:cubicBezTo>
                    <a:pt x="216993" y="63257"/>
                    <a:pt x="211784" y="59510"/>
                    <a:pt x="200377" y="62055"/>
                  </a:cubicBezTo>
                  <a:cubicBezTo>
                    <a:pt x="195899" y="63045"/>
                    <a:pt x="191610" y="65308"/>
                    <a:pt x="187438" y="67382"/>
                  </a:cubicBezTo>
                  <a:cubicBezTo>
                    <a:pt x="182630" y="69786"/>
                    <a:pt x="182489" y="73509"/>
                    <a:pt x="186142" y="76927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18">
              <a:extLst>
                <a:ext uri="{FF2B5EF4-FFF2-40B4-BE49-F238E27FC236}">
                  <a16:creationId xmlns:a16="http://schemas.microsoft.com/office/drawing/2014/main" xmlns="" id="{258309C7-FAF4-47E3-B392-FE410F861346}"/>
                </a:ext>
              </a:extLst>
            </p:cNvPr>
            <p:cNvSpPr/>
            <p:nvPr/>
          </p:nvSpPr>
          <p:spPr>
            <a:xfrm>
              <a:off x="434135" y="2112369"/>
              <a:ext cx="278034" cy="117825"/>
            </a:xfrm>
            <a:custGeom>
              <a:avLst/>
              <a:gdLst>
                <a:gd name="connsiteX0" fmla="*/ 19397 w 278034"/>
                <a:gd name="connsiteY0" fmla="*/ 115391 h 117825"/>
                <a:gd name="connsiteX1" fmla="*/ 212421 w 278034"/>
                <a:gd name="connsiteY1" fmla="*/ 51474 h 117825"/>
                <a:gd name="connsiteX2" fmla="*/ 270116 w 278034"/>
                <a:gd name="connsiteY2" fmla="*/ 28684 h 117825"/>
                <a:gd name="connsiteX3" fmla="*/ 273180 w 278034"/>
                <a:gd name="connsiteY3" fmla="*/ 11479 h 117825"/>
                <a:gd name="connsiteX4" fmla="*/ 265779 w 278034"/>
                <a:gd name="connsiteY4" fmla="*/ 4244 h 117825"/>
                <a:gd name="connsiteX5" fmla="*/ 246288 w 278034"/>
                <a:gd name="connsiteY5" fmla="*/ 6506 h 117825"/>
                <a:gd name="connsiteX6" fmla="*/ 230521 w 278034"/>
                <a:gd name="connsiteY6" fmla="*/ 19351 h 117825"/>
                <a:gd name="connsiteX7" fmla="*/ 169361 w 278034"/>
                <a:gd name="connsiteY7" fmla="*/ 41269 h 117825"/>
                <a:gd name="connsiteX8" fmla="*/ 81664 w 278034"/>
                <a:gd name="connsiteY8" fmla="*/ 58309 h 117825"/>
                <a:gd name="connsiteX9" fmla="*/ 56022 w 278034"/>
                <a:gd name="connsiteY9" fmla="*/ 56471 h 117825"/>
                <a:gd name="connsiteX10" fmla="*/ 56941 w 278034"/>
                <a:gd name="connsiteY10" fmla="*/ 60030 h 117825"/>
                <a:gd name="connsiteX11" fmla="*/ 48951 w 278034"/>
                <a:gd name="connsiteY11" fmla="*/ 85790 h 117825"/>
                <a:gd name="connsiteX12" fmla="*/ 25689 w 278034"/>
                <a:gd name="connsiteY12" fmla="*/ 97079 h 117825"/>
                <a:gd name="connsiteX13" fmla="*/ 2310 w 278034"/>
                <a:gd name="connsiteY13" fmla="*/ 111173 h 117825"/>
                <a:gd name="connsiteX14" fmla="*/ 0 w 278034"/>
                <a:gd name="connsiteY14" fmla="*/ 115509 h 117825"/>
                <a:gd name="connsiteX15" fmla="*/ 4879 w 278034"/>
                <a:gd name="connsiteY15" fmla="*/ 117819 h 117825"/>
                <a:gd name="connsiteX16" fmla="*/ 19397 w 278034"/>
                <a:gd name="connsiteY16" fmla="*/ 115391 h 117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78034" h="117825">
                  <a:moveTo>
                    <a:pt x="19397" y="115391"/>
                  </a:moveTo>
                  <a:cubicBezTo>
                    <a:pt x="83785" y="94251"/>
                    <a:pt x="148197" y="73157"/>
                    <a:pt x="212421" y="51474"/>
                  </a:cubicBezTo>
                  <a:cubicBezTo>
                    <a:pt x="232006" y="44875"/>
                    <a:pt x="251238" y="37051"/>
                    <a:pt x="270116" y="28684"/>
                  </a:cubicBezTo>
                  <a:cubicBezTo>
                    <a:pt x="279991" y="24300"/>
                    <a:pt x="280179" y="19516"/>
                    <a:pt x="273180" y="11479"/>
                  </a:cubicBezTo>
                  <a:cubicBezTo>
                    <a:pt x="270917" y="8887"/>
                    <a:pt x="268466" y="6388"/>
                    <a:pt x="265779" y="4244"/>
                  </a:cubicBezTo>
                  <a:cubicBezTo>
                    <a:pt x="257719" y="-2214"/>
                    <a:pt x="253217" y="-1177"/>
                    <a:pt x="246288" y="6506"/>
                  </a:cubicBezTo>
                  <a:cubicBezTo>
                    <a:pt x="241763" y="11526"/>
                    <a:pt x="236555" y="16923"/>
                    <a:pt x="230521" y="19351"/>
                  </a:cubicBezTo>
                  <a:cubicBezTo>
                    <a:pt x="210417" y="27411"/>
                    <a:pt x="190078" y="35071"/>
                    <a:pt x="169361" y="41269"/>
                  </a:cubicBezTo>
                  <a:cubicBezTo>
                    <a:pt x="140750" y="49825"/>
                    <a:pt x="111643" y="56777"/>
                    <a:pt x="81664" y="58309"/>
                  </a:cubicBezTo>
                  <a:cubicBezTo>
                    <a:pt x="73297" y="58733"/>
                    <a:pt x="64836" y="57154"/>
                    <a:pt x="56022" y="56471"/>
                  </a:cubicBezTo>
                  <a:cubicBezTo>
                    <a:pt x="56257" y="57390"/>
                    <a:pt x="56422" y="58781"/>
                    <a:pt x="56941" y="60030"/>
                  </a:cubicBezTo>
                  <a:cubicBezTo>
                    <a:pt x="62385" y="72945"/>
                    <a:pt x="61065" y="78436"/>
                    <a:pt x="48951" y="85790"/>
                  </a:cubicBezTo>
                  <a:cubicBezTo>
                    <a:pt x="41622" y="90244"/>
                    <a:pt x="33278" y="92978"/>
                    <a:pt x="25689" y="97079"/>
                  </a:cubicBezTo>
                  <a:cubicBezTo>
                    <a:pt x="17676" y="101392"/>
                    <a:pt x="9993" y="106271"/>
                    <a:pt x="2310" y="111173"/>
                  </a:cubicBezTo>
                  <a:cubicBezTo>
                    <a:pt x="1108" y="111950"/>
                    <a:pt x="754" y="114048"/>
                    <a:pt x="0" y="115509"/>
                  </a:cubicBezTo>
                  <a:cubicBezTo>
                    <a:pt x="1626" y="116334"/>
                    <a:pt x="3323" y="117937"/>
                    <a:pt x="4879" y="117819"/>
                  </a:cubicBezTo>
                  <a:cubicBezTo>
                    <a:pt x="9781" y="117371"/>
                    <a:pt x="14777" y="116900"/>
                    <a:pt x="19397" y="115391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19">
              <a:extLst>
                <a:ext uri="{FF2B5EF4-FFF2-40B4-BE49-F238E27FC236}">
                  <a16:creationId xmlns:a16="http://schemas.microsoft.com/office/drawing/2014/main" xmlns="" id="{7D597433-4969-47B3-8B2D-60814E8FC738}"/>
                </a:ext>
              </a:extLst>
            </p:cNvPr>
            <p:cNvSpPr/>
            <p:nvPr/>
          </p:nvSpPr>
          <p:spPr>
            <a:xfrm>
              <a:off x="1170871" y="3380907"/>
              <a:ext cx="64372" cy="255206"/>
            </a:xfrm>
            <a:custGeom>
              <a:avLst/>
              <a:gdLst>
                <a:gd name="connsiteX0" fmla="*/ 38730 w 64372"/>
                <a:gd name="connsiteY0" fmla="*/ 250413 h 255206"/>
                <a:gd name="connsiteX1" fmla="*/ 45753 w 64372"/>
                <a:gd name="connsiteY1" fmla="*/ 228942 h 255206"/>
                <a:gd name="connsiteX2" fmla="*/ 51221 w 64372"/>
                <a:gd name="connsiteY2" fmla="*/ 180344 h 255206"/>
                <a:gd name="connsiteX3" fmla="*/ 64372 w 64372"/>
                <a:gd name="connsiteY3" fmla="*/ 55008 h 255206"/>
                <a:gd name="connsiteX4" fmla="*/ 60601 w 64372"/>
                <a:gd name="connsiteY4" fmla="*/ 8485 h 255206"/>
                <a:gd name="connsiteX5" fmla="*/ 56076 w 64372"/>
                <a:gd name="connsiteY5" fmla="*/ 0 h 255206"/>
                <a:gd name="connsiteX6" fmla="*/ 48888 w 64372"/>
                <a:gd name="connsiteY6" fmla="*/ 7542 h 255206"/>
                <a:gd name="connsiteX7" fmla="*/ 47521 w 64372"/>
                <a:gd name="connsiteY7" fmla="*/ 11713 h 255206"/>
                <a:gd name="connsiteX8" fmla="*/ 44410 w 64372"/>
                <a:gd name="connsiteY8" fmla="*/ 34386 h 255206"/>
                <a:gd name="connsiteX9" fmla="*/ 28690 w 64372"/>
                <a:gd name="connsiteY9" fmla="*/ 53029 h 255206"/>
                <a:gd name="connsiteX10" fmla="*/ 14738 w 64372"/>
                <a:gd name="connsiteY10" fmla="*/ 63799 h 255206"/>
                <a:gd name="connsiteX11" fmla="*/ 1374 w 64372"/>
                <a:gd name="connsiteY11" fmla="*/ 144332 h 255206"/>
                <a:gd name="connsiteX12" fmla="*/ 9529 w 64372"/>
                <a:gd name="connsiteY12" fmla="*/ 155645 h 255206"/>
                <a:gd name="connsiteX13" fmla="*/ 15987 w 64372"/>
                <a:gd name="connsiteY13" fmla="*/ 144709 h 255206"/>
                <a:gd name="connsiteX14" fmla="*/ 19451 w 64372"/>
                <a:gd name="connsiteY14" fmla="*/ 109333 h 255206"/>
                <a:gd name="connsiteX15" fmla="*/ 28549 w 64372"/>
                <a:gd name="connsiteY15" fmla="*/ 78364 h 255206"/>
                <a:gd name="connsiteX16" fmla="*/ 35525 w 64372"/>
                <a:gd name="connsiteY16" fmla="*/ 72661 h 255206"/>
                <a:gd name="connsiteX17" fmla="*/ 39720 w 64372"/>
                <a:gd name="connsiteY17" fmla="*/ 80815 h 255206"/>
                <a:gd name="connsiteX18" fmla="*/ 41370 w 64372"/>
                <a:gd name="connsiteY18" fmla="*/ 102993 h 255206"/>
                <a:gd name="connsiteX19" fmla="*/ 25673 w 64372"/>
                <a:gd name="connsiteY19" fmla="*/ 222508 h 255206"/>
                <a:gd name="connsiteX20" fmla="*/ 22562 w 64372"/>
                <a:gd name="connsiteY20" fmla="*/ 245793 h 255206"/>
                <a:gd name="connsiteX21" fmla="*/ 29279 w 64372"/>
                <a:gd name="connsiteY21" fmla="*/ 255032 h 255206"/>
                <a:gd name="connsiteX22" fmla="*/ 38730 w 64372"/>
                <a:gd name="connsiteY22" fmla="*/ 250413 h 255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4372" h="255206">
                  <a:moveTo>
                    <a:pt x="38730" y="250413"/>
                  </a:moveTo>
                  <a:cubicBezTo>
                    <a:pt x="42030" y="243696"/>
                    <a:pt x="44693" y="236319"/>
                    <a:pt x="45753" y="228942"/>
                  </a:cubicBezTo>
                  <a:cubicBezTo>
                    <a:pt x="48110" y="212821"/>
                    <a:pt x="48110" y="196300"/>
                    <a:pt x="51221" y="180344"/>
                  </a:cubicBezTo>
                  <a:cubicBezTo>
                    <a:pt x="59282" y="138935"/>
                    <a:pt x="62605" y="97148"/>
                    <a:pt x="64372" y="55008"/>
                  </a:cubicBezTo>
                  <a:cubicBezTo>
                    <a:pt x="63170" y="39500"/>
                    <a:pt x="62181" y="23945"/>
                    <a:pt x="60601" y="8485"/>
                  </a:cubicBezTo>
                  <a:cubicBezTo>
                    <a:pt x="60295" y="5538"/>
                    <a:pt x="57655" y="2828"/>
                    <a:pt x="56076" y="0"/>
                  </a:cubicBezTo>
                  <a:cubicBezTo>
                    <a:pt x="53649" y="2498"/>
                    <a:pt x="51103" y="4879"/>
                    <a:pt x="48888" y="7542"/>
                  </a:cubicBezTo>
                  <a:cubicBezTo>
                    <a:pt x="48016" y="8602"/>
                    <a:pt x="47710" y="10276"/>
                    <a:pt x="47521" y="11713"/>
                  </a:cubicBezTo>
                  <a:cubicBezTo>
                    <a:pt x="46461" y="19279"/>
                    <a:pt x="45895" y="26915"/>
                    <a:pt x="44410" y="34386"/>
                  </a:cubicBezTo>
                  <a:cubicBezTo>
                    <a:pt x="42619" y="43318"/>
                    <a:pt x="38377" y="51308"/>
                    <a:pt x="28690" y="53029"/>
                  </a:cubicBezTo>
                  <a:cubicBezTo>
                    <a:pt x="21596" y="54278"/>
                    <a:pt x="17448" y="58143"/>
                    <a:pt x="14738" y="63799"/>
                  </a:cubicBezTo>
                  <a:cubicBezTo>
                    <a:pt x="2529" y="89300"/>
                    <a:pt x="-2726" y="116121"/>
                    <a:pt x="1374" y="144332"/>
                  </a:cubicBezTo>
                  <a:cubicBezTo>
                    <a:pt x="2105" y="149352"/>
                    <a:pt x="3307" y="155951"/>
                    <a:pt x="9529" y="155645"/>
                  </a:cubicBezTo>
                  <a:cubicBezTo>
                    <a:pt x="11933" y="155527"/>
                    <a:pt x="15374" y="148786"/>
                    <a:pt x="15987" y="144709"/>
                  </a:cubicBezTo>
                  <a:cubicBezTo>
                    <a:pt x="17707" y="132996"/>
                    <a:pt x="17377" y="120952"/>
                    <a:pt x="19451" y="109333"/>
                  </a:cubicBezTo>
                  <a:cubicBezTo>
                    <a:pt x="21313" y="98798"/>
                    <a:pt x="24966" y="88522"/>
                    <a:pt x="28549" y="78364"/>
                  </a:cubicBezTo>
                  <a:cubicBezTo>
                    <a:pt x="29397" y="75937"/>
                    <a:pt x="33121" y="74546"/>
                    <a:pt x="35525" y="72661"/>
                  </a:cubicBezTo>
                  <a:cubicBezTo>
                    <a:pt x="36986" y="75371"/>
                    <a:pt x="39319" y="77964"/>
                    <a:pt x="39720" y="80815"/>
                  </a:cubicBezTo>
                  <a:cubicBezTo>
                    <a:pt x="40757" y="88145"/>
                    <a:pt x="41629" y="95616"/>
                    <a:pt x="41370" y="102993"/>
                  </a:cubicBezTo>
                  <a:cubicBezTo>
                    <a:pt x="39956" y="143318"/>
                    <a:pt x="35572" y="183267"/>
                    <a:pt x="25673" y="222508"/>
                  </a:cubicBezTo>
                  <a:cubicBezTo>
                    <a:pt x="23764" y="230073"/>
                    <a:pt x="22515" y="238039"/>
                    <a:pt x="22562" y="245793"/>
                  </a:cubicBezTo>
                  <a:cubicBezTo>
                    <a:pt x="22586" y="249046"/>
                    <a:pt x="26192" y="253853"/>
                    <a:pt x="29279" y="255032"/>
                  </a:cubicBezTo>
                  <a:cubicBezTo>
                    <a:pt x="31613" y="255951"/>
                    <a:pt x="37410" y="253076"/>
                    <a:pt x="38730" y="250413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0">
              <a:extLst>
                <a:ext uri="{FF2B5EF4-FFF2-40B4-BE49-F238E27FC236}">
                  <a16:creationId xmlns:a16="http://schemas.microsoft.com/office/drawing/2014/main" xmlns="" id="{73D185BA-9EB2-4B64-9916-C9315A686953}"/>
                </a:ext>
              </a:extLst>
            </p:cNvPr>
            <p:cNvSpPr/>
            <p:nvPr/>
          </p:nvSpPr>
          <p:spPr>
            <a:xfrm>
              <a:off x="383276" y="2786340"/>
              <a:ext cx="130642" cy="246511"/>
            </a:xfrm>
            <a:custGeom>
              <a:avLst/>
              <a:gdLst>
                <a:gd name="connsiteX0" fmla="*/ 14611 w 130642"/>
                <a:gd name="connsiteY0" fmla="*/ 120233 h 246511"/>
                <a:gd name="connsiteX1" fmla="*/ 29742 w 130642"/>
                <a:gd name="connsiteY1" fmla="*/ 93954 h 246511"/>
                <a:gd name="connsiteX2" fmla="*/ 47630 w 130642"/>
                <a:gd name="connsiteY2" fmla="*/ 70527 h 246511"/>
                <a:gd name="connsiteX3" fmla="*/ 59768 w 130642"/>
                <a:gd name="connsiteY3" fmla="*/ 69349 h 246511"/>
                <a:gd name="connsiteX4" fmla="*/ 62148 w 130642"/>
                <a:gd name="connsiteY4" fmla="*/ 78847 h 246511"/>
                <a:gd name="connsiteX5" fmla="*/ 59131 w 130642"/>
                <a:gd name="connsiteY5" fmla="*/ 88675 h 246511"/>
                <a:gd name="connsiteX6" fmla="*/ 42115 w 130642"/>
                <a:gd name="connsiteY6" fmla="*/ 124027 h 246511"/>
                <a:gd name="connsiteX7" fmla="*/ 20574 w 130642"/>
                <a:gd name="connsiteY7" fmla="*/ 222542 h 246511"/>
                <a:gd name="connsiteX8" fmla="*/ 23897 w 130642"/>
                <a:gd name="connsiteY8" fmla="*/ 246511 h 246511"/>
                <a:gd name="connsiteX9" fmla="*/ 28045 w 130642"/>
                <a:gd name="connsiteY9" fmla="*/ 243612 h 246511"/>
                <a:gd name="connsiteX10" fmla="*/ 38203 w 130642"/>
                <a:gd name="connsiteY10" fmla="*/ 216815 h 246511"/>
                <a:gd name="connsiteX11" fmla="*/ 56610 w 130642"/>
                <a:gd name="connsiteY11" fmla="*/ 140760 h 246511"/>
                <a:gd name="connsiteX12" fmla="*/ 119584 w 130642"/>
                <a:gd name="connsiteY12" fmla="*/ 32347 h 246511"/>
                <a:gd name="connsiteX13" fmla="*/ 130637 w 130642"/>
                <a:gd name="connsiteY13" fmla="*/ 9627 h 246511"/>
                <a:gd name="connsiteX14" fmla="*/ 116779 w 130642"/>
                <a:gd name="connsiteY14" fmla="*/ 1519 h 246511"/>
                <a:gd name="connsiteX15" fmla="*/ 107918 w 130642"/>
                <a:gd name="connsiteY15" fmla="*/ 9273 h 246511"/>
                <a:gd name="connsiteX16" fmla="*/ 88851 w 130642"/>
                <a:gd name="connsiteY16" fmla="*/ 37484 h 246511"/>
                <a:gd name="connsiteX17" fmla="*/ 74309 w 130642"/>
                <a:gd name="connsiteY17" fmla="*/ 54972 h 246511"/>
                <a:gd name="connsiteX18" fmla="*/ 61842 w 130642"/>
                <a:gd name="connsiteY18" fmla="*/ 56103 h 246511"/>
                <a:gd name="connsiteX19" fmla="*/ 40701 w 130642"/>
                <a:gd name="connsiteY19" fmla="*/ 57093 h 246511"/>
                <a:gd name="connsiteX20" fmla="*/ 16096 w 130642"/>
                <a:gd name="connsiteY20" fmla="*/ 81463 h 246511"/>
                <a:gd name="connsiteX21" fmla="*/ 352 w 130642"/>
                <a:gd name="connsiteY21" fmla="*/ 113728 h 246511"/>
                <a:gd name="connsiteX22" fmla="*/ 3275 w 130642"/>
                <a:gd name="connsiteY22" fmla="*/ 127939 h 246511"/>
                <a:gd name="connsiteX23" fmla="*/ 14611 w 130642"/>
                <a:gd name="connsiteY23" fmla="*/ 120233 h 246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30642" h="246511">
                  <a:moveTo>
                    <a:pt x="14611" y="120233"/>
                  </a:moveTo>
                  <a:cubicBezTo>
                    <a:pt x="20291" y="111913"/>
                    <a:pt x="24250" y="102438"/>
                    <a:pt x="29742" y="93954"/>
                  </a:cubicBezTo>
                  <a:cubicBezTo>
                    <a:pt x="35068" y="85705"/>
                    <a:pt x="40866" y="77598"/>
                    <a:pt x="47630" y="70527"/>
                  </a:cubicBezTo>
                  <a:cubicBezTo>
                    <a:pt x="49869" y="68194"/>
                    <a:pt x="55997" y="68288"/>
                    <a:pt x="59768" y="69349"/>
                  </a:cubicBezTo>
                  <a:cubicBezTo>
                    <a:pt x="61394" y="69797"/>
                    <a:pt x="62266" y="75547"/>
                    <a:pt x="62148" y="78847"/>
                  </a:cubicBezTo>
                  <a:cubicBezTo>
                    <a:pt x="62030" y="82170"/>
                    <a:pt x="60569" y="85564"/>
                    <a:pt x="59131" y="88675"/>
                  </a:cubicBezTo>
                  <a:cubicBezTo>
                    <a:pt x="53616" y="100529"/>
                    <a:pt x="48219" y="112479"/>
                    <a:pt x="42115" y="124027"/>
                  </a:cubicBezTo>
                  <a:cubicBezTo>
                    <a:pt x="25782" y="154925"/>
                    <a:pt x="17958" y="187614"/>
                    <a:pt x="20574" y="222542"/>
                  </a:cubicBezTo>
                  <a:cubicBezTo>
                    <a:pt x="21139" y="230178"/>
                    <a:pt x="22648" y="237744"/>
                    <a:pt x="23897" y="246511"/>
                  </a:cubicBezTo>
                  <a:cubicBezTo>
                    <a:pt x="26536" y="244720"/>
                    <a:pt x="27762" y="244343"/>
                    <a:pt x="28045" y="243612"/>
                  </a:cubicBezTo>
                  <a:cubicBezTo>
                    <a:pt x="31556" y="234727"/>
                    <a:pt x="35846" y="226030"/>
                    <a:pt x="38203" y="216815"/>
                  </a:cubicBezTo>
                  <a:cubicBezTo>
                    <a:pt x="44637" y="191527"/>
                    <a:pt x="48313" y="165366"/>
                    <a:pt x="56610" y="140760"/>
                  </a:cubicBezTo>
                  <a:cubicBezTo>
                    <a:pt x="70138" y="100624"/>
                    <a:pt x="87036" y="61854"/>
                    <a:pt x="119584" y="32347"/>
                  </a:cubicBezTo>
                  <a:cubicBezTo>
                    <a:pt x="125971" y="26572"/>
                    <a:pt x="130826" y="19078"/>
                    <a:pt x="130637" y="9627"/>
                  </a:cubicBezTo>
                  <a:cubicBezTo>
                    <a:pt x="130496" y="1849"/>
                    <a:pt x="123402" y="-2487"/>
                    <a:pt x="116779" y="1519"/>
                  </a:cubicBezTo>
                  <a:cubicBezTo>
                    <a:pt x="113456" y="3523"/>
                    <a:pt x="110157" y="6162"/>
                    <a:pt x="107918" y="9273"/>
                  </a:cubicBezTo>
                  <a:cubicBezTo>
                    <a:pt x="101295" y="18488"/>
                    <a:pt x="95426" y="28246"/>
                    <a:pt x="88851" y="37484"/>
                  </a:cubicBezTo>
                  <a:cubicBezTo>
                    <a:pt x="84444" y="43683"/>
                    <a:pt x="80013" y="50141"/>
                    <a:pt x="74309" y="54972"/>
                  </a:cubicBezTo>
                  <a:cubicBezTo>
                    <a:pt x="71599" y="57282"/>
                    <a:pt x="64623" y="57989"/>
                    <a:pt x="61842" y="56103"/>
                  </a:cubicBezTo>
                  <a:cubicBezTo>
                    <a:pt x="53993" y="50824"/>
                    <a:pt x="46829" y="52002"/>
                    <a:pt x="40701" y="57093"/>
                  </a:cubicBezTo>
                  <a:cubicBezTo>
                    <a:pt x="31816" y="64447"/>
                    <a:pt x="22695" y="72177"/>
                    <a:pt x="16096" y="81463"/>
                  </a:cubicBezTo>
                  <a:cubicBezTo>
                    <a:pt x="9214" y="91102"/>
                    <a:pt x="4477" y="102533"/>
                    <a:pt x="352" y="113728"/>
                  </a:cubicBezTo>
                  <a:cubicBezTo>
                    <a:pt x="-1062" y="117593"/>
                    <a:pt x="2167" y="123155"/>
                    <a:pt x="3275" y="127939"/>
                  </a:cubicBezTo>
                  <a:cubicBezTo>
                    <a:pt x="7093" y="125441"/>
                    <a:pt x="12207" y="123744"/>
                    <a:pt x="14611" y="120233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1">
              <a:extLst>
                <a:ext uri="{FF2B5EF4-FFF2-40B4-BE49-F238E27FC236}">
                  <a16:creationId xmlns:a16="http://schemas.microsoft.com/office/drawing/2014/main" xmlns="" id="{BA80C520-9A77-4645-9615-862E74D74570}"/>
                </a:ext>
              </a:extLst>
            </p:cNvPr>
            <p:cNvSpPr/>
            <p:nvPr/>
          </p:nvSpPr>
          <p:spPr>
            <a:xfrm>
              <a:off x="395541" y="3043174"/>
              <a:ext cx="61705" cy="337316"/>
            </a:xfrm>
            <a:custGeom>
              <a:avLst/>
              <a:gdLst>
                <a:gd name="connsiteX0" fmla="*/ 11044 w 61705"/>
                <a:gd name="connsiteY0" fmla="*/ 214848 h 337316"/>
                <a:gd name="connsiteX1" fmla="*/ 20047 w 61705"/>
                <a:gd name="connsiteY1" fmla="*/ 239359 h 337316"/>
                <a:gd name="connsiteX2" fmla="*/ 35719 w 61705"/>
                <a:gd name="connsiteY2" fmla="*/ 327481 h 337316"/>
                <a:gd name="connsiteX3" fmla="*/ 58722 w 61705"/>
                <a:gd name="connsiteY3" fmla="*/ 334905 h 337316"/>
                <a:gd name="connsiteX4" fmla="*/ 61668 w 61705"/>
                <a:gd name="connsiteY4" fmla="*/ 329296 h 337316"/>
                <a:gd name="connsiteX5" fmla="*/ 60419 w 61705"/>
                <a:gd name="connsiteY5" fmla="*/ 317676 h 337316"/>
                <a:gd name="connsiteX6" fmla="*/ 31336 w 61705"/>
                <a:gd name="connsiteY6" fmla="*/ 203960 h 337316"/>
                <a:gd name="connsiteX7" fmla="*/ 21767 w 61705"/>
                <a:gd name="connsiteY7" fmla="*/ 119350 h 337316"/>
                <a:gd name="connsiteX8" fmla="*/ 15357 w 61705"/>
                <a:gd name="connsiteY8" fmla="*/ 26868 h 337316"/>
                <a:gd name="connsiteX9" fmla="*/ 9464 w 61705"/>
                <a:gd name="connsiteY9" fmla="*/ 0 h 337316"/>
                <a:gd name="connsiteX10" fmla="*/ 4892 w 61705"/>
                <a:gd name="connsiteY10" fmla="*/ 189 h 337316"/>
                <a:gd name="connsiteX11" fmla="*/ 956 w 61705"/>
                <a:gd name="connsiteY11" fmla="*/ 29602 h 337316"/>
                <a:gd name="connsiteX12" fmla="*/ 8286 w 61705"/>
                <a:gd name="connsiteY12" fmla="*/ 205845 h 337316"/>
                <a:gd name="connsiteX13" fmla="*/ 11044 w 61705"/>
                <a:gd name="connsiteY13" fmla="*/ 214848 h 337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1705" h="337316">
                  <a:moveTo>
                    <a:pt x="11044" y="214848"/>
                  </a:moveTo>
                  <a:cubicBezTo>
                    <a:pt x="17784" y="221824"/>
                    <a:pt x="18491" y="230733"/>
                    <a:pt x="20047" y="239359"/>
                  </a:cubicBezTo>
                  <a:cubicBezTo>
                    <a:pt x="25326" y="268725"/>
                    <a:pt x="30275" y="298138"/>
                    <a:pt x="35719" y="327481"/>
                  </a:cubicBezTo>
                  <a:cubicBezTo>
                    <a:pt x="37251" y="335800"/>
                    <a:pt x="52217" y="340443"/>
                    <a:pt x="58722" y="334905"/>
                  </a:cubicBezTo>
                  <a:cubicBezTo>
                    <a:pt x="60254" y="333609"/>
                    <a:pt x="61597" y="331205"/>
                    <a:pt x="61668" y="329296"/>
                  </a:cubicBezTo>
                  <a:cubicBezTo>
                    <a:pt x="61786" y="325430"/>
                    <a:pt x="61692" y="321259"/>
                    <a:pt x="60419" y="317676"/>
                  </a:cubicBezTo>
                  <a:cubicBezTo>
                    <a:pt x="47032" y="280698"/>
                    <a:pt x="36945" y="242847"/>
                    <a:pt x="31336" y="203960"/>
                  </a:cubicBezTo>
                  <a:cubicBezTo>
                    <a:pt x="27282" y="175866"/>
                    <a:pt x="24218" y="147608"/>
                    <a:pt x="21767" y="119350"/>
                  </a:cubicBezTo>
                  <a:cubicBezTo>
                    <a:pt x="19080" y="88569"/>
                    <a:pt x="17902" y="57671"/>
                    <a:pt x="15357" y="26868"/>
                  </a:cubicBezTo>
                  <a:cubicBezTo>
                    <a:pt x="14602" y="17818"/>
                    <a:pt x="11491" y="8956"/>
                    <a:pt x="9464" y="0"/>
                  </a:cubicBezTo>
                  <a:cubicBezTo>
                    <a:pt x="7933" y="71"/>
                    <a:pt x="6424" y="141"/>
                    <a:pt x="4892" y="189"/>
                  </a:cubicBezTo>
                  <a:cubicBezTo>
                    <a:pt x="3549" y="9993"/>
                    <a:pt x="1381" y="19750"/>
                    <a:pt x="956" y="29602"/>
                  </a:cubicBezTo>
                  <a:cubicBezTo>
                    <a:pt x="-1542" y="88546"/>
                    <a:pt x="838" y="147302"/>
                    <a:pt x="8286" y="205845"/>
                  </a:cubicBezTo>
                  <a:cubicBezTo>
                    <a:pt x="8663" y="208956"/>
                    <a:pt x="9087" y="212821"/>
                    <a:pt x="11044" y="214848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2">
              <a:extLst>
                <a:ext uri="{FF2B5EF4-FFF2-40B4-BE49-F238E27FC236}">
                  <a16:creationId xmlns:a16="http://schemas.microsoft.com/office/drawing/2014/main" xmlns="" id="{39207EB7-7FC0-4938-A594-0921EBCC9F85}"/>
                </a:ext>
              </a:extLst>
            </p:cNvPr>
            <p:cNvSpPr/>
            <p:nvPr/>
          </p:nvSpPr>
          <p:spPr>
            <a:xfrm>
              <a:off x="946077" y="3590547"/>
              <a:ext cx="147414" cy="163626"/>
            </a:xfrm>
            <a:custGeom>
              <a:avLst/>
              <a:gdLst>
                <a:gd name="connsiteX0" fmla="*/ 6230 w 147414"/>
                <a:gd name="connsiteY0" fmla="*/ 163516 h 163626"/>
                <a:gd name="connsiteX1" fmla="*/ 16788 w 147414"/>
                <a:gd name="connsiteY1" fmla="*/ 160335 h 163626"/>
                <a:gd name="connsiteX2" fmla="*/ 43255 w 147414"/>
                <a:gd name="connsiteY2" fmla="*/ 147184 h 163626"/>
                <a:gd name="connsiteX3" fmla="*/ 53908 w 147414"/>
                <a:gd name="connsiteY3" fmla="*/ 153005 h 163626"/>
                <a:gd name="connsiteX4" fmla="*/ 66494 w 147414"/>
                <a:gd name="connsiteY4" fmla="*/ 158426 h 163626"/>
                <a:gd name="connsiteX5" fmla="*/ 73211 w 147414"/>
                <a:gd name="connsiteY5" fmla="*/ 153830 h 163626"/>
                <a:gd name="connsiteX6" fmla="*/ 141983 w 147414"/>
                <a:gd name="connsiteY6" fmla="*/ 51473 h 163626"/>
                <a:gd name="connsiteX7" fmla="*/ 145235 w 147414"/>
                <a:gd name="connsiteY7" fmla="*/ 707 h 163626"/>
                <a:gd name="connsiteX8" fmla="*/ 143067 w 147414"/>
                <a:gd name="connsiteY8" fmla="*/ 0 h 163626"/>
                <a:gd name="connsiteX9" fmla="*/ 136963 w 147414"/>
                <a:gd name="connsiteY9" fmla="*/ 14754 h 163626"/>
                <a:gd name="connsiteX10" fmla="*/ 121361 w 147414"/>
                <a:gd name="connsiteY10" fmla="*/ 54608 h 163626"/>
                <a:gd name="connsiteX11" fmla="*/ 94304 w 147414"/>
                <a:gd name="connsiteY11" fmla="*/ 66227 h 163626"/>
                <a:gd name="connsiteX12" fmla="*/ 79739 w 147414"/>
                <a:gd name="connsiteY12" fmla="*/ 64082 h 163626"/>
                <a:gd name="connsiteX13" fmla="*/ 68238 w 147414"/>
                <a:gd name="connsiteY13" fmla="*/ 74098 h 163626"/>
                <a:gd name="connsiteX14" fmla="*/ 59070 w 147414"/>
                <a:gd name="connsiteY14" fmla="*/ 96182 h 163626"/>
                <a:gd name="connsiteX15" fmla="*/ 15822 w 147414"/>
                <a:gd name="connsiteY15" fmla="*/ 139760 h 163626"/>
                <a:gd name="connsiteX16" fmla="*/ 1375 w 147414"/>
                <a:gd name="connsiteY16" fmla="*/ 156493 h 163626"/>
                <a:gd name="connsiteX17" fmla="*/ 6230 w 147414"/>
                <a:gd name="connsiteY17" fmla="*/ 163516 h 163626"/>
                <a:gd name="connsiteX18" fmla="*/ 69935 w 147414"/>
                <a:gd name="connsiteY18" fmla="*/ 124440 h 163626"/>
                <a:gd name="connsiteX19" fmla="*/ 106654 w 147414"/>
                <a:gd name="connsiteY19" fmla="*/ 87250 h 163626"/>
                <a:gd name="connsiteX20" fmla="*/ 108374 w 147414"/>
                <a:gd name="connsiteY20" fmla="*/ 88664 h 163626"/>
                <a:gd name="connsiteX21" fmla="*/ 70972 w 147414"/>
                <a:gd name="connsiteY21" fmla="*/ 140537 h 163626"/>
                <a:gd name="connsiteX22" fmla="*/ 68002 w 147414"/>
                <a:gd name="connsiteY22" fmla="*/ 139571 h 163626"/>
                <a:gd name="connsiteX23" fmla="*/ 69935 w 147414"/>
                <a:gd name="connsiteY23" fmla="*/ 124440 h 163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47414" h="163626">
                  <a:moveTo>
                    <a:pt x="6230" y="163516"/>
                  </a:moveTo>
                  <a:cubicBezTo>
                    <a:pt x="9836" y="163022"/>
                    <a:pt x="13489" y="161890"/>
                    <a:pt x="16788" y="160335"/>
                  </a:cubicBezTo>
                  <a:cubicBezTo>
                    <a:pt x="25697" y="156116"/>
                    <a:pt x="34252" y="151190"/>
                    <a:pt x="43255" y="147184"/>
                  </a:cubicBezTo>
                  <a:cubicBezTo>
                    <a:pt x="49265" y="144520"/>
                    <a:pt x="52565" y="146712"/>
                    <a:pt x="53908" y="153005"/>
                  </a:cubicBezTo>
                  <a:cubicBezTo>
                    <a:pt x="55817" y="161937"/>
                    <a:pt x="58386" y="163069"/>
                    <a:pt x="66494" y="158426"/>
                  </a:cubicBezTo>
                  <a:cubicBezTo>
                    <a:pt x="68850" y="157082"/>
                    <a:pt x="71184" y="155621"/>
                    <a:pt x="73211" y="153830"/>
                  </a:cubicBezTo>
                  <a:cubicBezTo>
                    <a:pt x="105334" y="125902"/>
                    <a:pt x="130670" y="93377"/>
                    <a:pt x="141983" y="51473"/>
                  </a:cubicBezTo>
                  <a:cubicBezTo>
                    <a:pt x="146484" y="34763"/>
                    <a:pt x="149784" y="17935"/>
                    <a:pt x="145235" y="707"/>
                  </a:cubicBezTo>
                  <a:cubicBezTo>
                    <a:pt x="144504" y="471"/>
                    <a:pt x="143774" y="236"/>
                    <a:pt x="143067" y="0"/>
                  </a:cubicBezTo>
                  <a:cubicBezTo>
                    <a:pt x="141040" y="4902"/>
                    <a:pt x="138895" y="9781"/>
                    <a:pt x="136963" y="14754"/>
                  </a:cubicBezTo>
                  <a:cubicBezTo>
                    <a:pt x="131801" y="28046"/>
                    <a:pt x="127488" y="41763"/>
                    <a:pt x="121361" y="54608"/>
                  </a:cubicBezTo>
                  <a:cubicBezTo>
                    <a:pt x="115539" y="66816"/>
                    <a:pt x="107549" y="69338"/>
                    <a:pt x="94304" y="66227"/>
                  </a:cubicBezTo>
                  <a:cubicBezTo>
                    <a:pt x="89543" y="65119"/>
                    <a:pt x="84618" y="64294"/>
                    <a:pt x="79739" y="64082"/>
                  </a:cubicBezTo>
                  <a:cubicBezTo>
                    <a:pt x="73046" y="63799"/>
                    <a:pt x="70005" y="67594"/>
                    <a:pt x="68238" y="74098"/>
                  </a:cubicBezTo>
                  <a:cubicBezTo>
                    <a:pt x="66140" y="81805"/>
                    <a:pt x="64113" y="90549"/>
                    <a:pt x="59070" y="96182"/>
                  </a:cubicBezTo>
                  <a:cubicBezTo>
                    <a:pt x="45471" y="111431"/>
                    <a:pt x="30222" y="125194"/>
                    <a:pt x="15822" y="139760"/>
                  </a:cubicBezTo>
                  <a:cubicBezTo>
                    <a:pt x="10637" y="144992"/>
                    <a:pt x="5523" y="150460"/>
                    <a:pt x="1375" y="156493"/>
                  </a:cubicBezTo>
                  <a:cubicBezTo>
                    <a:pt x="-1736" y="161065"/>
                    <a:pt x="667" y="164271"/>
                    <a:pt x="6230" y="163516"/>
                  </a:cubicBezTo>
                  <a:close/>
                  <a:moveTo>
                    <a:pt x="69935" y="124440"/>
                  </a:moveTo>
                  <a:cubicBezTo>
                    <a:pt x="77688" y="107730"/>
                    <a:pt x="92112" y="97337"/>
                    <a:pt x="106654" y="87250"/>
                  </a:cubicBezTo>
                  <a:cubicBezTo>
                    <a:pt x="107220" y="87721"/>
                    <a:pt x="107809" y="88192"/>
                    <a:pt x="108374" y="88664"/>
                  </a:cubicBezTo>
                  <a:cubicBezTo>
                    <a:pt x="95907" y="105963"/>
                    <a:pt x="83439" y="123238"/>
                    <a:pt x="70972" y="140537"/>
                  </a:cubicBezTo>
                  <a:cubicBezTo>
                    <a:pt x="69982" y="140207"/>
                    <a:pt x="68992" y="139901"/>
                    <a:pt x="68002" y="139571"/>
                  </a:cubicBezTo>
                  <a:cubicBezTo>
                    <a:pt x="68568" y="134504"/>
                    <a:pt x="67884" y="128848"/>
                    <a:pt x="69935" y="124440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3">
              <a:extLst>
                <a:ext uri="{FF2B5EF4-FFF2-40B4-BE49-F238E27FC236}">
                  <a16:creationId xmlns:a16="http://schemas.microsoft.com/office/drawing/2014/main" xmlns="" id="{2A394A92-4C68-48E2-BAED-4C1FD27E937D}"/>
                </a:ext>
              </a:extLst>
            </p:cNvPr>
            <p:cNvSpPr/>
            <p:nvPr/>
          </p:nvSpPr>
          <p:spPr>
            <a:xfrm>
              <a:off x="910894" y="3764127"/>
              <a:ext cx="266277" cy="168717"/>
            </a:xfrm>
            <a:custGeom>
              <a:avLst/>
              <a:gdLst>
                <a:gd name="connsiteX0" fmla="*/ 181950 w 266277"/>
                <a:gd name="connsiteY0" fmla="*/ 80651 h 168717"/>
                <a:gd name="connsiteX1" fmla="*/ 203774 w 266277"/>
                <a:gd name="connsiteY1" fmla="*/ 70257 h 168717"/>
                <a:gd name="connsiteX2" fmla="*/ 256803 w 266277"/>
                <a:gd name="connsiteY2" fmla="*/ 15484 h 168717"/>
                <a:gd name="connsiteX3" fmla="*/ 266277 w 266277"/>
                <a:gd name="connsiteY3" fmla="*/ 0 h 168717"/>
                <a:gd name="connsiteX4" fmla="*/ 255648 w 266277"/>
                <a:gd name="connsiteY4" fmla="*/ 966 h 168717"/>
                <a:gd name="connsiteX5" fmla="*/ 207050 w 266277"/>
                <a:gd name="connsiteY5" fmla="*/ 24016 h 168717"/>
                <a:gd name="connsiteX6" fmla="*/ 198118 w 266277"/>
                <a:gd name="connsiteY6" fmla="*/ 32760 h 168717"/>
                <a:gd name="connsiteX7" fmla="*/ 188926 w 266277"/>
                <a:gd name="connsiteY7" fmla="*/ 44073 h 168717"/>
                <a:gd name="connsiteX8" fmla="*/ 81455 w 266277"/>
                <a:gd name="connsiteY8" fmla="*/ 116498 h 168717"/>
                <a:gd name="connsiteX9" fmla="*/ 56732 w 266277"/>
                <a:gd name="connsiteY9" fmla="*/ 128023 h 168717"/>
                <a:gd name="connsiteX10" fmla="*/ 6767 w 266277"/>
                <a:gd name="connsiteY10" fmla="*/ 155715 h 168717"/>
                <a:gd name="connsiteX11" fmla="*/ 1511 w 266277"/>
                <a:gd name="connsiteY11" fmla="*/ 161914 h 168717"/>
                <a:gd name="connsiteX12" fmla="*/ 5400 w 266277"/>
                <a:gd name="connsiteY12" fmla="*/ 168702 h 168717"/>
                <a:gd name="connsiteX13" fmla="*/ 28615 w 266277"/>
                <a:gd name="connsiteY13" fmla="*/ 156069 h 168717"/>
                <a:gd name="connsiteX14" fmla="*/ 44641 w 266277"/>
                <a:gd name="connsiteY14" fmla="*/ 147820 h 168717"/>
                <a:gd name="connsiteX15" fmla="*/ 64557 w 266277"/>
                <a:gd name="connsiteY15" fmla="*/ 145204 h 168717"/>
                <a:gd name="connsiteX16" fmla="*/ 99768 w 266277"/>
                <a:gd name="connsiteY16" fmla="*/ 127976 h 168717"/>
                <a:gd name="connsiteX17" fmla="*/ 181950 w 266277"/>
                <a:gd name="connsiteY17" fmla="*/ 80651 h 168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66277" h="168717">
                  <a:moveTo>
                    <a:pt x="181950" y="80651"/>
                  </a:moveTo>
                  <a:cubicBezTo>
                    <a:pt x="188950" y="76668"/>
                    <a:pt x="197458" y="74994"/>
                    <a:pt x="203774" y="70257"/>
                  </a:cubicBezTo>
                  <a:cubicBezTo>
                    <a:pt x="224279" y="54867"/>
                    <a:pt x="241295" y="35824"/>
                    <a:pt x="256803" y="15484"/>
                  </a:cubicBezTo>
                  <a:cubicBezTo>
                    <a:pt x="260008" y="11289"/>
                    <a:pt x="262365" y="6458"/>
                    <a:pt x="266277" y="0"/>
                  </a:cubicBezTo>
                  <a:cubicBezTo>
                    <a:pt x="260927" y="448"/>
                    <a:pt x="258146" y="212"/>
                    <a:pt x="255648" y="966"/>
                  </a:cubicBezTo>
                  <a:cubicBezTo>
                    <a:pt x="238325" y="6269"/>
                    <a:pt x="221780" y="13316"/>
                    <a:pt x="207050" y="24016"/>
                  </a:cubicBezTo>
                  <a:cubicBezTo>
                    <a:pt x="203704" y="26444"/>
                    <a:pt x="200875" y="29649"/>
                    <a:pt x="198118" y="32760"/>
                  </a:cubicBezTo>
                  <a:cubicBezTo>
                    <a:pt x="194913" y="36413"/>
                    <a:pt x="192579" y="40985"/>
                    <a:pt x="188926" y="44073"/>
                  </a:cubicBezTo>
                  <a:cubicBezTo>
                    <a:pt x="155695" y="72048"/>
                    <a:pt x="119023" y="94956"/>
                    <a:pt x="81455" y="116498"/>
                  </a:cubicBezTo>
                  <a:cubicBezTo>
                    <a:pt x="73560" y="121023"/>
                    <a:pt x="65405" y="126043"/>
                    <a:pt x="56732" y="128023"/>
                  </a:cubicBezTo>
                  <a:cubicBezTo>
                    <a:pt x="37147" y="132454"/>
                    <a:pt x="21521" y="143083"/>
                    <a:pt x="6767" y="155715"/>
                  </a:cubicBezTo>
                  <a:cubicBezTo>
                    <a:pt x="4740" y="157459"/>
                    <a:pt x="2996" y="159675"/>
                    <a:pt x="1511" y="161914"/>
                  </a:cubicBezTo>
                  <a:cubicBezTo>
                    <a:pt x="-1482" y="166486"/>
                    <a:pt x="50" y="168937"/>
                    <a:pt x="5400" y="168702"/>
                  </a:cubicBezTo>
                  <a:cubicBezTo>
                    <a:pt x="15134" y="168277"/>
                    <a:pt x="22864" y="163870"/>
                    <a:pt x="28615" y="156069"/>
                  </a:cubicBezTo>
                  <a:cubicBezTo>
                    <a:pt x="32645" y="150601"/>
                    <a:pt x="37618" y="145652"/>
                    <a:pt x="44641" y="147820"/>
                  </a:cubicBezTo>
                  <a:cubicBezTo>
                    <a:pt x="52089" y="150130"/>
                    <a:pt x="58405" y="147914"/>
                    <a:pt x="64557" y="145204"/>
                  </a:cubicBezTo>
                  <a:cubicBezTo>
                    <a:pt x="76506" y="139925"/>
                    <a:pt x="88408" y="134386"/>
                    <a:pt x="99768" y="127976"/>
                  </a:cubicBezTo>
                  <a:cubicBezTo>
                    <a:pt x="127319" y="112515"/>
                    <a:pt x="154470" y="96300"/>
                    <a:pt x="181950" y="80651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4">
              <a:extLst>
                <a:ext uri="{FF2B5EF4-FFF2-40B4-BE49-F238E27FC236}">
                  <a16:creationId xmlns:a16="http://schemas.microsoft.com/office/drawing/2014/main" xmlns="" id="{B75AC635-02A1-4022-8C82-28A83154EEB0}"/>
                </a:ext>
              </a:extLst>
            </p:cNvPr>
            <p:cNvSpPr/>
            <p:nvPr/>
          </p:nvSpPr>
          <p:spPr>
            <a:xfrm>
              <a:off x="537211" y="2345150"/>
              <a:ext cx="282335" cy="124380"/>
            </a:xfrm>
            <a:custGeom>
              <a:avLst/>
              <a:gdLst>
                <a:gd name="connsiteX0" fmla="*/ 40950 w 282335"/>
                <a:gd name="connsiteY0" fmla="*/ 87206 h 124380"/>
                <a:gd name="connsiteX1" fmla="*/ 98668 w 282335"/>
                <a:gd name="connsiteY1" fmla="*/ 72122 h 124380"/>
                <a:gd name="connsiteX2" fmla="*/ 124263 w 282335"/>
                <a:gd name="connsiteY2" fmla="*/ 49238 h 124380"/>
                <a:gd name="connsiteX3" fmla="*/ 148327 w 282335"/>
                <a:gd name="connsiteY3" fmla="*/ 24373 h 124380"/>
                <a:gd name="connsiteX4" fmla="*/ 242600 w 282335"/>
                <a:gd name="connsiteY4" fmla="*/ 15299 h 124380"/>
                <a:gd name="connsiteX5" fmla="*/ 273474 w 282335"/>
                <a:gd name="connsiteY5" fmla="*/ 18623 h 124380"/>
                <a:gd name="connsiteX6" fmla="*/ 282336 w 282335"/>
                <a:gd name="connsiteY6" fmla="*/ 14804 h 124380"/>
                <a:gd name="connsiteX7" fmla="*/ 277080 w 282335"/>
                <a:gd name="connsiteY7" fmla="*/ 5754 h 124380"/>
                <a:gd name="connsiteX8" fmla="*/ 264047 w 282335"/>
                <a:gd name="connsiteY8" fmla="*/ 1135 h 124380"/>
                <a:gd name="connsiteX9" fmla="*/ 202699 w 282335"/>
                <a:gd name="connsiteY9" fmla="*/ 428 h 124380"/>
                <a:gd name="connsiteX10" fmla="*/ 134846 w 282335"/>
                <a:gd name="connsiteY10" fmla="*/ 6862 h 124380"/>
                <a:gd name="connsiteX11" fmla="*/ 111678 w 282335"/>
                <a:gd name="connsiteY11" fmla="*/ 25269 h 124380"/>
                <a:gd name="connsiteX12" fmla="*/ 101897 w 282335"/>
                <a:gd name="connsiteY12" fmla="*/ 52302 h 124380"/>
                <a:gd name="connsiteX13" fmla="*/ 86342 w 282335"/>
                <a:gd name="connsiteY13" fmla="*/ 58359 h 124380"/>
                <a:gd name="connsiteX14" fmla="*/ 77669 w 282335"/>
                <a:gd name="connsiteY14" fmla="*/ 57015 h 124380"/>
                <a:gd name="connsiteX15" fmla="*/ 4584 w 282335"/>
                <a:gd name="connsiteY15" fmla="*/ 104222 h 124380"/>
                <a:gd name="connsiteX16" fmla="*/ 82 w 282335"/>
                <a:gd name="connsiteY16" fmla="*/ 116619 h 124380"/>
                <a:gd name="connsiteX17" fmla="*/ 1968 w 282335"/>
                <a:gd name="connsiteY17" fmla="*/ 123690 h 124380"/>
                <a:gd name="connsiteX18" fmla="*/ 21718 w 282335"/>
                <a:gd name="connsiteY18" fmla="*/ 123195 h 124380"/>
                <a:gd name="connsiteX19" fmla="*/ 25890 w 282335"/>
                <a:gd name="connsiteY19" fmla="*/ 109148 h 124380"/>
                <a:gd name="connsiteX20" fmla="*/ 40950 w 282335"/>
                <a:gd name="connsiteY20" fmla="*/ 87206 h 124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82335" h="124380">
                  <a:moveTo>
                    <a:pt x="40950" y="87206"/>
                  </a:moveTo>
                  <a:cubicBezTo>
                    <a:pt x="60794" y="84614"/>
                    <a:pt x="80356" y="80536"/>
                    <a:pt x="98668" y="72122"/>
                  </a:cubicBezTo>
                  <a:cubicBezTo>
                    <a:pt x="109486" y="67150"/>
                    <a:pt x="122072" y="61776"/>
                    <a:pt x="124263" y="49238"/>
                  </a:cubicBezTo>
                  <a:cubicBezTo>
                    <a:pt x="126880" y="34272"/>
                    <a:pt x="136330" y="28498"/>
                    <a:pt x="148327" y="24373"/>
                  </a:cubicBezTo>
                  <a:cubicBezTo>
                    <a:pt x="178965" y="13791"/>
                    <a:pt x="210523" y="11529"/>
                    <a:pt x="242600" y="15299"/>
                  </a:cubicBezTo>
                  <a:cubicBezTo>
                    <a:pt x="252875" y="16501"/>
                    <a:pt x="263151" y="18033"/>
                    <a:pt x="273474" y="18623"/>
                  </a:cubicBezTo>
                  <a:cubicBezTo>
                    <a:pt x="276349" y="18788"/>
                    <a:pt x="279390" y="16148"/>
                    <a:pt x="282336" y="14804"/>
                  </a:cubicBezTo>
                  <a:cubicBezTo>
                    <a:pt x="280639" y="11693"/>
                    <a:pt x="279696" y="7522"/>
                    <a:pt x="277080" y="5754"/>
                  </a:cubicBezTo>
                  <a:cubicBezTo>
                    <a:pt x="273356" y="3232"/>
                    <a:pt x="268501" y="1276"/>
                    <a:pt x="264047" y="1135"/>
                  </a:cubicBezTo>
                  <a:cubicBezTo>
                    <a:pt x="243613" y="428"/>
                    <a:pt x="223085" y="-586"/>
                    <a:pt x="202699" y="428"/>
                  </a:cubicBezTo>
                  <a:cubicBezTo>
                    <a:pt x="180026" y="1536"/>
                    <a:pt x="157495" y="5047"/>
                    <a:pt x="134846" y="6862"/>
                  </a:cubicBezTo>
                  <a:cubicBezTo>
                    <a:pt x="116745" y="8300"/>
                    <a:pt x="116910" y="7923"/>
                    <a:pt x="111678" y="25269"/>
                  </a:cubicBezTo>
                  <a:cubicBezTo>
                    <a:pt x="108921" y="34437"/>
                    <a:pt x="105833" y="43581"/>
                    <a:pt x="101897" y="52302"/>
                  </a:cubicBezTo>
                  <a:cubicBezTo>
                    <a:pt x="99069" y="58547"/>
                    <a:pt x="94143" y="62459"/>
                    <a:pt x="86342" y="58359"/>
                  </a:cubicBezTo>
                  <a:cubicBezTo>
                    <a:pt x="83891" y="57062"/>
                    <a:pt x="80568" y="57416"/>
                    <a:pt x="77669" y="57015"/>
                  </a:cubicBezTo>
                  <a:cubicBezTo>
                    <a:pt x="46748" y="62766"/>
                    <a:pt x="20492" y="75540"/>
                    <a:pt x="4584" y="104222"/>
                  </a:cubicBezTo>
                  <a:cubicBezTo>
                    <a:pt x="2463" y="108040"/>
                    <a:pt x="931" y="112353"/>
                    <a:pt x="82" y="116619"/>
                  </a:cubicBezTo>
                  <a:cubicBezTo>
                    <a:pt x="-365" y="118882"/>
                    <a:pt x="1119" y="123619"/>
                    <a:pt x="1968" y="123690"/>
                  </a:cubicBezTo>
                  <a:cubicBezTo>
                    <a:pt x="8567" y="124161"/>
                    <a:pt x="15708" y="125198"/>
                    <a:pt x="21718" y="123195"/>
                  </a:cubicBezTo>
                  <a:cubicBezTo>
                    <a:pt x="27233" y="121357"/>
                    <a:pt x="27657" y="115158"/>
                    <a:pt x="25890" y="109148"/>
                  </a:cubicBezTo>
                  <a:cubicBezTo>
                    <a:pt x="21742" y="94960"/>
                    <a:pt x="26172" y="89139"/>
                    <a:pt x="40950" y="87206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5">
              <a:extLst>
                <a:ext uri="{FF2B5EF4-FFF2-40B4-BE49-F238E27FC236}">
                  <a16:creationId xmlns:a16="http://schemas.microsoft.com/office/drawing/2014/main" xmlns="" id="{42AA5EC1-5904-40CC-899B-1B33FEBBF7B8}"/>
                </a:ext>
              </a:extLst>
            </p:cNvPr>
            <p:cNvSpPr/>
            <p:nvPr/>
          </p:nvSpPr>
          <p:spPr>
            <a:xfrm>
              <a:off x="313772" y="2934986"/>
              <a:ext cx="76125" cy="241349"/>
            </a:xfrm>
            <a:custGeom>
              <a:avLst/>
              <a:gdLst>
                <a:gd name="connsiteX0" fmla="*/ 73745 w 76125"/>
                <a:gd name="connsiteY0" fmla="*/ 94778 h 241349"/>
                <a:gd name="connsiteX1" fmla="*/ 50577 w 76125"/>
                <a:gd name="connsiteY1" fmla="*/ 101919 h 241349"/>
                <a:gd name="connsiteX2" fmla="*/ 40962 w 76125"/>
                <a:gd name="connsiteY2" fmla="*/ 94755 h 241349"/>
                <a:gd name="connsiteX3" fmla="*/ 41763 w 76125"/>
                <a:gd name="connsiteY3" fmla="*/ 87425 h 241349"/>
                <a:gd name="connsiteX4" fmla="*/ 59203 w 76125"/>
                <a:gd name="connsiteY4" fmla="*/ 25535 h 241349"/>
                <a:gd name="connsiteX5" fmla="*/ 62715 w 76125"/>
                <a:gd name="connsiteY5" fmla="*/ 11960 h 241349"/>
                <a:gd name="connsiteX6" fmla="*/ 53641 w 76125"/>
                <a:gd name="connsiteY6" fmla="*/ 10 h 241349"/>
                <a:gd name="connsiteX7" fmla="*/ 40938 w 76125"/>
                <a:gd name="connsiteY7" fmla="*/ 11724 h 241349"/>
                <a:gd name="connsiteX8" fmla="*/ 41857 w 76125"/>
                <a:gd name="connsiteY8" fmla="*/ 25747 h 241349"/>
                <a:gd name="connsiteX9" fmla="*/ 15531 w 76125"/>
                <a:gd name="connsiteY9" fmla="*/ 53935 h 241349"/>
                <a:gd name="connsiteX10" fmla="*/ 589 w 76125"/>
                <a:gd name="connsiteY10" fmla="*/ 55655 h 241349"/>
                <a:gd name="connsiteX11" fmla="*/ 0 w 76125"/>
                <a:gd name="connsiteY11" fmla="*/ 57635 h 241349"/>
                <a:gd name="connsiteX12" fmla="*/ 7495 w 76125"/>
                <a:gd name="connsiteY12" fmla="*/ 63975 h 241349"/>
                <a:gd name="connsiteX13" fmla="*/ 22437 w 76125"/>
                <a:gd name="connsiteY13" fmla="*/ 82664 h 241349"/>
                <a:gd name="connsiteX14" fmla="*/ 30332 w 76125"/>
                <a:gd name="connsiteY14" fmla="*/ 114057 h 241349"/>
                <a:gd name="connsiteX15" fmla="*/ 36554 w 76125"/>
                <a:gd name="connsiteY15" fmla="*/ 183466 h 241349"/>
                <a:gd name="connsiteX16" fmla="*/ 53029 w 76125"/>
                <a:gd name="connsiteY16" fmla="*/ 235174 h 241349"/>
                <a:gd name="connsiteX17" fmla="*/ 58402 w 76125"/>
                <a:gd name="connsiteY17" fmla="*/ 241349 h 241349"/>
                <a:gd name="connsiteX18" fmla="*/ 60500 w 76125"/>
                <a:gd name="connsiteY18" fmla="*/ 240619 h 241349"/>
                <a:gd name="connsiteX19" fmla="*/ 60429 w 76125"/>
                <a:gd name="connsiteY19" fmla="*/ 227680 h 241349"/>
                <a:gd name="connsiteX20" fmla="*/ 55904 w 76125"/>
                <a:gd name="connsiteY20" fmla="*/ 187189 h 241349"/>
                <a:gd name="connsiteX21" fmla="*/ 72284 w 76125"/>
                <a:gd name="connsiteY21" fmla="*/ 108519 h 241349"/>
                <a:gd name="connsiteX22" fmla="*/ 76125 w 76125"/>
                <a:gd name="connsiteY22" fmla="*/ 96499 h 241349"/>
                <a:gd name="connsiteX23" fmla="*/ 73745 w 76125"/>
                <a:gd name="connsiteY23" fmla="*/ 94778 h 241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6125" h="241349">
                  <a:moveTo>
                    <a:pt x="73745" y="94778"/>
                  </a:moveTo>
                  <a:cubicBezTo>
                    <a:pt x="66038" y="97182"/>
                    <a:pt x="58379" y="99775"/>
                    <a:pt x="50577" y="101919"/>
                  </a:cubicBezTo>
                  <a:cubicBezTo>
                    <a:pt x="44073" y="103711"/>
                    <a:pt x="41150" y="101425"/>
                    <a:pt x="40962" y="94755"/>
                  </a:cubicBezTo>
                  <a:cubicBezTo>
                    <a:pt x="40891" y="92327"/>
                    <a:pt x="41103" y="89758"/>
                    <a:pt x="41763" y="87425"/>
                  </a:cubicBezTo>
                  <a:cubicBezTo>
                    <a:pt x="47514" y="66779"/>
                    <a:pt x="53382" y="46181"/>
                    <a:pt x="59203" y="25535"/>
                  </a:cubicBezTo>
                  <a:cubicBezTo>
                    <a:pt x="60476" y="21033"/>
                    <a:pt x="62173" y="16555"/>
                    <a:pt x="62715" y="11960"/>
                  </a:cubicBezTo>
                  <a:cubicBezTo>
                    <a:pt x="63540" y="4983"/>
                    <a:pt x="59533" y="199"/>
                    <a:pt x="53641" y="10"/>
                  </a:cubicBezTo>
                  <a:cubicBezTo>
                    <a:pt x="45722" y="-249"/>
                    <a:pt x="40655" y="4347"/>
                    <a:pt x="40938" y="11724"/>
                  </a:cubicBezTo>
                  <a:cubicBezTo>
                    <a:pt x="41127" y="16414"/>
                    <a:pt x="42022" y="21104"/>
                    <a:pt x="41857" y="25747"/>
                  </a:cubicBezTo>
                  <a:cubicBezTo>
                    <a:pt x="41197" y="44177"/>
                    <a:pt x="33726" y="52026"/>
                    <a:pt x="15531" y="53935"/>
                  </a:cubicBezTo>
                  <a:cubicBezTo>
                    <a:pt x="10535" y="54453"/>
                    <a:pt x="5562" y="55089"/>
                    <a:pt x="589" y="55655"/>
                  </a:cubicBezTo>
                  <a:cubicBezTo>
                    <a:pt x="401" y="56315"/>
                    <a:pt x="189" y="56975"/>
                    <a:pt x="0" y="57635"/>
                  </a:cubicBezTo>
                  <a:cubicBezTo>
                    <a:pt x="2522" y="59732"/>
                    <a:pt x="5350" y="61547"/>
                    <a:pt x="7495" y="63975"/>
                  </a:cubicBezTo>
                  <a:cubicBezTo>
                    <a:pt x="12774" y="69985"/>
                    <a:pt x="19420" y="75570"/>
                    <a:pt x="22437" y="82664"/>
                  </a:cubicBezTo>
                  <a:cubicBezTo>
                    <a:pt x="26609" y="92492"/>
                    <a:pt x="29083" y="103381"/>
                    <a:pt x="30332" y="114057"/>
                  </a:cubicBezTo>
                  <a:cubicBezTo>
                    <a:pt x="33019" y="137130"/>
                    <a:pt x="34127" y="160369"/>
                    <a:pt x="36554" y="183466"/>
                  </a:cubicBezTo>
                  <a:cubicBezTo>
                    <a:pt x="38487" y="201731"/>
                    <a:pt x="42564" y="219549"/>
                    <a:pt x="53029" y="235174"/>
                  </a:cubicBezTo>
                  <a:cubicBezTo>
                    <a:pt x="54537" y="237413"/>
                    <a:pt x="56587" y="239299"/>
                    <a:pt x="58402" y="241349"/>
                  </a:cubicBezTo>
                  <a:cubicBezTo>
                    <a:pt x="59109" y="241114"/>
                    <a:pt x="59793" y="240878"/>
                    <a:pt x="60500" y="240619"/>
                  </a:cubicBezTo>
                  <a:cubicBezTo>
                    <a:pt x="60500" y="236306"/>
                    <a:pt x="60877" y="231946"/>
                    <a:pt x="60429" y="227680"/>
                  </a:cubicBezTo>
                  <a:cubicBezTo>
                    <a:pt x="59038" y="214175"/>
                    <a:pt x="56799" y="200718"/>
                    <a:pt x="55904" y="187189"/>
                  </a:cubicBezTo>
                  <a:cubicBezTo>
                    <a:pt x="54042" y="159544"/>
                    <a:pt x="58143" y="132982"/>
                    <a:pt x="72284" y="108519"/>
                  </a:cubicBezTo>
                  <a:cubicBezTo>
                    <a:pt x="74334" y="104960"/>
                    <a:pt x="74876" y="100529"/>
                    <a:pt x="76125" y="96499"/>
                  </a:cubicBezTo>
                  <a:cubicBezTo>
                    <a:pt x="75301" y="95957"/>
                    <a:pt x="74523" y="95368"/>
                    <a:pt x="73745" y="94778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6">
              <a:extLst>
                <a:ext uri="{FF2B5EF4-FFF2-40B4-BE49-F238E27FC236}">
                  <a16:creationId xmlns:a16="http://schemas.microsoft.com/office/drawing/2014/main" xmlns="" id="{588D4BD5-4EB5-4F81-803B-506ABFA9A572}"/>
                </a:ext>
              </a:extLst>
            </p:cNvPr>
            <p:cNvSpPr/>
            <p:nvPr/>
          </p:nvSpPr>
          <p:spPr>
            <a:xfrm>
              <a:off x="609188" y="3002390"/>
              <a:ext cx="50132" cy="228685"/>
            </a:xfrm>
            <a:custGeom>
              <a:avLst/>
              <a:gdLst>
                <a:gd name="connsiteX0" fmla="*/ 23251 w 50132"/>
                <a:gd name="connsiteY0" fmla="*/ 28104 h 228685"/>
                <a:gd name="connsiteX1" fmla="*/ 19409 w 50132"/>
                <a:gd name="connsiteY1" fmla="*/ 6351 h 228685"/>
                <a:gd name="connsiteX2" fmla="*/ 7437 w 50132"/>
                <a:gd name="connsiteY2" fmla="*/ 4631 h 228685"/>
                <a:gd name="connsiteX3" fmla="*/ 1356 w 50132"/>
                <a:gd name="connsiteY3" fmla="*/ 23980 h 228685"/>
                <a:gd name="connsiteX4" fmla="*/ 272 w 50132"/>
                <a:gd name="connsiteY4" fmla="*/ 137650 h 228685"/>
                <a:gd name="connsiteX5" fmla="*/ 7272 w 50132"/>
                <a:gd name="connsiteY5" fmla="*/ 190372 h 228685"/>
                <a:gd name="connsiteX6" fmla="*/ 14083 w 50132"/>
                <a:gd name="connsiteY6" fmla="*/ 200200 h 228685"/>
                <a:gd name="connsiteX7" fmla="*/ 19621 w 50132"/>
                <a:gd name="connsiteY7" fmla="*/ 216768 h 228685"/>
                <a:gd name="connsiteX8" fmla="*/ 25419 w 50132"/>
                <a:gd name="connsiteY8" fmla="*/ 227963 h 228685"/>
                <a:gd name="connsiteX9" fmla="*/ 45240 w 50132"/>
                <a:gd name="connsiteY9" fmla="*/ 228293 h 228685"/>
                <a:gd name="connsiteX10" fmla="*/ 49435 w 50132"/>
                <a:gd name="connsiteY10" fmla="*/ 220775 h 228685"/>
                <a:gd name="connsiteX11" fmla="*/ 43425 w 50132"/>
                <a:gd name="connsiteY11" fmla="*/ 208920 h 228685"/>
                <a:gd name="connsiteX12" fmla="*/ 26338 w 50132"/>
                <a:gd name="connsiteY12" fmla="*/ 167487 h 228685"/>
                <a:gd name="connsiteX13" fmla="*/ 23439 w 50132"/>
                <a:gd name="connsiteY13" fmla="*/ 85917 h 228685"/>
                <a:gd name="connsiteX14" fmla="*/ 23251 w 50132"/>
                <a:gd name="connsiteY14" fmla="*/ 28104 h 228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132" h="228685">
                  <a:moveTo>
                    <a:pt x="23251" y="28104"/>
                  </a:moveTo>
                  <a:cubicBezTo>
                    <a:pt x="23062" y="20798"/>
                    <a:pt x="21483" y="13374"/>
                    <a:pt x="19409" y="6351"/>
                  </a:cubicBezTo>
                  <a:cubicBezTo>
                    <a:pt x="17170" y="-1285"/>
                    <a:pt x="11349" y="-2251"/>
                    <a:pt x="7437" y="4631"/>
                  </a:cubicBezTo>
                  <a:cubicBezTo>
                    <a:pt x="4137" y="10405"/>
                    <a:pt x="1497" y="17452"/>
                    <a:pt x="1356" y="23980"/>
                  </a:cubicBezTo>
                  <a:cubicBezTo>
                    <a:pt x="413" y="61854"/>
                    <a:pt x="-459" y="99776"/>
                    <a:pt x="272" y="137650"/>
                  </a:cubicBezTo>
                  <a:cubicBezTo>
                    <a:pt x="625" y="155279"/>
                    <a:pt x="4349" y="172884"/>
                    <a:pt x="7272" y="190372"/>
                  </a:cubicBezTo>
                  <a:cubicBezTo>
                    <a:pt x="7884" y="193978"/>
                    <a:pt x="11019" y="197937"/>
                    <a:pt x="14083" y="200200"/>
                  </a:cubicBezTo>
                  <a:cubicBezTo>
                    <a:pt x="21365" y="205550"/>
                    <a:pt x="22732" y="207977"/>
                    <a:pt x="19621" y="216768"/>
                  </a:cubicBezTo>
                  <a:cubicBezTo>
                    <a:pt x="17500" y="222802"/>
                    <a:pt x="19621" y="227044"/>
                    <a:pt x="25419" y="227963"/>
                  </a:cubicBezTo>
                  <a:cubicBezTo>
                    <a:pt x="31900" y="228977"/>
                    <a:pt x="38664" y="228765"/>
                    <a:pt x="45240" y="228293"/>
                  </a:cubicBezTo>
                  <a:cubicBezTo>
                    <a:pt x="49341" y="227987"/>
                    <a:pt x="51273" y="224923"/>
                    <a:pt x="49435" y="220775"/>
                  </a:cubicBezTo>
                  <a:cubicBezTo>
                    <a:pt x="47620" y="216721"/>
                    <a:pt x="45735" y="212667"/>
                    <a:pt x="43425" y="208920"/>
                  </a:cubicBezTo>
                  <a:cubicBezTo>
                    <a:pt x="35483" y="196028"/>
                    <a:pt x="28954" y="182641"/>
                    <a:pt x="26338" y="167487"/>
                  </a:cubicBezTo>
                  <a:cubicBezTo>
                    <a:pt x="21742" y="140973"/>
                    <a:pt x="21248" y="114317"/>
                    <a:pt x="23439" y="85917"/>
                  </a:cubicBezTo>
                  <a:cubicBezTo>
                    <a:pt x="23439" y="67723"/>
                    <a:pt x="23769" y="47902"/>
                    <a:pt x="23251" y="28104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27">
              <a:extLst>
                <a:ext uri="{FF2B5EF4-FFF2-40B4-BE49-F238E27FC236}">
                  <a16:creationId xmlns:a16="http://schemas.microsoft.com/office/drawing/2014/main" xmlns="" id="{247D0E2F-84CE-419E-B47E-CE23C508BA02}"/>
                </a:ext>
              </a:extLst>
            </p:cNvPr>
            <p:cNvSpPr/>
            <p:nvPr/>
          </p:nvSpPr>
          <p:spPr>
            <a:xfrm>
              <a:off x="357150" y="3447786"/>
              <a:ext cx="154218" cy="225815"/>
            </a:xfrm>
            <a:custGeom>
              <a:avLst/>
              <a:gdLst>
                <a:gd name="connsiteX0" fmla="*/ 139111 w 154218"/>
                <a:gd name="connsiteY0" fmla="*/ 216223 h 225815"/>
                <a:gd name="connsiteX1" fmla="*/ 151579 w 154218"/>
                <a:gd name="connsiteY1" fmla="*/ 225815 h 225815"/>
                <a:gd name="connsiteX2" fmla="*/ 154218 w 154218"/>
                <a:gd name="connsiteY2" fmla="*/ 223694 h 225815"/>
                <a:gd name="connsiteX3" fmla="*/ 150824 w 154218"/>
                <a:gd name="connsiteY3" fmla="*/ 214456 h 225815"/>
                <a:gd name="connsiteX4" fmla="*/ 84857 w 154218"/>
                <a:gd name="connsiteY4" fmla="*/ 117873 h 225815"/>
                <a:gd name="connsiteX5" fmla="*/ 58602 w 154218"/>
                <a:gd name="connsiteY5" fmla="*/ 78585 h 225815"/>
                <a:gd name="connsiteX6" fmla="*/ 44791 w 154218"/>
                <a:gd name="connsiteY6" fmla="*/ 50703 h 225815"/>
                <a:gd name="connsiteX7" fmla="*/ 16745 w 154218"/>
                <a:gd name="connsiteY7" fmla="*/ 5452 h 225815"/>
                <a:gd name="connsiteX8" fmla="*/ 3947 w 154218"/>
                <a:gd name="connsiteY8" fmla="*/ 1234 h 225815"/>
                <a:gd name="connsiteX9" fmla="*/ 1449 w 154218"/>
                <a:gd name="connsiteY9" fmla="*/ 13772 h 225815"/>
                <a:gd name="connsiteX10" fmla="*/ 16438 w 154218"/>
                <a:gd name="connsiteY10" fmla="*/ 45023 h 225815"/>
                <a:gd name="connsiteX11" fmla="*/ 101402 w 154218"/>
                <a:gd name="connsiteY11" fmla="*/ 168450 h 225815"/>
                <a:gd name="connsiteX12" fmla="*/ 139111 w 154218"/>
                <a:gd name="connsiteY12" fmla="*/ 216223 h 225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4218" h="225815">
                  <a:moveTo>
                    <a:pt x="139111" y="216223"/>
                  </a:moveTo>
                  <a:cubicBezTo>
                    <a:pt x="142363" y="220159"/>
                    <a:pt x="147384" y="222657"/>
                    <a:pt x="151579" y="225815"/>
                  </a:cubicBezTo>
                  <a:cubicBezTo>
                    <a:pt x="152451" y="225108"/>
                    <a:pt x="153346" y="224401"/>
                    <a:pt x="154218" y="223694"/>
                  </a:cubicBezTo>
                  <a:cubicBezTo>
                    <a:pt x="153111" y="220607"/>
                    <a:pt x="152333" y="217354"/>
                    <a:pt x="150824" y="214456"/>
                  </a:cubicBezTo>
                  <a:cubicBezTo>
                    <a:pt x="132724" y="179622"/>
                    <a:pt x="110570" y="147427"/>
                    <a:pt x="84857" y="117873"/>
                  </a:cubicBezTo>
                  <a:cubicBezTo>
                    <a:pt x="74298" y="105759"/>
                    <a:pt x="65767" y="92749"/>
                    <a:pt x="58602" y="78585"/>
                  </a:cubicBezTo>
                  <a:cubicBezTo>
                    <a:pt x="53935" y="69322"/>
                    <a:pt x="49976" y="59659"/>
                    <a:pt x="44791" y="50703"/>
                  </a:cubicBezTo>
                  <a:cubicBezTo>
                    <a:pt x="35882" y="35360"/>
                    <a:pt x="26431" y="20324"/>
                    <a:pt x="16745" y="5452"/>
                  </a:cubicBezTo>
                  <a:cubicBezTo>
                    <a:pt x="14011" y="1281"/>
                    <a:pt x="9415" y="-1830"/>
                    <a:pt x="3947" y="1234"/>
                  </a:cubicBezTo>
                  <a:cubicBezTo>
                    <a:pt x="-1379" y="4227"/>
                    <a:pt x="-342" y="9553"/>
                    <a:pt x="1449" y="13772"/>
                  </a:cubicBezTo>
                  <a:cubicBezTo>
                    <a:pt x="5998" y="24401"/>
                    <a:pt x="10051" y="35525"/>
                    <a:pt x="16438" y="45023"/>
                  </a:cubicBezTo>
                  <a:cubicBezTo>
                    <a:pt x="44296" y="86480"/>
                    <a:pt x="72601" y="127630"/>
                    <a:pt x="101402" y="168450"/>
                  </a:cubicBezTo>
                  <a:cubicBezTo>
                    <a:pt x="113092" y="185042"/>
                    <a:pt x="126196" y="200597"/>
                    <a:pt x="139111" y="216223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28">
              <a:extLst>
                <a:ext uri="{FF2B5EF4-FFF2-40B4-BE49-F238E27FC236}">
                  <a16:creationId xmlns:a16="http://schemas.microsoft.com/office/drawing/2014/main" xmlns="" id="{5030F087-AAAA-458C-82A5-636F810E34B8}"/>
                </a:ext>
              </a:extLst>
            </p:cNvPr>
            <p:cNvSpPr/>
            <p:nvPr/>
          </p:nvSpPr>
          <p:spPr>
            <a:xfrm>
              <a:off x="478628" y="3355901"/>
              <a:ext cx="122887" cy="213703"/>
            </a:xfrm>
            <a:custGeom>
              <a:avLst/>
              <a:gdLst>
                <a:gd name="connsiteX0" fmla="*/ 115489 w 122887"/>
                <a:gd name="connsiteY0" fmla="*/ 197950 h 213703"/>
                <a:gd name="connsiteX1" fmla="*/ 91709 w 122887"/>
                <a:gd name="connsiteY1" fmla="*/ 169644 h 213703"/>
                <a:gd name="connsiteX2" fmla="*/ 51218 w 122887"/>
                <a:gd name="connsiteY2" fmla="*/ 95711 h 213703"/>
                <a:gd name="connsiteX3" fmla="*/ 11577 w 122887"/>
                <a:gd name="connsiteY3" fmla="*/ 13811 h 213703"/>
                <a:gd name="connsiteX4" fmla="*/ 1819 w 122887"/>
                <a:gd name="connsiteY4" fmla="*/ 0 h 213703"/>
                <a:gd name="connsiteX5" fmla="*/ 5 w 122887"/>
                <a:gd name="connsiteY5" fmla="*/ 5916 h 213703"/>
                <a:gd name="connsiteX6" fmla="*/ 11765 w 122887"/>
                <a:gd name="connsiteY6" fmla="*/ 44285 h 213703"/>
                <a:gd name="connsiteX7" fmla="*/ 22135 w 122887"/>
                <a:gd name="connsiteY7" fmla="*/ 71553 h 213703"/>
                <a:gd name="connsiteX8" fmla="*/ 27155 w 122887"/>
                <a:gd name="connsiteY8" fmla="*/ 94579 h 213703"/>
                <a:gd name="connsiteX9" fmla="*/ 72171 w 122887"/>
                <a:gd name="connsiteY9" fmla="*/ 174264 h 213703"/>
                <a:gd name="connsiteX10" fmla="*/ 105308 w 122887"/>
                <a:gd name="connsiteY10" fmla="*/ 209050 h 213703"/>
                <a:gd name="connsiteX11" fmla="*/ 121381 w 122887"/>
                <a:gd name="connsiteY11" fmla="*/ 211124 h 213703"/>
                <a:gd name="connsiteX12" fmla="*/ 115489 w 122887"/>
                <a:gd name="connsiteY12" fmla="*/ 197950 h 213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2887" h="213703">
                  <a:moveTo>
                    <a:pt x="115489" y="197950"/>
                  </a:moveTo>
                  <a:cubicBezTo>
                    <a:pt x="107664" y="188405"/>
                    <a:pt x="97931" y="180085"/>
                    <a:pt x="91709" y="169644"/>
                  </a:cubicBezTo>
                  <a:cubicBezTo>
                    <a:pt x="77308" y="145534"/>
                    <a:pt x="63969" y="120740"/>
                    <a:pt x="51218" y="95711"/>
                  </a:cubicBezTo>
                  <a:cubicBezTo>
                    <a:pt x="37455" y="68701"/>
                    <a:pt x="24916" y="41056"/>
                    <a:pt x="11577" y="13811"/>
                  </a:cubicBezTo>
                  <a:cubicBezTo>
                    <a:pt x="9385" y="9333"/>
                    <a:pt x="5802" y="5539"/>
                    <a:pt x="1819" y="0"/>
                  </a:cubicBezTo>
                  <a:cubicBezTo>
                    <a:pt x="688" y="3606"/>
                    <a:pt x="-66" y="4808"/>
                    <a:pt x="5" y="5916"/>
                  </a:cubicBezTo>
                  <a:cubicBezTo>
                    <a:pt x="971" y="19609"/>
                    <a:pt x="3304" y="33019"/>
                    <a:pt x="11765" y="44285"/>
                  </a:cubicBezTo>
                  <a:cubicBezTo>
                    <a:pt x="17940" y="52487"/>
                    <a:pt x="20815" y="61537"/>
                    <a:pt x="22135" y="71553"/>
                  </a:cubicBezTo>
                  <a:cubicBezTo>
                    <a:pt x="23149" y="79331"/>
                    <a:pt x="24351" y="87320"/>
                    <a:pt x="27155" y="94579"/>
                  </a:cubicBezTo>
                  <a:cubicBezTo>
                    <a:pt x="38209" y="123333"/>
                    <a:pt x="53198" y="150083"/>
                    <a:pt x="72171" y="174264"/>
                  </a:cubicBezTo>
                  <a:cubicBezTo>
                    <a:pt x="82022" y="186826"/>
                    <a:pt x="93830" y="197879"/>
                    <a:pt x="105308" y="209050"/>
                  </a:cubicBezTo>
                  <a:cubicBezTo>
                    <a:pt x="109644" y="213269"/>
                    <a:pt x="117139" y="215956"/>
                    <a:pt x="121381" y="211124"/>
                  </a:cubicBezTo>
                  <a:cubicBezTo>
                    <a:pt x="126048" y="205798"/>
                    <a:pt x="118671" y="201815"/>
                    <a:pt x="115489" y="197950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29">
              <a:extLst>
                <a:ext uri="{FF2B5EF4-FFF2-40B4-BE49-F238E27FC236}">
                  <a16:creationId xmlns:a16="http://schemas.microsoft.com/office/drawing/2014/main" xmlns="" id="{7B1F5FD1-9075-4174-B1F2-5B9213DFDE9C}"/>
                </a:ext>
              </a:extLst>
            </p:cNvPr>
            <p:cNvSpPr/>
            <p:nvPr/>
          </p:nvSpPr>
          <p:spPr>
            <a:xfrm>
              <a:off x="460579" y="3776288"/>
              <a:ext cx="175526" cy="116078"/>
            </a:xfrm>
            <a:custGeom>
              <a:avLst/>
              <a:gdLst>
                <a:gd name="connsiteX0" fmla="*/ 169833 w 175526"/>
                <a:gd name="connsiteY0" fmla="*/ 99199 h 116078"/>
                <a:gd name="connsiteX1" fmla="*/ 142046 w 175526"/>
                <a:gd name="connsiteY1" fmla="*/ 82300 h 116078"/>
                <a:gd name="connsiteX2" fmla="*/ 74735 w 175526"/>
                <a:gd name="connsiteY2" fmla="*/ 43530 h 116078"/>
                <a:gd name="connsiteX3" fmla="*/ 20434 w 175526"/>
                <a:gd name="connsiteY3" fmla="*/ 7660 h 116078"/>
                <a:gd name="connsiteX4" fmla="*/ 1815 w 175526"/>
                <a:gd name="connsiteY4" fmla="*/ 0 h 116078"/>
                <a:gd name="connsiteX5" fmla="*/ 0 w 175526"/>
                <a:gd name="connsiteY5" fmla="*/ 2003 h 116078"/>
                <a:gd name="connsiteX6" fmla="*/ 4926 w 175526"/>
                <a:gd name="connsiteY6" fmla="*/ 11878 h 116078"/>
                <a:gd name="connsiteX7" fmla="*/ 60311 w 175526"/>
                <a:gd name="connsiteY7" fmla="*/ 59463 h 116078"/>
                <a:gd name="connsiteX8" fmla="*/ 89654 w 175526"/>
                <a:gd name="connsiteY8" fmla="*/ 73462 h 116078"/>
                <a:gd name="connsiteX9" fmla="*/ 98727 w 175526"/>
                <a:gd name="connsiteY9" fmla="*/ 97643 h 116078"/>
                <a:gd name="connsiteX10" fmla="*/ 112444 w 175526"/>
                <a:gd name="connsiteY10" fmla="*/ 95522 h 116078"/>
                <a:gd name="connsiteX11" fmla="*/ 143790 w 175526"/>
                <a:gd name="connsiteY11" fmla="*/ 105374 h 116078"/>
                <a:gd name="connsiteX12" fmla="*/ 163163 w 175526"/>
                <a:gd name="connsiteY12" fmla="*/ 116074 h 116078"/>
                <a:gd name="connsiteX13" fmla="*/ 174311 w 175526"/>
                <a:gd name="connsiteY13" fmla="*/ 111030 h 116078"/>
                <a:gd name="connsiteX14" fmla="*/ 169833 w 175526"/>
                <a:gd name="connsiteY14" fmla="*/ 99199 h 116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75526" h="116078">
                  <a:moveTo>
                    <a:pt x="169833" y="99199"/>
                  </a:moveTo>
                  <a:cubicBezTo>
                    <a:pt x="160735" y="93307"/>
                    <a:pt x="151685" y="87203"/>
                    <a:pt x="142046" y="82300"/>
                  </a:cubicBezTo>
                  <a:cubicBezTo>
                    <a:pt x="118925" y="70563"/>
                    <a:pt x="95711" y="59227"/>
                    <a:pt x="74735" y="43530"/>
                  </a:cubicBezTo>
                  <a:cubicBezTo>
                    <a:pt x="57389" y="30544"/>
                    <a:pt x="38817" y="19184"/>
                    <a:pt x="20434" y="7660"/>
                  </a:cubicBezTo>
                  <a:cubicBezTo>
                    <a:pt x="14824" y="4148"/>
                    <a:pt x="8060" y="2498"/>
                    <a:pt x="1815" y="0"/>
                  </a:cubicBezTo>
                  <a:cubicBezTo>
                    <a:pt x="1202" y="660"/>
                    <a:pt x="589" y="1343"/>
                    <a:pt x="0" y="2003"/>
                  </a:cubicBezTo>
                  <a:cubicBezTo>
                    <a:pt x="1626" y="5303"/>
                    <a:pt x="2757" y="8979"/>
                    <a:pt x="4926" y="11878"/>
                  </a:cubicBezTo>
                  <a:cubicBezTo>
                    <a:pt x="19844" y="31817"/>
                    <a:pt x="39218" y="46783"/>
                    <a:pt x="60311" y="59463"/>
                  </a:cubicBezTo>
                  <a:cubicBezTo>
                    <a:pt x="69550" y="65025"/>
                    <a:pt x="79991" y="68536"/>
                    <a:pt x="89654" y="73462"/>
                  </a:cubicBezTo>
                  <a:cubicBezTo>
                    <a:pt x="100943" y="79213"/>
                    <a:pt x="102993" y="84162"/>
                    <a:pt x="98727" y="97643"/>
                  </a:cubicBezTo>
                  <a:cubicBezTo>
                    <a:pt x="104266" y="96818"/>
                    <a:pt x="108485" y="96653"/>
                    <a:pt x="112444" y="95522"/>
                  </a:cubicBezTo>
                  <a:cubicBezTo>
                    <a:pt x="125171" y="91845"/>
                    <a:pt x="135706" y="93967"/>
                    <a:pt x="143790" y="105374"/>
                  </a:cubicBezTo>
                  <a:cubicBezTo>
                    <a:pt x="148409" y="111878"/>
                    <a:pt x="155079" y="116238"/>
                    <a:pt x="163163" y="116074"/>
                  </a:cubicBezTo>
                  <a:cubicBezTo>
                    <a:pt x="167028" y="116003"/>
                    <a:pt x="172237" y="113976"/>
                    <a:pt x="174311" y="111030"/>
                  </a:cubicBezTo>
                  <a:cubicBezTo>
                    <a:pt x="177445" y="106505"/>
                    <a:pt x="174004" y="101909"/>
                    <a:pt x="169833" y="99199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0">
              <a:extLst>
                <a:ext uri="{FF2B5EF4-FFF2-40B4-BE49-F238E27FC236}">
                  <a16:creationId xmlns:a16="http://schemas.microsoft.com/office/drawing/2014/main" xmlns="" id="{E96E76BF-6947-447F-8669-BDC01EE54884}"/>
                </a:ext>
              </a:extLst>
            </p:cNvPr>
            <p:cNvSpPr/>
            <p:nvPr/>
          </p:nvSpPr>
          <p:spPr>
            <a:xfrm>
              <a:off x="986991" y="3827031"/>
              <a:ext cx="170354" cy="118103"/>
            </a:xfrm>
            <a:custGeom>
              <a:avLst/>
              <a:gdLst>
                <a:gd name="connsiteX0" fmla="*/ 170313 w 170354"/>
                <a:gd name="connsiteY0" fmla="*/ 12350 h 118103"/>
                <a:gd name="connsiteX1" fmla="*/ 152495 w 170354"/>
                <a:gd name="connsiteY1" fmla="*/ 3464 h 118103"/>
                <a:gd name="connsiteX2" fmla="*/ 138778 w 170354"/>
                <a:gd name="connsiteY2" fmla="*/ 14730 h 118103"/>
                <a:gd name="connsiteX3" fmla="*/ 59070 w 170354"/>
                <a:gd name="connsiteY3" fmla="*/ 70540 h 118103"/>
                <a:gd name="connsiteX4" fmla="*/ 18557 w 170354"/>
                <a:gd name="connsiteY4" fmla="*/ 92105 h 118103"/>
                <a:gd name="connsiteX5" fmla="*/ 3214 w 170354"/>
                <a:gd name="connsiteY5" fmla="*/ 103676 h 118103"/>
                <a:gd name="connsiteX6" fmla="*/ 2082 w 170354"/>
                <a:gd name="connsiteY6" fmla="*/ 116356 h 118103"/>
                <a:gd name="connsiteX7" fmla="*/ 11816 w 170354"/>
                <a:gd name="connsiteY7" fmla="*/ 117652 h 118103"/>
                <a:gd name="connsiteX8" fmla="*/ 26640 w 170354"/>
                <a:gd name="connsiteY8" fmla="*/ 111101 h 118103"/>
                <a:gd name="connsiteX9" fmla="*/ 97510 w 170354"/>
                <a:gd name="connsiteY9" fmla="*/ 66439 h 118103"/>
                <a:gd name="connsiteX10" fmla="*/ 152495 w 170354"/>
                <a:gd name="connsiteY10" fmla="*/ 39594 h 118103"/>
                <a:gd name="connsiteX11" fmla="*/ 170313 w 170354"/>
                <a:gd name="connsiteY11" fmla="*/ 16804 h 118103"/>
                <a:gd name="connsiteX12" fmla="*/ 170313 w 170354"/>
                <a:gd name="connsiteY12" fmla="*/ 12350 h 118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0354" h="118103">
                  <a:moveTo>
                    <a:pt x="170313" y="12350"/>
                  </a:moveTo>
                  <a:cubicBezTo>
                    <a:pt x="169393" y="71"/>
                    <a:pt x="162771" y="-3370"/>
                    <a:pt x="152495" y="3464"/>
                  </a:cubicBezTo>
                  <a:cubicBezTo>
                    <a:pt x="147593" y="6740"/>
                    <a:pt x="142691" y="10370"/>
                    <a:pt x="138778" y="14730"/>
                  </a:cubicBezTo>
                  <a:cubicBezTo>
                    <a:pt x="116506" y="39547"/>
                    <a:pt x="88271" y="55668"/>
                    <a:pt x="59070" y="70540"/>
                  </a:cubicBezTo>
                  <a:cubicBezTo>
                    <a:pt x="45448" y="77492"/>
                    <a:pt x="31849" y="84563"/>
                    <a:pt x="18557" y="92105"/>
                  </a:cubicBezTo>
                  <a:cubicBezTo>
                    <a:pt x="13018" y="95239"/>
                    <a:pt x="8116" y="99552"/>
                    <a:pt x="3214" y="103676"/>
                  </a:cubicBezTo>
                  <a:cubicBezTo>
                    <a:pt x="-1123" y="107330"/>
                    <a:pt x="-628" y="112680"/>
                    <a:pt x="2082" y="116356"/>
                  </a:cubicBezTo>
                  <a:cubicBezTo>
                    <a:pt x="3473" y="118242"/>
                    <a:pt x="8776" y="118477"/>
                    <a:pt x="11816" y="117652"/>
                  </a:cubicBezTo>
                  <a:cubicBezTo>
                    <a:pt x="16977" y="116262"/>
                    <a:pt x="22092" y="113952"/>
                    <a:pt x="26640" y="111101"/>
                  </a:cubicBezTo>
                  <a:cubicBezTo>
                    <a:pt x="50327" y="96300"/>
                    <a:pt x="73400" y="80485"/>
                    <a:pt x="97510" y="66439"/>
                  </a:cubicBezTo>
                  <a:cubicBezTo>
                    <a:pt x="115116" y="56210"/>
                    <a:pt x="133546" y="46971"/>
                    <a:pt x="152495" y="39594"/>
                  </a:cubicBezTo>
                  <a:cubicBezTo>
                    <a:pt x="165293" y="34622"/>
                    <a:pt x="170643" y="30639"/>
                    <a:pt x="170313" y="16804"/>
                  </a:cubicBezTo>
                  <a:cubicBezTo>
                    <a:pt x="170313" y="15319"/>
                    <a:pt x="170407" y="13811"/>
                    <a:pt x="170313" y="12350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1">
              <a:extLst>
                <a:ext uri="{FF2B5EF4-FFF2-40B4-BE49-F238E27FC236}">
                  <a16:creationId xmlns:a16="http://schemas.microsoft.com/office/drawing/2014/main" xmlns="" id="{6FCB3FA5-5CDE-47B2-B653-EC53E5097BDA}"/>
                </a:ext>
              </a:extLst>
            </p:cNvPr>
            <p:cNvSpPr/>
            <p:nvPr/>
          </p:nvSpPr>
          <p:spPr>
            <a:xfrm>
              <a:off x="1126948" y="3562437"/>
              <a:ext cx="48156" cy="187816"/>
            </a:xfrm>
            <a:custGeom>
              <a:avLst/>
              <a:gdLst>
                <a:gd name="connsiteX0" fmla="*/ 38416 w 48156"/>
                <a:gd name="connsiteY0" fmla="*/ 3175 h 187816"/>
                <a:gd name="connsiteX1" fmla="*/ 30356 w 48156"/>
                <a:gd name="connsiteY1" fmla="*/ 18023 h 187816"/>
                <a:gd name="connsiteX2" fmla="*/ 21424 w 48156"/>
                <a:gd name="connsiteY2" fmla="*/ 69614 h 187816"/>
                <a:gd name="connsiteX3" fmla="*/ 9639 w 48156"/>
                <a:gd name="connsiteY3" fmla="*/ 107229 h 187816"/>
                <a:gd name="connsiteX4" fmla="*/ 0 w 48156"/>
                <a:gd name="connsiteY4" fmla="*/ 136972 h 187816"/>
                <a:gd name="connsiteX5" fmla="*/ 754 w 48156"/>
                <a:gd name="connsiteY5" fmla="*/ 150123 h 187816"/>
                <a:gd name="connsiteX6" fmla="*/ 9828 w 48156"/>
                <a:gd name="connsiteY6" fmla="*/ 181209 h 187816"/>
                <a:gd name="connsiteX7" fmla="*/ 25171 w 48156"/>
                <a:gd name="connsiteY7" fmla="*/ 184132 h 187816"/>
                <a:gd name="connsiteX8" fmla="*/ 24228 w 48156"/>
                <a:gd name="connsiteY8" fmla="*/ 156769 h 187816"/>
                <a:gd name="connsiteX9" fmla="*/ 16568 w 48156"/>
                <a:gd name="connsiteY9" fmla="*/ 133625 h 187816"/>
                <a:gd name="connsiteX10" fmla="*/ 20669 w 48156"/>
                <a:gd name="connsiteY10" fmla="*/ 122548 h 187816"/>
                <a:gd name="connsiteX11" fmla="*/ 47396 w 48156"/>
                <a:gd name="connsiteY11" fmla="*/ 37655 h 187816"/>
                <a:gd name="connsiteX12" fmla="*/ 47985 w 48156"/>
                <a:gd name="connsiteY12" fmla="*/ 5838 h 187816"/>
                <a:gd name="connsiteX13" fmla="*/ 44355 w 48156"/>
                <a:gd name="connsiteY13" fmla="*/ 87 h 187816"/>
                <a:gd name="connsiteX14" fmla="*/ 38416 w 48156"/>
                <a:gd name="connsiteY14" fmla="*/ 3175 h 187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8156" h="187816">
                  <a:moveTo>
                    <a:pt x="38416" y="3175"/>
                  </a:moveTo>
                  <a:cubicBezTo>
                    <a:pt x="35305" y="7865"/>
                    <a:pt x="32430" y="12814"/>
                    <a:pt x="30356" y="18023"/>
                  </a:cubicBezTo>
                  <a:cubicBezTo>
                    <a:pt x="23757" y="34544"/>
                    <a:pt x="22767" y="52103"/>
                    <a:pt x="21424" y="69614"/>
                  </a:cubicBezTo>
                  <a:cubicBezTo>
                    <a:pt x="20410" y="83001"/>
                    <a:pt x="18124" y="96529"/>
                    <a:pt x="9639" y="107229"/>
                  </a:cubicBezTo>
                  <a:cubicBezTo>
                    <a:pt x="1956" y="116915"/>
                    <a:pt x="306" y="127615"/>
                    <a:pt x="0" y="136972"/>
                  </a:cubicBezTo>
                  <a:cubicBezTo>
                    <a:pt x="283" y="142746"/>
                    <a:pt x="-141" y="146611"/>
                    <a:pt x="754" y="150123"/>
                  </a:cubicBezTo>
                  <a:cubicBezTo>
                    <a:pt x="3417" y="160587"/>
                    <a:pt x="5892" y="171193"/>
                    <a:pt x="9828" y="181209"/>
                  </a:cubicBezTo>
                  <a:cubicBezTo>
                    <a:pt x="12963" y="189175"/>
                    <a:pt x="18525" y="189670"/>
                    <a:pt x="25171" y="184132"/>
                  </a:cubicBezTo>
                  <a:cubicBezTo>
                    <a:pt x="37780" y="173597"/>
                    <a:pt x="37521" y="166503"/>
                    <a:pt x="24228" y="156769"/>
                  </a:cubicBezTo>
                  <a:cubicBezTo>
                    <a:pt x="15225" y="150170"/>
                    <a:pt x="13269" y="144490"/>
                    <a:pt x="16568" y="133625"/>
                  </a:cubicBezTo>
                  <a:cubicBezTo>
                    <a:pt x="17723" y="129854"/>
                    <a:pt x="18855" y="125989"/>
                    <a:pt x="20669" y="122548"/>
                  </a:cubicBezTo>
                  <a:cubicBezTo>
                    <a:pt x="34716" y="95845"/>
                    <a:pt x="44379" y="67752"/>
                    <a:pt x="47396" y="37655"/>
                  </a:cubicBezTo>
                  <a:cubicBezTo>
                    <a:pt x="48456" y="27120"/>
                    <a:pt x="48150" y="16444"/>
                    <a:pt x="47985" y="5838"/>
                  </a:cubicBezTo>
                  <a:cubicBezTo>
                    <a:pt x="47961" y="3788"/>
                    <a:pt x="46052" y="606"/>
                    <a:pt x="44355" y="87"/>
                  </a:cubicBezTo>
                  <a:cubicBezTo>
                    <a:pt x="42776" y="-431"/>
                    <a:pt x="39548" y="1454"/>
                    <a:pt x="38416" y="3175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2">
              <a:extLst>
                <a:ext uri="{FF2B5EF4-FFF2-40B4-BE49-F238E27FC236}">
                  <a16:creationId xmlns:a16="http://schemas.microsoft.com/office/drawing/2014/main" xmlns="" id="{9D126143-ED25-47DF-969D-15AC04358816}"/>
                </a:ext>
              </a:extLst>
            </p:cNvPr>
            <p:cNvSpPr/>
            <p:nvPr/>
          </p:nvSpPr>
          <p:spPr>
            <a:xfrm>
              <a:off x="772286" y="3765846"/>
              <a:ext cx="146553" cy="39818"/>
            </a:xfrm>
            <a:custGeom>
              <a:avLst/>
              <a:gdLst>
                <a:gd name="connsiteX0" fmla="*/ 146554 w 146553"/>
                <a:gd name="connsiteY0" fmla="*/ 2688 h 39818"/>
                <a:gd name="connsiteX1" fmla="*/ 138800 w 146553"/>
                <a:gd name="connsiteY1" fmla="*/ 449 h 39818"/>
                <a:gd name="connsiteX2" fmla="*/ 121029 w 146553"/>
                <a:gd name="connsiteY2" fmla="*/ 190 h 39818"/>
                <a:gd name="connsiteX3" fmla="*/ 40615 w 146553"/>
                <a:gd name="connsiteY3" fmla="*/ 6624 h 39818"/>
                <a:gd name="connsiteX4" fmla="*/ 7925 w 146553"/>
                <a:gd name="connsiteY4" fmla="*/ 12398 h 39818"/>
                <a:gd name="connsiteX5" fmla="*/ 1986 w 146553"/>
                <a:gd name="connsiteY5" fmla="*/ 26845 h 39818"/>
                <a:gd name="connsiteX6" fmla="*/ 28618 w 146553"/>
                <a:gd name="connsiteY6" fmla="*/ 39643 h 39818"/>
                <a:gd name="connsiteX7" fmla="*/ 138164 w 146553"/>
                <a:gd name="connsiteY7" fmla="*/ 8556 h 39818"/>
                <a:gd name="connsiteX8" fmla="*/ 146554 w 146553"/>
                <a:gd name="connsiteY8" fmla="*/ 2688 h 39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6553" h="39818">
                  <a:moveTo>
                    <a:pt x="146554" y="2688"/>
                  </a:moveTo>
                  <a:cubicBezTo>
                    <a:pt x="142689" y="1533"/>
                    <a:pt x="140756" y="543"/>
                    <a:pt x="138800" y="449"/>
                  </a:cubicBezTo>
                  <a:cubicBezTo>
                    <a:pt x="132884" y="142"/>
                    <a:pt x="126921" y="-235"/>
                    <a:pt x="121029" y="190"/>
                  </a:cubicBezTo>
                  <a:cubicBezTo>
                    <a:pt x="94209" y="2146"/>
                    <a:pt x="67364" y="4055"/>
                    <a:pt x="40615" y="6624"/>
                  </a:cubicBezTo>
                  <a:cubicBezTo>
                    <a:pt x="29632" y="7684"/>
                    <a:pt x="18672" y="9829"/>
                    <a:pt x="7925" y="12398"/>
                  </a:cubicBezTo>
                  <a:cubicBezTo>
                    <a:pt x="-653" y="14472"/>
                    <a:pt x="-1643" y="18667"/>
                    <a:pt x="1986" y="26845"/>
                  </a:cubicBezTo>
                  <a:cubicBezTo>
                    <a:pt x="7313" y="38889"/>
                    <a:pt x="17824" y="40444"/>
                    <a:pt x="28618" y="39643"/>
                  </a:cubicBezTo>
                  <a:cubicBezTo>
                    <a:pt x="67200" y="36815"/>
                    <a:pt x="103047" y="23829"/>
                    <a:pt x="138164" y="8556"/>
                  </a:cubicBezTo>
                  <a:cubicBezTo>
                    <a:pt x="140615" y="7472"/>
                    <a:pt x="142689" y="5422"/>
                    <a:pt x="146554" y="2688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3">
              <a:extLst>
                <a:ext uri="{FF2B5EF4-FFF2-40B4-BE49-F238E27FC236}">
                  <a16:creationId xmlns:a16="http://schemas.microsoft.com/office/drawing/2014/main" xmlns="" id="{8C948466-5ED5-49FE-82F1-BB2B5B062ABA}"/>
                </a:ext>
              </a:extLst>
            </p:cNvPr>
            <p:cNvSpPr/>
            <p:nvPr/>
          </p:nvSpPr>
          <p:spPr>
            <a:xfrm>
              <a:off x="339584" y="3336599"/>
              <a:ext cx="79558" cy="92570"/>
            </a:xfrm>
            <a:custGeom>
              <a:avLst/>
              <a:gdLst>
                <a:gd name="connsiteX0" fmla="*/ 24011 w 79558"/>
                <a:gd name="connsiteY0" fmla="*/ 91539 h 92570"/>
                <a:gd name="connsiteX1" fmla="*/ 35324 w 79558"/>
                <a:gd name="connsiteY1" fmla="*/ 77445 h 92570"/>
                <a:gd name="connsiteX2" fmla="*/ 32166 w 79558"/>
                <a:gd name="connsiteY2" fmla="*/ 67712 h 92570"/>
                <a:gd name="connsiteX3" fmla="*/ 37681 w 79558"/>
                <a:gd name="connsiteY3" fmla="*/ 52675 h 92570"/>
                <a:gd name="connsiteX4" fmla="*/ 47273 w 79558"/>
                <a:gd name="connsiteY4" fmla="*/ 49823 h 92570"/>
                <a:gd name="connsiteX5" fmla="*/ 53637 w 79558"/>
                <a:gd name="connsiteY5" fmla="*/ 62267 h 92570"/>
                <a:gd name="connsiteX6" fmla="*/ 57101 w 79558"/>
                <a:gd name="connsiteY6" fmla="*/ 76479 h 92570"/>
                <a:gd name="connsiteX7" fmla="*/ 74471 w 79558"/>
                <a:gd name="connsiteY7" fmla="*/ 82819 h 92570"/>
                <a:gd name="connsiteX8" fmla="*/ 78360 w 79558"/>
                <a:gd name="connsiteY8" fmla="*/ 68560 h 92570"/>
                <a:gd name="connsiteX9" fmla="*/ 44445 w 79558"/>
                <a:gd name="connsiteY9" fmla="*/ 0 h 92570"/>
                <a:gd name="connsiteX10" fmla="*/ 32402 w 79558"/>
                <a:gd name="connsiteY10" fmla="*/ 41904 h 92570"/>
                <a:gd name="connsiteX11" fmla="*/ 25001 w 79558"/>
                <a:gd name="connsiteY11" fmla="*/ 54254 h 92570"/>
                <a:gd name="connsiteX12" fmla="*/ 14372 w 79558"/>
                <a:gd name="connsiteY12" fmla="*/ 44850 h 92570"/>
                <a:gd name="connsiteX13" fmla="*/ 4426 w 79558"/>
                <a:gd name="connsiteY13" fmla="*/ 32218 h 92570"/>
                <a:gd name="connsiteX14" fmla="*/ 1669 w 79558"/>
                <a:gd name="connsiteY14" fmla="*/ 33184 h 92570"/>
                <a:gd name="connsiteX15" fmla="*/ 7537 w 79558"/>
                <a:gd name="connsiteY15" fmla="*/ 86731 h 92570"/>
                <a:gd name="connsiteX16" fmla="*/ 24011 w 79558"/>
                <a:gd name="connsiteY16" fmla="*/ 91539 h 9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9558" h="92570">
                  <a:moveTo>
                    <a:pt x="24011" y="91539"/>
                  </a:moveTo>
                  <a:cubicBezTo>
                    <a:pt x="30611" y="89489"/>
                    <a:pt x="35159" y="84633"/>
                    <a:pt x="35324" y="77445"/>
                  </a:cubicBezTo>
                  <a:cubicBezTo>
                    <a:pt x="35395" y="74216"/>
                    <a:pt x="33109" y="71011"/>
                    <a:pt x="32166" y="67712"/>
                  </a:cubicBezTo>
                  <a:cubicBezTo>
                    <a:pt x="30351" y="61419"/>
                    <a:pt x="33038" y="56281"/>
                    <a:pt x="37681" y="52675"/>
                  </a:cubicBezTo>
                  <a:cubicBezTo>
                    <a:pt x="40274" y="50672"/>
                    <a:pt x="46189" y="48692"/>
                    <a:pt x="47273" y="49823"/>
                  </a:cubicBezTo>
                  <a:cubicBezTo>
                    <a:pt x="50361" y="53099"/>
                    <a:pt x="52128" y="57836"/>
                    <a:pt x="53637" y="62267"/>
                  </a:cubicBezTo>
                  <a:cubicBezTo>
                    <a:pt x="55216" y="66863"/>
                    <a:pt x="55169" y="72095"/>
                    <a:pt x="57101" y="76479"/>
                  </a:cubicBezTo>
                  <a:cubicBezTo>
                    <a:pt x="60354" y="83832"/>
                    <a:pt x="67330" y="86142"/>
                    <a:pt x="74471" y="82819"/>
                  </a:cubicBezTo>
                  <a:cubicBezTo>
                    <a:pt x="81117" y="79731"/>
                    <a:pt x="79868" y="73580"/>
                    <a:pt x="78360" y="68560"/>
                  </a:cubicBezTo>
                  <a:cubicBezTo>
                    <a:pt x="71148" y="44237"/>
                    <a:pt x="56512" y="23615"/>
                    <a:pt x="44445" y="0"/>
                  </a:cubicBezTo>
                  <a:cubicBezTo>
                    <a:pt x="40156" y="15131"/>
                    <a:pt x="36668" y="28635"/>
                    <a:pt x="32402" y="41904"/>
                  </a:cubicBezTo>
                  <a:cubicBezTo>
                    <a:pt x="30964" y="46359"/>
                    <a:pt x="27523" y="50153"/>
                    <a:pt x="25001" y="54254"/>
                  </a:cubicBezTo>
                  <a:cubicBezTo>
                    <a:pt x="21443" y="51143"/>
                    <a:pt x="17577" y="48315"/>
                    <a:pt x="14372" y="44850"/>
                  </a:cubicBezTo>
                  <a:cubicBezTo>
                    <a:pt x="10743" y="40938"/>
                    <a:pt x="7726" y="36460"/>
                    <a:pt x="4426" y="32218"/>
                  </a:cubicBezTo>
                  <a:cubicBezTo>
                    <a:pt x="3507" y="32548"/>
                    <a:pt x="2588" y="32854"/>
                    <a:pt x="1669" y="33184"/>
                  </a:cubicBezTo>
                  <a:cubicBezTo>
                    <a:pt x="-924" y="51426"/>
                    <a:pt x="-1513" y="69644"/>
                    <a:pt x="7537" y="86731"/>
                  </a:cubicBezTo>
                  <a:cubicBezTo>
                    <a:pt x="10931" y="93165"/>
                    <a:pt x="17837" y="93448"/>
                    <a:pt x="24011" y="91539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4">
              <a:extLst>
                <a:ext uri="{FF2B5EF4-FFF2-40B4-BE49-F238E27FC236}">
                  <a16:creationId xmlns:a16="http://schemas.microsoft.com/office/drawing/2014/main" xmlns="" id="{0A926CFE-7DE2-4429-9283-2A8E163B391E}"/>
                </a:ext>
              </a:extLst>
            </p:cNvPr>
            <p:cNvSpPr/>
            <p:nvPr/>
          </p:nvSpPr>
          <p:spPr>
            <a:xfrm>
              <a:off x="1072081" y="2529929"/>
              <a:ext cx="157417" cy="93493"/>
            </a:xfrm>
            <a:custGeom>
              <a:avLst/>
              <a:gdLst>
                <a:gd name="connsiteX0" fmla="*/ 1391 w 157417"/>
                <a:gd name="connsiteY0" fmla="*/ 0 h 93493"/>
                <a:gd name="connsiteX1" fmla="*/ 0 w 157417"/>
                <a:gd name="connsiteY1" fmla="*/ 2404 h 93493"/>
                <a:gd name="connsiteX2" fmla="*/ 15084 w 157417"/>
                <a:gd name="connsiteY2" fmla="*/ 14824 h 93493"/>
                <a:gd name="connsiteX3" fmla="*/ 110394 w 157417"/>
                <a:gd name="connsiteY3" fmla="*/ 76290 h 93493"/>
                <a:gd name="connsiteX4" fmla="*/ 140137 w 157417"/>
                <a:gd name="connsiteY4" fmla="*/ 91068 h 93493"/>
                <a:gd name="connsiteX5" fmla="*/ 156116 w 157417"/>
                <a:gd name="connsiteY5" fmla="*/ 89206 h 93493"/>
                <a:gd name="connsiteX6" fmla="*/ 148456 w 157417"/>
                <a:gd name="connsiteY6" fmla="*/ 74735 h 93493"/>
                <a:gd name="connsiteX7" fmla="*/ 13293 w 157417"/>
                <a:gd name="connsiteY7" fmla="*/ 3064 h 93493"/>
                <a:gd name="connsiteX8" fmla="*/ 1391 w 157417"/>
                <a:gd name="connsiteY8" fmla="*/ 0 h 93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7417" h="93493">
                  <a:moveTo>
                    <a:pt x="1391" y="0"/>
                  </a:moveTo>
                  <a:cubicBezTo>
                    <a:pt x="919" y="801"/>
                    <a:pt x="471" y="1603"/>
                    <a:pt x="0" y="2404"/>
                  </a:cubicBezTo>
                  <a:cubicBezTo>
                    <a:pt x="5020" y="6576"/>
                    <a:pt x="9663" y="11289"/>
                    <a:pt x="15084" y="14824"/>
                  </a:cubicBezTo>
                  <a:cubicBezTo>
                    <a:pt x="46712" y="35517"/>
                    <a:pt x="78388" y="56163"/>
                    <a:pt x="110394" y="76290"/>
                  </a:cubicBezTo>
                  <a:cubicBezTo>
                    <a:pt x="119727" y="82159"/>
                    <a:pt x="129955" y="86755"/>
                    <a:pt x="140137" y="91068"/>
                  </a:cubicBezTo>
                  <a:cubicBezTo>
                    <a:pt x="145345" y="93260"/>
                    <a:pt x="152369" y="95946"/>
                    <a:pt x="156116" y="89206"/>
                  </a:cubicBezTo>
                  <a:cubicBezTo>
                    <a:pt x="160311" y="81688"/>
                    <a:pt x="153453" y="78129"/>
                    <a:pt x="148456" y="74735"/>
                  </a:cubicBezTo>
                  <a:cubicBezTo>
                    <a:pt x="106034" y="45864"/>
                    <a:pt x="60853" y="22178"/>
                    <a:pt x="13293" y="3064"/>
                  </a:cubicBezTo>
                  <a:cubicBezTo>
                    <a:pt x="9545" y="1556"/>
                    <a:pt x="5374" y="990"/>
                    <a:pt x="1391" y="0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5">
              <a:extLst>
                <a:ext uri="{FF2B5EF4-FFF2-40B4-BE49-F238E27FC236}">
                  <a16:creationId xmlns:a16="http://schemas.microsoft.com/office/drawing/2014/main" xmlns="" id="{42AF765E-A63E-4F0F-8350-6EABB89D4C19}"/>
                </a:ext>
              </a:extLst>
            </p:cNvPr>
            <p:cNvSpPr/>
            <p:nvPr/>
          </p:nvSpPr>
          <p:spPr>
            <a:xfrm>
              <a:off x="965293" y="3326492"/>
              <a:ext cx="40370" cy="117107"/>
            </a:xfrm>
            <a:custGeom>
              <a:avLst/>
              <a:gdLst>
                <a:gd name="connsiteX0" fmla="*/ 36931 w 40370"/>
                <a:gd name="connsiteY0" fmla="*/ 34193 h 117107"/>
                <a:gd name="connsiteX1" fmla="*/ 40302 w 40370"/>
                <a:gd name="connsiteY1" fmla="*/ 11591 h 117107"/>
                <a:gd name="connsiteX2" fmla="*/ 33443 w 40370"/>
                <a:gd name="connsiteY2" fmla="*/ 679 h 117107"/>
                <a:gd name="connsiteX3" fmla="*/ 20976 w 40370"/>
                <a:gd name="connsiteY3" fmla="*/ 5817 h 117107"/>
                <a:gd name="connsiteX4" fmla="*/ 15060 w 40370"/>
                <a:gd name="connsiteY4" fmla="*/ 16871 h 117107"/>
                <a:gd name="connsiteX5" fmla="*/ 0 w 40370"/>
                <a:gd name="connsiteY5" fmla="*/ 91983 h 117107"/>
                <a:gd name="connsiteX6" fmla="*/ 3818 w 40370"/>
                <a:gd name="connsiteY6" fmla="*/ 109965 h 117107"/>
                <a:gd name="connsiteX7" fmla="*/ 19562 w 40370"/>
                <a:gd name="connsiteY7" fmla="*/ 115315 h 117107"/>
                <a:gd name="connsiteX8" fmla="*/ 31228 w 40370"/>
                <a:gd name="connsiteY8" fmla="*/ 89626 h 117107"/>
                <a:gd name="connsiteX9" fmla="*/ 30120 w 40370"/>
                <a:gd name="connsiteY9" fmla="*/ 79421 h 117107"/>
                <a:gd name="connsiteX10" fmla="*/ 36931 w 40370"/>
                <a:gd name="connsiteY10" fmla="*/ 34193 h 117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370" h="117107">
                  <a:moveTo>
                    <a:pt x="36931" y="34193"/>
                  </a:moveTo>
                  <a:cubicBezTo>
                    <a:pt x="38086" y="26651"/>
                    <a:pt x="39571" y="19157"/>
                    <a:pt x="40302" y="11591"/>
                  </a:cubicBezTo>
                  <a:cubicBezTo>
                    <a:pt x="40773" y="6618"/>
                    <a:pt x="38841" y="2518"/>
                    <a:pt x="33443" y="679"/>
                  </a:cubicBezTo>
                  <a:cubicBezTo>
                    <a:pt x="27622" y="-1324"/>
                    <a:pt x="23828" y="1316"/>
                    <a:pt x="20976" y="5817"/>
                  </a:cubicBezTo>
                  <a:cubicBezTo>
                    <a:pt x="18737" y="9329"/>
                    <a:pt x="16663" y="13029"/>
                    <a:pt x="15060" y="16871"/>
                  </a:cubicBezTo>
                  <a:cubicBezTo>
                    <a:pt x="5421" y="39920"/>
                    <a:pt x="1673" y="64172"/>
                    <a:pt x="0" y="91983"/>
                  </a:cubicBezTo>
                  <a:cubicBezTo>
                    <a:pt x="825" y="96107"/>
                    <a:pt x="1532" y="103295"/>
                    <a:pt x="3818" y="109965"/>
                  </a:cubicBezTo>
                  <a:cubicBezTo>
                    <a:pt x="6293" y="117154"/>
                    <a:pt x="12750" y="118874"/>
                    <a:pt x="19562" y="115315"/>
                  </a:cubicBezTo>
                  <a:cubicBezTo>
                    <a:pt x="28895" y="110484"/>
                    <a:pt x="33349" y="100491"/>
                    <a:pt x="31228" y="89626"/>
                  </a:cubicBezTo>
                  <a:cubicBezTo>
                    <a:pt x="30568" y="86256"/>
                    <a:pt x="29672" y="82720"/>
                    <a:pt x="30120" y="79421"/>
                  </a:cubicBezTo>
                  <a:cubicBezTo>
                    <a:pt x="32147" y="64314"/>
                    <a:pt x="34622" y="49277"/>
                    <a:pt x="36931" y="34193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6">
              <a:extLst>
                <a:ext uri="{FF2B5EF4-FFF2-40B4-BE49-F238E27FC236}">
                  <a16:creationId xmlns:a16="http://schemas.microsoft.com/office/drawing/2014/main" xmlns="" id="{7A658C3B-B820-4777-BDC1-3CC9BCA42337}"/>
                </a:ext>
              </a:extLst>
            </p:cNvPr>
            <p:cNvSpPr/>
            <p:nvPr/>
          </p:nvSpPr>
          <p:spPr>
            <a:xfrm>
              <a:off x="1259118" y="3717485"/>
              <a:ext cx="134786" cy="117228"/>
            </a:xfrm>
            <a:custGeom>
              <a:avLst/>
              <a:gdLst>
                <a:gd name="connsiteX0" fmla="*/ 121801 w 134786"/>
                <a:gd name="connsiteY0" fmla="*/ 4596 h 117228"/>
                <a:gd name="connsiteX1" fmla="*/ 67122 w 134786"/>
                <a:gd name="connsiteY1" fmla="*/ 56140 h 117228"/>
                <a:gd name="connsiteX2" fmla="*/ 61914 w 134786"/>
                <a:gd name="connsiteY2" fmla="*/ 68112 h 117228"/>
                <a:gd name="connsiteX3" fmla="*/ 49258 w 134786"/>
                <a:gd name="connsiteY3" fmla="*/ 81193 h 117228"/>
                <a:gd name="connsiteX4" fmla="*/ 7990 w 134786"/>
                <a:gd name="connsiteY4" fmla="*/ 105633 h 117228"/>
                <a:gd name="connsiteX5" fmla="*/ 0 w 134786"/>
                <a:gd name="connsiteY5" fmla="*/ 117228 h 117228"/>
                <a:gd name="connsiteX6" fmla="*/ 32501 w 134786"/>
                <a:gd name="connsiteY6" fmla="*/ 105185 h 117228"/>
                <a:gd name="connsiteX7" fmla="*/ 125595 w 134786"/>
                <a:gd name="connsiteY7" fmla="*/ 16215 h 117228"/>
                <a:gd name="connsiteX8" fmla="*/ 134787 w 134786"/>
                <a:gd name="connsiteY8" fmla="*/ 1980 h 117228"/>
                <a:gd name="connsiteX9" fmla="*/ 132925 w 134786"/>
                <a:gd name="connsiteY9" fmla="*/ 0 h 117228"/>
                <a:gd name="connsiteX10" fmla="*/ 121801 w 134786"/>
                <a:gd name="connsiteY10" fmla="*/ 4596 h 117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4786" h="117228">
                  <a:moveTo>
                    <a:pt x="121801" y="4596"/>
                  </a:moveTo>
                  <a:cubicBezTo>
                    <a:pt x="100141" y="18077"/>
                    <a:pt x="82253" y="35706"/>
                    <a:pt x="67122" y="56140"/>
                  </a:cubicBezTo>
                  <a:cubicBezTo>
                    <a:pt x="64577" y="59580"/>
                    <a:pt x="62574" y="63941"/>
                    <a:pt x="61914" y="68112"/>
                  </a:cubicBezTo>
                  <a:cubicBezTo>
                    <a:pt x="60547" y="76950"/>
                    <a:pt x="58143" y="80627"/>
                    <a:pt x="49258" y="81193"/>
                  </a:cubicBezTo>
                  <a:cubicBezTo>
                    <a:pt x="31204" y="82347"/>
                    <a:pt x="18642" y="92317"/>
                    <a:pt x="7990" y="105633"/>
                  </a:cubicBezTo>
                  <a:cubicBezTo>
                    <a:pt x="5491" y="108767"/>
                    <a:pt x="3394" y="112256"/>
                    <a:pt x="0" y="117228"/>
                  </a:cubicBezTo>
                  <a:cubicBezTo>
                    <a:pt x="13717" y="116427"/>
                    <a:pt x="23639" y="111902"/>
                    <a:pt x="32501" y="105185"/>
                  </a:cubicBezTo>
                  <a:cubicBezTo>
                    <a:pt x="66934" y="79095"/>
                    <a:pt x="97738" y="49187"/>
                    <a:pt x="125595" y="16215"/>
                  </a:cubicBezTo>
                  <a:cubicBezTo>
                    <a:pt x="129225" y="11926"/>
                    <a:pt x="131747" y="6740"/>
                    <a:pt x="134787" y="1980"/>
                  </a:cubicBezTo>
                  <a:cubicBezTo>
                    <a:pt x="134174" y="1320"/>
                    <a:pt x="133538" y="660"/>
                    <a:pt x="132925" y="0"/>
                  </a:cubicBezTo>
                  <a:cubicBezTo>
                    <a:pt x="129225" y="1508"/>
                    <a:pt x="125171" y="2498"/>
                    <a:pt x="121801" y="4596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37">
              <a:extLst>
                <a:ext uri="{FF2B5EF4-FFF2-40B4-BE49-F238E27FC236}">
                  <a16:creationId xmlns:a16="http://schemas.microsoft.com/office/drawing/2014/main" xmlns="" id="{06A4753F-719D-43FC-8E2F-F853B44D7596}"/>
                </a:ext>
              </a:extLst>
            </p:cNvPr>
            <p:cNvSpPr/>
            <p:nvPr/>
          </p:nvSpPr>
          <p:spPr>
            <a:xfrm>
              <a:off x="362760" y="3205159"/>
              <a:ext cx="26916" cy="122436"/>
            </a:xfrm>
            <a:custGeom>
              <a:avLst/>
              <a:gdLst>
                <a:gd name="connsiteX0" fmla="*/ 13940 w 26916"/>
                <a:gd name="connsiteY0" fmla="*/ 0 h 122436"/>
                <a:gd name="connsiteX1" fmla="*/ 11512 w 26916"/>
                <a:gd name="connsiteY1" fmla="*/ 1980 h 122436"/>
                <a:gd name="connsiteX2" fmla="*/ 9627 w 26916"/>
                <a:gd name="connsiteY2" fmla="*/ 6788 h 122436"/>
                <a:gd name="connsiteX3" fmla="*/ 317 w 26916"/>
                <a:gd name="connsiteY3" fmla="*/ 85859 h 122436"/>
                <a:gd name="connsiteX4" fmla="*/ 9297 w 26916"/>
                <a:gd name="connsiteY4" fmla="*/ 116616 h 122436"/>
                <a:gd name="connsiteX5" fmla="*/ 24074 w 26916"/>
                <a:gd name="connsiteY5" fmla="*/ 115037 h 122436"/>
                <a:gd name="connsiteX6" fmla="*/ 26620 w 26916"/>
                <a:gd name="connsiteY6" fmla="*/ 89654 h 122436"/>
                <a:gd name="connsiteX7" fmla="*/ 18489 w 26916"/>
                <a:gd name="connsiteY7" fmla="*/ 35564 h 122436"/>
                <a:gd name="connsiteX8" fmla="*/ 13940 w 26916"/>
                <a:gd name="connsiteY8" fmla="*/ 0 h 122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916" h="122436">
                  <a:moveTo>
                    <a:pt x="13940" y="0"/>
                  </a:moveTo>
                  <a:cubicBezTo>
                    <a:pt x="12502" y="1131"/>
                    <a:pt x="11748" y="1438"/>
                    <a:pt x="11512" y="1980"/>
                  </a:cubicBezTo>
                  <a:cubicBezTo>
                    <a:pt x="10782" y="3535"/>
                    <a:pt x="10098" y="5138"/>
                    <a:pt x="9627" y="6788"/>
                  </a:cubicBezTo>
                  <a:cubicBezTo>
                    <a:pt x="2250" y="32642"/>
                    <a:pt x="-1097" y="59133"/>
                    <a:pt x="317" y="85859"/>
                  </a:cubicBezTo>
                  <a:cubicBezTo>
                    <a:pt x="883" y="96300"/>
                    <a:pt x="4795" y="107023"/>
                    <a:pt x="9297" y="116616"/>
                  </a:cubicBezTo>
                  <a:cubicBezTo>
                    <a:pt x="13256" y="125077"/>
                    <a:pt x="21482" y="124110"/>
                    <a:pt x="24074" y="115037"/>
                  </a:cubicBezTo>
                  <a:cubicBezTo>
                    <a:pt x="26384" y="106953"/>
                    <a:pt x="27492" y="97973"/>
                    <a:pt x="26620" y="89654"/>
                  </a:cubicBezTo>
                  <a:cubicBezTo>
                    <a:pt x="24734" y="71530"/>
                    <a:pt x="21152" y="53594"/>
                    <a:pt x="18489" y="35564"/>
                  </a:cubicBezTo>
                  <a:cubicBezTo>
                    <a:pt x="16768" y="23992"/>
                    <a:pt x="15495" y="12373"/>
                    <a:pt x="13940" y="0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38">
              <a:extLst>
                <a:ext uri="{FF2B5EF4-FFF2-40B4-BE49-F238E27FC236}">
                  <a16:creationId xmlns:a16="http://schemas.microsoft.com/office/drawing/2014/main" xmlns="" id="{280D0EAA-6C40-4ABC-91ED-1CF26708FF8C}"/>
                </a:ext>
              </a:extLst>
            </p:cNvPr>
            <p:cNvSpPr/>
            <p:nvPr/>
          </p:nvSpPr>
          <p:spPr>
            <a:xfrm>
              <a:off x="286268" y="3354335"/>
              <a:ext cx="34646" cy="106563"/>
            </a:xfrm>
            <a:custGeom>
              <a:avLst/>
              <a:gdLst>
                <a:gd name="connsiteX0" fmla="*/ 34386 w 34646"/>
                <a:gd name="connsiteY0" fmla="*/ 100129 h 106563"/>
                <a:gd name="connsiteX1" fmla="*/ 34080 w 34646"/>
                <a:gd name="connsiteY1" fmla="*/ 72978 h 106563"/>
                <a:gd name="connsiteX2" fmla="*/ 17724 w 34646"/>
                <a:gd name="connsiteY2" fmla="*/ 7364 h 106563"/>
                <a:gd name="connsiteX3" fmla="*/ 9475 w 34646"/>
                <a:gd name="connsiteY3" fmla="*/ 58 h 106563"/>
                <a:gd name="connsiteX4" fmla="*/ 613 w 34646"/>
                <a:gd name="connsiteY4" fmla="*/ 9368 h 106563"/>
                <a:gd name="connsiteX5" fmla="*/ 71 w 34646"/>
                <a:gd name="connsiteY5" fmla="*/ 14435 h 106563"/>
                <a:gd name="connsiteX6" fmla="*/ 25690 w 34646"/>
                <a:gd name="connsiteY6" fmla="*/ 99752 h 106563"/>
                <a:gd name="connsiteX7" fmla="*/ 30003 w 34646"/>
                <a:gd name="connsiteY7" fmla="*/ 106563 h 106563"/>
                <a:gd name="connsiteX8" fmla="*/ 32760 w 34646"/>
                <a:gd name="connsiteY8" fmla="*/ 104819 h 106563"/>
                <a:gd name="connsiteX9" fmla="*/ 34386 w 34646"/>
                <a:gd name="connsiteY9" fmla="*/ 100129 h 106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646" h="106563">
                  <a:moveTo>
                    <a:pt x="34386" y="100129"/>
                  </a:moveTo>
                  <a:cubicBezTo>
                    <a:pt x="34481" y="91079"/>
                    <a:pt x="35070" y="81934"/>
                    <a:pt x="34080" y="72978"/>
                  </a:cubicBezTo>
                  <a:cubicBezTo>
                    <a:pt x="31558" y="50424"/>
                    <a:pt x="27080" y="28222"/>
                    <a:pt x="17724" y="7364"/>
                  </a:cubicBezTo>
                  <a:cubicBezTo>
                    <a:pt x="16286" y="4136"/>
                    <a:pt x="10889" y="-578"/>
                    <a:pt x="9475" y="58"/>
                  </a:cubicBezTo>
                  <a:cubicBezTo>
                    <a:pt x="5845" y="1732"/>
                    <a:pt x="3206" y="5880"/>
                    <a:pt x="613" y="9368"/>
                  </a:cubicBezTo>
                  <a:cubicBezTo>
                    <a:pt x="-259" y="10546"/>
                    <a:pt x="48" y="12714"/>
                    <a:pt x="71" y="14435"/>
                  </a:cubicBezTo>
                  <a:cubicBezTo>
                    <a:pt x="495" y="45309"/>
                    <a:pt x="10795" y="73214"/>
                    <a:pt x="25690" y="99752"/>
                  </a:cubicBezTo>
                  <a:cubicBezTo>
                    <a:pt x="27010" y="102085"/>
                    <a:pt x="28565" y="104301"/>
                    <a:pt x="30003" y="106563"/>
                  </a:cubicBezTo>
                  <a:cubicBezTo>
                    <a:pt x="30922" y="105974"/>
                    <a:pt x="31841" y="105408"/>
                    <a:pt x="32760" y="104819"/>
                  </a:cubicBezTo>
                  <a:cubicBezTo>
                    <a:pt x="33326" y="103264"/>
                    <a:pt x="34363" y="101708"/>
                    <a:pt x="34386" y="100129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39">
              <a:extLst>
                <a:ext uri="{FF2B5EF4-FFF2-40B4-BE49-F238E27FC236}">
                  <a16:creationId xmlns:a16="http://schemas.microsoft.com/office/drawing/2014/main" xmlns="" id="{BBB93750-12F8-4175-BEC9-357797802774}"/>
                </a:ext>
              </a:extLst>
            </p:cNvPr>
            <p:cNvSpPr/>
            <p:nvPr/>
          </p:nvSpPr>
          <p:spPr>
            <a:xfrm>
              <a:off x="513513" y="2105197"/>
              <a:ext cx="137143" cy="31235"/>
            </a:xfrm>
            <a:custGeom>
              <a:avLst/>
              <a:gdLst>
                <a:gd name="connsiteX0" fmla="*/ 109545 w 137143"/>
                <a:gd name="connsiteY0" fmla="*/ 21455 h 31235"/>
                <a:gd name="connsiteX1" fmla="*/ 132194 w 137143"/>
                <a:gd name="connsiteY1" fmla="*/ 15186 h 31235"/>
                <a:gd name="connsiteX2" fmla="*/ 137144 w 137143"/>
                <a:gd name="connsiteY2" fmla="*/ 7244 h 31235"/>
                <a:gd name="connsiteX3" fmla="*/ 130804 w 137143"/>
                <a:gd name="connsiteY3" fmla="*/ 1587 h 31235"/>
                <a:gd name="connsiteX4" fmla="*/ 105845 w 137143"/>
                <a:gd name="connsiteY4" fmla="*/ 809 h 31235"/>
                <a:gd name="connsiteX5" fmla="*/ 0 w 137143"/>
                <a:gd name="connsiteY5" fmla="*/ 26640 h 31235"/>
                <a:gd name="connsiteX6" fmla="*/ 542 w 137143"/>
                <a:gd name="connsiteY6" fmla="*/ 31236 h 31235"/>
                <a:gd name="connsiteX7" fmla="*/ 109545 w 137143"/>
                <a:gd name="connsiteY7" fmla="*/ 21455 h 31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7143" h="31235">
                  <a:moveTo>
                    <a:pt x="109545" y="21455"/>
                  </a:moveTo>
                  <a:cubicBezTo>
                    <a:pt x="117252" y="20677"/>
                    <a:pt x="124912" y="18038"/>
                    <a:pt x="132194" y="15186"/>
                  </a:cubicBezTo>
                  <a:cubicBezTo>
                    <a:pt x="134645" y="14220"/>
                    <a:pt x="137120" y="10001"/>
                    <a:pt x="137144" y="7244"/>
                  </a:cubicBezTo>
                  <a:cubicBezTo>
                    <a:pt x="137167" y="5287"/>
                    <a:pt x="133255" y="1870"/>
                    <a:pt x="130804" y="1587"/>
                  </a:cubicBezTo>
                  <a:cubicBezTo>
                    <a:pt x="122531" y="621"/>
                    <a:pt x="113740" y="-982"/>
                    <a:pt x="105845" y="809"/>
                  </a:cubicBezTo>
                  <a:cubicBezTo>
                    <a:pt x="70422" y="8823"/>
                    <a:pt x="35258" y="17920"/>
                    <a:pt x="0" y="26640"/>
                  </a:cubicBezTo>
                  <a:cubicBezTo>
                    <a:pt x="189" y="28172"/>
                    <a:pt x="354" y="29704"/>
                    <a:pt x="542" y="31236"/>
                  </a:cubicBezTo>
                  <a:cubicBezTo>
                    <a:pt x="36884" y="28031"/>
                    <a:pt x="73250" y="25061"/>
                    <a:pt x="109545" y="21455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0">
              <a:extLst>
                <a:ext uri="{FF2B5EF4-FFF2-40B4-BE49-F238E27FC236}">
                  <a16:creationId xmlns:a16="http://schemas.microsoft.com/office/drawing/2014/main" xmlns="" id="{7B907C0A-87A0-4499-A044-C637EFCFE250}"/>
                </a:ext>
              </a:extLst>
            </p:cNvPr>
            <p:cNvSpPr/>
            <p:nvPr/>
          </p:nvSpPr>
          <p:spPr>
            <a:xfrm>
              <a:off x="228856" y="2983641"/>
              <a:ext cx="20797" cy="133891"/>
            </a:xfrm>
            <a:custGeom>
              <a:avLst/>
              <a:gdLst>
                <a:gd name="connsiteX0" fmla="*/ 7259 w 20797"/>
                <a:gd name="connsiteY0" fmla="*/ 133891 h 133891"/>
                <a:gd name="connsiteX1" fmla="*/ 17488 w 20797"/>
                <a:gd name="connsiteY1" fmla="*/ 0 h 133891"/>
                <a:gd name="connsiteX2" fmla="*/ 7259 w 20797"/>
                <a:gd name="connsiteY2" fmla="*/ 133891 h 133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97" h="133891">
                  <a:moveTo>
                    <a:pt x="7259" y="133891"/>
                  </a:moveTo>
                  <a:cubicBezTo>
                    <a:pt x="17441" y="116309"/>
                    <a:pt x="25619" y="12680"/>
                    <a:pt x="17488" y="0"/>
                  </a:cubicBezTo>
                  <a:cubicBezTo>
                    <a:pt x="519" y="15791"/>
                    <a:pt x="-6434" y="110606"/>
                    <a:pt x="7259" y="133891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1">
              <a:extLst>
                <a:ext uri="{FF2B5EF4-FFF2-40B4-BE49-F238E27FC236}">
                  <a16:creationId xmlns:a16="http://schemas.microsoft.com/office/drawing/2014/main" xmlns="" id="{616F4FAA-02EB-402D-8E0E-81E39C7BEA06}"/>
                </a:ext>
              </a:extLst>
            </p:cNvPr>
            <p:cNvSpPr/>
            <p:nvPr/>
          </p:nvSpPr>
          <p:spPr>
            <a:xfrm>
              <a:off x="664239" y="3758117"/>
              <a:ext cx="86818" cy="39365"/>
            </a:xfrm>
            <a:custGeom>
              <a:avLst/>
              <a:gdLst>
                <a:gd name="connsiteX0" fmla="*/ 80314 w 86818"/>
                <a:gd name="connsiteY0" fmla="*/ 25642 h 39365"/>
                <a:gd name="connsiteX1" fmla="*/ 17292 w 86818"/>
                <a:gd name="connsiteY1" fmla="*/ 0 h 39365"/>
                <a:gd name="connsiteX2" fmla="*/ 7512 w 86818"/>
                <a:gd name="connsiteY2" fmla="*/ 707 h 39365"/>
                <a:gd name="connsiteX3" fmla="*/ 111 w 86818"/>
                <a:gd name="connsiteY3" fmla="*/ 5421 h 39365"/>
                <a:gd name="connsiteX4" fmla="*/ 4047 w 86818"/>
                <a:gd name="connsiteY4" fmla="*/ 12892 h 39365"/>
                <a:gd name="connsiteX5" fmla="*/ 77509 w 86818"/>
                <a:gd name="connsiteY5" fmla="*/ 39335 h 39365"/>
                <a:gd name="connsiteX6" fmla="*/ 86819 w 86818"/>
                <a:gd name="connsiteY6" fmla="*/ 36531 h 39365"/>
                <a:gd name="connsiteX7" fmla="*/ 82482 w 86818"/>
                <a:gd name="connsiteY7" fmla="*/ 27669 h 39365"/>
                <a:gd name="connsiteX8" fmla="*/ 80314 w 86818"/>
                <a:gd name="connsiteY8" fmla="*/ 25642 h 39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818" h="39365">
                  <a:moveTo>
                    <a:pt x="80314" y="25642"/>
                  </a:moveTo>
                  <a:cubicBezTo>
                    <a:pt x="62284" y="9545"/>
                    <a:pt x="40719" y="2286"/>
                    <a:pt x="17292" y="0"/>
                  </a:cubicBezTo>
                  <a:cubicBezTo>
                    <a:pt x="13851" y="189"/>
                    <a:pt x="10481" y="-165"/>
                    <a:pt x="7512" y="707"/>
                  </a:cubicBezTo>
                  <a:cubicBezTo>
                    <a:pt x="4707" y="1532"/>
                    <a:pt x="912" y="3205"/>
                    <a:pt x="111" y="5421"/>
                  </a:cubicBezTo>
                  <a:cubicBezTo>
                    <a:pt x="-549" y="7259"/>
                    <a:pt x="1855" y="11431"/>
                    <a:pt x="4047" y="12892"/>
                  </a:cubicBezTo>
                  <a:cubicBezTo>
                    <a:pt x="26319" y="27740"/>
                    <a:pt x="50877" y="36625"/>
                    <a:pt x="77509" y="39335"/>
                  </a:cubicBezTo>
                  <a:cubicBezTo>
                    <a:pt x="80479" y="39642"/>
                    <a:pt x="83708" y="37521"/>
                    <a:pt x="86819" y="36531"/>
                  </a:cubicBezTo>
                  <a:cubicBezTo>
                    <a:pt x="85381" y="33561"/>
                    <a:pt x="84038" y="30568"/>
                    <a:pt x="82482" y="27669"/>
                  </a:cubicBezTo>
                  <a:cubicBezTo>
                    <a:pt x="82034" y="26821"/>
                    <a:pt x="81044" y="26302"/>
                    <a:pt x="80314" y="25642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2">
              <a:extLst>
                <a:ext uri="{FF2B5EF4-FFF2-40B4-BE49-F238E27FC236}">
                  <a16:creationId xmlns:a16="http://schemas.microsoft.com/office/drawing/2014/main" xmlns="" id="{FDAB8357-B972-4F1B-B0FC-71F62E9B5AE2}"/>
                </a:ext>
              </a:extLst>
            </p:cNvPr>
            <p:cNvSpPr/>
            <p:nvPr/>
          </p:nvSpPr>
          <p:spPr>
            <a:xfrm>
              <a:off x="920278" y="3664283"/>
              <a:ext cx="75865" cy="61617"/>
            </a:xfrm>
            <a:custGeom>
              <a:avLst/>
              <a:gdLst>
                <a:gd name="connsiteX0" fmla="*/ 75866 w 75865"/>
                <a:gd name="connsiteY0" fmla="*/ 8635 h 61617"/>
                <a:gd name="connsiteX1" fmla="*/ 74051 w 75865"/>
                <a:gd name="connsiteY1" fmla="*/ 7621 h 61617"/>
                <a:gd name="connsiteX2" fmla="*/ 63492 w 75865"/>
                <a:gd name="connsiteY2" fmla="*/ 2342 h 61617"/>
                <a:gd name="connsiteX3" fmla="*/ 23450 w 75865"/>
                <a:gd name="connsiteY3" fmla="*/ 31543 h 61617"/>
                <a:gd name="connsiteX4" fmla="*/ 1296 w 75865"/>
                <a:gd name="connsiteY4" fmla="*/ 54404 h 61617"/>
                <a:gd name="connsiteX5" fmla="*/ 259 w 75865"/>
                <a:gd name="connsiteY5" fmla="*/ 60249 h 61617"/>
                <a:gd name="connsiteX6" fmla="*/ 5467 w 75865"/>
                <a:gd name="connsiteY6" fmla="*/ 61616 h 61617"/>
                <a:gd name="connsiteX7" fmla="*/ 11171 w 75865"/>
                <a:gd name="connsiteY7" fmla="*/ 60273 h 61617"/>
                <a:gd name="connsiteX8" fmla="*/ 65495 w 75865"/>
                <a:gd name="connsiteY8" fmla="*/ 26547 h 61617"/>
                <a:gd name="connsiteX9" fmla="*/ 75866 w 75865"/>
                <a:gd name="connsiteY9" fmla="*/ 8635 h 6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5865" h="61617">
                  <a:moveTo>
                    <a:pt x="75866" y="8635"/>
                  </a:moveTo>
                  <a:cubicBezTo>
                    <a:pt x="75253" y="8305"/>
                    <a:pt x="74664" y="7951"/>
                    <a:pt x="74051" y="7621"/>
                  </a:cubicBezTo>
                  <a:cubicBezTo>
                    <a:pt x="74051" y="127"/>
                    <a:pt x="70445" y="-2254"/>
                    <a:pt x="63492" y="2342"/>
                  </a:cubicBezTo>
                  <a:cubicBezTo>
                    <a:pt x="49728" y="11487"/>
                    <a:pt x="36224" y="21126"/>
                    <a:pt x="23450" y="31543"/>
                  </a:cubicBezTo>
                  <a:cubicBezTo>
                    <a:pt x="15272" y="38213"/>
                    <a:pt x="8437" y="46556"/>
                    <a:pt x="1296" y="54404"/>
                  </a:cubicBezTo>
                  <a:cubicBezTo>
                    <a:pt x="117" y="55701"/>
                    <a:pt x="-331" y="58576"/>
                    <a:pt x="259" y="60249"/>
                  </a:cubicBezTo>
                  <a:cubicBezTo>
                    <a:pt x="612" y="61239"/>
                    <a:pt x="3652" y="61640"/>
                    <a:pt x="5467" y="61616"/>
                  </a:cubicBezTo>
                  <a:cubicBezTo>
                    <a:pt x="7376" y="61593"/>
                    <a:pt x="9332" y="60933"/>
                    <a:pt x="11171" y="60273"/>
                  </a:cubicBezTo>
                  <a:cubicBezTo>
                    <a:pt x="31769" y="53037"/>
                    <a:pt x="50105" y="41913"/>
                    <a:pt x="65495" y="26547"/>
                  </a:cubicBezTo>
                  <a:cubicBezTo>
                    <a:pt x="70233" y="21857"/>
                    <a:pt x="72495" y="14668"/>
                    <a:pt x="75866" y="8635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3">
              <a:extLst>
                <a:ext uri="{FF2B5EF4-FFF2-40B4-BE49-F238E27FC236}">
                  <a16:creationId xmlns:a16="http://schemas.microsoft.com/office/drawing/2014/main" xmlns="" id="{1D83C61D-09B1-40CE-B8C2-E45CE7EE16A9}"/>
                </a:ext>
              </a:extLst>
            </p:cNvPr>
            <p:cNvSpPr/>
            <p:nvPr/>
          </p:nvSpPr>
          <p:spPr>
            <a:xfrm>
              <a:off x="623675" y="3585848"/>
              <a:ext cx="74872" cy="64444"/>
            </a:xfrm>
            <a:custGeom>
              <a:avLst/>
              <a:gdLst>
                <a:gd name="connsiteX0" fmla="*/ 10862 w 74872"/>
                <a:gd name="connsiteY0" fmla="*/ 31944 h 64444"/>
                <a:gd name="connsiteX1" fmla="*/ 24154 w 74872"/>
                <a:gd name="connsiteY1" fmla="*/ 32628 h 64444"/>
                <a:gd name="connsiteX2" fmla="*/ 38389 w 74872"/>
                <a:gd name="connsiteY2" fmla="*/ 42998 h 64444"/>
                <a:gd name="connsiteX3" fmla="*/ 63513 w 74872"/>
                <a:gd name="connsiteY3" fmla="*/ 62182 h 64444"/>
                <a:gd name="connsiteX4" fmla="*/ 73412 w 74872"/>
                <a:gd name="connsiteY4" fmla="*/ 64445 h 64444"/>
                <a:gd name="connsiteX5" fmla="*/ 74873 w 74872"/>
                <a:gd name="connsiteY5" fmla="*/ 61758 h 64444"/>
                <a:gd name="connsiteX6" fmla="*/ 67543 w 74872"/>
                <a:gd name="connsiteY6" fmla="*/ 50940 h 64444"/>
                <a:gd name="connsiteX7" fmla="*/ 17225 w 74872"/>
                <a:gd name="connsiteY7" fmla="*/ 6090 h 64444"/>
                <a:gd name="connsiteX8" fmla="*/ 7138 w 74872"/>
                <a:gd name="connsiteY8" fmla="*/ 103 h 64444"/>
                <a:gd name="connsiteX9" fmla="*/ 539 w 74872"/>
                <a:gd name="connsiteY9" fmla="*/ 2672 h 64444"/>
                <a:gd name="connsiteX10" fmla="*/ 657 w 74872"/>
                <a:gd name="connsiteY10" fmla="*/ 26900 h 64444"/>
                <a:gd name="connsiteX11" fmla="*/ 10862 w 74872"/>
                <a:gd name="connsiteY11" fmla="*/ 31944 h 64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872" h="64444">
                  <a:moveTo>
                    <a:pt x="10862" y="31944"/>
                  </a:moveTo>
                  <a:cubicBezTo>
                    <a:pt x="14939" y="30719"/>
                    <a:pt x="20336" y="30907"/>
                    <a:pt x="24154" y="32628"/>
                  </a:cubicBezTo>
                  <a:cubicBezTo>
                    <a:pt x="29386" y="35008"/>
                    <a:pt x="33723" y="39392"/>
                    <a:pt x="38389" y="42998"/>
                  </a:cubicBezTo>
                  <a:cubicBezTo>
                    <a:pt x="46756" y="49432"/>
                    <a:pt x="54887" y="56172"/>
                    <a:pt x="63513" y="62182"/>
                  </a:cubicBezTo>
                  <a:cubicBezTo>
                    <a:pt x="66082" y="63973"/>
                    <a:pt x="70065" y="63738"/>
                    <a:pt x="73412" y="64445"/>
                  </a:cubicBezTo>
                  <a:cubicBezTo>
                    <a:pt x="73907" y="63549"/>
                    <a:pt x="74402" y="62653"/>
                    <a:pt x="74873" y="61758"/>
                  </a:cubicBezTo>
                  <a:cubicBezTo>
                    <a:pt x="72469" y="58105"/>
                    <a:pt x="70678" y="53792"/>
                    <a:pt x="67543" y="50940"/>
                  </a:cubicBezTo>
                  <a:cubicBezTo>
                    <a:pt x="50975" y="35762"/>
                    <a:pt x="34147" y="20867"/>
                    <a:pt x="17225" y="6090"/>
                  </a:cubicBezTo>
                  <a:cubicBezTo>
                    <a:pt x="14303" y="3521"/>
                    <a:pt x="10767" y="1258"/>
                    <a:pt x="7138" y="103"/>
                  </a:cubicBezTo>
                  <a:cubicBezTo>
                    <a:pt x="5299" y="-486"/>
                    <a:pt x="609" y="1588"/>
                    <a:pt x="539" y="2672"/>
                  </a:cubicBezTo>
                  <a:cubicBezTo>
                    <a:pt x="20" y="10733"/>
                    <a:pt x="-404" y="18934"/>
                    <a:pt x="657" y="26900"/>
                  </a:cubicBezTo>
                  <a:cubicBezTo>
                    <a:pt x="1293" y="31543"/>
                    <a:pt x="5064" y="33665"/>
                    <a:pt x="10862" y="31944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4">
              <a:extLst>
                <a:ext uri="{FF2B5EF4-FFF2-40B4-BE49-F238E27FC236}">
                  <a16:creationId xmlns:a16="http://schemas.microsoft.com/office/drawing/2014/main" xmlns="" id="{CB932354-A4E5-4E14-AD3F-8199CB2F61BE}"/>
                </a:ext>
              </a:extLst>
            </p:cNvPr>
            <p:cNvSpPr/>
            <p:nvPr/>
          </p:nvSpPr>
          <p:spPr>
            <a:xfrm>
              <a:off x="470006" y="2948303"/>
              <a:ext cx="44197" cy="79717"/>
            </a:xfrm>
            <a:custGeom>
              <a:avLst/>
              <a:gdLst>
                <a:gd name="connsiteX0" fmla="*/ 14683 w 44197"/>
                <a:gd name="connsiteY0" fmla="*/ 71728 h 79717"/>
                <a:gd name="connsiteX1" fmla="*/ 42611 w 44197"/>
                <a:gd name="connsiteY1" fmla="*/ 12477 h 79717"/>
                <a:gd name="connsiteX2" fmla="*/ 40726 w 44197"/>
                <a:gd name="connsiteY2" fmla="*/ 1400 h 79717"/>
                <a:gd name="connsiteX3" fmla="*/ 27763 w 44197"/>
                <a:gd name="connsiteY3" fmla="*/ 4747 h 79717"/>
                <a:gd name="connsiteX4" fmla="*/ 0 w 44197"/>
                <a:gd name="connsiteY4" fmla="*/ 71916 h 79717"/>
                <a:gd name="connsiteX5" fmla="*/ 3323 w 44197"/>
                <a:gd name="connsiteY5" fmla="*/ 79717 h 79717"/>
                <a:gd name="connsiteX6" fmla="*/ 11431 w 44197"/>
                <a:gd name="connsiteY6" fmla="*/ 75687 h 79717"/>
                <a:gd name="connsiteX7" fmla="*/ 14683 w 44197"/>
                <a:gd name="connsiteY7" fmla="*/ 71728 h 79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197" h="79717">
                  <a:moveTo>
                    <a:pt x="14683" y="71728"/>
                  </a:moveTo>
                  <a:cubicBezTo>
                    <a:pt x="24087" y="52025"/>
                    <a:pt x="33538" y="32345"/>
                    <a:pt x="42611" y="12477"/>
                  </a:cubicBezTo>
                  <a:cubicBezTo>
                    <a:pt x="44261" y="8895"/>
                    <a:pt x="45817" y="4205"/>
                    <a:pt x="40726" y="1400"/>
                  </a:cubicBezTo>
                  <a:cubicBezTo>
                    <a:pt x="35470" y="-1499"/>
                    <a:pt x="31087" y="340"/>
                    <a:pt x="27763" y="4747"/>
                  </a:cubicBezTo>
                  <a:cubicBezTo>
                    <a:pt x="12868" y="24403"/>
                    <a:pt x="4855" y="46910"/>
                    <a:pt x="0" y="71916"/>
                  </a:cubicBezTo>
                  <a:cubicBezTo>
                    <a:pt x="943" y="74132"/>
                    <a:pt x="2145" y="76936"/>
                    <a:pt x="3323" y="79717"/>
                  </a:cubicBezTo>
                  <a:cubicBezTo>
                    <a:pt x="6033" y="78398"/>
                    <a:pt x="8885" y="77290"/>
                    <a:pt x="11431" y="75687"/>
                  </a:cubicBezTo>
                  <a:cubicBezTo>
                    <a:pt x="12798" y="74815"/>
                    <a:pt x="13952" y="73236"/>
                    <a:pt x="14683" y="71728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5">
              <a:extLst>
                <a:ext uri="{FF2B5EF4-FFF2-40B4-BE49-F238E27FC236}">
                  <a16:creationId xmlns:a16="http://schemas.microsoft.com/office/drawing/2014/main" xmlns="" id="{75D4B8AD-7D79-4BB2-9CC4-14EE5DAB2D9B}"/>
                </a:ext>
              </a:extLst>
            </p:cNvPr>
            <p:cNvSpPr/>
            <p:nvPr/>
          </p:nvSpPr>
          <p:spPr>
            <a:xfrm>
              <a:off x="316044" y="3208741"/>
              <a:ext cx="20637" cy="104784"/>
            </a:xfrm>
            <a:custGeom>
              <a:avLst/>
              <a:gdLst>
                <a:gd name="connsiteX0" fmla="*/ 18680 w 20637"/>
                <a:gd name="connsiteY0" fmla="*/ 72567 h 104784"/>
                <a:gd name="connsiteX1" fmla="*/ 16276 w 20637"/>
                <a:gd name="connsiteY1" fmla="*/ 17535 h 104784"/>
                <a:gd name="connsiteX2" fmla="*/ 2064 w 20637"/>
                <a:gd name="connsiteY2" fmla="*/ 0 h 104784"/>
                <a:gd name="connsiteX3" fmla="*/ 13047 w 20637"/>
                <a:gd name="connsiteY3" fmla="*/ 104784 h 104784"/>
                <a:gd name="connsiteX4" fmla="*/ 18680 w 20637"/>
                <a:gd name="connsiteY4" fmla="*/ 72567 h 104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637" h="104784">
                  <a:moveTo>
                    <a:pt x="18680" y="72567"/>
                  </a:moveTo>
                  <a:cubicBezTo>
                    <a:pt x="21532" y="54089"/>
                    <a:pt x="21697" y="35659"/>
                    <a:pt x="16276" y="17535"/>
                  </a:cubicBezTo>
                  <a:cubicBezTo>
                    <a:pt x="13966" y="9828"/>
                    <a:pt x="10525" y="2805"/>
                    <a:pt x="2064" y="0"/>
                  </a:cubicBezTo>
                  <a:cubicBezTo>
                    <a:pt x="-3875" y="7683"/>
                    <a:pt x="3997" y="86001"/>
                    <a:pt x="13047" y="104784"/>
                  </a:cubicBezTo>
                  <a:cubicBezTo>
                    <a:pt x="15098" y="93118"/>
                    <a:pt x="17077" y="82866"/>
                    <a:pt x="18680" y="72567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6">
              <a:extLst>
                <a:ext uri="{FF2B5EF4-FFF2-40B4-BE49-F238E27FC236}">
                  <a16:creationId xmlns:a16="http://schemas.microsoft.com/office/drawing/2014/main" xmlns="" id="{BEEF43BD-4F35-4CE9-8484-9A2CD9269931}"/>
                </a:ext>
              </a:extLst>
            </p:cNvPr>
            <p:cNvSpPr/>
            <p:nvPr/>
          </p:nvSpPr>
          <p:spPr>
            <a:xfrm>
              <a:off x="797812" y="3933889"/>
              <a:ext cx="62342" cy="39731"/>
            </a:xfrm>
            <a:custGeom>
              <a:avLst/>
              <a:gdLst>
                <a:gd name="connsiteX0" fmla="*/ 58973 w 62342"/>
                <a:gd name="connsiteY0" fmla="*/ 10299 h 39731"/>
                <a:gd name="connsiteX1" fmla="*/ 62343 w 62342"/>
                <a:gd name="connsiteY1" fmla="*/ 2522 h 39731"/>
                <a:gd name="connsiteX2" fmla="*/ 55697 w 62342"/>
                <a:gd name="connsiteY2" fmla="*/ 0 h 39731"/>
                <a:gd name="connsiteX3" fmla="*/ 6580 w 62342"/>
                <a:gd name="connsiteY3" fmla="*/ 17983 h 39731"/>
                <a:gd name="connsiteX4" fmla="*/ 2102 w 62342"/>
                <a:gd name="connsiteY4" fmla="*/ 35564 h 39731"/>
                <a:gd name="connsiteX5" fmla="*/ 18270 w 62342"/>
                <a:gd name="connsiteY5" fmla="*/ 37780 h 39731"/>
                <a:gd name="connsiteX6" fmla="*/ 58973 w 62342"/>
                <a:gd name="connsiteY6" fmla="*/ 10299 h 39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342" h="39731">
                  <a:moveTo>
                    <a:pt x="58973" y="10299"/>
                  </a:moveTo>
                  <a:cubicBezTo>
                    <a:pt x="60811" y="8367"/>
                    <a:pt x="61259" y="5138"/>
                    <a:pt x="62343" y="2522"/>
                  </a:cubicBezTo>
                  <a:cubicBezTo>
                    <a:pt x="59774" y="1532"/>
                    <a:pt x="57181" y="566"/>
                    <a:pt x="55697" y="0"/>
                  </a:cubicBezTo>
                  <a:cubicBezTo>
                    <a:pt x="36913" y="2215"/>
                    <a:pt x="20226" y="6222"/>
                    <a:pt x="6580" y="17983"/>
                  </a:cubicBezTo>
                  <a:cubicBezTo>
                    <a:pt x="-231" y="23851"/>
                    <a:pt x="-1810" y="30002"/>
                    <a:pt x="2102" y="35564"/>
                  </a:cubicBezTo>
                  <a:cubicBezTo>
                    <a:pt x="6439" y="41716"/>
                    <a:pt x="12779" y="39783"/>
                    <a:pt x="18270" y="37780"/>
                  </a:cubicBezTo>
                  <a:cubicBezTo>
                    <a:pt x="34037" y="32006"/>
                    <a:pt x="47471" y="22437"/>
                    <a:pt x="58973" y="10299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47">
              <a:extLst>
                <a:ext uri="{FF2B5EF4-FFF2-40B4-BE49-F238E27FC236}">
                  <a16:creationId xmlns:a16="http://schemas.microsoft.com/office/drawing/2014/main" xmlns="" id="{46035DAC-9BB9-4C98-B1DC-BAD793044797}"/>
                </a:ext>
              </a:extLst>
            </p:cNvPr>
            <p:cNvSpPr/>
            <p:nvPr/>
          </p:nvSpPr>
          <p:spPr>
            <a:xfrm>
              <a:off x="652354" y="3096920"/>
              <a:ext cx="30903" cy="53823"/>
            </a:xfrm>
            <a:custGeom>
              <a:avLst/>
              <a:gdLst>
                <a:gd name="connsiteX0" fmla="*/ 17464 w 30903"/>
                <a:gd name="connsiteY0" fmla="*/ 956 h 53823"/>
                <a:gd name="connsiteX1" fmla="*/ 4101 w 30903"/>
                <a:gd name="connsiteY1" fmla="*/ 6283 h 53823"/>
                <a:gd name="connsiteX2" fmla="*/ 0 w 30903"/>
                <a:gd name="connsiteY2" fmla="*/ 22827 h 53823"/>
                <a:gd name="connsiteX3" fmla="*/ 5939 w 30903"/>
                <a:gd name="connsiteY3" fmla="*/ 47221 h 53823"/>
                <a:gd name="connsiteX4" fmla="*/ 19915 w 30903"/>
                <a:gd name="connsiteY4" fmla="*/ 49672 h 53823"/>
                <a:gd name="connsiteX5" fmla="*/ 30898 w 30903"/>
                <a:gd name="connsiteY5" fmla="*/ 20588 h 53823"/>
                <a:gd name="connsiteX6" fmla="*/ 17464 w 30903"/>
                <a:gd name="connsiteY6" fmla="*/ 956 h 53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903" h="53823">
                  <a:moveTo>
                    <a:pt x="17464" y="956"/>
                  </a:moveTo>
                  <a:cubicBezTo>
                    <a:pt x="11501" y="-1212"/>
                    <a:pt x="6434" y="202"/>
                    <a:pt x="4101" y="6283"/>
                  </a:cubicBezTo>
                  <a:cubicBezTo>
                    <a:pt x="2192" y="11232"/>
                    <a:pt x="1485" y="16653"/>
                    <a:pt x="0" y="22827"/>
                  </a:cubicBezTo>
                  <a:cubicBezTo>
                    <a:pt x="1862" y="30676"/>
                    <a:pt x="3205" y="39184"/>
                    <a:pt x="5939" y="47221"/>
                  </a:cubicBezTo>
                  <a:cubicBezTo>
                    <a:pt x="8626" y="55069"/>
                    <a:pt x="14471" y="55964"/>
                    <a:pt x="19915" y="49672"/>
                  </a:cubicBezTo>
                  <a:cubicBezTo>
                    <a:pt x="27056" y="41423"/>
                    <a:pt x="30686" y="31571"/>
                    <a:pt x="30898" y="20588"/>
                  </a:cubicBezTo>
                  <a:cubicBezTo>
                    <a:pt x="31087" y="10548"/>
                    <a:pt x="26844" y="4350"/>
                    <a:pt x="17464" y="956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48">
              <a:extLst>
                <a:ext uri="{FF2B5EF4-FFF2-40B4-BE49-F238E27FC236}">
                  <a16:creationId xmlns:a16="http://schemas.microsoft.com/office/drawing/2014/main" xmlns="" id="{5D94A2A2-FDAD-4C8B-9E31-82A9AAD2FA45}"/>
                </a:ext>
              </a:extLst>
            </p:cNvPr>
            <p:cNvSpPr/>
            <p:nvPr/>
          </p:nvSpPr>
          <p:spPr>
            <a:xfrm>
              <a:off x="756478" y="2572234"/>
              <a:ext cx="108823" cy="22766"/>
            </a:xfrm>
            <a:custGeom>
              <a:avLst/>
              <a:gdLst>
                <a:gd name="connsiteX0" fmla="*/ 0 w 108823"/>
                <a:gd name="connsiteY0" fmla="*/ 2687 h 22766"/>
                <a:gd name="connsiteX1" fmla="*/ 106646 w 108823"/>
                <a:gd name="connsiteY1" fmla="*/ 22767 h 22766"/>
                <a:gd name="connsiteX2" fmla="*/ 97832 w 108823"/>
                <a:gd name="connsiteY2" fmla="*/ 4337 h 22766"/>
                <a:gd name="connsiteX3" fmla="*/ 92128 w 108823"/>
                <a:gd name="connsiteY3" fmla="*/ 2946 h 22766"/>
                <a:gd name="connsiteX4" fmla="*/ 189 w 108823"/>
                <a:gd name="connsiteY4" fmla="*/ 0 h 22766"/>
                <a:gd name="connsiteX5" fmla="*/ 0 w 108823"/>
                <a:gd name="connsiteY5" fmla="*/ 2687 h 22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8823" h="22766">
                  <a:moveTo>
                    <a:pt x="0" y="2687"/>
                  </a:moveTo>
                  <a:cubicBezTo>
                    <a:pt x="35376" y="9357"/>
                    <a:pt x="70775" y="16003"/>
                    <a:pt x="106646" y="22767"/>
                  </a:cubicBezTo>
                  <a:cubicBezTo>
                    <a:pt x="110794" y="10134"/>
                    <a:pt x="109616" y="7683"/>
                    <a:pt x="97832" y="4337"/>
                  </a:cubicBezTo>
                  <a:cubicBezTo>
                    <a:pt x="95946" y="3794"/>
                    <a:pt x="94037" y="3017"/>
                    <a:pt x="92128" y="2946"/>
                  </a:cubicBezTo>
                  <a:cubicBezTo>
                    <a:pt x="61490" y="1909"/>
                    <a:pt x="30827" y="966"/>
                    <a:pt x="189" y="0"/>
                  </a:cubicBezTo>
                  <a:cubicBezTo>
                    <a:pt x="118" y="896"/>
                    <a:pt x="71" y="1791"/>
                    <a:pt x="0" y="2687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49">
              <a:extLst>
                <a:ext uri="{FF2B5EF4-FFF2-40B4-BE49-F238E27FC236}">
                  <a16:creationId xmlns:a16="http://schemas.microsoft.com/office/drawing/2014/main" xmlns="" id="{82A3F6FC-A169-4136-8819-ECB58C8511E8}"/>
                </a:ext>
              </a:extLst>
            </p:cNvPr>
            <p:cNvSpPr/>
            <p:nvPr/>
          </p:nvSpPr>
          <p:spPr>
            <a:xfrm>
              <a:off x="1138920" y="2923280"/>
              <a:ext cx="36297" cy="52054"/>
            </a:xfrm>
            <a:custGeom>
              <a:avLst/>
              <a:gdLst>
                <a:gd name="connsiteX0" fmla="*/ 6010 w 36297"/>
                <a:gd name="connsiteY0" fmla="*/ 215 h 52054"/>
                <a:gd name="connsiteX1" fmla="*/ 0 w 36297"/>
                <a:gd name="connsiteY1" fmla="*/ 9643 h 52054"/>
                <a:gd name="connsiteX2" fmla="*/ 16946 w 36297"/>
                <a:gd name="connsiteY2" fmla="*/ 48342 h 52054"/>
                <a:gd name="connsiteX3" fmla="*/ 31204 w 36297"/>
                <a:gd name="connsiteY3" fmla="*/ 50416 h 52054"/>
                <a:gd name="connsiteX4" fmla="*/ 35187 w 36297"/>
                <a:gd name="connsiteY4" fmla="*/ 37571 h 52054"/>
                <a:gd name="connsiteX5" fmla="*/ 18148 w 36297"/>
                <a:gd name="connsiteY5" fmla="*/ 5259 h 52054"/>
                <a:gd name="connsiteX6" fmla="*/ 6010 w 36297"/>
                <a:gd name="connsiteY6" fmla="*/ 215 h 52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297" h="52054">
                  <a:moveTo>
                    <a:pt x="6010" y="215"/>
                  </a:moveTo>
                  <a:cubicBezTo>
                    <a:pt x="2828" y="1205"/>
                    <a:pt x="1249" y="7474"/>
                    <a:pt x="0" y="9643"/>
                  </a:cubicBezTo>
                  <a:cubicBezTo>
                    <a:pt x="1862" y="26235"/>
                    <a:pt x="6293" y="38749"/>
                    <a:pt x="16946" y="48342"/>
                  </a:cubicBezTo>
                  <a:cubicBezTo>
                    <a:pt x="21141" y="52136"/>
                    <a:pt x="26043" y="53362"/>
                    <a:pt x="31204" y="50416"/>
                  </a:cubicBezTo>
                  <a:cubicBezTo>
                    <a:pt x="36366" y="47470"/>
                    <a:pt x="37426" y="42355"/>
                    <a:pt x="35187" y="37571"/>
                  </a:cubicBezTo>
                  <a:cubicBezTo>
                    <a:pt x="30026" y="26541"/>
                    <a:pt x="24676" y="15488"/>
                    <a:pt x="18148" y="5259"/>
                  </a:cubicBezTo>
                  <a:cubicBezTo>
                    <a:pt x="16097" y="2054"/>
                    <a:pt x="9357" y="-822"/>
                    <a:pt x="6010" y="215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0">
              <a:extLst>
                <a:ext uri="{FF2B5EF4-FFF2-40B4-BE49-F238E27FC236}">
                  <a16:creationId xmlns:a16="http://schemas.microsoft.com/office/drawing/2014/main" xmlns="" id="{169686F2-E1BA-458B-9AB9-110BABBF0794}"/>
                </a:ext>
              </a:extLst>
            </p:cNvPr>
            <p:cNvSpPr/>
            <p:nvPr/>
          </p:nvSpPr>
          <p:spPr>
            <a:xfrm>
              <a:off x="206183" y="3138543"/>
              <a:ext cx="41622" cy="60471"/>
            </a:xfrm>
            <a:custGeom>
              <a:avLst/>
              <a:gdLst>
                <a:gd name="connsiteX0" fmla="*/ 22461 w 41622"/>
                <a:gd name="connsiteY0" fmla="*/ 1450 h 60471"/>
                <a:gd name="connsiteX1" fmla="*/ 0 w 41622"/>
                <a:gd name="connsiteY1" fmla="*/ 24122 h 60471"/>
                <a:gd name="connsiteX2" fmla="*/ 16286 w 41622"/>
                <a:gd name="connsiteY2" fmla="*/ 16156 h 60471"/>
                <a:gd name="connsiteX3" fmla="*/ 23333 w 41622"/>
                <a:gd name="connsiteY3" fmla="*/ 15449 h 60471"/>
                <a:gd name="connsiteX4" fmla="*/ 23686 w 41622"/>
                <a:gd name="connsiteY4" fmla="*/ 22331 h 60471"/>
                <a:gd name="connsiteX5" fmla="*/ 20057 w 41622"/>
                <a:gd name="connsiteY5" fmla="*/ 35859 h 60471"/>
                <a:gd name="connsiteX6" fmla="*/ 20552 w 41622"/>
                <a:gd name="connsiteY6" fmla="*/ 54808 h 60471"/>
                <a:gd name="connsiteX7" fmla="*/ 31016 w 41622"/>
                <a:gd name="connsiteY7" fmla="*/ 56670 h 60471"/>
                <a:gd name="connsiteX8" fmla="*/ 40113 w 41622"/>
                <a:gd name="connsiteY8" fmla="*/ 10052 h 60471"/>
                <a:gd name="connsiteX9" fmla="*/ 22461 w 41622"/>
                <a:gd name="connsiteY9" fmla="*/ 1450 h 60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622" h="60471">
                  <a:moveTo>
                    <a:pt x="22461" y="1450"/>
                  </a:moveTo>
                  <a:cubicBezTo>
                    <a:pt x="12043" y="5739"/>
                    <a:pt x="5656" y="14389"/>
                    <a:pt x="0" y="24122"/>
                  </a:cubicBezTo>
                  <a:cubicBezTo>
                    <a:pt x="5421" y="21436"/>
                    <a:pt x="10724" y="18513"/>
                    <a:pt x="16286" y="16156"/>
                  </a:cubicBezTo>
                  <a:cubicBezTo>
                    <a:pt x="18360" y="15261"/>
                    <a:pt x="20976" y="15638"/>
                    <a:pt x="23333" y="15449"/>
                  </a:cubicBezTo>
                  <a:cubicBezTo>
                    <a:pt x="23498" y="17735"/>
                    <a:pt x="24157" y="20139"/>
                    <a:pt x="23686" y="22331"/>
                  </a:cubicBezTo>
                  <a:cubicBezTo>
                    <a:pt x="22720" y="26903"/>
                    <a:pt x="20457" y="31287"/>
                    <a:pt x="20057" y="35859"/>
                  </a:cubicBezTo>
                  <a:cubicBezTo>
                    <a:pt x="19491" y="42129"/>
                    <a:pt x="19185" y="48751"/>
                    <a:pt x="20552" y="54808"/>
                  </a:cubicBezTo>
                  <a:cubicBezTo>
                    <a:pt x="22060" y="61525"/>
                    <a:pt x="27481" y="62421"/>
                    <a:pt x="31016" y="56670"/>
                  </a:cubicBezTo>
                  <a:cubicBezTo>
                    <a:pt x="39830" y="42388"/>
                    <a:pt x="44120" y="26809"/>
                    <a:pt x="40113" y="10052"/>
                  </a:cubicBezTo>
                  <a:cubicBezTo>
                    <a:pt x="37945" y="931"/>
                    <a:pt x="31087" y="-2109"/>
                    <a:pt x="22461" y="1450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1">
              <a:extLst>
                <a:ext uri="{FF2B5EF4-FFF2-40B4-BE49-F238E27FC236}">
                  <a16:creationId xmlns:a16="http://schemas.microsoft.com/office/drawing/2014/main" xmlns="" id="{BBB15812-4C92-4FF6-BFAF-D6EC4DC32413}"/>
                </a:ext>
              </a:extLst>
            </p:cNvPr>
            <p:cNvSpPr/>
            <p:nvPr/>
          </p:nvSpPr>
          <p:spPr>
            <a:xfrm>
              <a:off x="273948" y="3156773"/>
              <a:ext cx="20357" cy="72849"/>
            </a:xfrm>
            <a:custGeom>
              <a:avLst/>
              <a:gdLst>
                <a:gd name="connsiteX0" fmla="*/ 3576 w 20357"/>
                <a:gd name="connsiteY0" fmla="*/ 71223 h 72849"/>
                <a:gd name="connsiteX1" fmla="*/ 7064 w 20357"/>
                <a:gd name="connsiteY1" fmla="*/ 72849 h 72849"/>
                <a:gd name="connsiteX2" fmla="*/ 10057 w 20357"/>
                <a:gd name="connsiteY2" fmla="*/ 66863 h 72849"/>
                <a:gd name="connsiteX3" fmla="*/ 16869 w 20357"/>
                <a:gd name="connsiteY3" fmla="*/ 8626 h 72849"/>
                <a:gd name="connsiteX4" fmla="*/ 8596 w 20357"/>
                <a:gd name="connsiteY4" fmla="*/ 0 h 72849"/>
                <a:gd name="connsiteX5" fmla="*/ 1196 w 20357"/>
                <a:gd name="connsiteY5" fmla="*/ 9899 h 72849"/>
                <a:gd name="connsiteX6" fmla="*/ 41 w 20357"/>
                <a:gd name="connsiteY6" fmla="*/ 58402 h 72849"/>
                <a:gd name="connsiteX7" fmla="*/ 3576 w 20357"/>
                <a:gd name="connsiteY7" fmla="*/ 71223 h 72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357" h="72849">
                  <a:moveTo>
                    <a:pt x="3576" y="71223"/>
                  </a:moveTo>
                  <a:cubicBezTo>
                    <a:pt x="4731" y="71765"/>
                    <a:pt x="5909" y="72307"/>
                    <a:pt x="7064" y="72849"/>
                  </a:cubicBezTo>
                  <a:cubicBezTo>
                    <a:pt x="8054" y="70846"/>
                    <a:pt x="8926" y="68772"/>
                    <a:pt x="10057" y="66863"/>
                  </a:cubicBezTo>
                  <a:cubicBezTo>
                    <a:pt x="20852" y="48433"/>
                    <a:pt x="23232" y="28918"/>
                    <a:pt x="16869" y="8626"/>
                  </a:cubicBezTo>
                  <a:cubicBezTo>
                    <a:pt x="15808" y="5209"/>
                    <a:pt x="11424" y="2852"/>
                    <a:pt x="8596" y="0"/>
                  </a:cubicBezTo>
                  <a:cubicBezTo>
                    <a:pt x="6004" y="3300"/>
                    <a:pt x="1431" y="6458"/>
                    <a:pt x="1196" y="9899"/>
                  </a:cubicBezTo>
                  <a:cubicBezTo>
                    <a:pt x="88" y="26019"/>
                    <a:pt x="-101" y="42234"/>
                    <a:pt x="41" y="58402"/>
                  </a:cubicBezTo>
                  <a:cubicBezTo>
                    <a:pt x="64" y="62668"/>
                    <a:pt x="2327" y="66934"/>
                    <a:pt x="3576" y="71223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2">
              <a:extLst>
                <a:ext uri="{FF2B5EF4-FFF2-40B4-BE49-F238E27FC236}">
                  <a16:creationId xmlns:a16="http://schemas.microsoft.com/office/drawing/2014/main" xmlns="" id="{FAA45EA9-D954-4F83-8098-AAC963FC9EF5}"/>
                </a:ext>
              </a:extLst>
            </p:cNvPr>
            <p:cNvSpPr/>
            <p:nvPr/>
          </p:nvSpPr>
          <p:spPr>
            <a:xfrm>
              <a:off x="245628" y="2882038"/>
              <a:ext cx="39110" cy="60416"/>
            </a:xfrm>
            <a:custGeom>
              <a:avLst/>
              <a:gdLst>
                <a:gd name="connsiteX0" fmla="*/ 37789 w 39110"/>
                <a:gd name="connsiteY0" fmla="*/ 0 h 60416"/>
                <a:gd name="connsiteX1" fmla="*/ 32156 w 39110"/>
                <a:gd name="connsiteY1" fmla="*/ 3064 h 60416"/>
                <a:gd name="connsiteX2" fmla="*/ 457 w 39110"/>
                <a:gd name="connsiteY2" fmla="*/ 52581 h 60416"/>
                <a:gd name="connsiteX3" fmla="*/ 1117 w 39110"/>
                <a:gd name="connsiteY3" fmla="*/ 59722 h 60416"/>
                <a:gd name="connsiteX4" fmla="*/ 8682 w 39110"/>
                <a:gd name="connsiteY4" fmla="*/ 59557 h 60416"/>
                <a:gd name="connsiteX5" fmla="*/ 39109 w 39110"/>
                <a:gd name="connsiteY5" fmla="*/ 15154 h 60416"/>
                <a:gd name="connsiteX6" fmla="*/ 37789 w 39110"/>
                <a:gd name="connsiteY6" fmla="*/ 0 h 60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110" h="60416">
                  <a:moveTo>
                    <a:pt x="37789" y="0"/>
                  </a:moveTo>
                  <a:cubicBezTo>
                    <a:pt x="34631" y="1673"/>
                    <a:pt x="33075" y="2074"/>
                    <a:pt x="32156" y="3064"/>
                  </a:cubicBezTo>
                  <a:cubicBezTo>
                    <a:pt x="18604" y="17653"/>
                    <a:pt x="6797" y="33420"/>
                    <a:pt x="457" y="52581"/>
                  </a:cubicBezTo>
                  <a:cubicBezTo>
                    <a:pt x="-274" y="54773"/>
                    <a:pt x="-180" y="58873"/>
                    <a:pt x="1117" y="59722"/>
                  </a:cubicBezTo>
                  <a:cubicBezTo>
                    <a:pt x="2861" y="60877"/>
                    <a:pt x="6372" y="60429"/>
                    <a:pt x="8682" y="59557"/>
                  </a:cubicBezTo>
                  <a:cubicBezTo>
                    <a:pt x="23789" y="53853"/>
                    <a:pt x="38944" y="31699"/>
                    <a:pt x="39109" y="15154"/>
                  </a:cubicBezTo>
                  <a:cubicBezTo>
                    <a:pt x="39156" y="10606"/>
                    <a:pt x="38354" y="6033"/>
                    <a:pt x="37789" y="0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3">
              <a:extLst>
                <a:ext uri="{FF2B5EF4-FFF2-40B4-BE49-F238E27FC236}">
                  <a16:creationId xmlns:a16="http://schemas.microsoft.com/office/drawing/2014/main" xmlns="" id="{DF60BC3E-4158-4B0A-BA12-B9DAD810923F}"/>
                </a:ext>
              </a:extLst>
            </p:cNvPr>
            <p:cNvSpPr/>
            <p:nvPr/>
          </p:nvSpPr>
          <p:spPr>
            <a:xfrm>
              <a:off x="183763" y="2948213"/>
              <a:ext cx="43408" cy="40419"/>
            </a:xfrm>
            <a:custGeom>
              <a:avLst/>
              <a:gdLst>
                <a:gd name="connsiteX0" fmla="*/ 7 w 43408"/>
                <a:gd name="connsiteY0" fmla="*/ 30973 h 40419"/>
                <a:gd name="connsiteX1" fmla="*/ 12239 w 43408"/>
                <a:gd name="connsiteY1" fmla="*/ 38562 h 40419"/>
                <a:gd name="connsiteX2" fmla="*/ 41558 w 43408"/>
                <a:gd name="connsiteY2" fmla="*/ 10045 h 40419"/>
                <a:gd name="connsiteX3" fmla="*/ 37009 w 43408"/>
                <a:gd name="connsiteY3" fmla="*/ 405 h 40419"/>
                <a:gd name="connsiteX4" fmla="*/ 7 w 43408"/>
                <a:gd name="connsiteY4" fmla="*/ 30973 h 40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408" h="40419">
                  <a:moveTo>
                    <a:pt x="7" y="30973"/>
                  </a:moveTo>
                  <a:cubicBezTo>
                    <a:pt x="-205" y="39741"/>
                    <a:pt x="4367" y="42734"/>
                    <a:pt x="12239" y="38562"/>
                  </a:cubicBezTo>
                  <a:cubicBezTo>
                    <a:pt x="24754" y="31940"/>
                    <a:pt x="34040" y="21805"/>
                    <a:pt x="41558" y="10045"/>
                  </a:cubicBezTo>
                  <a:cubicBezTo>
                    <a:pt x="45117" y="4483"/>
                    <a:pt x="43514" y="1560"/>
                    <a:pt x="37009" y="405"/>
                  </a:cubicBezTo>
                  <a:cubicBezTo>
                    <a:pt x="19215" y="-2729"/>
                    <a:pt x="455" y="12779"/>
                    <a:pt x="7" y="30973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4">
              <a:extLst>
                <a:ext uri="{FF2B5EF4-FFF2-40B4-BE49-F238E27FC236}">
                  <a16:creationId xmlns:a16="http://schemas.microsoft.com/office/drawing/2014/main" xmlns="" id="{4DC73FC6-ADFA-45B5-8217-B7EB5327642D}"/>
                </a:ext>
              </a:extLst>
            </p:cNvPr>
            <p:cNvSpPr/>
            <p:nvPr/>
          </p:nvSpPr>
          <p:spPr>
            <a:xfrm>
              <a:off x="725180" y="3917369"/>
              <a:ext cx="85599" cy="16684"/>
            </a:xfrm>
            <a:custGeom>
              <a:avLst/>
              <a:gdLst>
                <a:gd name="connsiteX0" fmla="*/ 0 w 85599"/>
                <a:gd name="connsiteY0" fmla="*/ 4194 h 16684"/>
                <a:gd name="connsiteX1" fmla="*/ 85600 w 85599"/>
                <a:gd name="connsiteY1" fmla="*/ 11382 h 16684"/>
                <a:gd name="connsiteX2" fmla="*/ 0 w 85599"/>
                <a:gd name="connsiteY2" fmla="*/ 4194 h 16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599" h="16684">
                  <a:moveTo>
                    <a:pt x="0" y="4194"/>
                  </a:moveTo>
                  <a:cubicBezTo>
                    <a:pt x="10818" y="16308"/>
                    <a:pt x="74099" y="21352"/>
                    <a:pt x="85600" y="11382"/>
                  </a:cubicBezTo>
                  <a:cubicBezTo>
                    <a:pt x="72897" y="1154"/>
                    <a:pt x="10464" y="-4314"/>
                    <a:pt x="0" y="4194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5">
              <a:extLst>
                <a:ext uri="{FF2B5EF4-FFF2-40B4-BE49-F238E27FC236}">
                  <a16:creationId xmlns:a16="http://schemas.microsoft.com/office/drawing/2014/main" xmlns="" id="{D9E0A764-2CDD-4EB5-B352-DA52DFB6B858}"/>
                </a:ext>
              </a:extLst>
            </p:cNvPr>
            <p:cNvSpPr/>
            <p:nvPr/>
          </p:nvSpPr>
          <p:spPr>
            <a:xfrm>
              <a:off x="302847" y="3044918"/>
              <a:ext cx="21216" cy="73438"/>
            </a:xfrm>
            <a:custGeom>
              <a:avLst/>
              <a:gdLst>
                <a:gd name="connsiteX0" fmla="*/ 15238 w 21216"/>
                <a:gd name="connsiteY0" fmla="*/ 73439 h 73438"/>
                <a:gd name="connsiteX1" fmla="*/ 18773 w 21216"/>
                <a:gd name="connsiteY1" fmla="*/ 66274 h 73438"/>
                <a:gd name="connsiteX2" fmla="*/ 12669 w 21216"/>
                <a:gd name="connsiteY2" fmla="*/ 6340 h 73438"/>
                <a:gd name="connsiteX3" fmla="*/ 4585 w 21216"/>
                <a:gd name="connsiteY3" fmla="*/ 0 h 73438"/>
                <a:gd name="connsiteX4" fmla="*/ 37 w 21216"/>
                <a:gd name="connsiteY4" fmla="*/ 9781 h 73438"/>
                <a:gd name="connsiteX5" fmla="*/ 11019 w 21216"/>
                <a:gd name="connsiteY5" fmla="*/ 66038 h 73438"/>
                <a:gd name="connsiteX6" fmla="*/ 15238 w 21216"/>
                <a:gd name="connsiteY6" fmla="*/ 73439 h 73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216" h="73438">
                  <a:moveTo>
                    <a:pt x="15238" y="73439"/>
                  </a:moveTo>
                  <a:cubicBezTo>
                    <a:pt x="16959" y="70021"/>
                    <a:pt x="18349" y="68254"/>
                    <a:pt x="18773" y="66274"/>
                  </a:cubicBezTo>
                  <a:cubicBezTo>
                    <a:pt x="23204" y="45652"/>
                    <a:pt x="21861" y="25477"/>
                    <a:pt x="12669" y="6340"/>
                  </a:cubicBezTo>
                  <a:cubicBezTo>
                    <a:pt x="11349" y="3582"/>
                    <a:pt x="7343" y="2098"/>
                    <a:pt x="4585" y="0"/>
                  </a:cubicBezTo>
                  <a:cubicBezTo>
                    <a:pt x="3006" y="3252"/>
                    <a:pt x="131" y="6481"/>
                    <a:pt x="37" y="9781"/>
                  </a:cubicBezTo>
                  <a:cubicBezTo>
                    <a:pt x="-482" y="29295"/>
                    <a:pt x="4585" y="47844"/>
                    <a:pt x="11019" y="66038"/>
                  </a:cubicBezTo>
                  <a:cubicBezTo>
                    <a:pt x="11774" y="68183"/>
                    <a:pt x="13282" y="70045"/>
                    <a:pt x="15238" y="73439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6">
              <a:extLst>
                <a:ext uri="{FF2B5EF4-FFF2-40B4-BE49-F238E27FC236}">
                  <a16:creationId xmlns:a16="http://schemas.microsoft.com/office/drawing/2014/main" xmlns="" id="{571E7840-623C-4C08-8207-404311D5CAF3}"/>
                </a:ext>
              </a:extLst>
            </p:cNvPr>
            <p:cNvSpPr/>
            <p:nvPr/>
          </p:nvSpPr>
          <p:spPr>
            <a:xfrm>
              <a:off x="650280" y="3887752"/>
              <a:ext cx="53236" cy="30841"/>
            </a:xfrm>
            <a:custGeom>
              <a:avLst/>
              <a:gdLst>
                <a:gd name="connsiteX0" fmla="*/ 47961 w 53236"/>
                <a:gd name="connsiteY0" fmla="*/ 12223 h 30841"/>
                <a:gd name="connsiteX1" fmla="*/ 9404 w 53236"/>
                <a:gd name="connsiteY1" fmla="*/ 85 h 30841"/>
                <a:gd name="connsiteX2" fmla="*/ 0 w 53236"/>
                <a:gd name="connsiteY2" fmla="*/ 4398 h 30841"/>
                <a:gd name="connsiteX3" fmla="*/ 5114 w 53236"/>
                <a:gd name="connsiteY3" fmla="*/ 14202 h 30841"/>
                <a:gd name="connsiteX4" fmla="*/ 50813 w 53236"/>
                <a:gd name="connsiteY4" fmla="*/ 30841 h 30841"/>
                <a:gd name="connsiteX5" fmla="*/ 47961 w 53236"/>
                <a:gd name="connsiteY5" fmla="*/ 12223 h 30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236" h="30841">
                  <a:moveTo>
                    <a:pt x="47961" y="12223"/>
                  </a:moveTo>
                  <a:cubicBezTo>
                    <a:pt x="36601" y="3620"/>
                    <a:pt x="23663" y="-669"/>
                    <a:pt x="9404" y="85"/>
                  </a:cubicBezTo>
                  <a:cubicBezTo>
                    <a:pt x="6198" y="250"/>
                    <a:pt x="3135" y="2890"/>
                    <a:pt x="0" y="4398"/>
                  </a:cubicBezTo>
                  <a:cubicBezTo>
                    <a:pt x="1650" y="7721"/>
                    <a:pt x="2451" y="12223"/>
                    <a:pt x="5114" y="14202"/>
                  </a:cubicBezTo>
                  <a:cubicBezTo>
                    <a:pt x="18666" y="24313"/>
                    <a:pt x="35258" y="26199"/>
                    <a:pt x="50813" y="30841"/>
                  </a:cubicBezTo>
                  <a:cubicBezTo>
                    <a:pt x="54537" y="23182"/>
                    <a:pt x="54254" y="16983"/>
                    <a:pt x="47961" y="12223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57">
              <a:extLst>
                <a:ext uri="{FF2B5EF4-FFF2-40B4-BE49-F238E27FC236}">
                  <a16:creationId xmlns:a16="http://schemas.microsoft.com/office/drawing/2014/main" xmlns="" id="{B5CBCFE0-A5FF-4FFA-8748-B267DDCFBC6E}"/>
                </a:ext>
              </a:extLst>
            </p:cNvPr>
            <p:cNvSpPr/>
            <p:nvPr/>
          </p:nvSpPr>
          <p:spPr>
            <a:xfrm>
              <a:off x="273793" y="2995072"/>
              <a:ext cx="15487" cy="74664"/>
            </a:xfrm>
            <a:custGeom>
              <a:avLst/>
              <a:gdLst>
                <a:gd name="connsiteX0" fmla="*/ 5122 w 15487"/>
                <a:gd name="connsiteY0" fmla="*/ 74664 h 74664"/>
                <a:gd name="connsiteX1" fmla="*/ 10142 w 15487"/>
                <a:gd name="connsiteY1" fmla="*/ 64836 h 74664"/>
                <a:gd name="connsiteX2" fmla="*/ 14337 w 15487"/>
                <a:gd name="connsiteY2" fmla="*/ 12114 h 74664"/>
                <a:gd name="connsiteX3" fmla="*/ 7856 w 15487"/>
                <a:gd name="connsiteY3" fmla="*/ 0 h 74664"/>
                <a:gd name="connsiteX4" fmla="*/ 668 w 15487"/>
                <a:gd name="connsiteY4" fmla="*/ 11713 h 74664"/>
                <a:gd name="connsiteX5" fmla="*/ 126 w 15487"/>
                <a:gd name="connsiteY5" fmla="*/ 64129 h 74664"/>
                <a:gd name="connsiteX6" fmla="*/ 2294 w 15487"/>
                <a:gd name="connsiteY6" fmla="*/ 73957 h 74664"/>
                <a:gd name="connsiteX7" fmla="*/ 5122 w 15487"/>
                <a:gd name="connsiteY7" fmla="*/ 74664 h 74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487" h="74664">
                  <a:moveTo>
                    <a:pt x="5122" y="74664"/>
                  </a:moveTo>
                  <a:cubicBezTo>
                    <a:pt x="6843" y="71412"/>
                    <a:pt x="9199" y="68324"/>
                    <a:pt x="10142" y="64836"/>
                  </a:cubicBezTo>
                  <a:cubicBezTo>
                    <a:pt x="14809" y="47561"/>
                    <a:pt x="17000" y="29979"/>
                    <a:pt x="14337" y="12114"/>
                  </a:cubicBezTo>
                  <a:cubicBezTo>
                    <a:pt x="13607" y="7212"/>
                    <a:pt x="14361" y="71"/>
                    <a:pt x="7856" y="0"/>
                  </a:cubicBezTo>
                  <a:cubicBezTo>
                    <a:pt x="5381" y="-24"/>
                    <a:pt x="880" y="7471"/>
                    <a:pt x="668" y="11713"/>
                  </a:cubicBezTo>
                  <a:cubicBezTo>
                    <a:pt x="-252" y="29154"/>
                    <a:pt x="8" y="46665"/>
                    <a:pt x="126" y="64129"/>
                  </a:cubicBezTo>
                  <a:cubicBezTo>
                    <a:pt x="149" y="67405"/>
                    <a:pt x="1540" y="70681"/>
                    <a:pt x="2294" y="73957"/>
                  </a:cubicBezTo>
                  <a:cubicBezTo>
                    <a:pt x="3213" y="74216"/>
                    <a:pt x="4179" y="74429"/>
                    <a:pt x="5122" y="74664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58">
              <a:extLst>
                <a:ext uri="{FF2B5EF4-FFF2-40B4-BE49-F238E27FC236}">
                  <a16:creationId xmlns:a16="http://schemas.microsoft.com/office/drawing/2014/main" xmlns="" id="{67B455D2-7B66-47EB-8ECA-52D8F5854A8F}"/>
                </a:ext>
              </a:extLst>
            </p:cNvPr>
            <p:cNvSpPr/>
            <p:nvPr/>
          </p:nvSpPr>
          <p:spPr>
            <a:xfrm>
              <a:off x="844279" y="3812063"/>
              <a:ext cx="47590" cy="27176"/>
            </a:xfrm>
            <a:custGeom>
              <a:avLst/>
              <a:gdLst>
                <a:gd name="connsiteX0" fmla="*/ 8004 w 47590"/>
                <a:gd name="connsiteY0" fmla="*/ 2029 h 27176"/>
                <a:gd name="connsiteX1" fmla="*/ 4587 w 47590"/>
                <a:gd name="connsiteY1" fmla="*/ 17726 h 27176"/>
                <a:gd name="connsiteX2" fmla="*/ 30983 w 47590"/>
                <a:gd name="connsiteY2" fmla="*/ 27176 h 27176"/>
                <a:gd name="connsiteX3" fmla="*/ 40010 w 47590"/>
                <a:gd name="connsiteY3" fmla="*/ 24160 h 27176"/>
                <a:gd name="connsiteX4" fmla="*/ 47575 w 47590"/>
                <a:gd name="connsiteY4" fmla="*/ 13625 h 27176"/>
                <a:gd name="connsiteX5" fmla="*/ 40269 w 47590"/>
                <a:gd name="connsiteY5" fmla="*/ 4740 h 27176"/>
                <a:gd name="connsiteX6" fmla="*/ 8004 w 47590"/>
                <a:gd name="connsiteY6" fmla="*/ 2029 h 27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590" h="27176">
                  <a:moveTo>
                    <a:pt x="8004" y="2029"/>
                  </a:moveTo>
                  <a:cubicBezTo>
                    <a:pt x="-1187" y="4857"/>
                    <a:pt x="-2649" y="11527"/>
                    <a:pt x="4587" y="17726"/>
                  </a:cubicBezTo>
                  <a:cubicBezTo>
                    <a:pt x="11492" y="23641"/>
                    <a:pt x="19623" y="26870"/>
                    <a:pt x="30983" y="27176"/>
                  </a:cubicBezTo>
                  <a:cubicBezTo>
                    <a:pt x="32774" y="26634"/>
                    <a:pt x="37158" y="26352"/>
                    <a:pt x="40010" y="24160"/>
                  </a:cubicBezTo>
                  <a:cubicBezTo>
                    <a:pt x="43404" y="21544"/>
                    <a:pt x="47151" y="17443"/>
                    <a:pt x="47575" y="13625"/>
                  </a:cubicBezTo>
                  <a:cubicBezTo>
                    <a:pt x="47882" y="10891"/>
                    <a:pt x="43545" y="6436"/>
                    <a:pt x="40269" y="4740"/>
                  </a:cubicBezTo>
                  <a:cubicBezTo>
                    <a:pt x="30064" y="-563"/>
                    <a:pt x="19034" y="-1341"/>
                    <a:pt x="8004" y="2029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59">
              <a:extLst>
                <a:ext uri="{FF2B5EF4-FFF2-40B4-BE49-F238E27FC236}">
                  <a16:creationId xmlns:a16="http://schemas.microsoft.com/office/drawing/2014/main" xmlns="" id="{755B0851-2E49-4A35-8727-73CFBA2391DD}"/>
                </a:ext>
              </a:extLst>
            </p:cNvPr>
            <p:cNvSpPr/>
            <p:nvPr/>
          </p:nvSpPr>
          <p:spPr>
            <a:xfrm>
              <a:off x="272219" y="3249109"/>
              <a:ext cx="24684" cy="63238"/>
            </a:xfrm>
            <a:custGeom>
              <a:avLst/>
              <a:gdLst>
                <a:gd name="connsiteX0" fmla="*/ 19753 w 24684"/>
                <a:gd name="connsiteY0" fmla="*/ 63026 h 63238"/>
                <a:gd name="connsiteX1" fmla="*/ 23901 w 24684"/>
                <a:gd name="connsiteY1" fmla="*/ 46151 h 63238"/>
                <a:gd name="connsiteX2" fmla="*/ 9925 w 24684"/>
                <a:gd name="connsiteY2" fmla="*/ 2102 h 63238"/>
                <a:gd name="connsiteX3" fmla="*/ 2713 w 24684"/>
                <a:gd name="connsiteY3" fmla="*/ 146 h 63238"/>
                <a:gd name="connsiteX4" fmla="*/ 3 w 24684"/>
                <a:gd name="connsiteY4" fmla="*/ 6203 h 63238"/>
                <a:gd name="connsiteX5" fmla="*/ 17255 w 24684"/>
                <a:gd name="connsiteY5" fmla="*/ 63238 h 63238"/>
                <a:gd name="connsiteX6" fmla="*/ 19753 w 24684"/>
                <a:gd name="connsiteY6" fmla="*/ 63026 h 63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684" h="63238">
                  <a:moveTo>
                    <a:pt x="19753" y="63026"/>
                  </a:moveTo>
                  <a:cubicBezTo>
                    <a:pt x="21167" y="57417"/>
                    <a:pt x="23170" y="51855"/>
                    <a:pt x="23901" y="46151"/>
                  </a:cubicBezTo>
                  <a:cubicBezTo>
                    <a:pt x="26022" y="29418"/>
                    <a:pt x="24608" y="13509"/>
                    <a:pt x="9925" y="2102"/>
                  </a:cubicBezTo>
                  <a:cubicBezTo>
                    <a:pt x="8039" y="641"/>
                    <a:pt x="4858" y="-396"/>
                    <a:pt x="2713" y="146"/>
                  </a:cubicBezTo>
                  <a:cubicBezTo>
                    <a:pt x="1346" y="476"/>
                    <a:pt x="-68" y="4105"/>
                    <a:pt x="3" y="6203"/>
                  </a:cubicBezTo>
                  <a:cubicBezTo>
                    <a:pt x="497" y="26849"/>
                    <a:pt x="8958" y="45044"/>
                    <a:pt x="17255" y="63238"/>
                  </a:cubicBezTo>
                  <a:cubicBezTo>
                    <a:pt x="18056" y="63191"/>
                    <a:pt x="18904" y="63120"/>
                    <a:pt x="19753" y="63026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0">
              <a:extLst>
                <a:ext uri="{FF2B5EF4-FFF2-40B4-BE49-F238E27FC236}">
                  <a16:creationId xmlns:a16="http://schemas.microsoft.com/office/drawing/2014/main" xmlns="" id="{C77400FF-A7AF-4F09-9925-E81A838F5F14}"/>
                </a:ext>
              </a:extLst>
            </p:cNvPr>
            <p:cNvSpPr/>
            <p:nvPr/>
          </p:nvSpPr>
          <p:spPr>
            <a:xfrm>
              <a:off x="353673" y="2233375"/>
              <a:ext cx="66415" cy="25761"/>
            </a:xfrm>
            <a:custGeom>
              <a:avLst/>
              <a:gdLst>
                <a:gd name="connsiteX0" fmla="*/ 66415 w 66415"/>
                <a:gd name="connsiteY0" fmla="*/ 2140 h 25761"/>
                <a:gd name="connsiteX1" fmla="*/ 0 w 66415"/>
                <a:gd name="connsiteY1" fmla="*/ 24600 h 25761"/>
                <a:gd name="connsiteX2" fmla="*/ 66415 w 66415"/>
                <a:gd name="connsiteY2" fmla="*/ 2140 h 2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6415" h="25761">
                  <a:moveTo>
                    <a:pt x="66415" y="2140"/>
                  </a:moveTo>
                  <a:cubicBezTo>
                    <a:pt x="52816" y="-5685"/>
                    <a:pt x="7966" y="9352"/>
                    <a:pt x="0" y="24600"/>
                  </a:cubicBezTo>
                  <a:cubicBezTo>
                    <a:pt x="19208" y="29502"/>
                    <a:pt x="52887" y="18284"/>
                    <a:pt x="66415" y="2140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1">
              <a:extLst>
                <a:ext uri="{FF2B5EF4-FFF2-40B4-BE49-F238E27FC236}">
                  <a16:creationId xmlns:a16="http://schemas.microsoft.com/office/drawing/2014/main" xmlns="" id="{7DE0F922-7FDC-499A-9DE8-CB81417546DE}"/>
                </a:ext>
              </a:extLst>
            </p:cNvPr>
            <p:cNvSpPr/>
            <p:nvPr/>
          </p:nvSpPr>
          <p:spPr>
            <a:xfrm>
              <a:off x="744105" y="2539634"/>
              <a:ext cx="66910" cy="16852"/>
            </a:xfrm>
            <a:custGeom>
              <a:avLst/>
              <a:gdLst>
                <a:gd name="connsiteX0" fmla="*/ 19090 w 66910"/>
                <a:gd name="connsiteY0" fmla="*/ 4224 h 16852"/>
                <a:gd name="connsiteX1" fmla="*/ 0 w 66910"/>
                <a:gd name="connsiteY1" fmla="*/ 10540 h 16852"/>
                <a:gd name="connsiteX2" fmla="*/ 330 w 66910"/>
                <a:gd name="connsiteY2" fmla="*/ 14688 h 16852"/>
                <a:gd name="connsiteX3" fmla="*/ 36719 w 66910"/>
                <a:gd name="connsiteY3" fmla="*/ 16833 h 16852"/>
                <a:gd name="connsiteX4" fmla="*/ 60429 w 66910"/>
                <a:gd name="connsiteY4" fmla="*/ 12285 h 16852"/>
                <a:gd name="connsiteX5" fmla="*/ 66910 w 66910"/>
                <a:gd name="connsiteY5" fmla="*/ 5308 h 16852"/>
                <a:gd name="connsiteX6" fmla="*/ 58402 w 66910"/>
                <a:gd name="connsiteY6" fmla="*/ 5 h 16852"/>
                <a:gd name="connsiteX7" fmla="*/ 19090 w 66910"/>
                <a:gd name="connsiteY7" fmla="*/ 4224 h 16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910" h="16852">
                  <a:moveTo>
                    <a:pt x="19090" y="4224"/>
                  </a:moveTo>
                  <a:cubicBezTo>
                    <a:pt x="12562" y="5285"/>
                    <a:pt x="6340" y="8372"/>
                    <a:pt x="0" y="10540"/>
                  </a:cubicBezTo>
                  <a:cubicBezTo>
                    <a:pt x="118" y="11931"/>
                    <a:pt x="212" y="13298"/>
                    <a:pt x="330" y="14688"/>
                  </a:cubicBezTo>
                  <a:cubicBezTo>
                    <a:pt x="12468" y="15490"/>
                    <a:pt x="24605" y="17045"/>
                    <a:pt x="36719" y="16833"/>
                  </a:cubicBezTo>
                  <a:cubicBezTo>
                    <a:pt x="44662" y="16715"/>
                    <a:pt x="52722" y="14547"/>
                    <a:pt x="60429" y="12285"/>
                  </a:cubicBezTo>
                  <a:cubicBezTo>
                    <a:pt x="63045" y="11530"/>
                    <a:pt x="64789" y="7736"/>
                    <a:pt x="66910" y="5308"/>
                  </a:cubicBezTo>
                  <a:cubicBezTo>
                    <a:pt x="64059" y="3446"/>
                    <a:pt x="61112" y="-160"/>
                    <a:pt x="58402" y="5"/>
                  </a:cubicBezTo>
                  <a:cubicBezTo>
                    <a:pt x="45251" y="807"/>
                    <a:pt x="32100" y="2127"/>
                    <a:pt x="19090" y="4224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2">
              <a:extLst>
                <a:ext uri="{FF2B5EF4-FFF2-40B4-BE49-F238E27FC236}">
                  <a16:creationId xmlns:a16="http://schemas.microsoft.com/office/drawing/2014/main" xmlns="" id="{5728C021-2260-4119-808D-6496D7049A3F}"/>
                </a:ext>
              </a:extLst>
            </p:cNvPr>
            <p:cNvSpPr/>
            <p:nvPr/>
          </p:nvSpPr>
          <p:spPr>
            <a:xfrm>
              <a:off x="1155324" y="3913500"/>
              <a:ext cx="33592" cy="33118"/>
            </a:xfrm>
            <a:custGeom>
              <a:avLst/>
              <a:gdLst>
                <a:gd name="connsiteX0" fmla="*/ 22248 w 33592"/>
                <a:gd name="connsiteY0" fmla="*/ 3 h 33118"/>
                <a:gd name="connsiteX1" fmla="*/ 0 w 33592"/>
                <a:gd name="connsiteY1" fmla="*/ 16925 h 33118"/>
                <a:gd name="connsiteX2" fmla="*/ 18525 w 33592"/>
                <a:gd name="connsiteY2" fmla="*/ 33116 h 33118"/>
                <a:gd name="connsiteX3" fmla="*/ 33585 w 33592"/>
                <a:gd name="connsiteY3" fmla="*/ 14992 h 33118"/>
                <a:gd name="connsiteX4" fmla="*/ 22248 w 33592"/>
                <a:gd name="connsiteY4" fmla="*/ 3 h 33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92" h="33118">
                  <a:moveTo>
                    <a:pt x="22248" y="3"/>
                  </a:moveTo>
                  <a:cubicBezTo>
                    <a:pt x="12091" y="-186"/>
                    <a:pt x="-23" y="9053"/>
                    <a:pt x="0" y="16925"/>
                  </a:cubicBezTo>
                  <a:cubicBezTo>
                    <a:pt x="24" y="24137"/>
                    <a:pt x="10182" y="32975"/>
                    <a:pt x="18525" y="33116"/>
                  </a:cubicBezTo>
                  <a:cubicBezTo>
                    <a:pt x="27528" y="33258"/>
                    <a:pt x="33326" y="26258"/>
                    <a:pt x="33585" y="14992"/>
                  </a:cubicBezTo>
                  <a:cubicBezTo>
                    <a:pt x="33797" y="5518"/>
                    <a:pt x="29720" y="144"/>
                    <a:pt x="22248" y="3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3">
              <a:extLst>
                <a:ext uri="{FF2B5EF4-FFF2-40B4-BE49-F238E27FC236}">
                  <a16:creationId xmlns:a16="http://schemas.microsoft.com/office/drawing/2014/main" xmlns="" id="{E6D8FF22-40C8-44BD-8E9E-6C0BE828262E}"/>
                </a:ext>
              </a:extLst>
            </p:cNvPr>
            <p:cNvSpPr/>
            <p:nvPr/>
          </p:nvSpPr>
          <p:spPr>
            <a:xfrm>
              <a:off x="614610" y="2571373"/>
              <a:ext cx="41969" cy="39442"/>
            </a:xfrm>
            <a:custGeom>
              <a:avLst/>
              <a:gdLst>
                <a:gd name="connsiteX0" fmla="*/ 670 w 41969"/>
                <a:gd name="connsiteY0" fmla="*/ 31900 h 39442"/>
                <a:gd name="connsiteX1" fmla="*/ 5973 w 41969"/>
                <a:gd name="connsiteY1" fmla="*/ 39442 h 39442"/>
                <a:gd name="connsiteX2" fmla="*/ 9037 w 41969"/>
                <a:gd name="connsiteY2" fmla="*/ 38547 h 39442"/>
                <a:gd name="connsiteX3" fmla="*/ 41279 w 41969"/>
                <a:gd name="connsiteY3" fmla="*/ 9346 h 39442"/>
                <a:gd name="connsiteX4" fmla="*/ 41726 w 41969"/>
                <a:gd name="connsiteY4" fmla="*/ 460 h 39442"/>
                <a:gd name="connsiteX5" fmla="*/ 32770 w 41969"/>
                <a:gd name="connsiteY5" fmla="*/ 696 h 39442"/>
                <a:gd name="connsiteX6" fmla="*/ 7859 w 41969"/>
                <a:gd name="connsiteY6" fmla="*/ 19998 h 39442"/>
                <a:gd name="connsiteX7" fmla="*/ 670 w 41969"/>
                <a:gd name="connsiteY7" fmla="*/ 31900 h 39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969" h="39442">
                  <a:moveTo>
                    <a:pt x="670" y="31900"/>
                  </a:moveTo>
                  <a:cubicBezTo>
                    <a:pt x="-861" y="35718"/>
                    <a:pt x="-37" y="39419"/>
                    <a:pt x="5973" y="39442"/>
                  </a:cubicBezTo>
                  <a:cubicBezTo>
                    <a:pt x="6704" y="39230"/>
                    <a:pt x="7906" y="39018"/>
                    <a:pt x="9037" y="38547"/>
                  </a:cubicBezTo>
                  <a:cubicBezTo>
                    <a:pt x="23320" y="32749"/>
                    <a:pt x="33831" y="22591"/>
                    <a:pt x="41279" y="9346"/>
                  </a:cubicBezTo>
                  <a:cubicBezTo>
                    <a:pt x="42575" y="7036"/>
                    <a:pt x="41632" y="3453"/>
                    <a:pt x="41726" y="460"/>
                  </a:cubicBezTo>
                  <a:cubicBezTo>
                    <a:pt x="38686" y="460"/>
                    <a:pt x="34821" y="-718"/>
                    <a:pt x="32770" y="696"/>
                  </a:cubicBezTo>
                  <a:cubicBezTo>
                    <a:pt x="24121" y="6635"/>
                    <a:pt x="15683" y="12999"/>
                    <a:pt x="7859" y="19998"/>
                  </a:cubicBezTo>
                  <a:cubicBezTo>
                    <a:pt x="4536" y="22968"/>
                    <a:pt x="2367" y="27635"/>
                    <a:pt x="670" y="31900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4">
              <a:extLst>
                <a:ext uri="{FF2B5EF4-FFF2-40B4-BE49-F238E27FC236}">
                  <a16:creationId xmlns:a16="http://schemas.microsoft.com/office/drawing/2014/main" xmlns="" id="{A7505141-D2E2-47D8-A289-BBC76FF5E8EE}"/>
                </a:ext>
              </a:extLst>
            </p:cNvPr>
            <p:cNvSpPr/>
            <p:nvPr/>
          </p:nvSpPr>
          <p:spPr>
            <a:xfrm>
              <a:off x="601629" y="3717698"/>
              <a:ext cx="41788" cy="33354"/>
            </a:xfrm>
            <a:custGeom>
              <a:avLst/>
              <a:gdLst>
                <a:gd name="connsiteX0" fmla="*/ 6 w 41788"/>
                <a:gd name="connsiteY0" fmla="*/ 6552 h 33354"/>
                <a:gd name="connsiteX1" fmla="*/ 31729 w 41788"/>
                <a:gd name="connsiteY1" fmla="*/ 33278 h 33354"/>
                <a:gd name="connsiteX2" fmla="*/ 41156 w 41788"/>
                <a:gd name="connsiteY2" fmla="*/ 27504 h 33354"/>
                <a:gd name="connsiteX3" fmla="*/ 39977 w 41788"/>
                <a:gd name="connsiteY3" fmla="*/ 18949 h 33354"/>
                <a:gd name="connsiteX4" fmla="*/ 3706 w 41788"/>
                <a:gd name="connsiteY4" fmla="*/ 0 h 33354"/>
                <a:gd name="connsiteX5" fmla="*/ 6 w 41788"/>
                <a:gd name="connsiteY5" fmla="*/ 6552 h 33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788" h="33354">
                  <a:moveTo>
                    <a:pt x="6" y="6552"/>
                  </a:moveTo>
                  <a:cubicBezTo>
                    <a:pt x="760" y="17983"/>
                    <a:pt x="20298" y="34622"/>
                    <a:pt x="31729" y="33278"/>
                  </a:cubicBezTo>
                  <a:cubicBezTo>
                    <a:pt x="35146" y="32878"/>
                    <a:pt x="39082" y="30285"/>
                    <a:pt x="41156" y="27504"/>
                  </a:cubicBezTo>
                  <a:cubicBezTo>
                    <a:pt x="42429" y="25784"/>
                    <a:pt x="41651" y="20787"/>
                    <a:pt x="39977" y="18949"/>
                  </a:cubicBezTo>
                  <a:cubicBezTo>
                    <a:pt x="30739" y="8815"/>
                    <a:pt x="18648" y="3630"/>
                    <a:pt x="3706" y="0"/>
                  </a:cubicBezTo>
                  <a:cubicBezTo>
                    <a:pt x="2410" y="2145"/>
                    <a:pt x="-136" y="4454"/>
                    <a:pt x="6" y="6552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5">
              <a:extLst>
                <a:ext uri="{FF2B5EF4-FFF2-40B4-BE49-F238E27FC236}">
                  <a16:creationId xmlns:a16="http://schemas.microsoft.com/office/drawing/2014/main" xmlns="" id="{C55348D5-0AEF-4C57-8DDF-B994053C599F}"/>
                </a:ext>
              </a:extLst>
            </p:cNvPr>
            <p:cNvSpPr/>
            <p:nvPr/>
          </p:nvSpPr>
          <p:spPr>
            <a:xfrm>
              <a:off x="205446" y="2886289"/>
              <a:ext cx="39182" cy="41739"/>
            </a:xfrm>
            <a:custGeom>
              <a:avLst/>
              <a:gdLst>
                <a:gd name="connsiteX0" fmla="*/ 37857 w 39182"/>
                <a:gd name="connsiteY0" fmla="*/ 10692 h 41739"/>
                <a:gd name="connsiteX1" fmla="*/ 39177 w 39182"/>
                <a:gd name="connsiteY1" fmla="*/ 6615 h 41739"/>
                <a:gd name="connsiteX2" fmla="*/ 30716 w 39182"/>
                <a:gd name="connsiteY2" fmla="*/ 1171 h 41739"/>
                <a:gd name="connsiteX3" fmla="*/ 643 w 39182"/>
                <a:gd name="connsiteY3" fmla="*/ 32446 h 41739"/>
                <a:gd name="connsiteX4" fmla="*/ 172 w 39182"/>
                <a:gd name="connsiteY4" fmla="*/ 41496 h 41739"/>
                <a:gd name="connsiteX5" fmla="*/ 9717 w 39182"/>
                <a:gd name="connsiteY5" fmla="*/ 41001 h 41739"/>
                <a:gd name="connsiteX6" fmla="*/ 37857 w 39182"/>
                <a:gd name="connsiteY6" fmla="*/ 10692 h 41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182" h="41739">
                  <a:moveTo>
                    <a:pt x="37857" y="10692"/>
                  </a:moveTo>
                  <a:cubicBezTo>
                    <a:pt x="38564" y="9137"/>
                    <a:pt x="38918" y="7440"/>
                    <a:pt x="39177" y="6615"/>
                  </a:cubicBezTo>
                  <a:cubicBezTo>
                    <a:pt x="39319" y="416"/>
                    <a:pt x="36443" y="-1493"/>
                    <a:pt x="30716" y="1171"/>
                  </a:cubicBezTo>
                  <a:cubicBezTo>
                    <a:pt x="16764" y="7699"/>
                    <a:pt x="6983" y="18587"/>
                    <a:pt x="643" y="32446"/>
                  </a:cubicBezTo>
                  <a:cubicBezTo>
                    <a:pt x="-535" y="34991"/>
                    <a:pt x="290" y="38455"/>
                    <a:pt x="172" y="41496"/>
                  </a:cubicBezTo>
                  <a:cubicBezTo>
                    <a:pt x="3377" y="41402"/>
                    <a:pt x="7195" y="42368"/>
                    <a:pt x="9717" y="41001"/>
                  </a:cubicBezTo>
                  <a:cubicBezTo>
                    <a:pt x="22491" y="34190"/>
                    <a:pt x="31871" y="23914"/>
                    <a:pt x="37857" y="10692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6">
              <a:extLst>
                <a:ext uri="{FF2B5EF4-FFF2-40B4-BE49-F238E27FC236}">
                  <a16:creationId xmlns:a16="http://schemas.microsoft.com/office/drawing/2014/main" xmlns="" id="{3F203C0C-6595-4831-B806-D415449B0F17}"/>
                </a:ext>
              </a:extLst>
            </p:cNvPr>
            <p:cNvSpPr/>
            <p:nvPr/>
          </p:nvSpPr>
          <p:spPr>
            <a:xfrm>
              <a:off x="456519" y="3259342"/>
              <a:ext cx="27537" cy="63021"/>
            </a:xfrm>
            <a:custGeom>
              <a:avLst/>
              <a:gdLst>
                <a:gd name="connsiteX0" fmla="*/ 1916 w 27537"/>
                <a:gd name="connsiteY0" fmla="*/ 0 h 63021"/>
                <a:gd name="connsiteX1" fmla="*/ 195 w 27537"/>
                <a:gd name="connsiteY1" fmla="*/ 12939 h 63021"/>
                <a:gd name="connsiteX2" fmla="*/ 20346 w 27537"/>
                <a:gd name="connsiteY2" fmla="*/ 57931 h 63021"/>
                <a:gd name="connsiteX3" fmla="*/ 24989 w 27537"/>
                <a:gd name="connsiteY3" fmla="*/ 63021 h 63021"/>
                <a:gd name="connsiteX4" fmla="*/ 26874 w 27537"/>
                <a:gd name="connsiteY4" fmla="*/ 62008 h 63021"/>
                <a:gd name="connsiteX5" fmla="*/ 27534 w 27537"/>
                <a:gd name="connsiteY5" fmla="*/ 56352 h 63021"/>
                <a:gd name="connsiteX6" fmla="*/ 11720 w 27537"/>
                <a:gd name="connsiteY6" fmla="*/ 7660 h 63021"/>
                <a:gd name="connsiteX7" fmla="*/ 1916 w 27537"/>
                <a:gd name="connsiteY7" fmla="*/ 0 h 63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537" h="63021">
                  <a:moveTo>
                    <a:pt x="1916" y="0"/>
                  </a:moveTo>
                  <a:cubicBezTo>
                    <a:pt x="1279" y="4337"/>
                    <a:pt x="-606" y="8909"/>
                    <a:pt x="195" y="12939"/>
                  </a:cubicBezTo>
                  <a:cubicBezTo>
                    <a:pt x="3518" y="29366"/>
                    <a:pt x="11178" y="44049"/>
                    <a:pt x="20346" y="57931"/>
                  </a:cubicBezTo>
                  <a:cubicBezTo>
                    <a:pt x="21595" y="59816"/>
                    <a:pt x="23433" y="61348"/>
                    <a:pt x="24989" y="63021"/>
                  </a:cubicBezTo>
                  <a:cubicBezTo>
                    <a:pt x="25625" y="62691"/>
                    <a:pt x="26238" y="62338"/>
                    <a:pt x="26874" y="62008"/>
                  </a:cubicBezTo>
                  <a:cubicBezTo>
                    <a:pt x="27110" y="60123"/>
                    <a:pt x="27581" y="58237"/>
                    <a:pt x="27534" y="56352"/>
                  </a:cubicBezTo>
                  <a:cubicBezTo>
                    <a:pt x="27134" y="38558"/>
                    <a:pt x="20652" y="22626"/>
                    <a:pt x="11720" y="7660"/>
                  </a:cubicBezTo>
                  <a:cubicBezTo>
                    <a:pt x="9764" y="4337"/>
                    <a:pt x="5262" y="2522"/>
                    <a:pt x="1916" y="0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67">
              <a:extLst>
                <a:ext uri="{FF2B5EF4-FFF2-40B4-BE49-F238E27FC236}">
                  <a16:creationId xmlns:a16="http://schemas.microsoft.com/office/drawing/2014/main" xmlns="" id="{1D70528D-05CF-438D-A932-329F0D193D22}"/>
                </a:ext>
              </a:extLst>
            </p:cNvPr>
            <p:cNvSpPr/>
            <p:nvPr/>
          </p:nvSpPr>
          <p:spPr>
            <a:xfrm>
              <a:off x="1059613" y="2484313"/>
              <a:ext cx="49611" cy="25818"/>
            </a:xfrm>
            <a:custGeom>
              <a:avLst/>
              <a:gdLst>
                <a:gd name="connsiteX0" fmla="*/ 43413 w 49611"/>
                <a:gd name="connsiteY0" fmla="*/ 10688 h 25818"/>
                <a:gd name="connsiteX1" fmla="*/ 10323 w 49611"/>
                <a:gd name="connsiteY1" fmla="*/ 106 h 25818"/>
                <a:gd name="connsiteX2" fmla="*/ 0 w 49611"/>
                <a:gd name="connsiteY2" fmla="*/ 5644 h 25818"/>
                <a:gd name="connsiteX3" fmla="*/ 6811 w 49611"/>
                <a:gd name="connsiteY3" fmla="*/ 14506 h 25818"/>
                <a:gd name="connsiteX4" fmla="*/ 38346 w 49611"/>
                <a:gd name="connsiteY4" fmla="*/ 25819 h 25818"/>
                <a:gd name="connsiteX5" fmla="*/ 49611 w 49611"/>
                <a:gd name="connsiteY5" fmla="*/ 20610 h 25818"/>
                <a:gd name="connsiteX6" fmla="*/ 43413 w 49611"/>
                <a:gd name="connsiteY6" fmla="*/ 10688 h 25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9611" h="25818">
                  <a:moveTo>
                    <a:pt x="43413" y="10688"/>
                  </a:moveTo>
                  <a:cubicBezTo>
                    <a:pt x="33773" y="3334"/>
                    <a:pt x="22555" y="-719"/>
                    <a:pt x="10323" y="106"/>
                  </a:cubicBezTo>
                  <a:cubicBezTo>
                    <a:pt x="6764" y="341"/>
                    <a:pt x="3441" y="3712"/>
                    <a:pt x="0" y="5644"/>
                  </a:cubicBezTo>
                  <a:cubicBezTo>
                    <a:pt x="2239" y="8684"/>
                    <a:pt x="3818" y="13233"/>
                    <a:pt x="6811" y="14506"/>
                  </a:cubicBezTo>
                  <a:cubicBezTo>
                    <a:pt x="17087" y="18913"/>
                    <a:pt x="27858" y="22165"/>
                    <a:pt x="38346" y="25819"/>
                  </a:cubicBezTo>
                  <a:cubicBezTo>
                    <a:pt x="42988" y="23674"/>
                    <a:pt x="46288" y="22142"/>
                    <a:pt x="49611" y="20610"/>
                  </a:cubicBezTo>
                  <a:cubicBezTo>
                    <a:pt x="47584" y="17240"/>
                    <a:pt x="46312" y="12880"/>
                    <a:pt x="43413" y="10688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68">
              <a:extLst>
                <a:ext uri="{FF2B5EF4-FFF2-40B4-BE49-F238E27FC236}">
                  <a16:creationId xmlns:a16="http://schemas.microsoft.com/office/drawing/2014/main" xmlns="" id="{2560F7FF-8E37-4BD7-B66B-13DBDC8DA88B}"/>
                </a:ext>
              </a:extLst>
            </p:cNvPr>
            <p:cNvSpPr/>
            <p:nvPr/>
          </p:nvSpPr>
          <p:spPr>
            <a:xfrm>
              <a:off x="1216188" y="3885281"/>
              <a:ext cx="33982" cy="29824"/>
            </a:xfrm>
            <a:custGeom>
              <a:avLst/>
              <a:gdLst>
                <a:gd name="connsiteX0" fmla="*/ 18867 w 33982"/>
                <a:gd name="connsiteY0" fmla="*/ 270 h 29824"/>
                <a:gd name="connsiteX1" fmla="*/ 1144 w 33982"/>
                <a:gd name="connsiteY1" fmla="*/ 15448 h 29824"/>
                <a:gd name="connsiteX2" fmla="*/ 11184 w 33982"/>
                <a:gd name="connsiteY2" fmla="*/ 29825 h 29824"/>
                <a:gd name="connsiteX3" fmla="*/ 29143 w 33982"/>
                <a:gd name="connsiteY3" fmla="*/ 20562 h 29824"/>
                <a:gd name="connsiteX4" fmla="*/ 32678 w 33982"/>
                <a:gd name="connsiteY4" fmla="*/ 6657 h 29824"/>
                <a:gd name="connsiteX5" fmla="*/ 18867 w 33982"/>
                <a:gd name="connsiteY5" fmla="*/ 270 h 29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982" h="29824">
                  <a:moveTo>
                    <a:pt x="18867" y="270"/>
                  </a:moveTo>
                  <a:cubicBezTo>
                    <a:pt x="10170" y="1849"/>
                    <a:pt x="4208" y="7246"/>
                    <a:pt x="1144" y="15448"/>
                  </a:cubicBezTo>
                  <a:cubicBezTo>
                    <a:pt x="-2014" y="23862"/>
                    <a:pt x="1379" y="28340"/>
                    <a:pt x="11184" y="29825"/>
                  </a:cubicBezTo>
                  <a:cubicBezTo>
                    <a:pt x="17217" y="26808"/>
                    <a:pt x="23604" y="24333"/>
                    <a:pt x="29143" y="20562"/>
                  </a:cubicBezTo>
                  <a:cubicBezTo>
                    <a:pt x="33762" y="17404"/>
                    <a:pt x="35365" y="11936"/>
                    <a:pt x="32678" y="6657"/>
                  </a:cubicBezTo>
                  <a:cubicBezTo>
                    <a:pt x="29921" y="1260"/>
                    <a:pt x="24688" y="-791"/>
                    <a:pt x="18867" y="270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69">
              <a:extLst>
                <a:ext uri="{FF2B5EF4-FFF2-40B4-BE49-F238E27FC236}">
                  <a16:creationId xmlns:a16="http://schemas.microsoft.com/office/drawing/2014/main" xmlns="" id="{156F39CB-9AAE-4618-BA88-5ED60BE9002B}"/>
                </a:ext>
              </a:extLst>
            </p:cNvPr>
            <p:cNvSpPr/>
            <p:nvPr/>
          </p:nvSpPr>
          <p:spPr>
            <a:xfrm>
              <a:off x="177611" y="3034557"/>
              <a:ext cx="27300" cy="35124"/>
            </a:xfrm>
            <a:custGeom>
              <a:avLst/>
              <a:gdLst>
                <a:gd name="connsiteX0" fmla="*/ 10590 w 27300"/>
                <a:gd name="connsiteY0" fmla="*/ 4021 h 35124"/>
                <a:gd name="connsiteX1" fmla="*/ 1304 w 27300"/>
                <a:gd name="connsiteY1" fmla="*/ 17031 h 35124"/>
                <a:gd name="connsiteX2" fmla="*/ 7408 w 27300"/>
                <a:gd name="connsiteY2" fmla="*/ 33812 h 35124"/>
                <a:gd name="connsiteX3" fmla="*/ 23741 w 27300"/>
                <a:gd name="connsiteY3" fmla="*/ 27189 h 35124"/>
                <a:gd name="connsiteX4" fmla="*/ 27300 w 27300"/>
                <a:gd name="connsiteY4" fmla="*/ 15452 h 35124"/>
                <a:gd name="connsiteX5" fmla="*/ 26098 w 27300"/>
                <a:gd name="connsiteY5" fmla="*/ 8641 h 35124"/>
                <a:gd name="connsiteX6" fmla="*/ 10590 w 27300"/>
                <a:gd name="connsiteY6" fmla="*/ 4021 h 35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300" h="35124">
                  <a:moveTo>
                    <a:pt x="10590" y="4021"/>
                  </a:moveTo>
                  <a:cubicBezTo>
                    <a:pt x="6772" y="7627"/>
                    <a:pt x="3567" y="12270"/>
                    <a:pt x="1304" y="17031"/>
                  </a:cubicBezTo>
                  <a:cubicBezTo>
                    <a:pt x="-1925" y="23819"/>
                    <a:pt x="1116" y="30866"/>
                    <a:pt x="7408" y="33812"/>
                  </a:cubicBezTo>
                  <a:cubicBezTo>
                    <a:pt x="13984" y="36875"/>
                    <a:pt x="20347" y="34542"/>
                    <a:pt x="23741" y="27189"/>
                  </a:cubicBezTo>
                  <a:cubicBezTo>
                    <a:pt x="25556" y="23253"/>
                    <a:pt x="26310" y="18822"/>
                    <a:pt x="27300" y="15452"/>
                  </a:cubicBezTo>
                  <a:cubicBezTo>
                    <a:pt x="26782" y="12482"/>
                    <a:pt x="26593" y="10503"/>
                    <a:pt x="26098" y="8641"/>
                  </a:cubicBezTo>
                  <a:cubicBezTo>
                    <a:pt x="23529" y="-787"/>
                    <a:pt x="17731" y="-2766"/>
                    <a:pt x="10590" y="4021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0">
              <a:extLst>
                <a:ext uri="{FF2B5EF4-FFF2-40B4-BE49-F238E27FC236}">
                  <a16:creationId xmlns:a16="http://schemas.microsoft.com/office/drawing/2014/main" xmlns="" id="{BAAA4A00-47DF-449E-B5E0-FDB8BAA3F542}"/>
                </a:ext>
              </a:extLst>
            </p:cNvPr>
            <p:cNvSpPr/>
            <p:nvPr/>
          </p:nvSpPr>
          <p:spPr>
            <a:xfrm>
              <a:off x="703551" y="3938976"/>
              <a:ext cx="27543" cy="34163"/>
            </a:xfrm>
            <a:custGeom>
              <a:avLst/>
              <a:gdLst>
                <a:gd name="connsiteX0" fmla="*/ 11895 w 27543"/>
                <a:gd name="connsiteY0" fmla="*/ 970 h 34163"/>
                <a:gd name="connsiteX1" fmla="*/ 2161 w 27543"/>
                <a:gd name="connsiteY1" fmla="*/ 4623 h 34163"/>
                <a:gd name="connsiteX2" fmla="*/ 6969 w 27543"/>
                <a:gd name="connsiteY2" fmla="*/ 31892 h 34163"/>
                <a:gd name="connsiteX3" fmla="*/ 18824 w 27543"/>
                <a:gd name="connsiteY3" fmla="*/ 33494 h 34163"/>
                <a:gd name="connsiteX4" fmla="*/ 27544 w 27543"/>
                <a:gd name="connsiteY4" fmla="*/ 24727 h 34163"/>
                <a:gd name="connsiteX5" fmla="*/ 11895 w 27543"/>
                <a:gd name="connsiteY5" fmla="*/ 970 h 34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543" h="34163">
                  <a:moveTo>
                    <a:pt x="11895" y="970"/>
                  </a:moveTo>
                  <a:cubicBezTo>
                    <a:pt x="7370" y="-1387"/>
                    <a:pt x="4329" y="829"/>
                    <a:pt x="2161" y="4623"/>
                  </a:cubicBezTo>
                  <a:cubicBezTo>
                    <a:pt x="-2058" y="11953"/>
                    <a:pt x="87" y="27037"/>
                    <a:pt x="6969" y="31892"/>
                  </a:cubicBezTo>
                  <a:cubicBezTo>
                    <a:pt x="9962" y="33989"/>
                    <a:pt x="15618" y="34885"/>
                    <a:pt x="18824" y="33494"/>
                  </a:cubicBezTo>
                  <a:cubicBezTo>
                    <a:pt x="22713" y="31821"/>
                    <a:pt x="25305" y="27131"/>
                    <a:pt x="27544" y="24727"/>
                  </a:cubicBezTo>
                  <a:cubicBezTo>
                    <a:pt x="25211" y="13014"/>
                    <a:pt x="20591" y="5519"/>
                    <a:pt x="11895" y="970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1">
              <a:extLst>
                <a:ext uri="{FF2B5EF4-FFF2-40B4-BE49-F238E27FC236}">
                  <a16:creationId xmlns:a16="http://schemas.microsoft.com/office/drawing/2014/main" xmlns="" id="{4E496C03-1621-4850-97AC-0EA0A05F2B23}"/>
                </a:ext>
              </a:extLst>
            </p:cNvPr>
            <p:cNvSpPr/>
            <p:nvPr/>
          </p:nvSpPr>
          <p:spPr>
            <a:xfrm>
              <a:off x="392632" y="3641995"/>
              <a:ext cx="27649" cy="35120"/>
            </a:xfrm>
            <a:custGeom>
              <a:avLst/>
              <a:gdLst>
                <a:gd name="connsiteX0" fmla="*/ 14023 w 27649"/>
                <a:gd name="connsiteY0" fmla="*/ 2029 h 35120"/>
                <a:gd name="connsiteX1" fmla="*/ 2310 w 27649"/>
                <a:gd name="connsiteY1" fmla="*/ 5870 h 35120"/>
                <a:gd name="connsiteX2" fmla="*/ 0 w 27649"/>
                <a:gd name="connsiteY2" fmla="*/ 15580 h 35120"/>
                <a:gd name="connsiteX3" fmla="*/ 5020 w 27649"/>
                <a:gd name="connsiteY3" fmla="*/ 29227 h 35120"/>
                <a:gd name="connsiteX4" fmla="*/ 18996 w 27649"/>
                <a:gd name="connsiteY4" fmla="*/ 34199 h 35120"/>
                <a:gd name="connsiteX5" fmla="*/ 26939 w 27649"/>
                <a:gd name="connsiteY5" fmla="*/ 20200 h 35120"/>
                <a:gd name="connsiteX6" fmla="*/ 14023 w 27649"/>
                <a:gd name="connsiteY6" fmla="*/ 2029 h 35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649" h="35120">
                  <a:moveTo>
                    <a:pt x="14023" y="2029"/>
                  </a:moveTo>
                  <a:cubicBezTo>
                    <a:pt x="9993" y="-2001"/>
                    <a:pt x="4431" y="332"/>
                    <a:pt x="2310" y="5870"/>
                  </a:cubicBezTo>
                  <a:cubicBezTo>
                    <a:pt x="1273" y="8581"/>
                    <a:pt x="919" y="11574"/>
                    <a:pt x="0" y="15580"/>
                  </a:cubicBezTo>
                  <a:cubicBezTo>
                    <a:pt x="1461" y="19681"/>
                    <a:pt x="2640" y="24796"/>
                    <a:pt x="5020" y="29227"/>
                  </a:cubicBezTo>
                  <a:cubicBezTo>
                    <a:pt x="7943" y="34647"/>
                    <a:pt x="13033" y="36391"/>
                    <a:pt x="18996" y="34199"/>
                  </a:cubicBezTo>
                  <a:cubicBezTo>
                    <a:pt x="24912" y="32031"/>
                    <a:pt x="29460" y="25503"/>
                    <a:pt x="26939" y="20200"/>
                  </a:cubicBezTo>
                  <a:cubicBezTo>
                    <a:pt x="23804" y="13577"/>
                    <a:pt x="19255" y="7237"/>
                    <a:pt x="14023" y="2029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2">
              <a:extLst>
                <a:ext uri="{FF2B5EF4-FFF2-40B4-BE49-F238E27FC236}">
                  <a16:creationId xmlns:a16="http://schemas.microsoft.com/office/drawing/2014/main" xmlns="" id="{17CD50FF-B56B-465F-9C38-F6245B86FDBB}"/>
                </a:ext>
              </a:extLst>
            </p:cNvPr>
            <p:cNvSpPr/>
            <p:nvPr/>
          </p:nvSpPr>
          <p:spPr>
            <a:xfrm>
              <a:off x="487847" y="3196528"/>
              <a:ext cx="26544" cy="35131"/>
            </a:xfrm>
            <a:custGeom>
              <a:avLst/>
              <a:gdLst>
                <a:gd name="connsiteX0" fmla="*/ 17959 w 26544"/>
                <a:gd name="connsiteY0" fmla="*/ 34321 h 35131"/>
                <a:gd name="connsiteX1" fmla="*/ 25666 w 26544"/>
                <a:gd name="connsiteY1" fmla="*/ 19213 h 35131"/>
                <a:gd name="connsiteX2" fmla="*/ 13740 w 26544"/>
                <a:gd name="connsiteY2" fmla="*/ 2315 h 35131"/>
                <a:gd name="connsiteX3" fmla="*/ 943 w 26544"/>
                <a:gd name="connsiteY3" fmla="*/ 7147 h 35131"/>
                <a:gd name="connsiteX4" fmla="*/ 0 w 26544"/>
                <a:gd name="connsiteY4" fmla="*/ 16220 h 35131"/>
                <a:gd name="connsiteX5" fmla="*/ 3040 w 26544"/>
                <a:gd name="connsiteY5" fmla="*/ 27227 h 35131"/>
                <a:gd name="connsiteX6" fmla="*/ 17959 w 26544"/>
                <a:gd name="connsiteY6" fmla="*/ 34321 h 35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44" h="35131">
                  <a:moveTo>
                    <a:pt x="17959" y="34321"/>
                  </a:moveTo>
                  <a:cubicBezTo>
                    <a:pt x="24370" y="32035"/>
                    <a:pt x="28423" y="25930"/>
                    <a:pt x="25666" y="19213"/>
                  </a:cubicBezTo>
                  <a:cubicBezTo>
                    <a:pt x="23120" y="12944"/>
                    <a:pt x="18666" y="7005"/>
                    <a:pt x="13740" y="2315"/>
                  </a:cubicBezTo>
                  <a:cubicBezTo>
                    <a:pt x="8838" y="-2351"/>
                    <a:pt x="2687" y="430"/>
                    <a:pt x="943" y="7147"/>
                  </a:cubicBezTo>
                  <a:cubicBezTo>
                    <a:pt x="330" y="9503"/>
                    <a:pt x="424" y="12025"/>
                    <a:pt x="0" y="16220"/>
                  </a:cubicBezTo>
                  <a:cubicBezTo>
                    <a:pt x="707" y="18860"/>
                    <a:pt x="1296" y="23291"/>
                    <a:pt x="3040" y="27227"/>
                  </a:cubicBezTo>
                  <a:cubicBezTo>
                    <a:pt x="6222" y="34226"/>
                    <a:pt x="11690" y="36536"/>
                    <a:pt x="17959" y="34321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3">
              <a:extLst>
                <a:ext uri="{FF2B5EF4-FFF2-40B4-BE49-F238E27FC236}">
                  <a16:creationId xmlns:a16="http://schemas.microsoft.com/office/drawing/2014/main" xmlns="" id="{AF917E8E-99EB-4673-965D-36016DC26DE6}"/>
                </a:ext>
              </a:extLst>
            </p:cNvPr>
            <p:cNvSpPr/>
            <p:nvPr/>
          </p:nvSpPr>
          <p:spPr>
            <a:xfrm>
              <a:off x="1054659" y="3920419"/>
              <a:ext cx="34603" cy="26311"/>
            </a:xfrm>
            <a:custGeom>
              <a:avLst/>
              <a:gdLst>
                <a:gd name="connsiteX0" fmla="*/ 27981 w 34603"/>
                <a:gd name="connsiteY0" fmla="*/ 1167 h 26311"/>
                <a:gd name="connsiteX1" fmla="*/ 5874 w 34603"/>
                <a:gd name="connsiteY1" fmla="*/ 3972 h 26311"/>
                <a:gd name="connsiteX2" fmla="*/ 6769 w 34603"/>
                <a:gd name="connsiteY2" fmla="*/ 25160 h 26311"/>
                <a:gd name="connsiteX3" fmla="*/ 34603 w 34603"/>
                <a:gd name="connsiteY3" fmla="*/ 6635 h 26311"/>
                <a:gd name="connsiteX4" fmla="*/ 27981 w 34603"/>
                <a:gd name="connsiteY4" fmla="*/ 1167 h 26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603" h="26311">
                  <a:moveTo>
                    <a:pt x="27981" y="1167"/>
                  </a:moveTo>
                  <a:cubicBezTo>
                    <a:pt x="20462" y="-836"/>
                    <a:pt x="12756" y="-482"/>
                    <a:pt x="5874" y="3972"/>
                  </a:cubicBezTo>
                  <a:cubicBezTo>
                    <a:pt x="-2352" y="9299"/>
                    <a:pt x="-1833" y="20493"/>
                    <a:pt x="6769" y="25160"/>
                  </a:cubicBezTo>
                  <a:cubicBezTo>
                    <a:pt x="15631" y="29968"/>
                    <a:pt x="34368" y="18938"/>
                    <a:pt x="34603" y="6635"/>
                  </a:cubicBezTo>
                  <a:cubicBezTo>
                    <a:pt x="33119" y="5339"/>
                    <a:pt x="30903" y="1922"/>
                    <a:pt x="27981" y="1167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4">
              <a:extLst>
                <a:ext uri="{FF2B5EF4-FFF2-40B4-BE49-F238E27FC236}">
                  <a16:creationId xmlns:a16="http://schemas.microsoft.com/office/drawing/2014/main" xmlns="" id="{B4D94F47-D252-4BB8-AEA6-6060604127C3}"/>
                </a:ext>
              </a:extLst>
            </p:cNvPr>
            <p:cNvSpPr/>
            <p:nvPr/>
          </p:nvSpPr>
          <p:spPr>
            <a:xfrm>
              <a:off x="1017722" y="3345274"/>
              <a:ext cx="18939" cy="46993"/>
            </a:xfrm>
            <a:custGeom>
              <a:avLst/>
              <a:gdLst>
                <a:gd name="connsiteX0" fmla="*/ 14034 w 18939"/>
                <a:gd name="connsiteY0" fmla="*/ 46994 h 46993"/>
                <a:gd name="connsiteX1" fmla="*/ 15990 w 18939"/>
                <a:gd name="connsiteY1" fmla="*/ 44118 h 46993"/>
                <a:gd name="connsiteX2" fmla="*/ 18936 w 18939"/>
                <a:gd name="connsiteY2" fmla="*/ 4382 h 46993"/>
                <a:gd name="connsiteX3" fmla="*/ 11040 w 18939"/>
                <a:gd name="connsiteY3" fmla="*/ 1790 h 46993"/>
                <a:gd name="connsiteX4" fmla="*/ 14034 w 18939"/>
                <a:gd name="connsiteY4" fmla="*/ 46994 h 46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39" h="46993">
                  <a:moveTo>
                    <a:pt x="14034" y="46994"/>
                  </a:moveTo>
                  <a:cubicBezTo>
                    <a:pt x="14693" y="46051"/>
                    <a:pt x="15919" y="45132"/>
                    <a:pt x="15990" y="44118"/>
                  </a:cubicBezTo>
                  <a:cubicBezTo>
                    <a:pt x="17145" y="30873"/>
                    <a:pt x="18582" y="17651"/>
                    <a:pt x="18936" y="4382"/>
                  </a:cubicBezTo>
                  <a:cubicBezTo>
                    <a:pt x="19077" y="-1180"/>
                    <a:pt x="14788" y="-732"/>
                    <a:pt x="11040" y="1790"/>
                  </a:cubicBezTo>
                  <a:cubicBezTo>
                    <a:pt x="-4868" y="12513"/>
                    <a:pt x="-3336" y="37519"/>
                    <a:pt x="14034" y="46994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5">
              <a:extLst>
                <a:ext uri="{FF2B5EF4-FFF2-40B4-BE49-F238E27FC236}">
                  <a16:creationId xmlns:a16="http://schemas.microsoft.com/office/drawing/2014/main" xmlns="" id="{0A2D62E9-8284-4497-AA0A-CD86293B4602}"/>
                </a:ext>
              </a:extLst>
            </p:cNvPr>
            <p:cNvSpPr/>
            <p:nvPr/>
          </p:nvSpPr>
          <p:spPr>
            <a:xfrm>
              <a:off x="663655" y="3166531"/>
              <a:ext cx="22848" cy="48833"/>
            </a:xfrm>
            <a:custGeom>
              <a:avLst/>
              <a:gdLst>
                <a:gd name="connsiteX0" fmla="*/ 271 w 22848"/>
                <a:gd name="connsiteY0" fmla="*/ 754 h 48833"/>
                <a:gd name="connsiteX1" fmla="*/ 436 w 22848"/>
                <a:gd name="connsiteY1" fmla="*/ 20316 h 48833"/>
                <a:gd name="connsiteX2" fmla="*/ 13209 w 22848"/>
                <a:gd name="connsiteY2" fmla="*/ 46665 h 48833"/>
                <a:gd name="connsiteX3" fmla="*/ 22849 w 22848"/>
                <a:gd name="connsiteY3" fmla="*/ 42329 h 48833"/>
                <a:gd name="connsiteX4" fmla="*/ 4065 w 22848"/>
                <a:gd name="connsiteY4" fmla="*/ 0 h 48833"/>
                <a:gd name="connsiteX5" fmla="*/ 271 w 22848"/>
                <a:gd name="connsiteY5" fmla="*/ 754 h 48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848" h="48833">
                  <a:moveTo>
                    <a:pt x="271" y="754"/>
                  </a:moveTo>
                  <a:cubicBezTo>
                    <a:pt x="271" y="7283"/>
                    <a:pt x="-437" y="13905"/>
                    <a:pt x="436" y="20316"/>
                  </a:cubicBezTo>
                  <a:cubicBezTo>
                    <a:pt x="1802" y="30309"/>
                    <a:pt x="3711" y="40420"/>
                    <a:pt x="13209" y="46665"/>
                  </a:cubicBezTo>
                  <a:cubicBezTo>
                    <a:pt x="19149" y="50577"/>
                    <a:pt x="22849" y="49234"/>
                    <a:pt x="22849" y="42329"/>
                  </a:cubicBezTo>
                  <a:cubicBezTo>
                    <a:pt x="22872" y="25336"/>
                    <a:pt x="12974" y="12845"/>
                    <a:pt x="4065" y="0"/>
                  </a:cubicBezTo>
                  <a:cubicBezTo>
                    <a:pt x="2816" y="259"/>
                    <a:pt x="1543" y="519"/>
                    <a:pt x="271" y="754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6">
              <a:extLst>
                <a:ext uri="{FF2B5EF4-FFF2-40B4-BE49-F238E27FC236}">
                  <a16:creationId xmlns:a16="http://schemas.microsoft.com/office/drawing/2014/main" xmlns="" id="{2DF6E9C5-213E-44C2-9851-C6B1A77E4604}"/>
                </a:ext>
              </a:extLst>
            </p:cNvPr>
            <p:cNvSpPr/>
            <p:nvPr/>
          </p:nvSpPr>
          <p:spPr>
            <a:xfrm>
              <a:off x="1365507" y="3612300"/>
              <a:ext cx="34833" cy="38957"/>
            </a:xfrm>
            <a:custGeom>
              <a:avLst/>
              <a:gdLst>
                <a:gd name="connsiteX0" fmla="*/ 988 w 34833"/>
                <a:gd name="connsiteY0" fmla="*/ 29837 h 38957"/>
                <a:gd name="connsiteX1" fmla="*/ 870 w 34833"/>
                <a:gd name="connsiteY1" fmla="*/ 37214 h 38957"/>
                <a:gd name="connsiteX2" fmla="*/ 8035 w 34833"/>
                <a:gd name="connsiteY2" fmla="*/ 38746 h 38957"/>
                <a:gd name="connsiteX3" fmla="*/ 34832 w 34833"/>
                <a:gd name="connsiteY3" fmla="*/ 0 h 38957"/>
                <a:gd name="connsiteX4" fmla="*/ 988 w 34833"/>
                <a:gd name="connsiteY4" fmla="*/ 29837 h 38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833" h="38957">
                  <a:moveTo>
                    <a:pt x="988" y="29837"/>
                  </a:moveTo>
                  <a:cubicBezTo>
                    <a:pt x="-285" y="31487"/>
                    <a:pt x="-332" y="35635"/>
                    <a:pt x="870" y="37214"/>
                  </a:cubicBezTo>
                  <a:cubicBezTo>
                    <a:pt x="2025" y="38723"/>
                    <a:pt x="5819" y="39312"/>
                    <a:pt x="8035" y="38746"/>
                  </a:cubicBezTo>
                  <a:cubicBezTo>
                    <a:pt x="21728" y="35235"/>
                    <a:pt x="34997" y="16616"/>
                    <a:pt x="34832" y="0"/>
                  </a:cubicBezTo>
                  <a:cubicBezTo>
                    <a:pt x="21209" y="8555"/>
                    <a:pt x="10062" y="18077"/>
                    <a:pt x="988" y="29837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77">
              <a:extLst>
                <a:ext uri="{FF2B5EF4-FFF2-40B4-BE49-F238E27FC236}">
                  <a16:creationId xmlns:a16="http://schemas.microsoft.com/office/drawing/2014/main" xmlns="" id="{9C5A0FCA-7CF4-47AA-9CA2-00382FE9D56C}"/>
                </a:ext>
              </a:extLst>
            </p:cNvPr>
            <p:cNvSpPr/>
            <p:nvPr/>
          </p:nvSpPr>
          <p:spPr>
            <a:xfrm>
              <a:off x="852306" y="3967506"/>
              <a:ext cx="34710" cy="20637"/>
            </a:xfrm>
            <a:custGeom>
              <a:avLst/>
              <a:gdLst>
                <a:gd name="connsiteX0" fmla="*/ 1321 w 34710"/>
                <a:gd name="connsiteY0" fmla="*/ 8806 h 20637"/>
                <a:gd name="connsiteX1" fmla="*/ 4691 w 34710"/>
                <a:gd name="connsiteY1" fmla="*/ 17880 h 20637"/>
                <a:gd name="connsiteX2" fmla="*/ 18314 w 34710"/>
                <a:gd name="connsiteY2" fmla="*/ 20637 h 20637"/>
                <a:gd name="connsiteX3" fmla="*/ 27859 w 34710"/>
                <a:gd name="connsiteY3" fmla="*/ 18940 h 20637"/>
                <a:gd name="connsiteX4" fmla="*/ 31205 w 34710"/>
                <a:gd name="connsiteY4" fmla="*/ 4257 h 20637"/>
                <a:gd name="connsiteX5" fmla="*/ 1321 w 34710"/>
                <a:gd name="connsiteY5" fmla="*/ 8806 h 20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710" h="20637">
                  <a:moveTo>
                    <a:pt x="1321" y="8806"/>
                  </a:moveTo>
                  <a:cubicBezTo>
                    <a:pt x="-1012" y="13072"/>
                    <a:pt x="-470" y="16536"/>
                    <a:pt x="4691" y="17880"/>
                  </a:cubicBezTo>
                  <a:cubicBezTo>
                    <a:pt x="9193" y="19035"/>
                    <a:pt x="13788" y="19742"/>
                    <a:pt x="18314" y="20637"/>
                  </a:cubicBezTo>
                  <a:cubicBezTo>
                    <a:pt x="21637" y="20072"/>
                    <a:pt x="24889" y="19907"/>
                    <a:pt x="27859" y="18940"/>
                  </a:cubicBezTo>
                  <a:cubicBezTo>
                    <a:pt x="35518" y="16466"/>
                    <a:pt x="36933" y="9749"/>
                    <a:pt x="31205" y="4257"/>
                  </a:cubicBezTo>
                  <a:cubicBezTo>
                    <a:pt x="23522" y="-3096"/>
                    <a:pt x="6412" y="-503"/>
                    <a:pt x="1321" y="8806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78">
              <a:extLst>
                <a:ext uri="{FF2B5EF4-FFF2-40B4-BE49-F238E27FC236}">
                  <a16:creationId xmlns:a16="http://schemas.microsoft.com/office/drawing/2014/main" xmlns="" id="{78F50E1A-2021-4A8D-A32D-18990D56A844}"/>
                </a:ext>
              </a:extLst>
            </p:cNvPr>
            <p:cNvSpPr/>
            <p:nvPr/>
          </p:nvSpPr>
          <p:spPr>
            <a:xfrm>
              <a:off x="802710" y="3663838"/>
              <a:ext cx="31291" cy="26580"/>
            </a:xfrm>
            <a:custGeom>
              <a:avLst/>
              <a:gdLst>
                <a:gd name="connsiteX0" fmla="*/ 22777 w 31291"/>
                <a:gd name="connsiteY0" fmla="*/ 26567 h 26580"/>
                <a:gd name="connsiteX1" fmla="*/ 29682 w 31291"/>
                <a:gd name="connsiteY1" fmla="*/ 14924 h 26580"/>
                <a:gd name="connsiteX2" fmla="*/ 8612 w 31291"/>
                <a:gd name="connsiteY2" fmla="*/ 171 h 26580"/>
                <a:gd name="connsiteX3" fmla="*/ 670 w 31291"/>
                <a:gd name="connsiteY3" fmla="*/ 10187 h 26580"/>
                <a:gd name="connsiteX4" fmla="*/ 22777 w 31291"/>
                <a:gd name="connsiteY4" fmla="*/ 26567 h 26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291" h="26580">
                  <a:moveTo>
                    <a:pt x="22777" y="26567"/>
                  </a:moveTo>
                  <a:cubicBezTo>
                    <a:pt x="30318" y="26874"/>
                    <a:pt x="33476" y="21830"/>
                    <a:pt x="29682" y="14924"/>
                  </a:cubicBezTo>
                  <a:cubicBezTo>
                    <a:pt x="25133" y="6676"/>
                    <a:pt x="17827" y="1821"/>
                    <a:pt x="8612" y="171"/>
                  </a:cubicBezTo>
                  <a:cubicBezTo>
                    <a:pt x="2084" y="-984"/>
                    <a:pt x="-1593" y="3871"/>
                    <a:pt x="670" y="10187"/>
                  </a:cubicBezTo>
                  <a:cubicBezTo>
                    <a:pt x="3521" y="18153"/>
                    <a:pt x="14433" y="26214"/>
                    <a:pt x="22777" y="26567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79">
              <a:extLst>
                <a:ext uri="{FF2B5EF4-FFF2-40B4-BE49-F238E27FC236}">
                  <a16:creationId xmlns:a16="http://schemas.microsoft.com/office/drawing/2014/main" xmlns="" id="{FC011B62-36F3-40B0-8255-4F89C961E7DE}"/>
                </a:ext>
              </a:extLst>
            </p:cNvPr>
            <p:cNvSpPr/>
            <p:nvPr/>
          </p:nvSpPr>
          <p:spPr>
            <a:xfrm>
              <a:off x="770993" y="2664950"/>
              <a:ext cx="26730" cy="26539"/>
            </a:xfrm>
            <a:custGeom>
              <a:avLst/>
              <a:gdLst>
                <a:gd name="connsiteX0" fmla="*/ 13390 w 26730"/>
                <a:gd name="connsiteY0" fmla="*/ 1 h 26539"/>
                <a:gd name="connsiteX1" fmla="*/ 3 w 26730"/>
                <a:gd name="connsiteY1" fmla="*/ 13176 h 26539"/>
                <a:gd name="connsiteX2" fmla="*/ 13673 w 26730"/>
                <a:gd name="connsiteY2" fmla="*/ 26539 h 26539"/>
                <a:gd name="connsiteX3" fmla="*/ 26730 w 26730"/>
                <a:gd name="connsiteY3" fmla="*/ 13647 h 26539"/>
                <a:gd name="connsiteX4" fmla="*/ 13390 w 26730"/>
                <a:gd name="connsiteY4" fmla="*/ 1 h 26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30" h="26539">
                  <a:moveTo>
                    <a:pt x="13390" y="1"/>
                  </a:moveTo>
                  <a:cubicBezTo>
                    <a:pt x="6461" y="95"/>
                    <a:pt x="145" y="6317"/>
                    <a:pt x="3" y="13176"/>
                  </a:cubicBezTo>
                  <a:cubicBezTo>
                    <a:pt x="-162" y="20553"/>
                    <a:pt x="6037" y="26586"/>
                    <a:pt x="13673" y="26539"/>
                  </a:cubicBezTo>
                  <a:cubicBezTo>
                    <a:pt x="21262" y="26492"/>
                    <a:pt x="26659" y="21165"/>
                    <a:pt x="26730" y="13647"/>
                  </a:cubicBezTo>
                  <a:cubicBezTo>
                    <a:pt x="26800" y="5987"/>
                    <a:pt x="20861" y="-93"/>
                    <a:pt x="13390" y="1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0">
              <a:extLst>
                <a:ext uri="{FF2B5EF4-FFF2-40B4-BE49-F238E27FC236}">
                  <a16:creationId xmlns:a16="http://schemas.microsoft.com/office/drawing/2014/main" xmlns="" id="{8F9EE9BB-71CD-4875-A392-742B7C4992AF}"/>
                </a:ext>
              </a:extLst>
            </p:cNvPr>
            <p:cNvSpPr/>
            <p:nvPr/>
          </p:nvSpPr>
          <p:spPr>
            <a:xfrm>
              <a:off x="317727" y="2940566"/>
              <a:ext cx="21710" cy="34107"/>
            </a:xfrm>
            <a:custGeom>
              <a:avLst/>
              <a:gdLst>
                <a:gd name="connsiteX0" fmla="*/ 52 w 21710"/>
                <a:gd name="connsiteY0" fmla="*/ 13450 h 34107"/>
                <a:gd name="connsiteX1" fmla="*/ 10280 w 21710"/>
                <a:gd name="connsiteY1" fmla="*/ 32069 h 34107"/>
                <a:gd name="connsiteX2" fmla="*/ 19142 w 21710"/>
                <a:gd name="connsiteY2" fmla="*/ 29500 h 34107"/>
                <a:gd name="connsiteX3" fmla="*/ 21711 w 21710"/>
                <a:gd name="connsiteY3" fmla="*/ 15948 h 34107"/>
                <a:gd name="connsiteX4" fmla="*/ 13344 w 21710"/>
                <a:gd name="connsiteY4" fmla="*/ 16 h 34107"/>
                <a:gd name="connsiteX5" fmla="*/ 52 w 21710"/>
                <a:gd name="connsiteY5" fmla="*/ 13450 h 3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710" h="34107">
                  <a:moveTo>
                    <a:pt x="52" y="13450"/>
                  </a:moveTo>
                  <a:cubicBezTo>
                    <a:pt x="-585" y="21675"/>
                    <a:pt x="4765" y="27119"/>
                    <a:pt x="10280" y="32069"/>
                  </a:cubicBezTo>
                  <a:cubicBezTo>
                    <a:pt x="14145" y="35533"/>
                    <a:pt x="17728" y="34520"/>
                    <a:pt x="19142" y="29500"/>
                  </a:cubicBezTo>
                  <a:cubicBezTo>
                    <a:pt x="20509" y="24598"/>
                    <a:pt x="21075" y="19460"/>
                    <a:pt x="21711" y="15948"/>
                  </a:cubicBezTo>
                  <a:cubicBezTo>
                    <a:pt x="21711" y="5672"/>
                    <a:pt x="18600" y="370"/>
                    <a:pt x="13344" y="16"/>
                  </a:cubicBezTo>
                  <a:cubicBezTo>
                    <a:pt x="7287" y="-361"/>
                    <a:pt x="641" y="5979"/>
                    <a:pt x="52" y="13450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1">
              <a:extLst>
                <a:ext uri="{FF2B5EF4-FFF2-40B4-BE49-F238E27FC236}">
                  <a16:creationId xmlns:a16="http://schemas.microsoft.com/office/drawing/2014/main" xmlns="" id="{47F5494D-DB74-4209-8D4D-7BCA0A1F0433}"/>
                </a:ext>
              </a:extLst>
            </p:cNvPr>
            <p:cNvSpPr/>
            <p:nvPr/>
          </p:nvSpPr>
          <p:spPr>
            <a:xfrm>
              <a:off x="1176150" y="3654684"/>
              <a:ext cx="26138" cy="31666"/>
            </a:xfrm>
            <a:custGeom>
              <a:avLst/>
              <a:gdLst>
                <a:gd name="connsiteX0" fmla="*/ 15116 w 26138"/>
                <a:gd name="connsiteY0" fmla="*/ 1477 h 31666"/>
                <a:gd name="connsiteX1" fmla="*/ 173 w 26138"/>
                <a:gd name="connsiteY1" fmla="*/ 22241 h 31666"/>
                <a:gd name="connsiteX2" fmla="*/ 10755 w 26138"/>
                <a:gd name="connsiteY2" fmla="*/ 30348 h 31666"/>
                <a:gd name="connsiteX3" fmla="*/ 26122 w 26138"/>
                <a:gd name="connsiteY3" fmla="*/ 9443 h 31666"/>
                <a:gd name="connsiteX4" fmla="*/ 15116 w 26138"/>
                <a:gd name="connsiteY4" fmla="*/ 1477 h 31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138" h="31666">
                  <a:moveTo>
                    <a:pt x="15116" y="1477"/>
                  </a:moveTo>
                  <a:cubicBezTo>
                    <a:pt x="6843" y="5884"/>
                    <a:pt x="1564" y="12790"/>
                    <a:pt x="173" y="22241"/>
                  </a:cubicBezTo>
                  <a:cubicBezTo>
                    <a:pt x="-981" y="30018"/>
                    <a:pt x="3756" y="33883"/>
                    <a:pt x="10755" y="30348"/>
                  </a:cubicBezTo>
                  <a:cubicBezTo>
                    <a:pt x="19617" y="25894"/>
                    <a:pt x="24944" y="18446"/>
                    <a:pt x="26122" y="9443"/>
                  </a:cubicBezTo>
                  <a:cubicBezTo>
                    <a:pt x="26452" y="935"/>
                    <a:pt x="21856" y="-2105"/>
                    <a:pt x="15116" y="1477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2">
              <a:extLst>
                <a:ext uri="{FF2B5EF4-FFF2-40B4-BE49-F238E27FC236}">
                  <a16:creationId xmlns:a16="http://schemas.microsoft.com/office/drawing/2014/main" xmlns="" id="{318EA8B9-DBA3-44B2-96AC-2338A6E065E6}"/>
                </a:ext>
              </a:extLst>
            </p:cNvPr>
            <p:cNvSpPr/>
            <p:nvPr/>
          </p:nvSpPr>
          <p:spPr>
            <a:xfrm>
              <a:off x="839036" y="3893445"/>
              <a:ext cx="26399" cy="26403"/>
            </a:xfrm>
            <a:custGeom>
              <a:avLst/>
              <a:gdLst>
                <a:gd name="connsiteX0" fmla="*/ 26399 w 26399"/>
                <a:gd name="connsiteY0" fmla="*/ 13223 h 26403"/>
                <a:gd name="connsiteX1" fmla="*/ 13106 w 26399"/>
                <a:gd name="connsiteY1" fmla="*/ 1 h 26403"/>
                <a:gd name="connsiteX2" fmla="*/ 2 w 26399"/>
                <a:gd name="connsiteY2" fmla="*/ 12940 h 26403"/>
                <a:gd name="connsiteX3" fmla="*/ 12446 w 26399"/>
                <a:gd name="connsiteY3" fmla="*/ 26398 h 26403"/>
                <a:gd name="connsiteX4" fmla="*/ 26399 w 26399"/>
                <a:gd name="connsiteY4" fmla="*/ 13223 h 26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399" h="26403">
                  <a:moveTo>
                    <a:pt x="26399" y="13223"/>
                  </a:moveTo>
                  <a:cubicBezTo>
                    <a:pt x="26304" y="6011"/>
                    <a:pt x="20365" y="96"/>
                    <a:pt x="13106" y="1"/>
                  </a:cubicBezTo>
                  <a:cubicBezTo>
                    <a:pt x="5588" y="-93"/>
                    <a:pt x="120" y="5328"/>
                    <a:pt x="2" y="12940"/>
                  </a:cubicBezTo>
                  <a:cubicBezTo>
                    <a:pt x="-116" y="20977"/>
                    <a:pt x="4716" y="26185"/>
                    <a:pt x="12446" y="26398"/>
                  </a:cubicBezTo>
                  <a:cubicBezTo>
                    <a:pt x="20106" y="26610"/>
                    <a:pt x="26469" y="20576"/>
                    <a:pt x="26399" y="13223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3">
              <a:extLst>
                <a:ext uri="{FF2B5EF4-FFF2-40B4-BE49-F238E27FC236}">
                  <a16:creationId xmlns:a16="http://schemas.microsoft.com/office/drawing/2014/main" xmlns="" id="{40FEAACF-DF53-41B3-8513-FE8F9E91B828}"/>
                </a:ext>
              </a:extLst>
            </p:cNvPr>
            <p:cNvSpPr/>
            <p:nvPr/>
          </p:nvSpPr>
          <p:spPr>
            <a:xfrm>
              <a:off x="318149" y="3481100"/>
              <a:ext cx="22938" cy="32891"/>
            </a:xfrm>
            <a:custGeom>
              <a:avLst/>
              <a:gdLst>
                <a:gd name="connsiteX0" fmla="*/ 13606 w 22938"/>
                <a:gd name="connsiteY0" fmla="*/ 161 h 32891"/>
                <a:gd name="connsiteX1" fmla="*/ 1704 w 22938"/>
                <a:gd name="connsiteY1" fmla="*/ 7349 h 32891"/>
                <a:gd name="connsiteX2" fmla="*/ 12498 w 22938"/>
                <a:gd name="connsiteY2" fmla="*/ 32850 h 32891"/>
                <a:gd name="connsiteX3" fmla="*/ 18673 w 22938"/>
                <a:gd name="connsiteY3" fmla="*/ 28702 h 32891"/>
                <a:gd name="connsiteX4" fmla="*/ 21454 w 22938"/>
                <a:gd name="connsiteY4" fmla="*/ 13524 h 32891"/>
                <a:gd name="connsiteX5" fmla="*/ 22939 w 22938"/>
                <a:gd name="connsiteY5" fmla="*/ 12275 h 32891"/>
                <a:gd name="connsiteX6" fmla="*/ 13606 w 22938"/>
                <a:gd name="connsiteY6" fmla="*/ 161 h 32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938" h="32891">
                  <a:moveTo>
                    <a:pt x="13606" y="161"/>
                  </a:moveTo>
                  <a:cubicBezTo>
                    <a:pt x="10895" y="-923"/>
                    <a:pt x="4273" y="3696"/>
                    <a:pt x="1704" y="7349"/>
                  </a:cubicBezTo>
                  <a:cubicBezTo>
                    <a:pt x="-3387" y="14608"/>
                    <a:pt x="3731" y="30800"/>
                    <a:pt x="12498" y="32850"/>
                  </a:cubicBezTo>
                  <a:cubicBezTo>
                    <a:pt x="14218" y="33251"/>
                    <a:pt x="18037" y="30635"/>
                    <a:pt x="18673" y="28702"/>
                  </a:cubicBezTo>
                  <a:cubicBezTo>
                    <a:pt x="20275" y="23870"/>
                    <a:pt x="20605" y="18615"/>
                    <a:pt x="21454" y="13524"/>
                  </a:cubicBezTo>
                  <a:cubicBezTo>
                    <a:pt x="21949" y="13100"/>
                    <a:pt x="22444" y="12699"/>
                    <a:pt x="22939" y="12275"/>
                  </a:cubicBezTo>
                  <a:cubicBezTo>
                    <a:pt x="19922" y="8009"/>
                    <a:pt x="17683" y="1787"/>
                    <a:pt x="13606" y="161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4">
              <a:extLst>
                <a:ext uri="{FF2B5EF4-FFF2-40B4-BE49-F238E27FC236}">
                  <a16:creationId xmlns:a16="http://schemas.microsoft.com/office/drawing/2014/main" xmlns="" id="{AC8B0B25-2440-4B2B-9CB1-E17AA9BEBB99}"/>
                </a:ext>
              </a:extLst>
            </p:cNvPr>
            <p:cNvSpPr/>
            <p:nvPr/>
          </p:nvSpPr>
          <p:spPr>
            <a:xfrm>
              <a:off x="447145" y="3206317"/>
              <a:ext cx="21267" cy="32733"/>
            </a:xfrm>
            <a:custGeom>
              <a:avLst/>
              <a:gdLst>
                <a:gd name="connsiteX0" fmla="*/ 9144 w 21267"/>
                <a:gd name="connsiteY0" fmla="*/ 67 h 32733"/>
                <a:gd name="connsiteX1" fmla="*/ 2734 w 21267"/>
                <a:gd name="connsiteY1" fmla="*/ 3768 h 32733"/>
                <a:gd name="connsiteX2" fmla="*/ 0 w 21267"/>
                <a:gd name="connsiteY2" fmla="*/ 16848 h 32733"/>
                <a:gd name="connsiteX3" fmla="*/ 589 w 21267"/>
                <a:gd name="connsiteY3" fmla="*/ 22622 h 32733"/>
                <a:gd name="connsiteX4" fmla="*/ 7070 w 21267"/>
                <a:gd name="connsiteY4" fmla="*/ 32733 h 32733"/>
                <a:gd name="connsiteX5" fmla="*/ 19020 w 21267"/>
                <a:gd name="connsiteY5" fmla="*/ 26322 h 32733"/>
                <a:gd name="connsiteX6" fmla="*/ 9144 w 21267"/>
                <a:gd name="connsiteY6" fmla="*/ 67 h 32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267" h="32733">
                  <a:moveTo>
                    <a:pt x="9144" y="67"/>
                  </a:moveTo>
                  <a:cubicBezTo>
                    <a:pt x="7424" y="-428"/>
                    <a:pt x="3441" y="1906"/>
                    <a:pt x="2734" y="3768"/>
                  </a:cubicBezTo>
                  <a:cubicBezTo>
                    <a:pt x="1037" y="8293"/>
                    <a:pt x="660" y="13313"/>
                    <a:pt x="0" y="16848"/>
                  </a:cubicBezTo>
                  <a:cubicBezTo>
                    <a:pt x="236" y="19723"/>
                    <a:pt x="-71" y="21420"/>
                    <a:pt x="589" y="22622"/>
                  </a:cubicBezTo>
                  <a:cubicBezTo>
                    <a:pt x="2569" y="26299"/>
                    <a:pt x="5020" y="32804"/>
                    <a:pt x="7070" y="32733"/>
                  </a:cubicBezTo>
                  <a:cubicBezTo>
                    <a:pt x="11218" y="32568"/>
                    <a:pt x="16404" y="29716"/>
                    <a:pt x="19020" y="26322"/>
                  </a:cubicBezTo>
                  <a:cubicBezTo>
                    <a:pt x="24817" y="18757"/>
                    <a:pt x="18642" y="2825"/>
                    <a:pt x="9144" y="67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5">
              <a:extLst>
                <a:ext uri="{FF2B5EF4-FFF2-40B4-BE49-F238E27FC236}">
                  <a16:creationId xmlns:a16="http://schemas.microsoft.com/office/drawing/2014/main" xmlns="" id="{360B5FD4-D56C-4C85-8060-F208BA31D87A}"/>
                </a:ext>
              </a:extLst>
            </p:cNvPr>
            <p:cNvSpPr/>
            <p:nvPr/>
          </p:nvSpPr>
          <p:spPr>
            <a:xfrm>
              <a:off x="1418322" y="3503319"/>
              <a:ext cx="21332" cy="32965"/>
            </a:xfrm>
            <a:custGeom>
              <a:avLst/>
              <a:gdLst>
                <a:gd name="connsiteX0" fmla="*/ 9121 w 21332"/>
                <a:gd name="connsiteY0" fmla="*/ 49 h 32965"/>
                <a:gd name="connsiteX1" fmla="*/ 2663 w 21332"/>
                <a:gd name="connsiteY1" fmla="*/ 4008 h 32965"/>
                <a:gd name="connsiteX2" fmla="*/ 0 w 21332"/>
                <a:gd name="connsiteY2" fmla="*/ 16924 h 32965"/>
                <a:gd name="connsiteX3" fmla="*/ 683 w 21332"/>
                <a:gd name="connsiteY3" fmla="*/ 17042 h 32965"/>
                <a:gd name="connsiteX4" fmla="*/ 825 w 21332"/>
                <a:gd name="connsiteY4" fmla="*/ 23641 h 32965"/>
                <a:gd name="connsiteX5" fmla="*/ 6929 w 21332"/>
                <a:gd name="connsiteY5" fmla="*/ 32738 h 32965"/>
                <a:gd name="connsiteX6" fmla="*/ 17111 w 21332"/>
                <a:gd name="connsiteY6" fmla="*/ 29179 h 32965"/>
                <a:gd name="connsiteX7" fmla="*/ 9121 w 21332"/>
                <a:gd name="connsiteY7" fmla="*/ 49 h 32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332" h="32965">
                  <a:moveTo>
                    <a:pt x="9121" y="49"/>
                  </a:moveTo>
                  <a:cubicBezTo>
                    <a:pt x="7283" y="-375"/>
                    <a:pt x="3464" y="2052"/>
                    <a:pt x="2663" y="4008"/>
                  </a:cubicBezTo>
                  <a:cubicBezTo>
                    <a:pt x="1013" y="7991"/>
                    <a:pt x="801" y="12587"/>
                    <a:pt x="0" y="16924"/>
                  </a:cubicBezTo>
                  <a:cubicBezTo>
                    <a:pt x="236" y="16971"/>
                    <a:pt x="448" y="16994"/>
                    <a:pt x="683" y="17042"/>
                  </a:cubicBezTo>
                  <a:cubicBezTo>
                    <a:pt x="683" y="19257"/>
                    <a:pt x="0" y="21802"/>
                    <a:pt x="825" y="23641"/>
                  </a:cubicBezTo>
                  <a:cubicBezTo>
                    <a:pt x="2333" y="27034"/>
                    <a:pt x="4148" y="31748"/>
                    <a:pt x="6929" y="32738"/>
                  </a:cubicBezTo>
                  <a:cubicBezTo>
                    <a:pt x="9639" y="33681"/>
                    <a:pt x="14589" y="31536"/>
                    <a:pt x="17111" y="29179"/>
                  </a:cubicBezTo>
                  <a:cubicBezTo>
                    <a:pt x="25595" y="21260"/>
                    <a:pt x="20457" y="2618"/>
                    <a:pt x="9121" y="49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6">
              <a:extLst>
                <a:ext uri="{FF2B5EF4-FFF2-40B4-BE49-F238E27FC236}">
                  <a16:creationId xmlns:a16="http://schemas.microsoft.com/office/drawing/2014/main" xmlns="" id="{78D3F94B-D296-4306-B815-3BC8322ECD1D}"/>
                </a:ext>
              </a:extLst>
            </p:cNvPr>
            <p:cNvSpPr/>
            <p:nvPr/>
          </p:nvSpPr>
          <p:spPr>
            <a:xfrm>
              <a:off x="1431953" y="3262303"/>
              <a:ext cx="26036" cy="32364"/>
            </a:xfrm>
            <a:custGeom>
              <a:avLst/>
              <a:gdLst>
                <a:gd name="connsiteX0" fmla="*/ 5907 w 26036"/>
                <a:gd name="connsiteY0" fmla="*/ 32 h 32364"/>
                <a:gd name="connsiteX1" fmla="*/ 745 w 26036"/>
                <a:gd name="connsiteY1" fmla="*/ 2483 h 32364"/>
                <a:gd name="connsiteX2" fmla="*/ 16630 w 26036"/>
                <a:gd name="connsiteY2" fmla="*/ 32085 h 32364"/>
                <a:gd name="connsiteX3" fmla="*/ 26034 w 26036"/>
                <a:gd name="connsiteY3" fmla="*/ 24944 h 32364"/>
                <a:gd name="connsiteX4" fmla="*/ 5907 w 26036"/>
                <a:gd name="connsiteY4" fmla="*/ 32 h 32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036" h="32364">
                  <a:moveTo>
                    <a:pt x="5907" y="32"/>
                  </a:moveTo>
                  <a:cubicBezTo>
                    <a:pt x="4281" y="-227"/>
                    <a:pt x="1335" y="1117"/>
                    <a:pt x="745" y="2483"/>
                  </a:cubicBezTo>
                  <a:cubicBezTo>
                    <a:pt x="-2884" y="11133"/>
                    <a:pt x="7439" y="29988"/>
                    <a:pt x="16630" y="32085"/>
                  </a:cubicBezTo>
                  <a:cubicBezTo>
                    <a:pt x="22122" y="33334"/>
                    <a:pt x="26152" y="30294"/>
                    <a:pt x="26034" y="24944"/>
                  </a:cubicBezTo>
                  <a:cubicBezTo>
                    <a:pt x="25893" y="17355"/>
                    <a:pt x="13095" y="1140"/>
                    <a:pt x="5907" y="32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87">
              <a:extLst>
                <a:ext uri="{FF2B5EF4-FFF2-40B4-BE49-F238E27FC236}">
                  <a16:creationId xmlns:a16="http://schemas.microsoft.com/office/drawing/2014/main" xmlns="" id="{8A12A316-03A1-46A3-B837-5E43C3EE6E94}"/>
                </a:ext>
              </a:extLst>
            </p:cNvPr>
            <p:cNvSpPr/>
            <p:nvPr/>
          </p:nvSpPr>
          <p:spPr>
            <a:xfrm>
              <a:off x="354326" y="3574809"/>
              <a:ext cx="18359" cy="48497"/>
            </a:xfrm>
            <a:custGeom>
              <a:avLst/>
              <a:gdLst>
                <a:gd name="connsiteX0" fmla="*/ 3118 w 18359"/>
                <a:gd name="connsiteY0" fmla="*/ 41 h 48497"/>
                <a:gd name="connsiteX1" fmla="*/ 408 w 18359"/>
                <a:gd name="connsiteY1" fmla="*/ 4566 h 48497"/>
                <a:gd name="connsiteX2" fmla="*/ 12498 w 18359"/>
                <a:gd name="connsiteY2" fmla="*/ 45174 h 48497"/>
                <a:gd name="connsiteX3" fmla="*/ 18013 w 18359"/>
                <a:gd name="connsiteY3" fmla="*/ 48497 h 48497"/>
                <a:gd name="connsiteX4" fmla="*/ 7785 w 18359"/>
                <a:gd name="connsiteY4" fmla="*/ 2563 h 48497"/>
                <a:gd name="connsiteX5" fmla="*/ 3118 w 18359"/>
                <a:gd name="connsiteY5" fmla="*/ 41 h 48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359" h="48497">
                  <a:moveTo>
                    <a:pt x="3118" y="41"/>
                  </a:moveTo>
                  <a:cubicBezTo>
                    <a:pt x="1892" y="348"/>
                    <a:pt x="643" y="2869"/>
                    <a:pt x="408" y="4566"/>
                  </a:cubicBezTo>
                  <a:cubicBezTo>
                    <a:pt x="-1643" y="19862"/>
                    <a:pt x="4296" y="32895"/>
                    <a:pt x="12498" y="45174"/>
                  </a:cubicBezTo>
                  <a:cubicBezTo>
                    <a:pt x="13300" y="46353"/>
                    <a:pt x="15161" y="46824"/>
                    <a:pt x="18013" y="48497"/>
                  </a:cubicBezTo>
                  <a:cubicBezTo>
                    <a:pt x="19569" y="30868"/>
                    <a:pt x="15845" y="16209"/>
                    <a:pt x="7785" y="2563"/>
                  </a:cubicBezTo>
                  <a:cubicBezTo>
                    <a:pt x="6960" y="1196"/>
                    <a:pt x="4414" y="-265"/>
                    <a:pt x="3118" y="41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88">
              <a:extLst>
                <a:ext uri="{FF2B5EF4-FFF2-40B4-BE49-F238E27FC236}">
                  <a16:creationId xmlns:a16="http://schemas.microsoft.com/office/drawing/2014/main" xmlns="" id="{16887390-B8F9-4534-BB16-F5972485F251}"/>
                </a:ext>
              </a:extLst>
            </p:cNvPr>
            <p:cNvSpPr/>
            <p:nvPr/>
          </p:nvSpPr>
          <p:spPr>
            <a:xfrm>
              <a:off x="393407" y="3572107"/>
              <a:ext cx="24734" cy="31189"/>
            </a:xfrm>
            <a:custGeom>
              <a:avLst/>
              <a:gdLst>
                <a:gd name="connsiteX0" fmla="*/ 8134 w 24734"/>
                <a:gd name="connsiteY0" fmla="*/ 1871 h 31189"/>
                <a:gd name="connsiteX1" fmla="*/ 3 w 24734"/>
                <a:gd name="connsiteY1" fmla="*/ 7598 h 31189"/>
                <a:gd name="connsiteX2" fmla="*/ 11033 w 24734"/>
                <a:gd name="connsiteY2" fmla="*/ 29823 h 31189"/>
                <a:gd name="connsiteX3" fmla="*/ 23972 w 24734"/>
                <a:gd name="connsiteY3" fmla="*/ 31190 h 31189"/>
                <a:gd name="connsiteX4" fmla="*/ 23925 w 24734"/>
                <a:gd name="connsiteY4" fmla="*/ 19901 h 31189"/>
                <a:gd name="connsiteX5" fmla="*/ 8134 w 24734"/>
                <a:gd name="connsiteY5" fmla="*/ 1871 h 31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734" h="31189">
                  <a:moveTo>
                    <a:pt x="8134" y="1871"/>
                  </a:moveTo>
                  <a:cubicBezTo>
                    <a:pt x="3538" y="-2112"/>
                    <a:pt x="-115" y="480"/>
                    <a:pt x="3" y="7598"/>
                  </a:cubicBezTo>
                  <a:cubicBezTo>
                    <a:pt x="1228" y="15564"/>
                    <a:pt x="3184" y="24567"/>
                    <a:pt x="11033" y="29823"/>
                  </a:cubicBezTo>
                  <a:cubicBezTo>
                    <a:pt x="14238" y="31968"/>
                    <a:pt x="19612" y="30836"/>
                    <a:pt x="23972" y="31190"/>
                  </a:cubicBezTo>
                  <a:cubicBezTo>
                    <a:pt x="24066" y="27348"/>
                    <a:pt x="25669" y="22517"/>
                    <a:pt x="23925" y="19901"/>
                  </a:cubicBezTo>
                  <a:cubicBezTo>
                    <a:pt x="19517" y="13278"/>
                    <a:pt x="14144" y="7080"/>
                    <a:pt x="8134" y="1871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89">
              <a:extLst>
                <a:ext uri="{FF2B5EF4-FFF2-40B4-BE49-F238E27FC236}">
                  <a16:creationId xmlns:a16="http://schemas.microsoft.com/office/drawing/2014/main" xmlns="" id="{56C6643B-9234-48C2-AA9E-69A2E8DA4933}"/>
                </a:ext>
              </a:extLst>
            </p:cNvPr>
            <p:cNvSpPr/>
            <p:nvPr/>
          </p:nvSpPr>
          <p:spPr>
            <a:xfrm>
              <a:off x="357392" y="3513644"/>
              <a:ext cx="21384" cy="27248"/>
            </a:xfrm>
            <a:custGeom>
              <a:avLst/>
              <a:gdLst>
                <a:gd name="connsiteX0" fmla="*/ 9574 w 21384"/>
                <a:gd name="connsiteY0" fmla="*/ 0 h 27248"/>
                <a:gd name="connsiteX1" fmla="*/ 995 w 21384"/>
                <a:gd name="connsiteY1" fmla="*/ 12043 h 27248"/>
                <a:gd name="connsiteX2" fmla="*/ 12897 w 21384"/>
                <a:gd name="connsiteY2" fmla="*/ 26656 h 27248"/>
                <a:gd name="connsiteX3" fmla="*/ 18978 w 21384"/>
                <a:gd name="connsiteY3" fmla="*/ 26632 h 27248"/>
                <a:gd name="connsiteX4" fmla="*/ 20840 w 21384"/>
                <a:gd name="connsiteY4" fmla="*/ 10747 h 27248"/>
                <a:gd name="connsiteX5" fmla="*/ 9574 w 21384"/>
                <a:gd name="connsiteY5" fmla="*/ 0 h 27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84" h="27248">
                  <a:moveTo>
                    <a:pt x="9574" y="0"/>
                  </a:moveTo>
                  <a:cubicBezTo>
                    <a:pt x="1938" y="1791"/>
                    <a:pt x="-1974" y="6717"/>
                    <a:pt x="995" y="12043"/>
                  </a:cubicBezTo>
                  <a:cubicBezTo>
                    <a:pt x="4012" y="17464"/>
                    <a:pt x="8514" y="22154"/>
                    <a:pt x="12897" y="26656"/>
                  </a:cubicBezTo>
                  <a:cubicBezTo>
                    <a:pt x="13934" y="27716"/>
                    <a:pt x="18884" y="27127"/>
                    <a:pt x="18978" y="26632"/>
                  </a:cubicBezTo>
                  <a:cubicBezTo>
                    <a:pt x="20109" y="21353"/>
                    <a:pt x="22442" y="15296"/>
                    <a:pt x="20840" y="10747"/>
                  </a:cubicBezTo>
                  <a:cubicBezTo>
                    <a:pt x="19308" y="6387"/>
                    <a:pt x="13510" y="3512"/>
                    <a:pt x="9574" y="0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0">
              <a:extLst>
                <a:ext uri="{FF2B5EF4-FFF2-40B4-BE49-F238E27FC236}">
                  <a16:creationId xmlns:a16="http://schemas.microsoft.com/office/drawing/2014/main" xmlns="" id="{7B771EAB-E4FA-4D50-8B36-740D6EE93F80}"/>
                </a:ext>
              </a:extLst>
            </p:cNvPr>
            <p:cNvSpPr/>
            <p:nvPr/>
          </p:nvSpPr>
          <p:spPr>
            <a:xfrm>
              <a:off x="424681" y="3070160"/>
              <a:ext cx="22181" cy="26364"/>
            </a:xfrm>
            <a:custGeom>
              <a:avLst/>
              <a:gdLst>
                <a:gd name="connsiteX0" fmla="*/ 946 w 22181"/>
                <a:gd name="connsiteY0" fmla="*/ 9428 h 26364"/>
                <a:gd name="connsiteX1" fmla="*/ 10703 w 22181"/>
                <a:gd name="connsiteY1" fmla="*/ 23050 h 26364"/>
                <a:gd name="connsiteX2" fmla="*/ 21780 w 22181"/>
                <a:gd name="connsiteY2" fmla="*/ 19468 h 26364"/>
                <a:gd name="connsiteX3" fmla="*/ 22181 w 22181"/>
                <a:gd name="connsiteY3" fmla="*/ 15555 h 26364"/>
                <a:gd name="connsiteX4" fmla="*/ 6673 w 22181"/>
                <a:gd name="connsiteY4" fmla="*/ 142 h 26364"/>
                <a:gd name="connsiteX5" fmla="*/ 946 w 22181"/>
                <a:gd name="connsiteY5" fmla="*/ 9428 h 26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181" h="26364">
                  <a:moveTo>
                    <a:pt x="946" y="9428"/>
                  </a:moveTo>
                  <a:cubicBezTo>
                    <a:pt x="3397" y="14377"/>
                    <a:pt x="6814" y="19114"/>
                    <a:pt x="10703" y="23050"/>
                  </a:cubicBezTo>
                  <a:cubicBezTo>
                    <a:pt x="16147" y="28565"/>
                    <a:pt x="19989" y="27080"/>
                    <a:pt x="21780" y="19468"/>
                  </a:cubicBezTo>
                  <a:cubicBezTo>
                    <a:pt x="22181" y="17818"/>
                    <a:pt x="22134" y="16050"/>
                    <a:pt x="22181" y="15555"/>
                  </a:cubicBezTo>
                  <a:cubicBezTo>
                    <a:pt x="22275" y="4950"/>
                    <a:pt x="15794" y="-1013"/>
                    <a:pt x="6673" y="142"/>
                  </a:cubicBezTo>
                  <a:cubicBezTo>
                    <a:pt x="1016" y="873"/>
                    <a:pt x="-1529" y="4431"/>
                    <a:pt x="946" y="9428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1">
              <a:extLst>
                <a:ext uri="{FF2B5EF4-FFF2-40B4-BE49-F238E27FC236}">
                  <a16:creationId xmlns:a16="http://schemas.microsoft.com/office/drawing/2014/main" xmlns="" id="{3A97007E-AA88-4F4E-B6DB-6FEA957DED84}"/>
                </a:ext>
              </a:extLst>
            </p:cNvPr>
            <p:cNvSpPr/>
            <p:nvPr/>
          </p:nvSpPr>
          <p:spPr>
            <a:xfrm>
              <a:off x="1205100" y="2369792"/>
              <a:ext cx="32759" cy="10679"/>
            </a:xfrm>
            <a:custGeom>
              <a:avLst/>
              <a:gdLst>
                <a:gd name="connsiteX0" fmla="*/ 32760 w 32759"/>
                <a:gd name="connsiteY0" fmla="*/ 6684 h 10679"/>
                <a:gd name="connsiteX1" fmla="*/ 0 w 32759"/>
                <a:gd name="connsiteY1" fmla="*/ 6401 h 10679"/>
                <a:gd name="connsiteX2" fmla="*/ 32760 w 32759"/>
                <a:gd name="connsiteY2" fmla="*/ 6684 h 10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759" h="10679">
                  <a:moveTo>
                    <a:pt x="32760" y="6684"/>
                  </a:moveTo>
                  <a:cubicBezTo>
                    <a:pt x="23804" y="-1989"/>
                    <a:pt x="6599" y="-2366"/>
                    <a:pt x="0" y="6401"/>
                  </a:cubicBezTo>
                  <a:cubicBezTo>
                    <a:pt x="8838" y="12057"/>
                    <a:pt x="25737" y="12057"/>
                    <a:pt x="32760" y="6684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2">
              <a:extLst>
                <a:ext uri="{FF2B5EF4-FFF2-40B4-BE49-F238E27FC236}">
                  <a16:creationId xmlns:a16="http://schemas.microsoft.com/office/drawing/2014/main" xmlns="" id="{CB5FC958-D2DE-4698-AD39-D41319A47F3A}"/>
                </a:ext>
              </a:extLst>
            </p:cNvPr>
            <p:cNvSpPr/>
            <p:nvPr/>
          </p:nvSpPr>
          <p:spPr>
            <a:xfrm>
              <a:off x="232642" y="3261935"/>
              <a:ext cx="10529" cy="32217"/>
            </a:xfrm>
            <a:custGeom>
              <a:avLst/>
              <a:gdLst>
                <a:gd name="connsiteX0" fmla="*/ 4793 w 10529"/>
                <a:gd name="connsiteY0" fmla="*/ 0 h 32217"/>
                <a:gd name="connsiteX1" fmla="*/ 1470 w 10529"/>
                <a:gd name="connsiteY1" fmla="*/ 4124 h 32217"/>
                <a:gd name="connsiteX2" fmla="*/ 3426 w 10529"/>
                <a:gd name="connsiteY2" fmla="*/ 32218 h 32217"/>
                <a:gd name="connsiteX3" fmla="*/ 8799 w 10529"/>
                <a:gd name="connsiteY3" fmla="*/ 3842 h 32217"/>
                <a:gd name="connsiteX4" fmla="*/ 4793 w 10529"/>
                <a:gd name="connsiteY4" fmla="*/ 0 h 32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29" h="32217">
                  <a:moveTo>
                    <a:pt x="4793" y="0"/>
                  </a:moveTo>
                  <a:cubicBezTo>
                    <a:pt x="3638" y="1367"/>
                    <a:pt x="1823" y="2569"/>
                    <a:pt x="1470" y="4124"/>
                  </a:cubicBezTo>
                  <a:cubicBezTo>
                    <a:pt x="-769" y="13575"/>
                    <a:pt x="-699" y="22979"/>
                    <a:pt x="3426" y="32218"/>
                  </a:cubicBezTo>
                  <a:cubicBezTo>
                    <a:pt x="10261" y="23545"/>
                    <a:pt x="12405" y="14117"/>
                    <a:pt x="8799" y="3842"/>
                  </a:cubicBezTo>
                  <a:cubicBezTo>
                    <a:pt x="8234" y="2286"/>
                    <a:pt x="6160" y="1273"/>
                    <a:pt x="4793" y="0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3">
              <a:extLst>
                <a:ext uri="{FF2B5EF4-FFF2-40B4-BE49-F238E27FC236}">
                  <a16:creationId xmlns:a16="http://schemas.microsoft.com/office/drawing/2014/main" xmlns="" id="{DBAB30D5-D937-47FE-8A80-57A97C2406DD}"/>
                </a:ext>
              </a:extLst>
            </p:cNvPr>
            <p:cNvSpPr/>
            <p:nvPr/>
          </p:nvSpPr>
          <p:spPr>
            <a:xfrm>
              <a:off x="340633" y="3166837"/>
              <a:ext cx="10070" cy="34056"/>
            </a:xfrm>
            <a:custGeom>
              <a:avLst/>
              <a:gdLst>
                <a:gd name="connsiteX0" fmla="*/ 3047 w 10070"/>
                <a:gd name="connsiteY0" fmla="*/ 0 h 34056"/>
                <a:gd name="connsiteX1" fmla="*/ 2128 w 10070"/>
                <a:gd name="connsiteY1" fmla="*/ 34056 h 34056"/>
                <a:gd name="connsiteX2" fmla="*/ 3047 w 10070"/>
                <a:gd name="connsiteY2" fmla="*/ 0 h 3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70" h="34056">
                  <a:moveTo>
                    <a:pt x="3047" y="0"/>
                  </a:moveTo>
                  <a:cubicBezTo>
                    <a:pt x="-1667" y="10983"/>
                    <a:pt x="-40" y="21754"/>
                    <a:pt x="2128" y="34056"/>
                  </a:cubicBezTo>
                  <a:cubicBezTo>
                    <a:pt x="12451" y="23780"/>
                    <a:pt x="12663" y="5020"/>
                    <a:pt x="3047" y="0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4">
              <a:extLst>
                <a:ext uri="{FF2B5EF4-FFF2-40B4-BE49-F238E27FC236}">
                  <a16:creationId xmlns:a16="http://schemas.microsoft.com/office/drawing/2014/main" xmlns="" id="{D50F4FDE-4DA9-4BC6-8E1E-2B7BC4D6AA25}"/>
                </a:ext>
              </a:extLst>
            </p:cNvPr>
            <p:cNvSpPr/>
            <p:nvPr/>
          </p:nvSpPr>
          <p:spPr>
            <a:xfrm>
              <a:off x="1406508" y="3639982"/>
              <a:ext cx="10152" cy="33383"/>
            </a:xfrm>
            <a:custGeom>
              <a:avLst/>
              <a:gdLst>
                <a:gd name="connsiteX0" fmla="*/ 4225 w 10152"/>
                <a:gd name="connsiteY0" fmla="*/ 11 h 33383"/>
                <a:gd name="connsiteX1" fmla="*/ 1161 w 10152"/>
                <a:gd name="connsiteY1" fmla="*/ 3381 h 33383"/>
                <a:gd name="connsiteX2" fmla="*/ 2433 w 10152"/>
                <a:gd name="connsiteY2" fmla="*/ 33384 h 33383"/>
                <a:gd name="connsiteX3" fmla="*/ 8420 w 10152"/>
                <a:gd name="connsiteY3" fmla="*/ 3405 h 33383"/>
                <a:gd name="connsiteX4" fmla="*/ 4225 w 10152"/>
                <a:gd name="connsiteY4" fmla="*/ 11 h 33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2" h="33383">
                  <a:moveTo>
                    <a:pt x="4225" y="11"/>
                  </a:moveTo>
                  <a:cubicBezTo>
                    <a:pt x="3565" y="-177"/>
                    <a:pt x="1396" y="2062"/>
                    <a:pt x="1161" y="3381"/>
                  </a:cubicBezTo>
                  <a:cubicBezTo>
                    <a:pt x="-442" y="13044"/>
                    <a:pt x="-701" y="22707"/>
                    <a:pt x="2433" y="33384"/>
                  </a:cubicBezTo>
                  <a:cubicBezTo>
                    <a:pt x="9527" y="25559"/>
                    <a:pt x="12238" y="10475"/>
                    <a:pt x="8420" y="3405"/>
                  </a:cubicBezTo>
                  <a:cubicBezTo>
                    <a:pt x="7618" y="1897"/>
                    <a:pt x="5851" y="483"/>
                    <a:pt x="4225" y="11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99" name="Graphic 19">
            <a:extLst>
              <a:ext uri="{FF2B5EF4-FFF2-40B4-BE49-F238E27FC236}">
                <a16:creationId xmlns:a16="http://schemas.microsoft.com/office/drawing/2014/main" xmlns="" id="{7E37F5B6-C989-4A9A-B60E-3C46767B1235}"/>
              </a:ext>
            </a:extLst>
          </p:cNvPr>
          <p:cNvGrpSpPr/>
          <p:nvPr/>
        </p:nvGrpSpPr>
        <p:grpSpPr>
          <a:xfrm>
            <a:off x="8357843" y="403681"/>
            <a:ext cx="1515217" cy="2222892"/>
            <a:chOff x="169229" y="2084489"/>
            <a:chExt cx="1306245" cy="1903654"/>
          </a:xfrm>
          <a:solidFill>
            <a:schemeClr val="accent2"/>
          </a:solidFill>
        </p:grpSpPr>
        <p:sp>
          <p:nvSpPr>
            <p:cNvPr id="100" name="Freeform: Shape 3">
              <a:extLst>
                <a:ext uri="{FF2B5EF4-FFF2-40B4-BE49-F238E27FC236}">
                  <a16:creationId xmlns:a16="http://schemas.microsoft.com/office/drawing/2014/main" xmlns="" id="{A81CA102-54D0-4530-B4DB-BFC054833333}"/>
                </a:ext>
              </a:extLst>
            </p:cNvPr>
            <p:cNvSpPr/>
            <p:nvPr/>
          </p:nvSpPr>
          <p:spPr>
            <a:xfrm>
              <a:off x="1162276" y="2834478"/>
              <a:ext cx="313198" cy="613622"/>
            </a:xfrm>
            <a:custGeom>
              <a:avLst/>
              <a:gdLst>
                <a:gd name="connsiteX0" fmla="*/ 297384 w 313198"/>
                <a:gd name="connsiteY0" fmla="*/ 307094 h 613622"/>
                <a:gd name="connsiteX1" fmla="*/ 294721 w 313198"/>
                <a:gd name="connsiteY1" fmla="*/ 265708 h 613622"/>
                <a:gd name="connsiteX2" fmla="*/ 293543 w 313198"/>
                <a:gd name="connsiteY2" fmla="*/ 264011 h 613622"/>
                <a:gd name="connsiteX3" fmla="*/ 263140 w 313198"/>
                <a:gd name="connsiteY3" fmla="*/ 252463 h 613622"/>
                <a:gd name="connsiteX4" fmla="*/ 249187 w 313198"/>
                <a:gd name="connsiteY4" fmla="*/ 230639 h 613622"/>
                <a:gd name="connsiteX5" fmla="*/ 230050 w 313198"/>
                <a:gd name="connsiteY5" fmla="*/ 209262 h 613622"/>
                <a:gd name="connsiteX6" fmla="*/ 216592 w 313198"/>
                <a:gd name="connsiteY6" fmla="*/ 198280 h 613622"/>
                <a:gd name="connsiteX7" fmla="*/ 183785 w 313198"/>
                <a:gd name="connsiteY7" fmla="*/ 148904 h 613622"/>
                <a:gd name="connsiteX8" fmla="*/ 158049 w 313198"/>
                <a:gd name="connsiteY8" fmla="*/ 114565 h 613622"/>
                <a:gd name="connsiteX9" fmla="*/ 146830 w 313198"/>
                <a:gd name="connsiteY9" fmla="*/ 108626 h 613622"/>
                <a:gd name="connsiteX10" fmla="*/ 134905 w 313198"/>
                <a:gd name="connsiteY10" fmla="*/ 98445 h 613622"/>
                <a:gd name="connsiteX11" fmla="*/ 105633 w 313198"/>
                <a:gd name="connsiteY11" fmla="*/ 53806 h 613622"/>
                <a:gd name="connsiteX12" fmla="*/ 97030 w 313198"/>
                <a:gd name="connsiteY12" fmla="*/ 52510 h 613622"/>
                <a:gd name="connsiteX13" fmla="*/ 95286 w 313198"/>
                <a:gd name="connsiteY13" fmla="*/ 61749 h 613622"/>
                <a:gd name="connsiteX14" fmla="*/ 109474 w 313198"/>
                <a:gd name="connsiteY14" fmla="*/ 81028 h 613622"/>
                <a:gd name="connsiteX15" fmla="*/ 121023 w 313198"/>
                <a:gd name="connsiteY15" fmla="*/ 108202 h 613622"/>
                <a:gd name="connsiteX16" fmla="*/ 108602 w 313198"/>
                <a:gd name="connsiteY16" fmla="*/ 100212 h 613622"/>
                <a:gd name="connsiteX17" fmla="*/ 62032 w 313198"/>
                <a:gd name="connsiteY17" fmla="*/ 54419 h 613622"/>
                <a:gd name="connsiteX18" fmla="*/ 12798 w 313198"/>
                <a:gd name="connsiteY18" fmla="*/ 6081 h 613622"/>
                <a:gd name="connsiteX19" fmla="*/ 2027 w 313198"/>
                <a:gd name="connsiteY19" fmla="*/ 0 h 613622"/>
                <a:gd name="connsiteX20" fmla="*/ 0 w 313198"/>
                <a:gd name="connsiteY20" fmla="*/ 2050 h 613622"/>
                <a:gd name="connsiteX21" fmla="*/ 6387 w 313198"/>
                <a:gd name="connsiteY21" fmla="*/ 15649 h 613622"/>
                <a:gd name="connsiteX22" fmla="*/ 59062 w 313198"/>
                <a:gd name="connsiteY22" fmla="*/ 84586 h 613622"/>
                <a:gd name="connsiteX23" fmla="*/ 149328 w 313198"/>
                <a:gd name="connsiteY23" fmla="*/ 212185 h 613622"/>
                <a:gd name="connsiteX24" fmla="*/ 225713 w 313198"/>
                <a:gd name="connsiteY24" fmla="*/ 406929 h 613622"/>
                <a:gd name="connsiteX25" fmla="*/ 246312 w 313198"/>
                <a:gd name="connsiteY25" fmla="*/ 517417 h 613622"/>
                <a:gd name="connsiteX26" fmla="*/ 265756 w 313198"/>
                <a:gd name="connsiteY26" fmla="*/ 601697 h 613622"/>
                <a:gd name="connsiteX27" fmla="*/ 271600 w 313198"/>
                <a:gd name="connsiteY27" fmla="*/ 613623 h 613622"/>
                <a:gd name="connsiteX28" fmla="*/ 273698 w 313198"/>
                <a:gd name="connsiteY28" fmla="*/ 613175 h 613622"/>
                <a:gd name="connsiteX29" fmla="*/ 275843 w 313198"/>
                <a:gd name="connsiteY29" fmla="*/ 604926 h 613622"/>
                <a:gd name="connsiteX30" fmla="*/ 273698 w 313198"/>
                <a:gd name="connsiteY30" fmla="*/ 552392 h 613622"/>
                <a:gd name="connsiteX31" fmla="*/ 240985 w 313198"/>
                <a:gd name="connsiteY31" fmla="*/ 395970 h 613622"/>
                <a:gd name="connsiteX32" fmla="*/ 221895 w 313198"/>
                <a:gd name="connsiteY32" fmla="*/ 302451 h 613622"/>
                <a:gd name="connsiteX33" fmla="*/ 222366 w 313198"/>
                <a:gd name="connsiteY33" fmla="*/ 291139 h 613622"/>
                <a:gd name="connsiteX34" fmla="*/ 225831 w 313198"/>
                <a:gd name="connsiteY34" fmla="*/ 290361 h 613622"/>
                <a:gd name="connsiteX35" fmla="*/ 234363 w 313198"/>
                <a:gd name="connsiteY35" fmla="*/ 305209 h 613622"/>
                <a:gd name="connsiteX36" fmla="*/ 250719 w 313198"/>
                <a:gd name="connsiteY36" fmla="*/ 349635 h 613622"/>
                <a:gd name="connsiteX37" fmla="*/ 272402 w 313198"/>
                <a:gd name="connsiteY37" fmla="*/ 389748 h 613622"/>
                <a:gd name="connsiteX38" fmla="*/ 295805 w 313198"/>
                <a:gd name="connsiteY38" fmla="*/ 394650 h 613622"/>
                <a:gd name="connsiteX39" fmla="*/ 292883 w 313198"/>
                <a:gd name="connsiteY39" fmla="*/ 390691 h 613622"/>
                <a:gd name="connsiteX40" fmla="*/ 274075 w 313198"/>
                <a:gd name="connsiteY40" fmla="*/ 366415 h 613622"/>
                <a:gd name="connsiteX41" fmla="*/ 252227 w 313198"/>
                <a:gd name="connsiteY41" fmla="*/ 309875 h 613622"/>
                <a:gd name="connsiteX42" fmla="*/ 236743 w 313198"/>
                <a:gd name="connsiteY42" fmla="*/ 276361 h 613622"/>
                <a:gd name="connsiteX43" fmla="*/ 228306 w 313198"/>
                <a:gd name="connsiteY43" fmla="*/ 270139 h 613622"/>
                <a:gd name="connsiteX44" fmla="*/ 214188 w 313198"/>
                <a:gd name="connsiteY44" fmla="*/ 263776 h 613622"/>
                <a:gd name="connsiteX45" fmla="*/ 195899 w 313198"/>
                <a:gd name="connsiteY45" fmla="*/ 241504 h 613622"/>
                <a:gd name="connsiteX46" fmla="*/ 145887 w 313198"/>
                <a:gd name="connsiteY46" fmla="*/ 164294 h 613622"/>
                <a:gd name="connsiteX47" fmla="*/ 126609 w 313198"/>
                <a:gd name="connsiteY47" fmla="*/ 130120 h 613622"/>
                <a:gd name="connsiteX48" fmla="*/ 124063 w 313198"/>
                <a:gd name="connsiteY48" fmla="*/ 120151 h 613622"/>
                <a:gd name="connsiteX49" fmla="*/ 126609 w 313198"/>
                <a:gd name="connsiteY49" fmla="*/ 118595 h 613622"/>
                <a:gd name="connsiteX50" fmla="*/ 145887 w 313198"/>
                <a:gd name="connsiteY50" fmla="*/ 138440 h 613622"/>
                <a:gd name="connsiteX51" fmla="*/ 238393 w 313198"/>
                <a:gd name="connsiteY51" fmla="*/ 257389 h 613622"/>
                <a:gd name="connsiteX52" fmla="*/ 291115 w 313198"/>
                <a:gd name="connsiteY52" fmla="*/ 340538 h 613622"/>
                <a:gd name="connsiteX53" fmla="*/ 301909 w 313198"/>
                <a:gd name="connsiteY53" fmla="*/ 353406 h 613622"/>
                <a:gd name="connsiteX54" fmla="*/ 313199 w 313198"/>
                <a:gd name="connsiteY54" fmla="*/ 354796 h 613622"/>
                <a:gd name="connsiteX55" fmla="*/ 313199 w 313198"/>
                <a:gd name="connsiteY55" fmla="*/ 344379 h 613622"/>
                <a:gd name="connsiteX56" fmla="*/ 297384 w 313198"/>
                <a:gd name="connsiteY56" fmla="*/ 307094 h 613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313198" h="613622">
                  <a:moveTo>
                    <a:pt x="297384" y="307094"/>
                  </a:moveTo>
                  <a:cubicBezTo>
                    <a:pt x="292364" y="293707"/>
                    <a:pt x="287509" y="280038"/>
                    <a:pt x="294721" y="265708"/>
                  </a:cubicBezTo>
                  <a:cubicBezTo>
                    <a:pt x="294815" y="265520"/>
                    <a:pt x="294203" y="264954"/>
                    <a:pt x="293543" y="264011"/>
                  </a:cubicBezTo>
                  <a:cubicBezTo>
                    <a:pt x="278907" y="272732"/>
                    <a:pt x="270799" y="262338"/>
                    <a:pt x="263140" y="252463"/>
                  </a:cubicBezTo>
                  <a:cubicBezTo>
                    <a:pt x="257860" y="245675"/>
                    <a:pt x="254396" y="237474"/>
                    <a:pt x="249187" y="230639"/>
                  </a:cubicBezTo>
                  <a:cubicBezTo>
                    <a:pt x="243413" y="223050"/>
                    <a:pt x="236790" y="216027"/>
                    <a:pt x="230050" y="209262"/>
                  </a:cubicBezTo>
                  <a:cubicBezTo>
                    <a:pt x="225972" y="205162"/>
                    <a:pt x="219798" y="202828"/>
                    <a:pt x="216592" y="198280"/>
                  </a:cubicBezTo>
                  <a:cubicBezTo>
                    <a:pt x="205209" y="182135"/>
                    <a:pt x="194980" y="165190"/>
                    <a:pt x="183785" y="148904"/>
                  </a:cubicBezTo>
                  <a:cubicBezTo>
                    <a:pt x="175701" y="137120"/>
                    <a:pt x="167075" y="125642"/>
                    <a:pt x="158049" y="114565"/>
                  </a:cubicBezTo>
                  <a:cubicBezTo>
                    <a:pt x="155527" y="111478"/>
                    <a:pt x="150672" y="108697"/>
                    <a:pt x="146830" y="108626"/>
                  </a:cubicBezTo>
                  <a:cubicBezTo>
                    <a:pt x="138110" y="108461"/>
                    <a:pt x="135494" y="107259"/>
                    <a:pt x="134905" y="98445"/>
                  </a:cubicBezTo>
                  <a:cubicBezTo>
                    <a:pt x="133538" y="78011"/>
                    <a:pt x="121895" y="64318"/>
                    <a:pt x="105633" y="53806"/>
                  </a:cubicBezTo>
                  <a:cubicBezTo>
                    <a:pt x="103276" y="52274"/>
                    <a:pt x="98044" y="51284"/>
                    <a:pt x="97030" y="52510"/>
                  </a:cubicBezTo>
                  <a:cubicBezTo>
                    <a:pt x="95192" y="54678"/>
                    <a:pt x="94014" y="59581"/>
                    <a:pt x="95286" y="61749"/>
                  </a:cubicBezTo>
                  <a:cubicBezTo>
                    <a:pt x="99293" y="68607"/>
                    <a:pt x="104007" y="75277"/>
                    <a:pt x="109474" y="81028"/>
                  </a:cubicBezTo>
                  <a:cubicBezTo>
                    <a:pt x="116309" y="88192"/>
                    <a:pt x="121094" y="95711"/>
                    <a:pt x="121023" y="108202"/>
                  </a:cubicBezTo>
                  <a:cubicBezTo>
                    <a:pt x="115744" y="104879"/>
                    <a:pt x="111619" y="103135"/>
                    <a:pt x="108602" y="100212"/>
                  </a:cubicBezTo>
                  <a:cubicBezTo>
                    <a:pt x="92930" y="85105"/>
                    <a:pt x="77540" y="69715"/>
                    <a:pt x="62032" y="54419"/>
                  </a:cubicBezTo>
                  <a:cubicBezTo>
                    <a:pt x="45652" y="38275"/>
                    <a:pt x="29390" y="21989"/>
                    <a:pt x="12798" y="6081"/>
                  </a:cubicBezTo>
                  <a:cubicBezTo>
                    <a:pt x="9922" y="3323"/>
                    <a:pt x="5656" y="1980"/>
                    <a:pt x="2027" y="0"/>
                  </a:cubicBezTo>
                  <a:cubicBezTo>
                    <a:pt x="1343" y="683"/>
                    <a:pt x="660" y="1367"/>
                    <a:pt x="0" y="2050"/>
                  </a:cubicBezTo>
                  <a:cubicBezTo>
                    <a:pt x="2098" y="6623"/>
                    <a:pt x="3465" y="11713"/>
                    <a:pt x="6387" y="15649"/>
                  </a:cubicBezTo>
                  <a:cubicBezTo>
                    <a:pt x="23686" y="38840"/>
                    <a:pt x="40537" y="62409"/>
                    <a:pt x="59062" y="84586"/>
                  </a:cubicBezTo>
                  <a:cubicBezTo>
                    <a:pt x="92623" y="124747"/>
                    <a:pt x="125077" y="165755"/>
                    <a:pt x="149328" y="212185"/>
                  </a:cubicBezTo>
                  <a:cubicBezTo>
                    <a:pt x="181735" y="274240"/>
                    <a:pt x="204949" y="340137"/>
                    <a:pt x="225713" y="406929"/>
                  </a:cubicBezTo>
                  <a:cubicBezTo>
                    <a:pt x="236932" y="443012"/>
                    <a:pt x="237969" y="480863"/>
                    <a:pt x="246312" y="517417"/>
                  </a:cubicBezTo>
                  <a:cubicBezTo>
                    <a:pt x="252722" y="545534"/>
                    <a:pt x="259062" y="573651"/>
                    <a:pt x="265756" y="601697"/>
                  </a:cubicBezTo>
                  <a:cubicBezTo>
                    <a:pt x="266769" y="605892"/>
                    <a:pt x="269621" y="609663"/>
                    <a:pt x="271600" y="613623"/>
                  </a:cubicBezTo>
                  <a:cubicBezTo>
                    <a:pt x="272308" y="613481"/>
                    <a:pt x="272991" y="613316"/>
                    <a:pt x="273698" y="613175"/>
                  </a:cubicBezTo>
                  <a:cubicBezTo>
                    <a:pt x="274452" y="610417"/>
                    <a:pt x="275914" y="607660"/>
                    <a:pt x="275843" y="604926"/>
                  </a:cubicBezTo>
                  <a:cubicBezTo>
                    <a:pt x="275442" y="587391"/>
                    <a:pt x="276927" y="569432"/>
                    <a:pt x="273698" y="552392"/>
                  </a:cubicBezTo>
                  <a:cubicBezTo>
                    <a:pt x="263776" y="500071"/>
                    <a:pt x="251945" y="448103"/>
                    <a:pt x="240985" y="395970"/>
                  </a:cubicBezTo>
                  <a:cubicBezTo>
                    <a:pt x="234457" y="364836"/>
                    <a:pt x="228070" y="333656"/>
                    <a:pt x="221895" y="302451"/>
                  </a:cubicBezTo>
                  <a:cubicBezTo>
                    <a:pt x="221188" y="298845"/>
                    <a:pt x="222154" y="294909"/>
                    <a:pt x="222366" y="291139"/>
                  </a:cubicBezTo>
                  <a:cubicBezTo>
                    <a:pt x="223521" y="290879"/>
                    <a:pt x="224676" y="290620"/>
                    <a:pt x="225831" y="290361"/>
                  </a:cubicBezTo>
                  <a:cubicBezTo>
                    <a:pt x="228730" y="295286"/>
                    <a:pt x="232336" y="299953"/>
                    <a:pt x="234363" y="305209"/>
                  </a:cubicBezTo>
                  <a:cubicBezTo>
                    <a:pt x="240090" y="319915"/>
                    <a:pt x="244332" y="335235"/>
                    <a:pt x="250719" y="349635"/>
                  </a:cubicBezTo>
                  <a:cubicBezTo>
                    <a:pt x="256847" y="363517"/>
                    <a:pt x="264082" y="377092"/>
                    <a:pt x="272402" y="389748"/>
                  </a:cubicBezTo>
                  <a:cubicBezTo>
                    <a:pt x="277917" y="398138"/>
                    <a:pt x="285789" y="398728"/>
                    <a:pt x="295805" y="394650"/>
                  </a:cubicBezTo>
                  <a:cubicBezTo>
                    <a:pt x="294792" y="393236"/>
                    <a:pt x="294132" y="391468"/>
                    <a:pt x="292883" y="390691"/>
                  </a:cubicBezTo>
                  <a:cubicBezTo>
                    <a:pt x="283644" y="384869"/>
                    <a:pt x="278011" y="376055"/>
                    <a:pt x="274075" y="366415"/>
                  </a:cubicBezTo>
                  <a:cubicBezTo>
                    <a:pt x="266439" y="347726"/>
                    <a:pt x="259793" y="328612"/>
                    <a:pt x="252227" y="309875"/>
                  </a:cubicBezTo>
                  <a:cubicBezTo>
                    <a:pt x="247632" y="298468"/>
                    <a:pt x="242376" y="287297"/>
                    <a:pt x="236743" y="276361"/>
                  </a:cubicBezTo>
                  <a:cubicBezTo>
                    <a:pt x="235305" y="273557"/>
                    <a:pt x="231417" y="271742"/>
                    <a:pt x="228306" y="270139"/>
                  </a:cubicBezTo>
                  <a:cubicBezTo>
                    <a:pt x="223686" y="267782"/>
                    <a:pt x="217653" y="267170"/>
                    <a:pt x="214188" y="263776"/>
                  </a:cubicBezTo>
                  <a:cubicBezTo>
                    <a:pt x="207330" y="257106"/>
                    <a:pt x="201202" y="249493"/>
                    <a:pt x="195899" y="241504"/>
                  </a:cubicBezTo>
                  <a:cubicBezTo>
                    <a:pt x="178930" y="215979"/>
                    <a:pt x="162267" y="190219"/>
                    <a:pt x="145887" y="164294"/>
                  </a:cubicBezTo>
                  <a:cubicBezTo>
                    <a:pt x="138911" y="153241"/>
                    <a:pt x="132760" y="141669"/>
                    <a:pt x="126609" y="130120"/>
                  </a:cubicBezTo>
                  <a:cubicBezTo>
                    <a:pt x="125030" y="127174"/>
                    <a:pt x="124888" y="123498"/>
                    <a:pt x="124063" y="120151"/>
                  </a:cubicBezTo>
                  <a:cubicBezTo>
                    <a:pt x="124912" y="119632"/>
                    <a:pt x="125760" y="119114"/>
                    <a:pt x="126609" y="118595"/>
                  </a:cubicBezTo>
                  <a:cubicBezTo>
                    <a:pt x="133066" y="125171"/>
                    <a:pt x="140207" y="131228"/>
                    <a:pt x="145887" y="138440"/>
                  </a:cubicBezTo>
                  <a:cubicBezTo>
                    <a:pt x="176998" y="177893"/>
                    <a:pt x="208296" y="217181"/>
                    <a:pt x="238393" y="257389"/>
                  </a:cubicBezTo>
                  <a:cubicBezTo>
                    <a:pt x="258049" y="283667"/>
                    <a:pt x="277610" y="310205"/>
                    <a:pt x="291115" y="340538"/>
                  </a:cubicBezTo>
                  <a:cubicBezTo>
                    <a:pt x="293330" y="345510"/>
                    <a:pt x="297526" y="350130"/>
                    <a:pt x="301909" y="353406"/>
                  </a:cubicBezTo>
                  <a:cubicBezTo>
                    <a:pt x="304549" y="355362"/>
                    <a:pt x="309357" y="354443"/>
                    <a:pt x="313199" y="354796"/>
                  </a:cubicBezTo>
                  <a:cubicBezTo>
                    <a:pt x="313199" y="351332"/>
                    <a:pt x="313199" y="347867"/>
                    <a:pt x="313199" y="344379"/>
                  </a:cubicBezTo>
                  <a:cubicBezTo>
                    <a:pt x="307848" y="331959"/>
                    <a:pt x="302121" y="319727"/>
                    <a:pt x="297384" y="307094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4">
              <a:extLst>
                <a:ext uri="{FF2B5EF4-FFF2-40B4-BE49-F238E27FC236}">
                  <a16:creationId xmlns:a16="http://schemas.microsoft.com/office/drawing/2014/main" xmlns="" id="{AD267047-DD5C-4BDD-BFEE-9F23820B7C99}"/>
                </a:ext>
              </a:extLst>
            </p:cNvPr>
            <p:cNvSpPr/>
            <p:nvPr/>
          </p:nvSpPr>
          <p:spPr>
            <a:xfrm>
              <a:off x="720533" y="2084489"/>
              <a:ext cx="230932" cy="61420"/>
            </a:xfrm>
            <a:custGeom>
              <a:avLst/>
              <a:gdLst>
                <a:gd name="connsiteX0" fmla="*/ 21640 w 230932"/>
                <a:gd name="connsiteY0" fmla="*/ 61089 h 61420"/>
                <a:gd name="connsiteX1" fmla="*/ 91543 w 230932"/>
                <a:gd name="connsiteY1" fmla="*/ 53830 h 61420"/>
                <a:gd name="connsiteX2" fmla="*/ 190294 w 230932"/>
                <a:gd name="connsiteY2" fmla="*/ 51803 h 61420"/>
                <a:gd name="connsiteX3" fmla="*/ 219754 w 230932"/>
                <a:gd name="connsiteY3" fmla="*/ 48975 h 61420"/>
                <a:gd name="connsiteX4" fmla="*/ 228192 w 230932"/>
                <a:gd name="connsiteY4" fmla="*/ 32359 h 61420"/>
                <a:gd name="connsiteX5" fmla="*/ 206438 w 230932"/>
                <a:gd name="connsiteY5" fmla="*/ 0 h 61420"/>
                <a:gd name="connsiteX6" fmla="*/ 201984 w 230932"/>
                <a:gd name="connsiteY6" fmla="*/ 0 h 61420"/>
                <a:gd name="connsiteX7" fmla="*/ 204883 w 230932"/>
                <a:gd name="connsiteY7" fmla="*/ 11949 h 61420"/>
                <a:gd name="connsiteX8" fmla="*/ 198637 w 230932"/>
                <a:gd name="connsiteY8" fmla="*/ 27787 h 61420"/>
                <a:gd name="connsiteX9" fmla="*/ 174880 w 230932"/>
                <a:gd name="connsiteY9" fmla="*/ 32548 h 61420"/>
                <a:gd name="connsiteX10" fmla="*/ 46834 w 230932"/>
                <a:gd name="connsiteY10" fmla="*/ 20057 h 61420"/>
                <a:gd name="connsiteX11" fmla="*/ 14593 w 230932"/>
                <a:gd name="connsiteY11" fmla="*/ 15696 h 61420"/>
                <a:gd name="connsiteX12" fmla="*/ 27 w 230932"/>
                <a:gd name="connsiteY12" fmla="*/ 29036 h 61420"/>
                <a:gd name="connsiteX13" fmla="*/ 1512 w 230932"/>
                <a:gd name="connsiteY13" fmla="*/ 47466 h 61420"/>
                <a:gd name="connsiteX14" fmla="*/ 21640 w 230932"/>
                <a:gd name="connsiteY14" fmla="*/ 61089 h 61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30932" h="61420">
                  <a:moveTo>
                    <a:pt x="21640" y="61089"/>
                  </a:moveTo>
                  <a:cubicBezTo>
                    <a:pt x="44878" y="58190"/>
                    <a:pt x="68163" y="54938"/>
                    <a:pt x="91543" y="53830"/>
                  </a:cubicBezTo>
                  <a:cubicBezTo>
                    <a:pt x="124421" y="52251"/>
                    <a:pt x="157369" y="52628"/>
                    <a:pt x="190294" y="51803"/>
                  </a:cubicBezTo>
                  <a:cubicBezTo>
                    <a:pt x="200145" y="51544"/>
                    <a:pt x="210044" y="50554"/>
                    <a:pt x="219754" y="48975"/>
                  </a:cubicBezTo>
                  <a:cubicBezTo>
                    <a:pt x="230855" y="47160"/>
                    <a:pt x="233730" y="42022"/>
                    <a:pt x="228192" y="32359"/>
                  </a:cubicBezTo>
                  <a:cubicBezTo>
                    <a:pt x="221758" y="21117"/>
                    <a:pt x="213768" y="10747"/>
                    <a:pt x="206438" y="0"/>
                  </a:cubicBezTo>
                  <a:cubicBezTo>
                    <a:pt x="204953" y="0"/>
                    <a:pt x="203469" y="0"/>
                    <a:pt x="201984" y="0"/>
                  </a:cubicBezTo>
                  <a:cubicBezTo>
                    <a:pt x="202926" y="3983"/>
                    <a:pt x="203398" y="8178"/>
                    <a:pt x="204883" y="11949"/>
                  </a:cubicBezTo>
                  <a:cubicBezTo>
                    <a:pt x="208159" y="20222"/>
                    <a:pt x="207075" y="24935"/>
                    <a:pt x="198637" y="27787"/>
                  </a:cubicBezTo>
                  <a:cubicBezTo>
                    <a:pt x="191025" y="30356"/>
                    <a:pt x="182870" y="32171"/>
                    <a:pt x="174880" y="32548"/>
                  </a:cubicBezTo>
                  <a:cubicBezTo>
                    <a:pt x="131633" y="34622"/>
                    <a:pt x="89210" y="27622"/>
                    <a:pt x="46834" y="20057"/>
                  </a:cubicBezTo>
                  <a:cubicBezTo>
                    <a:pt x="36158" y="18148"/>
                    <a:pt x="25387" y="16356"/>
                    <a:pt x="14593" y="15696"/>
                  </a:cubicBezTo>
                  <a:cubicBezTo>
                    <a:pt x="4293" y="15060"/>
                    <a:pt x="287" y="19067"/>
                    <a:pt x="27" y="29036"/>
                  </a:cubicBezTo>
                  <a:cubicBezTo>
                    <a:pt x="-138" y="35164"/>
                    <a:pt x="452" y="41409"/>
                    <a:pt x="1512" y="47466"/>
                  </a:cubicBezTo>
                  <a:cubicBezTo>
                    <a:pt x="3539" y="59251"/>
                    <a:pt x="9643" y="62574"/>
                    <a:pt x="21640" y="61089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5">
              <a:extLst>
                <a:ext uri="{FF2B5EF4-FFF2-40B4-BE49-F238E27FC236}">
                  <a16:creationId xmlns:a16="http://schemas.microsoft.com/office/drawing/2014/main" xmlns="" id="{F05ECF9E-1642-415E-8471-EF623A0ACA17}"/>
                </a:ext>
              </a:extLst>
            </p:cNvPr>
            <p:cNvSpPr/>
            <p:nvPr/>
          </p:nvSpPr>
          <p:spPr>
            <a:xfrm>
              <a:off x="517440" y="2682180"/>
              <a:ext cx="900505" cy="1154323"/>
            </a:xfrm>
            <a:custGeom>
              <a:avLst/>
              <a:gdLst>
                <a:gd name="connsiteX0" fmla="*/ 894354 w 900505"/>
                <a:gd name="connsiteY0" fmla="*/ 849656 h 1154323"/>
                <a:gd name="connsiteX1" fmla="*/ 886671 w 900505"/>
                <a:gd name="connsiteY1" fmla="*/ 839027 h 1154323"/>
                <a:gd name="connsiteX2" fmla="*/ 880896 w 900505"/>
                <a:gd name="connsiteY2" fmla="*/ 790477 h 1154323"/>
                <a:gd name="connsiteX3" fmla="*/ 876253 w 900505"/>
                <a:gd name="connsiteY3" fmla="*/ 700752 h 1154323"/>
                <a:gd name="connsiteX4" fmla="*/ 858059 w 900505"/>
                <a:gd name="connsiteY4" fmla="*/ 573955 h 1154323"/>
                <a:gd name="connsiteX5" fmla="*/ 842433 w 900505"/>
                <a:gd name="connsiteY5" fmla="*/ 523213 h 1154323"/>
                <a:gd name="connsiteX6" fmla="*/ 835952 w 900505"/>
                <a:gd name="connsiteY6" fmla="*/ 517014 h 1154323"/>
                <a:gd name="connsiteX7" fmla="*/ 830390 w 900505"/>
                <a:gd name="connsiteY7" fmla="*/ 524862 h 1154323"/>
                <a:gd name="connsiteX8" fmla="*/ 828268 w 900505"/>
                <a:gd name="connsiteY8" fmla="*/ 551306 h 1154323"/>
                <a:gd name="connsiteX9" fmla="*/ 830272 w 900505"/>
                <a:gd name="connsiteY9" fmla="*/ 578433 h 1154323"/>
                <a:gd name="connsiteX10" fmla="*/ 828174 w 900505"/>
                <a:gd name="connsiteY10" fmla="*/ 578763 h 1154323"/>
                <a:gd name="connsiteX11" fmla="*/ 816791 w 900505"/>
                <a:gd name="connsiteY11" fmla="*/ 542279 h 1154323"/>
                <a:gd name="connsiteX12" fmla="*/ 770833 w 900505"/>
                <a:gd name="connsiteY12" fmla="*/ 409496 h 1154323"/>
                <a:gd name="connsiteX13" fmla="*/ 733100 w 900505"/>
                <a:gd name="connsiteY13" fmla="*/ 320149 h 1154323"/>
                <a:gd name="connsiteX14" fmla="*/ 727090 w 900505"/>
                <a:gd name="connsiteY14" fmla="*/ 301648 h 1154323"/>
                <a:gd name="connsiteX15" fmla="*/ 729188 w 900505"/>
                <a:gd name="connsiteY15" fmla="*/ 300634 h 1154323"/>
                <a:gd name="connsiteX16" fmla="*/ 737106 w 900505"/>
                <a:gd name="connsiteY16" fmla="*/ 312725 h 1154323"/>
                <a:gd name="connsiteX17" fmla="*/ 785633 w 900505"/>
                <a:gd name="connsiteY17" fmla="*/ 404452 h 1154323"/>
                <a:gd name="connsiteX18" fmla="*/ 828009 w 900505"/>
                <a:gd name="connsiteY18" fmla="*/ 477490 h 1154323"/>
                <a:gd name="connsiteX19" fmla="*/ 837107 w 900505"/>
                <a:gd name="connsiteY19" fmla="*/ 486800 h 1154323"/>
                <a:gd name="connsiteX20" fmla="*/ 831262 w 900505"/>
                <a:gd name="connsiteY20" fmla="*/ 455171 h 1154323"/>
                <a:gd name="connsiteX21" fmla="*/ 773449 w 900505"/>
                <a:gd name="connsiteY21" fmla="*/ 329458 h 1154323"/>
                <a:gd name="connsiteX22" fmla="*/ 725676 w 900505"/>
                <a:gd name="connsiteY22" fmla="*/ 251023 h 1154323"/>
                <a:gd name="connsiteX23" fmla="*/ 716531 w 900505"/>
                <a:gd name="connsiteY23" fmla="*/ 241525 h 1154323"/>
                <a:gd name="connsiteX24" fmla="*/ 714434 w 900505"/>
                <a:gd name="connsiteY24" fmla="*/ 242868 h 1154323"/>
                <a:gd name="connsiteX25" fmla="*/ 716696 w 900505"/>
                <a:gd name="connsiteY25" fmla="*/ 254181 h 1154323"/>
                <a:gd name="connsiteX26" fmla="*/ 718535 w 900505"/>
                <a:gd name="connsiteY26" fmla="*/ 271716 h 1154323"/>
                <a:gd name="connsiteX27" fmla="*/ 712336 w 900505"/>
                <a:gd name="connsiteY27" fmla="*/ 280554 h 1154323"/>
                <a:gd name="connsiteX28" fmla="*/ 703522 w 900505"/>
                <a:gd name="connsiteY28" fmla="*/ 298490 h 1154323"/>
                <a:gd name="connsiteX29" fmla="*/ 722942 w 900505"/>
                <a:gd name="connsiteY29" fmla="*/ 362147 h 1154323"/>
                <a:gd name="connsiteX30" fmla="*/ 756503 w 900505"/>
                <a:gd name="connsiteY30" fmla="*/ 490689 h 1154323"/>
                <a:gd name="connsiteX31" fmla="*/ 761547 w 900505"/>
                <a:gd name="connsiteY31" fmla="*/ 561653 h 1154323"/>
                <a:gd name="connsiteX32" fmla="*/ 755914 w 900505"/>
                <a:gd name="connsiteY32" fmla="*/ 578457 h 1154323"/>
                <a:gd name="connsiteX33" fmla="*/ 745803 w 900505"/>
                <a:gd name="connsiteY33" fmla="*/ 560026 h 1154323"/>
                <a:gd name="connsiteX34" fmla="*/ 738214 w 900505"/>
                <a:gd name="connsiteY34" fmla="*/ 495991 h 1154323"/>
                <a:gd name="connsiteX35" fmla="*/ 691997 w 900505"/>
                <a:gd name="connsiteY35" fmla="*/ 335067 h 1154323"/>
                <a:gd name="connsiteX36" fmla="*/ 680943 w 900505"/>
                <a:gd name="connsiteY36" fmla="*/ 306126 h 1154323"/>
                <a:gd name="connsiteX37" fmla="*/ 687048 w 900505"/>
                <a:gd name="connsiteY37" fmla="*/ 286258 h 1154323"/>
                <a:gd name="connsiteX38" fmla="*/ 696333 w 900505"/>
                <a:gd name="connsiteY38" fmla="*/ 271669 h 1154323"/>
                <a:gd name="connsiteX39" fmla="*/ 693411 w 900505"/>
                <a:gd name="connsiteY39" fmla="*/ 234667 h 1154323"/>
                <a:gd name="connsiteX40" fmla="*/ 660345 w 900505"/>
                <a:gd name="connsiteY40" fmla="*/ 187884 h 1154323"/>
                <a:gd name="connsiteX41" fmla="*/ 674745 w 900505"/>
                <a:gd name="connsiteY41" fmla="*/ 235279 h 1154323"/>
                <a:gd name="connsiteX42" fmla="*/ 683017 w 900505"/>
                <a:gd name="connsiteY42" fmla="*/ 269689 h 1154323"/>
                <a:gd name="connsiteX43" fmla="*/ 672671 w 900505"/>
                <a:gd name="connsiteY43" fmla="*/ 279588 h 1154323"/>
                <a:gd name="connsiteX44" fmla="*/ 665247 w 900505"/>
                <a:gd name="connsiteY44" fmla="*/ 279281 h 1154323"/>
                <a:gd name="connsiteX45" fmla="*/ 654971 w 900505"/>
                <a:gd name="connsiteY45" fmla="*/ 290146 h 1154323"/>
                <a:gd name="connsiteX46" fmla="*/ 662796 w 900505"/>
                <a:gd name="connsiteY46" fmla="*/ 319277 h 1154323"/>
                <a:gd name="connsiteX47" fmla="*/ 689357 w 900505"/>
                <a:gd name="connsiteY47" fmla="*/ 390665 h 1154323"/>
                <a:gd name="connsiteX48" fmla="*/ 690182 w 900505"/>
                <a:gd name="connsiteY48" fmla="*/ 401294 h 1154323"/>
                <a:gd name="connsiteX49" fmla="*/ 691101 w 900505"/>
                <a:gd name="connsiteY49" fmla="*/ 413173 h 1154323"/>
                <a:gd name="connsiteX50" fmla="*/ 696852 w 900505"/>
                <a:gd name="connsiteY50" fmla="*/ 421822 h 1154323"/>
                <a:gd name="connsiteX51" fmla="*/ 706751 w 900505"/>
                <a:gd name="connsiteY51" fmla="*/ 471480 h 1154323"/>
                <a:gd name="connsiteX52" fmla="*/ 696758 w 900505"/>
                <a:gd name="connsiteY52" fmla="*/ 483477 h 1154323"/>
                <a:gd name="connsiteX53" fmla="*/ 685963 w 900505"/>
                <a:gd name="connsiteY53" fmla="*/ 471457 h 1154323"/>
                <a:gd name="connsiteX54" fmla="*/ 683630 w 900505"/>
                <a:gd name="connsiteY54" fmla="*/ 458353 h 1154323"/>
                <a:gd name="connsiteX55" fmla="*/ 641985 w 900505"/>
                <a:gd name="connsiteY55" fmla="*/ 314092 h 1154323"/>
                <a:gd name="connsiteX56" fmla="*/ 551389 w 900505"/>
                <a:gd name="connsiteY56" fmla="*/ 157811 h 1154323"/>
                <a:gd name="connsiteX57" fmla="*/ 515966 w 900505"/>
                <a:gd name="connsiteY57" fmla="*/ 115859 h 1154323"/>
                <a:gd name="connsiteX58" fmla="*/ 518629 w 900505"/>
                <a:gd name="connsiteY58" fmla="*/ 81897 h 1154323"/>
                <a:gd name="connsiteX59" fmla="*/ 528952 w 900505"/>
                <a:gd name="connsiteY59" fmla="*/ 72305 h 1154323"/>
                <a:gd name="connsiteX60" fmla="*/ 547712 w 900505"/>
                <a:gd name="connsiteY60" fmla="*/ 76854 h 1154323"/>
                <a:gd name="connsiteX61" fmla="*/ 562678 w 900505"/>
                <a:gd name="connsiteY61" fmla="*/ 90971 h 1154323"/>
                <a:gd name="connsiteX62" fmla="*/ 574250 w 900505"/>
                <a:gd name="connsiteY62" fmla="*/ 87672 h 1154323"/>
                <a:gd name="connsiteX63" fmla="*/ 575428 w 900505"/>
                <a:gd name="connsiteY63" fmla="*/ 74874 h 1154323"/>
                <a:gd name="connsiteX64" fmla="*/ 566779 w 900505"/>
                <a:gd name="connsiteY64" fmla="*/ 64999 h 1154323"/>
                <a:gd name="connsiteX65" fmla="*/ 509814 w 900505"/>
                <a:gd name="connsiteY65" fmla="*/ 34054 h 1154323"/>
                <a:gd name="connsiteX66" fmla="*/ 494542 w 900505"/>
                <a:gd name="connsiteY66" fmla="*/ 32475 h 1154323"/>
                <a:gd name="connsiteX67" fmla="*/ 477502 w 900505"/>
                <a:gd name="connsiteY67" fmla="*/ 31249 h 1154323"/>
                <a:gd name="connsiteX68" fmla="*/ 455607 w 900505"/>
                <a:gd name="connsiteY68" fmla="*/ 20549 h 1154323"/>
                <a:gd name="connsiteX69" fmla="*/ 420656 w 900505"/>
                <a:gd name="connsiteY69" fmla="*/ 1270 h 1154323"/>
                <a:gd name="connsiteX70" fmla="*/ 406868 w 900505"/>
                <a:gd name="connsiteY70" fmla="*/ 5088 h 1154323"/>
                <a:gd name="connsiteX71" fmla="*/ 401895 w 900505"/>
                <a:gd name="connsiteY71" fmla="*/ 12442 h 1154323"/>
                <a:gd name="connsiteX72" fmla="*/ 375805 w 900505"/>
                <a:gd name="connsiteY72" fmla="*/ 29529 h 1154323"/>
                <a:gd name="connsiteX73" fmla="*/ 310639 w 900505"/>
                <a:gd name="connsiteY73" fmla="*/ 28657 h 1154323"/>
                <a:gd name="connsiteX74" fmla="*/ 257328 w 900505"/>
                <a:gd name="connsiteY74" fmla="*/ 25711 h 1154323"/>
                <a:gd name="connsiteX75" fmla="*/ 187683 w 900505"/>
                <a:gd name="connsiteY75" fmla="*/ 47841 h 1154323"/>
                <a:gd name="connsiteX76" fmla="*/ 93905 w 900505"/>
                <a:gd name="connsiteY76" fmla="*/ 117792 h 1154323"/>
                <a:gd name="connsiteX77" fmla="*/ 79529 w 900505"/>
                <a:gd name="connsiteY77" fmla="*/ 137377 h 1154323"/>
                <a:gd name="connsiteX78" fmla="*/ 80330 w 900505"/>
                <a:gd name="connsiteY78" fmla="*/ 145319 h 1154323"/>
                <a:gd name="connsiteX79" fmla="*/ 87518 w 900505"/>
                <a:gd name="connsiteY79" fmla="*/ 145720 h 1154323"/>
                <a:gd name="connsiteX80" fmla="*/ 107858 w 900505"/>
                <a:gd name="connsiteY80" fmla="*/ 133724 h 1154323"/>
                <a:gd name="connsiteX81" fmla="*/ 171610 w 900505"/>
                <a:gd name="connsiteY81" fmla="*/ 81450 h 1154323"/>
                <a:gd name="connsiteX82" fmla="*/ 219713 w 900505"/>
                <a:gd name="connsiteY82" fmla="*/ 56161 h 1154323"/>
                <a:gd name="connsiteX83" fmla="*/ 306868 w 900505"/>
                <a:gd name="connsiteY83" fmla="*/ 53898 h 1154323"/>
                <a:gd name="connsiteX84" fmla="*/ 426312 w 900505"/>
                <a:gd name="connsiteY84" fmla="*/ 101577 h 1154323"/>
                <a:gd name="connsiteX85" fmla="*/ 428999 w 900505"/>
                <a:gd name="connsiteY85" fmla="*/ 108035 h 1154323"/>
                <a:gd name="connsiteX86" fmla="*/ 423036 w 900505"/>
                <a:gd name="connsiteY86" fmla="*/ 113149 h 1154323"/>
                <a:gd name="connsiteX87" fmla="*/ 412124 w 900505"/>
                <a:gd name="connsiteY87" fmla="*/ 111805 h 1154323"/>
                <a:gd name="connsiteX88" fmla="*/ 345614 w 900505"/>
                <a:gd name="connsiteY88" fmla="*/ 87035 h 1154323"/>
                <a:gd name="connsiteX89" fmla="*/ 276418 w 900505"/>
                <a:gd name="connsiteY89" fmla="*/ 74520 h 1154323"/>
                <a:gd name="connsiteX90" fmla="*/ 118110 w 900505"/>
                <a:gd name="connsiteY90" fmla="*/ 162218 h 1154323"/>
                <a:gd name="connsiteX91" fmla="*/ 44388 w 900505"/>
                <a:gd name="connsiteY91" fmla="*/ 371245 h 1154323"/>
                <a:gd name="connsiteX92" fmla="*/ 48301 w 900505"/>
                <a:gd name="connsiteY92" fmla="*/ 442397 h 1154323"/>
                <a:gd name="connsiteX93" fmla="*/ 80660 w 900505"/>
                <a:gd name="connsiteY93" fmla="*/ 566107 h 1154323"/>
                <a:gd name="connsiteX94" fmla="*/ 92609 w 900505"/>
                <a:gd name="connsiteY94" fmla="*/ 633583 h 1154323"/>
                <a:gd name="connsiteX95" fmla="*/ 111487 w 900505"/>
                <a:gd name="connsiteY95" fmla="*/ 632687 h 1154323"/>
                <a:gd name="connsiteX96" fmla="*/ 165246 w 900505"/>
                <a:gd name="connsiteY96" fmla="*/ 683547 h 1154323"/>
                <a:gd name="connsiteX97" fmla="*/ 184620 w 900505"/>
                <a:gd name="connsiteY97" fmla="*/ 713974 h 1154323"/>
                <a:gd name="connsiteX98" fmla="*/ 197205 w 900505"/>
                <a:gd name="connsiteY98" fmla="*/ 723873 h 1154323"/>
                <a:gd name="connsiteX99" fmla="*/ 240806 w 900505"/>
                <a:gd name="connsiteY99" fmla="*/ 722270 h 1154323"/>
                <a:gd name="connsiteX100" fmla="*/ 309767 w 900505"/>
                <a:gd name="connsiteY100" fmla="*/ 706102 h 1154323"/>
                <a:gd name="connsiteX101" fmla="*/ 328409 w 900505"/>
                <a:gd name="connsiteY101" fmla="*/ 690123 h 1154323"/>
                <a:gd name="connsiteX102" fmla="*/ 364846 w 900505"/>
                <a:gd name="connsiteY102" fmla="*/ 618947 h 1154323"/>
                <a:gd name="connsiteX103" fmla="*/ 371257 w 900505"/>
                <a:gd name="connsiteY103" fmla="*/ 607988 h 1154323"/>
                <a:gd name="connsiteX104" fmla="*/ 373637 w 900505"/>
                <a:gd name="connsiteY104" fmla="*/ 608553 h 1154323"/>
                <a:gd name="connsiteX105" fmla="*/ 377479 w 900505"/>
                <a:gd name="connsiteY105" fmla="*/ 655124 h 1154323"/>
                <a:gd name="connsiteX106" fmla="*/ 380047 w 900505"/>
                <a:gd name="connsiteY106" fmla="*/ 655195 h 1154323"/>
                <a:gd name="connsiteX107" fmla="*/ 383276 w 900505"/>
                <a:gd name="connsiteY107" fmla="*/ 648784 h 1154323"/>
                <a:gd name="connsiteX108" fmla="*/ 392633 w 900505"/>
                <a:gd name="connsiteY108" fmla="*/ 601247 h 1154323"/>
                <a:gd name="connsiteX109" fmla="*/ 386812 w 900505"/>
                <a:gd name="connsiteY109" fmla="*/ 566366 h 1154323"/>
                <a:gd name="connsiteX110" fmla="*/ 373213 w 900505"/>
                <a:gd name="connsiteY110" fmla="*/ 561723 h 1154323"/>
                <a:gd name="connsiteX111" fmla="*/ 357988 w 900505"/>
                <a:gd name="connsiteY111" fmla="*/ 572235 h 1154323"/>
                <a:gd name="connsiteX112" fmla="*/ 335504 w 900505"/>
                <a:gd name="connsiteY112" fmla="*/ 570396 h 1154323"/>
                <a:gd name="connsiteX113" fmla="*/ 326218 w 900505"/>
                <a:gd name="connsiteY113" fmla="*/ 560828 h 1154323"/>
                <a:gd name="connsiteX114" fmla="*/ 323342 w 900505"/>
                <a:gd name="connsiteY114" fmla="*/ 553710 h 1154323"/>
                <a:gd name="connsiteX115" fmla="*/ 330012 w 900505"/>
                <a:gd name="connsiteY115" fmla="*/ 551471 h 1154323"/>
                <a:gd name="connsiteX116" fmla="*/ 340429 w 900505"/>
                <a:gd name="connsiteY116" fmla="*/ 543741 h 1154323"/>
                <a:gd name="connsiteX117" fmla="*/ 343988 w 900505"/>
                <a:gd name="connsiteY117" fmla="*/ 524179 h 1154323"/>
                <a:gd name="connsiteX118" fmla="*/ 341231 w 900505"/>
                <a:gd name="connsiteY118" fmla="*/ 448525 h 1154323"/>
                <a:gd name="connsiteX119" fmla="*/ 320255 w 900505"/>
                <a:gd name="connsiteY119" fmla="*/ 346616 h 1154323"/>
                <a:gd name="connsiteX120" fmla="*/ 273660 w 900505"/>
                <a:gd name="connsiteY120" fmla="*/ 271598 h 1154323"/>
                <a:gd name="connsiteX121" fmla="*/ 242574 w 900505"/>
                <a:gd name="connsiteY121" fmla="*/ 265070 h 1154323"/>
                <a:gd name="connsiteX122" fmla="*/ 228409 w 900505"/>
                <a:gd name="connsiteY122" fmla="*/ 271480 h 1154323"/>
                <a:gd name="connsiteX123" fmla="*/ 185468 w 900505"/>
                <a:gd name="connsiteY123" fmla="*/ 291584 h 1154323"/>
                <a:gd name="connsiteX124" fmla="*/ 175593 w 900505"/>
                <a:gd name="connsiteY124" fmla="*/ 293729 h 1154323"/>
                <a:gd name="connsiteX125" fmla="*/ 174179 w 900505"/>
                <a:gd name="connsiteY125" fmla="*/ 291278 h 1154323"/>
                <a:gd name="connsiteX126" fmla="*/ 186434 w 900505"/>
                <a:gd name="connsiteY126" fmla="*/ 274120 h 1154323"/>
                <a:gd name="connsiteX127" fmla="*/ 195532 w 900505"/>
                <a:gd name="connsiteY127" fmla="*/ 247653 h 1154323"/>
                <a:gd name="connsiteX128" fmla="*/ 203144 w 900505"/>
                <a:gd name="connsiteY128" fmla="*/ 235279 h 1154323"/>
                <a:gd name="connsiteX129" fmla="*/ 238072 w 900505"/>
                <a:gd name="connsiteY129" fmla="*/ 229317 h 1154323"/>
                <a:gd name="connsiteX130" fmla="*/ 288721 w 900505"/>
                <a:gd name="connsiteY130" fmla="*/ 245131 h 1154323"/>
                <a:gd name="connsiteX131" fmla="*/ 332251 w 900505"/>
                <a:gd name="connsiteY131" fmla="*/ 311782 h 1154323"/>
                <a:gd name="connsiteX132" fmla="*/ 333264 w 900505"/>
                <a:gd name="connsiteY132" fmla="*/ 319701 h 1154323"/>
                <a:gd name="connsiteX133" fmla="*/ 333288 w 900505"/>
                <a:gd name="connsiteY133" fmla="*/ 343387 h 1154323"/>
                <a:gd name="connsiteX134" fmla="*/ 335339 w 900505"/>
                <a:gd name="connsiteY134" fmla="*/ 361110 h 1154323"/>
                <a:gd name="connsiteX135" fmla="*/ 337955 w 900505"/>
                <a:gd name="connsiteY135" fmla="*/ 361747 h 1154323"/>
                <a:gd name="connsiteX136" fmla="*/ 348607 w 900505"/>
                <a:gd name="connsiteY136" fmla="*/ 348219 h 1154323"/>
                <a:gd name="connsiteX137" fmla="*/ 361429 w 900505"/>
                <a:gd name="connsiteY137" fmla="*/ 347841 h 1154323"/>
                <a:gd name="connsiteX138" fmla="*/ 369324 w 900505"/>
                <a:gd name="connsiteY138" fmla="*/ 359413 h 1154323"/>
                <a:gd name="connsiteX139" fmla="*/ 391761 w 900505"/>
                <a:gd name="connsiteY139" fmla="*/ 401978 h 1154323"/>
                <a:gd name="connsiteX140" fmla="*/ 401589 w 900505"/>
                <a:gd name="connsiteY140" fmla="*/ 413856 h 1154323"/>
                <a:gd name="connsiteX141" fmla="*/ 410969 w 900505"/>
                <a:gd name="connsiteY141" fmla="*/ 414822 h 1154323"/>
                <a:gd name="connsiteX142" fmla="*/ 413774 w 900505"/>
                <a:gd name="connsiteY142" fmla="*/ 407516 h 1154323"/>
                <a:gd name="connsiteX143" fmla="*/ 410309 w 900505"/>
                <a:gd name="connsiteY143" fmla="*/ 394766 h 1154323"/>
                <a:gd name="connsiteX144" fmla="*/ 336918 w 900505"/>
                <a:gd name="connsiteY144" fmla="*/ 269100 h 1154323"/>
                <a:gd name="connsiteX145" fmla="*/ 275687 w 900505"/>
                <a:gd name="connsiteY145" fmla="*/ 219465 h 1154323"/>
                <a:gd name="connsiteX146" fmla="*/ 220608 w 900505"/>
                <a:gd name="connsiteY146" fmla="*/ 210839 h 1154323"/>
                <a:gd name="connsiteX147" fmla="*/ 205831 w 900505"/>
                <a:gd name="connsiteY147" fmla="*/ 209354 h 1154323"/>
                <a:gd name="connsiteX148" fmla="*/ 205312 w 900505"/>
                <a:gd name="connsiteY148" fmla="*/ 207092 h 1154323"/>
                <a:gd name="connsiteX149" fmla="*/ 211134 w 900505"/>
                <a:gd name="connsiteY149" fmla="*/ 202025 h 1154323"/>
                <a:gd name="connsiteX150" fmla="*/ 242008 w 900505"/>
                <a:gd name="connsiteY150" fmla="*/ 193304 h 1154323"/>
                <a:gd name="connsiteX151" fmla="*/ 307669 w 900505"/>
                <a:gd name="connsiteY151" fmla="*/ 198089 h 1154323"/>
                <a:gd name="connsiteX152" fmla="*/ 348442 w 900505"/>
                <a:gd name="connsiteY152" fmla="*/ 210721 h 1154323"/>
                <a:gd name="connsiteX153" fmla="*/ 358836 w 900505"/>
                <a:gd name="connsiteY153" fmla="*/ 226536 h 1154323"/>
                <a:gd name="connsiteX154" fmla="*/ 332251 w 900505"/>
                <a:gd name="connsiteY154" fmla="*/ 220974 h 1154323"/>
                <a:gd name="connsiteX155" fmla="*/ 330531 w 900505"/>
                <a:gd name="connsiteY155" fmla="*/ 223142 h 1154323"/>
                <a:gd name="connsiteX156" fmla="*/ 339604 w 900505"/>
                <a:gd name="connsiteY156" fmla="*/ 239569 h 1154323"/>
                <a:gd name="connsiteX157" fmla="*/ 390559 w 900505"/>
                <a:gd name="connsiteY157" fmla="*/ 317863 h 1154323"/>
                <a:gd name="connsiteX158" fmla="*/ 438591 w 900505"/>
                <a:gd name="connsiteY158" fmla="*/ 432758 h 1154323"/>
                <a:gd name="connsiteX159" fmla="*/ 450847 w 900505"/>
                <a:gd name="connsiteY159" fmla="*/ 543906 h 1154323"/>
                <a:gd name="connsiteX160" fmla="*/ 448325 w 900505"/>
                <a:gd name="connsiteY160" fmla="*/ 567427 h 1154323"/>
                <a:gd name="connsiteX161" fmla="*/ 445096 w 900505"/>
                <a:gd name="connsiteY161" fmla="*/ 572022 h 1154323"/>
                <a:gd name="connsiteX162" fmla="*/ 440194 w 900505"/>
                <a:gd name="connsiteY162" fmla="*/ 568252 h 1154323"/>
                <a:gd name="connsiteX163" fmla="*/ 434844 w 900505"/>
                <a:gd name="connsiteY163" fmla="*/ 553757 h 1154323"/>
                <a:gd name="connsiteX164" fmla="*/ 428598 w 900505"/>
                <a:gd name="connsiteY164" fmla="*/ 482180 h 1154323"/>
                <a:gd name="connsiteX165" fmla="*/ 424167 w 900505"/>
                <a:gd name="connsiteY165" fmla="*/ 443976 h 1154323"/>
                <a:gd name="connsiteX166" fmla="*/ 409296 w 900505"/>
                <a:gd name="connsiteY166" fmla="*/ 429482 h 1154323"/>
                <a:gd name="connsiteX167" fmla="*/ 391997 w 900505"/>
                <a:gd name="connsiteY167" fmla="*/ 420926 h 1154323"/>
                <a:gd name="connsiteX168" fmla="*/ 375452 w 900505"/>
                <a:gd name="connsiteY168" fmla="*/ 396698 h 1154323"/>
                <a:gd name="connsiteX169" fmla="*/ 361806 w 900505"/>
                <a:gd name="connsiteY169" fmla="*/ 368794 h 1154323"/>
                <a:gd name="connsiteX170" fmla="*/ 355819 w 900505"/>
                <a:gd name="connsiteY170" fmla="*/ 364009 h 1154323"/>
                <a:gd name="connsiteX171" fmla="*/ 352779 w 900505"/>
                <a:gd name="connsiteY171" fmla="*/ 370750 h 1154323"/>
                <a:gd name="connsiteX172" fmla="*/ 355395 w 900505"/>
                <a:gd name="connsiteY172" fmla="*/ 405372 h 1154323"/>
                <a:gd name="connsiteX173" fmla="*/ 366496 w 900505"/>
                <a:gd name="connsiteY173" fmla="*/ 504782 h 1154323"/>
                <a:gd name="connsiteX174" fmla="*/ 369890 w 900505"/>
                <a:gd name="connsiteY174" fmla="*/ 522152 h 1154323"/>
                <a:gd name="connsiteX175" fmla="*/ 376536 w 900505"/>
                <a:gd name="connsiteY175" fmla="*/ 529081 h 1154323"/>
                <a:gd name="connsiteX176" fmla="*/ 382664 w 900505"/>
                <a:gd name="connsiteY176" fmla="*/ 522482 h 1154323"/>
                <a:gd name="connsiteX177" fmla="*/ 386034 w 900505"/>
                <a:gd name="connsiteY177" fmla="*/ 494789 h 1154323"/>
                <a:gd name="connsiteX178" fmla="*/ 384290 w 900505"/>
                <a:gd name="connsiteY178" fmla="*/ 461464 h 1154323"/>
                <a:gd name="connsiteX179" fmla="*/ 386482 w 900505"/>
                <a:gd name="connsiteY179" fmla="*/ 452178 h 1154323"/>
                <a:gd name="connsiteX180" fmla="*/ 389121 w 900505"/>
                <a:gd name="connsiteY180" fmla="*/ 451824 h 1154323"/>
                <a:gd name="connsiteX181" fmla="*/ 394518 w 900505"/>
                <a:gd name="connsiteY181" fmla="*/ 460733 h 1154323"/>
                <a:gd name="connsiteX182" fmla="*/ 400434 w 900505"/>
                <a:gd name="connsiteY182" fmla="*/ 491207 h 1154323"/>
                <a:gd name="connsiteX183" fmla="*/ 405572 w 900505"/>
                <a:gd name="connsiteY183" fmla="*/ 602426 h 1154323"/>
                <a:gd name="connsiteX184" fmla="*/ 400340 w 900505"/>
                <a:gd name="connsiteY184" fmla="*/ 683783 h 1154323"/>
                <a:gd name="connsiteX185" fmla="*/ 392374 w 900505"/>
                <a:gd name="connsiteY185" fmla="*/ 714516 h 1154323"/>
                <a:gd name="connsiteX186" fmla="*/ 393128 w 900505"/>
                <a:gd name="connsiteY186" fmla="*/ 722105 h 1154323"/>
                <a:gd name="connsiteX187" fmla="*/ 400104 w 900505"/>
                <a:gd name="connsiteY187" fmla="*/ 720809 h 1154323"/>
                <a:gd name="connsiteX188" fmla="*/ 412242 w 900505"/>
                <a:gd name="connsiteY188" fmla="*/ 715129 h 1154323"/>
                <a:gd name="connsiteX189" fmla="*/ 407811 w 900505"/>
                <a:gd name="connsiteY189" fmla="*/ 731367 h 1154323"/>
                <a:gd name="connsiteX190" fmla="*/ 410945 w 900505"/>
                <a:gd name="connsiteY190" fmla="*/ 739004 h 1154323"/>
                <a:gd name="connsiteX191" fmla="*/ 418794 w 900505"/>
                <a:gd name="connsiteY191" fmla="*/ 736529 h 1154323"/>
                <a:gd name="connsiteX192" fmla="*/ 424097 w 900505"/>
                <a:gd name="connsiteY192" fmla="*/ 724485 h 1154323"/>
                <a:gd name="connsiteX193" fmla="*/ 427537 w 900505"/>
                <a:gd name="connsiteY193" fmla="*/ 683925 h 1154323"/>
                <a:gd name="connsiteX194" fmla="*/ 433571 w 900505"/>
                <a:gd name="connsiteY194" fmla="*/ 620550 h 1154323"/>
                <a:gd name="connsiteX195" fmla="*/ 454712 w 900505"/>
                <a:gd name="connsiteY195" fmla="*/ 596180 h 1154323"/>
                <a:gd name="connsiteX196" fmla="*/ 463809 w 900505"/>
                <a:gd name="connsiteY196" fmla="*/ 593069 h 1154323"/>
                <a:gd name="connsiteX197" fmla="*/ 477761 w 900505"/>
                <a:gd name="connsiteY197" fmla="*/ 574851 h 1154323"/>
                <a:gd name="connsiteX198" fmla="*/ 476960 w 900505"/>
                <a:gd name="connsiteY198" fmla="*/ 539333 h 1154323"/>
                <a:gd name="connsiteX199" fmla="*/ 468923 w 900505"/>
                <a:gd name="connsiteY199" fmla="*/ 476076 h 1154323"/>
                <a:gd name="connsiteX200" fmla="*/ 447759 w 900505"/>
                <a:gd name="connsiteY200" fmla="*/ 378574 h 1154323"/>
                <a:gd name="connsiteX201" fmla="*/ 416720 w 900505"/>
                <a:gd name="connsiteY201" fmla="*/ 312183 h 1154323"/>
                <a:gd name="connsiteX202" fmla="*/ 388815 w 900505"/>
                <a:gd name="connsiteY202" fmla="*/ 251966 h 1154323"/>
                <a:gd name="connsiteX203" fmla="*/ 390418 w 900505"/>
                <a:gd name="connsiteY203" fmla="*/ 250952 h 1154323"/>
                <a:gd name="connsiteX204" fmla="*/ 422494 w 900505"/>
                <a:gd name="connsiteY204" fmla="*/ 294129 h 1154323"/>
                <a:gd name="connsiteX205" fmla="*/ 462984 w 900505"/>
                <a:gd name="connsiteY205" fmla="*/ 382887 h 1154323"/>
                <a:gd name="connsiteX206" fmla="*/ 497488 w 900505"/>
                <a:gd name="connsiteY206" fmla="*/ 537542 h 1154323"/>
                <a:gd name="connsiteX207" fmla="*/ 501825 w 900505"/>
                <a:gd name="connsiteY207" fmla="*/ 553828 h 1154323"/>
                <a:gd name="connsiteX208" fmla="*/ 508942 w 900505"/>
                <a:gd name="connsiteY208" fmla="*/ 557952 h 1154323"/>
                <a:gd name="connsiteX209" fmla="*/ 529824 w 900505"/>
                <a:gd name="connsiteY209" fmla="*/ 569666 h 1154323"/>
                <a:gd name="connsiteX210" fmla="*/ 536187 w 900505"/>
                <a:gd name="connsiteY210" fmla="*/ 600752 h 1154323"/>
                <a:gd name="connsiteX211" fmla="*/ 526901 w 900505"/>
                <a:gd name="connsiteY211" fmla="*/ 738674 h 1154323"/>
                <a:gd name="connsiteX212" fmla="*/ 514881 w 900505"/>
                <a:gd name="connsiteY212" fmla="*/ 763020 h 1154323"/>
                <a:gd name="connsiteX213" fmla="*/ 506774 w 900505"/>
                <a:gd name="connsiteY213" fmla="*/ 766460 h 1154323"/>
                <a:gd name="connsiteX214" fmla="*/ 501542 w 900505"/>
                <a:gd name="connsiteY214" fmla="*/ 759531 h 1154323"/>
                <a:gd name="connsiteX215" fmla="*/ 502791 w 900505"/>
                <a:gd name="connsiteY215" fmla="*/ 742067 h 1154323"/>
                <a:gd name="connsiteX216" fmla="*/ 505266 w 900505"/>
                <a:gd name="connsiteY216" fmla="*/ 723873 h 1154323"/>
                <a:gd name="connsiteX217" fmla="*/ 498714 w 900505"/>
                <a:gd name="connsiteY217" fmla="*/ 714092 h 1154323"/>
                <a:gd name="connsiteX218" fmla="*/ 485845 w 900505"/>
                <a:gd name="connsiteY218" fmla="*/ 719206 h 1154323"/>
                <a:gd name="connsiteX219" fmla="*/ 482970 w 900505"/>
                <a:gd name="connsiteY219" fmla="*/ 726583 h 1154323"/>
                <a:gd name="connsiteX220" fmla="*/ 468546 w 900505"/>
                <a:gd name="connsiteY220" fmla="*/ 740300 h 1154323"/>
                <a:gd name="connsiteX221" fmla="*/ 452237 w 900505"/>
                <a:gd name="connsiteY221" fmla="*/ 747653 h 1154323"/>
                <a:gd name="connsiteX222" fmla="*/ 420161 w 900505"/>
                <a:gd name="connsiteY222" fmla="*/ 787271 h 1154323"/>
                <a:gd name="connsiteX223" fmla="*/ 398855 w 900505"/>
                <a:gd name="connsiteY223" fmla="*/ 812796 h 1154323"/>
                <a:gd name="connsiteX224" fmla="*/ 391737 w 900505"/>
                <a:gd name="connsiteY224" fmla="*/ 815270 h 1154323"/>
                <a:gd name="connsiteX225" fmla="*/ 390488 w 900505"/>
                <a:gd name="connsiteY225" fmla="*/ 807728 h 1154323"/>
                <a:gd name="connsiteX226" fmla="*/ 398973 w 900505"/>
                <a:gd name="connsiteY226" fmla="*/ 786470 h 1154323"/>
                <a:gd name="connsiteX227" fmla="*/ 394848 w 900505"/>
                <a:gd name="connsiteY227" fmla="*/ 742869 h 1154323"/>
                <a:gd name="connsiteX228" fmla="*/ 377266 w 900505"/>
                <a:gd name="connsiteY228" fmla="*/ 732805 h 1154323"/>
                <a:gd name="connsiteX229" fmla="*/ 363243 w 900505"/>
                <a:gd name="connsiteY229" fmla="*/ 747512 h 1154323"/>
                <a:gd name="connsiteX230" fmla="*/ 364681 w 900505"/>
                <a:gd name="connsiteY230" fmla="*/ 760639 h 1154323"/>
                <a:gd name="connsiteX231" fmla="*/ 375829 w 900505"/>
                <a:gd name="connsiteY231" fmla="*/ 759885 h 1154323"/>
                <a:gd name="connsiteX232" fmla="*/ 377856 w 900505"/>
                <a:gd name="connsiteY232" fmla="*/ 759037 h 1154323"/>
                <a:gd name="connsiteX233" fmla="*/ 385987 w 900505"/>
                <a:gd name="connsiteY233" fmla="*/ 759814 h 1154323"/>
                <a:gd name="connsiteX234" fmla="*/ 388155 w 900505"/>
                <a:gd name="connsiteY234" fmla="*/ 767710 h 1154323"/>
                <a:gd name="connsiteX235" fmla="*/ 374203 w 900505"/>
                <a:gd name="connsiteY235" fmla="*/ 787743 h 1154323"/>
                <a:gd name="connsiteX236" fmla="*/ 361994 w 900505"/>
                <a:gd name="connsiteY236" fmla="*/ 782416 h 1154323"/>
                <a:gd name="connsiteX237" fmla="*/ 347995 w 900505"/>
                <a:gd name="connsiteY237" fmla="*/ 776760 h 1154323"/>
                <a:gd name="connsiteX238" fmla="*/ 341537 w 900505"/>
                <a:gd name="connsiteY238" fmla="*/ 781733 h 1154323"/>
                <a:gd name="connsiteX239" fmla="*/ 254806 w 900505"/>
                <a:gd name="connsiteY239" fmla="*/ 801789 h 1154323"/>
                <a:gd name="connsiteX240" fmla="*/ 186788 w 900505"/>
                <a:gd name="connsiteY240" fmla="*/ 775322 h 1154323"/>
                <a:gd name="connsiteX241" fmla="*/ 174603 w 900505"/>
                <a:gd name="connsiteY241" fmla="*/ 769713 h 1154323"/>
                <a:gd name="connsiteX242" fmla="*/ 175074 w 900505"/>
                <a:gd name="connsiteY242" fmla="*/ 772353 h 1154323"/>
                <a:gd name="connsiteX243" fmla="*/ 178775 w 900505"/>
                <a:gd name="connsiteY243" fmla="*/ 776996 h 1154323"/>
                <a:gd name="connsiteX244" fmla="*/ 234820 w 900505"/>
                <a:gd name="connsiteY244" fmla="*/ 816072 h 1154323"/>
                <a:gd name="connsiteX245" fmla="*/ 303828 w 900505"/>
                <a:gd name="connsiteY245" fmla="*/ 837448 h 1154323"/>
                <a:gd name="connsiteX246" fmla="*/ 321009 w 900505"/>
                <a:gd name="connsiteY246" fmla="*/ 830448 h 1154323"/>
                <a:gd name="connsiteX247" fmla="*/ 331190 w 900505"/>
                <a:gd name="connsiteY247" fmla="*/ 823708 h 1154323"/>
                <a:gd name="connsiteX248" fmla="*/ 374792 w 900505"/>
                <a:gd name="connsiteY248" fmla="*/ 829199 h 1154323"/>
                <a:gd name="connsiteX249" fmla="*/ 384667 w 900505"/>
                <a:gd name="connsiteY249" fmla="*/ 839876 h 1154323"/>
                <a:gd name="connsiteX250" fmla="*/ 384808 w 900505"/>
                <a:gd name="connsiteY250" fmla="*/ 845862 h 1154323"/>
                <a:gd name="connsiteX251" fmla="*/ 379458 w 900505"/>
                <a:gd name="connsiteY251" fmla="*/ 846663 h 1154323"/>
                <a:gd name="connsiteX252" fmla="*/ 368829 w 900505"/>
                <a:gd name="connsiteY252" fmla="*/ 843458 h 1154323"/>
                <a:gd name="connsiteX253" fmla="*/ 326288 w 900505"/>
                <a:gd name="connsiteY253" fmla="*/ 849279 h 1154323"/>
                <a:gd name="connsiteX254" fmla="*/ 310733 w 900505"/>
                <a:gd name="connsiteY254" fmla="*/ 855808 h 1154323"/>
                <a:gd name="connsiteX255" fmla="*/ 228551 w 900505"/>
                <a:gd name="connsiteY255" fmla="*/ 846640 h 1154323"/>
                <a:gd name="connsiteX256" fmla="*/ 212548 w 900505"/>
                <a:gd name="connsiteY256" fmla="*/ 828280 h 1154323"/>
                <a:gd name="connsiteX257" fmla="*/ 205265 w 900505"/>
                <a:gd name="connsiteY257" fmla="*/ 824603 h 1154323"/>
                <a:gd name="connsiteX258" fmla="*/ 197936 w 900505"/>
                <a:gd name="connsiteY258" fmla="*/ 824792 h 1154323"/>
                <a:gd name="connsiteX259" fmla="*/ 186010 w 900505"/>
                <a:gd name="connsiteY259" fmla="*/ 817415 h 1154323"/>
                <a:gd name="connsiteX260" fmla="*/ 101871 w 900505"/>
                <a:gd name="connsiteY260" fmla="*/ 720290 h 1154323"/>
                <a:gd name="connsiteX261" fmla="*/ 51530 w 900505"/>
                <a:gd name="connsiteY261" fmla="*/ 657410 h 1154323"/>
                <a:gd name="connsiteX262" fmla="*/ 40924 w 900505"/>
                <a:gd name="connsiteY262" fmla="*/ 650269 h 1154323"/>
                <a:gd name="connsiteX263" fmla="*/ 39203 w 900505"/>
                <a:gd name="connsiteY263" fmla="*/ 651565 h 1154323"/>
                <a:gd name="connsiteX264" fmla="*/ 40523 w 900505"/>
                <a:gd name="connsiteY264" fmla="*/ 660710 h 1154323"/>
                <a:gd name="connsiteX265" fmla="*/ 50658 w 900505"/>
                <a:gd name="connsiteY265" fmla="*/ 682110 h 1154323"/>
                <a:gd name="connsiteX266" fmla="*/ 142244 w 900505"/>
                <a:gd name="connsiteY266" fmla="*/ 796534 h 1154323"/>
                <a:gd name="connsiteX267" fmla="*/ 214999 w 900505"/>
                <a:gd name="connsiteY267" fmla="*/ 855077 h 1154323"/>
                <a:gd name="connsiteX268" fmla="*/ 258294 w 900505"/>
                <a:gd name="connsiteY268" fmla="*/ 871033 h 1154323"/>
                <a:gd name="connsiteX269" fmla="*/ 329423 w 900505"/>
                <a:gd name="connsiteY269" fmla="*/ 872235 h 1154323"/>
                <a:gd name="connsiteX270" fmla="*/ 396852 w 900505"/>
                <a:gd name="connsiteY270" fmla="*/ 842987 h 1154323"/>
                <a:gd name="connsiteX271" fmla="*/ 436258 w 900505"/>
                <a:gd name="connsiteY271" fmla="*/ 795638 h 1154323"/>
                <a:gd name="connsiteX272" fmla="*/ 459284 w 900505"/>
                <a:gd name="connsiteY272" fmla="*/ 770467 h 1154323"/>
                <a:gd name="connsiteX273" fmla="*/ 466449 w 900505"/>
                <a:gd name="connsiteY273" fmla="*/ 768534 h 1154323"/>
                <a:gd name="connsiteX274" fmla="*/ 468947 w 900505"/>
                <a:gd name="connsiteY274" fmla="*/ 774733 h 1154323"/>
                <a:gd name="connsiteX275" fmla="*/ 464045 w 900505"/>
                <a:gd name="connsiteY275" fmla="*/ 796039 h 1154323"/>
                <a:gd name="connsiteX276" fmla="*/ 389239 w 900505"/>
                <a:gd name="connsiteY276" fmla="*/ 884160 h 1154323"/>
                <a:gd name="connsiteX277" fmla="*/ 353321 w 900505"/>
                <a:gd name="connsiteY277" fmla="*/ 896227 h 1154323"/>
                <a:gd name="connsiteX278" fmla="*/ 276300 w 900505"/>
                <a:gd name="connsiteY278" fmla="*/ 893211 h 1154323"/>
                <a:gd name="connsiteX279" fmla="*/ 173448 w 900505"/>
                <a:gd name="connsiteY279" fmla="*/ 858447 h 1154323"/>
                <a:gd name="connsiteX280" fmla="*/ 87990 w 900505"/>
                <a:gd name="connsiteY280" fmla="*/ 770891 h 1154323"/>
                <a:gd name="connsiteX281" fmla="*/ 40382 w 900505"/>
                <a:gd name="connsiteY281" fmla="*/ 694860 h 1154323"/>
                <a:gd name="connsiteX282" fmla="*/ 21787 w 900505"/>
                <a:gd name="connsiteY282" fmla="*/ 674120 h 1154323"/>
                <a:gd name="connsiteX283" fmla="*/ 17026 w 900505"/>
                <a:gd name="connsiteY283" fmla="*/ 660521 h 1154323"/>
                <a:gd name="connsiteX284" fmla="*/ 599 w 900505"/>
                <a:gd name="connsiteY284" fmla="*/ 608954 h 1154323"/>
                <a:gd name="connsiteX285" fmla="*/ 33 w 900505"/>
                <a:gd name="connsiteY285" fmla="*/ 614917 h 1154323"/>
                <a:gd name="connsiteX286" fmla="*/ 13703 w 900505"/>
                <a:gd name="connsiteY286" fmla="*/ 678433 h 1154323"/>
                <a:gd name="connsiteX287" fmla="*/ 197276 w 900505"/>
                <a:gd name="connsiteY287" fmla="*/ 893918 h 1154323"/>
                <a:gd name="connsiteX288" fmla="*/ 360439 w 900505"/>
                <a:gd name="connsiteY288" fmla="*/ 916991 h 1154323"/>
                <a:gd name="connsiteX289" fmla="*/ 444954 w 900505"/>
                <a:gd name="connsiteY289" fmla="*/ 861794 h 1154323"/>
                <a:gd name="connsiteX290" fmla="*/ 499044 w 900505"/>
                <a:gd name="connsiteY290" fmla="*/ 824556 h 1154323"/>
                <a:gd name="connsiteX291" fmla="*/ 522588 w 900505"/>
                <a:gd name="connsiteY291" fmla="*/ 794083 h 1154323"/>
                <a:gd name="connsiteX292" fmla="*/ 514339 w 900505"/>
                <a:gd name="connsiteY292" fmla="*/ 799008 h 1154323"/>
                <a:gd name="connsiteX293" fmla="*/ 494188 w 900505"/>
                <a:gd name="connsiteY293" fmla="*/ 814210 h 1154323"/>
                <a:gd name="connsiteX294" fmla="*/ 483559 w 900505"/>
                <a:gd name="connsiteY294" fmla="*/ 809661 h 1154323"/>
                <a:gd name="connsiteX295" fmla="*/ 483371 w 900505"/>
                <a:gd name="connsiteY295" fmla="*/ 796369 h 1154323"/>
                <a:gd name="connsiteX296" fmla="*/ 500411 w 900505"/>
                <a:gd name="connsiteY296" fmla="*/ 783005 h 1154323"/>
                <a:gd name="connsiteX297" fmla="*/ 514292 w 900505"/>
                <a:gd name="connsiteY297" fmla="*/ 785244 h 1154323"/>
                <a:gd name="connsiteX298" fmla="*/ 536706 w 900505"/>
                <a:gd name="connsiteY298" fmla="*/ 768864 h 1154323"/>
                <a:gd name="connsiteX299" fmla="*/ 557823 w 900505"/>
                <a:gd name="connsiteY299" fmla="*/ 721045 h 1154323"/>
                <a:gd name="connsiteX300" fmla="*/ 576135 w 900505"/>
                <a:gd name="connsiteY300" fmla="*/ 673743 h 1154323"/>
                <a:gd name="connsiteX301" fmla="*/ 555961 w 900505"/>
                <a:gd name="connsiteY301" fmla="*/ 594247 h 1154323"/>
                <a:gd name="connsiteX302" fmla="*/ 529447 w 900505"/>
                <a:gd name="connsiteY302" fmla="*/ 523825 h 1154323"/>
                <a:gd name="connsiteX303" fmla="*/ 527137 w 900505"/>
                <a:gd name="connsiteY303" fmla="*/ 495143 h 1154323"/>
                <a:gd name="connsiteX304" fmla="*/ 531309 w 900505"/>
                <a:gd name="connsiteY304" fmla="*/ 489180 h 1154323"/>
                <a:gd name="connsiteX305" fmla="*/ 538073 w 900505"/>
                <a:gd name="connsiteY305" fmla="*/ 492220 h 1154323"/>
                <a:gd name="connsiteX306" fmla="*/ 541985 w 900505"/>
                <a:gd name="connsiteY306" fmla="*/ 499267 h 1154323"/>
                <a:gd name="connsiteX307" fmla="*/ 553604 w 900505"/>
                <a:gd name="connsiteY307" fmla="*/ 541242 h 1154323"/>
                <a:gd name="connsiteX308" fmla="*/ 571705 w 900505"/>
                <a:gd name="connsiteY308" fmla="*/ 602756 h 1154323"/>
                <a:gd name="connsiteX309" fmla="*/ 579341 w 900505"/>
                <a:gd name="connsiteY309" fmla="*/ 612583 h 1154323"/>
                <a:gd name="connsiteX310" fmla="*/ 586458 w 900505"/>
                <a:gd name="connsiteY310" fmla="*/ 614328 h 1154323"/>
                <a:gd name="connsiteX311" fmla="*/ 588886 w 900505"/>
                <a:gd name="connsiteY311" fmla="*/ 607116 h 1154323"/>
                <a:gd name="connsiteX312" fmla="*/ 587047 w 900505"/>
                <a:gd name="connsiteY312" fmla="*/ 596204 h 1154323"/>
                <a:gd name="connsiteX313" fmla="*/ 568169 w 900505"/>
                <a:gd name="connsiteY313" fmla="*/ 508671 h 1154323"/>
                <a:gd name="connsiteX314" fmla="*/ 544695 w 900505"/>
                <a:gd name="connsiteY314" fmla="*/ 438885 h 1154323"/>
                <a:gd name="connsiteX315" fmla="*/ 531709 w 900505"/>
                <a:gd name="connsiteY315" fmla="*/ 430448 h 1154323"/>
                <a:gd name="connsiteX316" fmla="*/ 527184 w 900505"/>
                <a:gd name="connsiteY316" fmla="*/ 446003 h 1154323"/>
                <a:gd name="connsiteX317" fmla="*/ 528928 w 900505"/>
                <a:gd name="connsiteY317" fmla="*/ 452414 h 1154323"/>
                <a:gd name="connsiteX318" fmla="*/ 529894 w 900505"/>
                <a:gd name="connsiteY318" fmla="*/ 456703 h 1154323"/>
                <a:gd name="connsiteX319" fmla="*/ 526076 w 900505"/>
                <a:gd name="connsiteY319" fmla="*/ 468935 h 1154323"/>
                <a:gd name="connsiteX320" fmla="*/ 514716 w 900505"/>
                <a:gd name="connsiteY320" fmla="*/ 463514 h 1154323"/>
                <a:gd name="connsiteX321" fmla="*/ 506091 w 900505"/>
                <a:gd name="connsiteY321" fmla="*/ 447229 h 1154323"/>
                <a:gd name="connsiteX322" fmla="*/ 486647 w 900505"/>
                <a:gd name="connsiteY322" fmla="*/ 389769 h 1154323"/>
                <a:gd name="connsiteX323" fmla="*/ 426406 w 900505"/>
                <a:gd name="connsiteY323" fmla="*/ 267922 h 1154323"/>
                <a:gd name="connsiteX324" fmla="*/ 397276 w 900505"/>
                <a:gd name="connsiteY324" fmla="*/ 242515 h 1154323"/>
                <a:gd name="connsiteX325" fmla="*/ 387212 w 900505"/>
                <a:gd name="connsiteY325" fmla="*/ 208836 h 1154323"/>
                <a:gd name="connsiteX326" fmla="*/ 410262 w 900505"/>
                <a:gd name="connsiteY326" fmla="*/ 205866 h 1154323"/>
                <a:gd name="connsiteX327" fmla="*/ 417874 w 900505"/>
                <a:gd name="connsiteY327" fmla="*/ 214964 h 1154323"/>
                <a:gd name="connsiteX328" fmla="*/ 485539 w 900505"/>
                <a:gd name="connsiteY328" fmla="*/ 333158 h 1154323"/>
                <a:gd name="connsiteX329" fmla="*/ 495956 w 900505"/>
                <a:gd name="connsiteY329" fmla="*/ 364575 h 1154323"/>
                <a:gd name="connsiteX330" fmla="*/ 525746 w 900505"/>
                <a:gd name="connsiteY330" fmla="*/ 409496 h 1154323"/>
                <a:gd name="connsiteX331" fmla="*/ 533548 w 900505"/>
                <a:gd name="connsiteY331" fmla="*/ 412866 h 1154323"/>
                <a:gd name="connsiteX332" fmla="*/ 530436 w 900505"/>
                <a:gd name="connsiteY332" fmla="*/ 401153 h 1154323"/>
                <a:gd name="connsiteX333" fmla="*/ 463927 w 900505"/>
                <a:gd name="connsiteY333" fmla="*/ 254323 h 1154323"/>
                <a:gd name="connsiteX334" fmla="*/ 437177 w 900505"/>
                <a:gd name="connsiteY334" fmla="*/ 214398 h 1154323"/>
                <a:gd name="connsiteX335" fmla="*/ 341513 w 900505"/>
                <a:gd name="connsiteY335" fmla="*/ 128798 h 1154323"/>
                <a:gd name="connsiteX336" fmla="*/ 296192 w 900505"/>
                <a:gd name="connsiteY336" fmla="*/ 113149 h 1154323"/>
                <a:gd name="connsiteX337" fmla="*/ 257799 w 900505"/>
                <a:gd name="connsiteY337" fmla="*/ 116755 h 1154323"/>
                <a:gd name="connsiteX338" fmla="*/ 217709 w 900505"/>
                <a:gd name="connsiteY338" fmla="*/ 131886 h 1154323"/>
                <a:gd name="connsiteX339" fmla="*/ 137837 w 900505"/>
                <a:gd name="connsiteY339" fmla="*/ 202802 h 1154323"/>
                <a:gd name="connsiteX340" fmla="*/ 127042 w 900505"/>
                <a:gd name="connsiteY340" fmla="*/ 216920 h 1154323"/>
                <a:gd name="connsiteX341" fmla="*/ 125463 w 900505"/>
                <a:gd name="connsiteY341" fmla="*/ 225027 h 1154323"/>
                <a:gd name="connsiteX342" fmla="*/ 124568 w 900505"/>
                <a:gd name="connsiteY342" fmla="*/ 236340 h 1154323"/>
                <a:gd name="connsiteX343" fmla="*/ 114740 w 900505"/>
                <a:gd name="connsiteY343" fmla="*/ 252838 h 1154323"/>
                <a:gd name="connsiteX344" fmla="*/ 111699 w 900505"/>
                <a:gd name="connsiteY344" fmla="*/ 266272 h 1154323"/>
                <a:gd name="connsiteX345" fmla="*/ 124143 w 900505"/>
                <a:gd name="connsiteY345" fmla="*/ 260238 h 1154323"/>
                <a:gd name="connsiteX346" fmla="*/ 150846 w 900505"/>
                <a:gd name="connsiteY346" fmla="*/ 222906 h 1154323"/>
                <a:gd name="connsiteX347" fmla="*/ 187542 w 900505"/>
                <a:gd name="connsiteY347" fmla="*/ 180365 h 1154323"/>
                <a:gd name="connsiteX348" fmla="*/ 282098 w 900505"/>
                <a:gd name="connsiteY348" fmla="*/ 141171 h 1154323"/>
                <a:gd name="connsiteX349" fmla="*/ 322565 w 900505"/>
                <a:gd name="connsiteY349" fmla="*/ 140606 h 1154323"/>
                <a:gd name="connsiteX350" fmla="*/ 365742 w 900505"/>
                <a:gd name="connsiteY350" fmla="*/ 171410 h 1154323"/>
                <a:gd name="connsiteX351" fmla="*/ 378445 w 900505"/>
                <a:gd name="connsiteY351" fmla="*/ 190382 h 1154323"/>
                <a:gd name="connsiteX352" fmla="*/ 371964 w 900505"/>
                <a:gd name="connsiteY352" fmla="*/ 199361 h 1154323"/>
                <a:gd name="connsiteX353" fmla="*/ 357163 w 900505"/>
                <a:gd name="connsiteY353" fmla="*/ 195119 h 1154323"/>
                <a:gd name="connsiteX354" fmla="*/ 325346 w 900505"/>
                <a:gd name="connsiteY354" fmla="*/ 177679 h 1154323"/>
                <a:gd name="connsiteX355" fmla="*/ 258695 w 900505"/>
                <a:gd name="connsiteY355" fmla="*/ 167049 h 1154323"/>
                <a:gd name="connsiteX356" fmla="*/ 168711 w 900505"/>
                <a:gd name="connsiteY356" fmla="*/ 244589 h 1154323"/>
                <a:gd name="connsiteX357" fmla="*/ 167415 w 900505"/>
                <a:gd name="connsiteY357" fmla="*/ 257339 h 1154323"/>
                <a:gd name="connsiteX358" fmla="*/ 162913 w 900505"/>
                <a:gd name="connsiteY358" fmla="*/ 268393 h 1154323"/>
                <a:gd name="connsiteX359" fmla="*/ 148372 w 900505"/>
                <a:gd name="connsiteY359" fmla="*/ 287389 h 1154323"/>
                <a:gd name="connsiteX360" fmla="*/ 137954 w 900505"/>
                <a:gd name="connsiteY360" fmla="*/ 331956 h 1154323"/>
                <a:gd name="connsiteX361" fmla="*/ 139180 w 900505"/>
                <a:gd name="connsiteY361" fmla="*/ 356185 h 1154323"/>
                <a:gd name="connsiteX362" fmla="*/ 150469 w 900505"/>
                <a:gd name="connsiteY362" fmla="*/ 359131 h 1154323"/>
                <a:gd name="connsiteX363" fmla="*/ 158247 w 900505"/>
                <a:gd name="connsiteY363" fmla="*/ 342091 h 1154323"/>
                <a:gd name="connsiteX364" fmla="*/ 162583 w 900505"/>
                <a:gd name="connsiteY364" fmla="*/ 317415 h 1154323"/>
                <a:gd name="connsiteX365" fmla="*/ 173472 w 900505"/>
                <a:gd name="connsiteY365" fmla="*/ 308695 h 1154323"/>
                <a:gd name="connsiteX366" fmla="*/ 180754 w 900505"/>
                <a:gd name="connsiteY366" fmla="*/ 320903 h 1154323"/>
                <a:gd name="connsiteX367" fmla="*/ 170267 w 900505"/>
                <a:gd name="connsiteY367" fmla="*/ 355171 h 1154323"/>
                <a:gd name="connsiteX368" fmla="*/ 174957 w 900505"/>
                <a:gd name="connsiteY368" fmla="*/ 384184 h 1154323"/>
                <a:gd name="connsiteX369" fmla="*/ 179552 w 900505"/>
                <a:gd name="connsiteY369" fmla="*/ 402237 h 1154323"/>
                <a:gd name="connsiteX370" fmla="*/ 180142 w 900505"/>
                <a:gd name="connsiteY370" fmla="*/ 415152 h 1154323"/>
                <a:gd name="connsiteX371" fmla="*/ 191596 w 900505"/>
                <a:gd name="connsiteY371" fmla="*/ 407705 h 1154323"/>
                <a:gd name="connsiteX372" fmla="*/ 194023 w 900505"/>
                <a:gd name="connsiteY372" fmla="*/ 402331 h 1154323"/>
                <a:gd name="connsiteX373" fmla="*/ 204464 w 900505"/>
                <a:gd name="connsiteY373" fmla="*/ 363844 h 1154323"/>
                <a:gd name="connsiteX374" fmla="*/ 216319 w 900505"/>
                <a:gd name="connsiteY374" fmla="*/ 321963 h 1154323"/>
                <a:gd name="connsiteX375" fmla="*/ 231190 w 900505"/>
                <a:gd name="connsiteY375" fmla="*/ 307045 h 1154323"/>
                <a:gd name="connsiteX376" fmla="*/ 235056 w 900505"/>
                <a:gd name="connsiteY376" fmla="*/ 298937 h 1154323"/>
                <a:gd name="connsiteX377" fmla="*/ 232322 w 900505"/>
                <a:gd name="connsiteY377" fmla="*/ 292173 h 1154323"/>
                <a:gd name="connsiteX378" fmla="*/ 239769 w 900505"/>
                <a:gd name="connsiteY378" fmla="*/ 281897 h 1154323"/>
                <a:gd name="connsiteX379" fmla="*/ 275357 w 900505"/>
                <a:gd name="connsiteY379" fmla="*/ 305442 h 1154323"/>
                <a:gd name="connsiteX380" fmla="*/ 310851 w 900505"/>
                <a:gd name="connsiteY380" fmla="*/ 378951 h 1154323"/>
                <a:gd name="connsiteX381" fmla="*/ 317639 w 900505"/>
                <a:gd name="connsiteY381" fmla="*/ 496321 h 1154323"/>
                <a:gd name="connsiteX382" fmla="*/ 305831 w 900505"/>
                <a:gd name="connsiteY382" fmla="*/ 575416 h 1154323"/>
                <a:gd name="connsiteX383" fmla="*/ 285751 w 900505"/>
                <a:gd name="connsiteY383" fmla="*/ 601719 h 1154323"/>
                <a:gd name="connsiteX384" fmla="*/ 196474 w 900505"/>
                <a:gd name="connsiteY384" fmla="*/ 581662 h 1154323"/>
                <a:gd name="connsiteX385" fmla="*/ 159920 w 900505"/>
                <a:gd name="connsiteY385" fmla="*/ 571669 h 1154323"/>
                <a:gd name="connsiteX386" fmla="*/ 149880 w 900505"/>
                <a:gd name="connsiteY386" fmla="*/ 571009 h 1154323"/>
                <a:gd name="connsiteX387" fmla="*/ 149550 w 900505"/>
                <a:gd name="connsiteY387" fmla="*/ 560804 h 1154323"/>
                <a:gd name="connsiteX388" fmla="*/ 150446 w 900505"/>
                <a:gd name="connsiteY388" fmla="*/ 539192 h 1154323"/>
                <a:gd name="connsiteX389" fmla="*/ 137177 w 900505"/>
                <a:gd name="connsiteY389" fmla="*/ 528681 h 1154323"/>
                <a:gd name="connsiteX390" fmla="*/ 125322 w 900505"/>
                <a:gd name="connsiteY390" fmla="*/ 540865 h 1154323"/>
                <a:gd name="connsiteX391" fmla="*/ 128079 w 900505"/>
                <a:gd name="connsiteY391" fmla="*/ 561110 h 1154323"/>
                <a:gd name="connsiteX392" fmla="*/ 178185 w 900505"/>
                <a:gd name="connsiteY392" fmla="*/ 635280 h 1154323"/>
                <a:gd name="connsiteX393" fmla="*/ 202649 w 900505"/>
                <a:gd name="connsiteY393" fmla="*/ 650387 h 1154323"/>
                <a:gd name="connsiteX394" fmla="*/ 212289 w 900505"/>
                <a:gd name="connsiteY394" fmla="*/ 651188 h 1154323"/>
                <a:gd name="connsiteX395" fmla="*/ 208777 w 900505"/>
                <a:gd name="connsiteY395" fmla="*/ 641643 h 1154323"/>
                <a:gd name="connsiteX396" fmla="*/ 183606 w 900505"/>
                <a:gd name="connsiteY396" fmla="*/ 619913 h 1154323"/>
                <a:gd name="connsiteX397" fmla="*/ 161570 w 900505"/>
                <a:gd name="connsiteY397" fmla="*/ 596274 h 1154323"/>
                <a:gd name="connsiteX398" fmla="*/ 160886 w 900505"/>
                <a:gd name="connsiteY398" fmla="*/ 585291 h 1154323"/>
                <a:gd name="connsiteX399" fmla="*/ 170997 w 900505"/>
                <a:gd name="connsiteY399" fmla="*/ 586965 h 1154323"/>
                <a:gd name="connsiteX400" fmla="*/ 191879 w 900505"/>
                <a:gd name="connsiteY400" fmla="*/ 602308 h 1154323"/>
                <a:gd name="connsiteX401" fmla="*/ 224167 w 900505"/>
                <a:gd name="connsiteY401" fmla="*/ 617863 h 1154323"/>
                <a:gd name="connsiteX402" fmla="*/ 236163 w 900505"/>
                <a:gd name="connsiteY402" fmla="*/ 636081 h 1154323"/>
                <a:gd name="connsiteX403" fmla="*/ 232605 w 900505"/>
                <a:gd name="connsiteY403" fmla="*/ 653357 h 1154323"/>
                <a:gd name="connsiteX404" fmla="*/ 246887 w 900505"/>
                <a:gd name="connsiteY404" fmla="*/ 664716 h 1154323"/>
                <a:gd name="connsiteX405" fmla="*/ 274014 w 900505"/>
                <a:gd name="connsiteY405" fmla="*/ 650128 h 1154323"/>
                <a:gd name="connsiteX406" fmla="*/ 307575 w 900505"/>
                <a:gd name="connsiteY406" fmla="*/ 618641 h 1154323"/>
                <a:gd name="connsiteX407" fmla="*/ 334113 w 900505"/>
                <a:gd name="connsiteY407" fmla="*/ 600116 h 1154323"/>
                <a:gd name="connsiteX408" fmla="*/ 334066 w 900505"/>
                <a:gd name="connsiteY408" fmla="*/ 608105 h 1154323"/>
                <a:gd name="connsiteX409" fmla="*/ 298761 w 900505"/>
                <a:gd name="connsiteY409" fmla="*/ 680366 h 1154323"/>
                <a:gd name="connsiteX410" fmla="*/ 286104 w 900505"/>
                <a:gd name="connsiteY410" fmla="*/ 686894 h 1154323"/>
                <a:gd name="connsiteX411" fmla="*/ 222706 w 900505"/>
                <a:gd name="connsiteY411" fmla="*/ 693823 h 1154323"/>
                <a:gd name="connsiteX412" fmla="*/ 187778 w 900505"/>
                <a:gd name="connsiteY412" fmla="*/ 682393 h 1154323"/>
                <a:gd name="connsiteX413" fmla="*/ 152472 w 900505"/>
                <a:gd name="connsiteY413" fmla="*/ 642468 h 1154323"/>
                <a:gd name="connsiteX414" fmla="*/ 94777 w 900505"/>
                <a:gd name="connsiteY414" fmla="*/ 543128 h 1154323"/>
                <a:gd name="connsiteX415" fmla="*/ 82357 w 900505"/>
                <a:gd name="connsiteY415" fmla="*/ 516307 h 1154323"/>
                <a:gd name="connsiteX416" fmla="*/ 65105 w 900505"/>
                <a:gd name="connsiteY416" fmla="*/ 416071 h 1154323"/>
                <a:gd name="connsiteX417" fmla="*/ 67792 w 900505"/>
                <a:gd name="connsiteY417" fmla="*/ 326324 h 1154323"/>
                <a:gd name="connsiteX418" fmla="*/ 99043 w 900505"/>
                <a:gd name="connsiteY418" fmla="*/ 220761 h 1154323"/>
                <a:gd name="connsiteX419" fmla="*/ 264304 w 900505"/>
                <a:gd name="connsiteY419" fmla="*/ 96957 h 1154323"/>
                <a:gd name="connsiteX420" fmla="*/ 372364 w 900505"/>
                <a:gd name="connsiteY420" fmla="*/ 120502 h 1154323"/>
                <a:gd name="connsiteX421" fmla="*/ 485586 w 900505"/>
                <a:gd name="connsiteY421" fmla="*/ 255407 h 1154323"/>
                <a:gd name="connsiteX422" fmla="*/ 576866 w 900505"/>
                <a:gd name="connsiteY422" fmla="*/ 473790 h 1154323"/>
                <a:gd name="connsiteX423" fmla="*/ 591502 w 900505"/>
                <a:gd name="connsiteY423" fmla="*/ 537047 h 1154323"/>
                <a:gd name="connsiteX424" fmla="*/ 603498 w 900505"/>
                <a:gd name="connsiteY424" fmla="*/ 571622 h 1154323"/>
                <a:gd name="connsiteX425" fmla="*/ 614528 w 900505"/>
                <a:gd name="connsiteY425" fmla="*/ 592338 h 1154323"/>
                <a:gd name="connsiteX426" fmla="*/ 628858 w 900505"/>
                <a:gd name="connsiteY426" fmla="*/ 707328 h 1154323"/>
                <a:gd name="connsiteX427" fmla="*/ 624851 w 900505"/>
                <a:gd name="connsiteY427" fmla="*/ 732852 h 1154323"/>
                <a:gd name="connsiteX428" fmla="*/ 617945 w 900505"/>
                <a:gd name="connsiteY428" fmla="*/ 739569 h 1154323"/>
                <a:gd name="connsiteX429" fmla="*/ 609178 w 900505"/>
                <a:gd name="connsiteY429" fmla="*/ 731226 h 1154323"/>
                <a:gd name="connsiteX430" fmla="*/ 609862 w 900505"/>
                <a:gd name="connsiteY430" fmla="*/ 718122 h 1154323"/>
                <a:gd name="connsiteX431" fmla="*/ 612925 w 900505"/>
                <a:gd name="connsiteY431" fmla="*/ 697005 h 1154323"/>
                <a:gd name="connsiteX432" fmla="*/ 606798 w 900505"/>
                <a:gd name="connsiteY432" fmla="*/ 687153 h 1154323"/>
                <a:gd name="connsiteX433" fmla="*/ 596640 w 900505"/>
                <a:gd name="connsiteY433" fmla="*/ 693163 h 1154323"/>
                <a:gd name="connsiteX434" fmla="*/ 591054 w 900505"/>
                <a:gd name="connsiteY434" fmla="*/ 714375 h 1154323"/>
                <a:gd name="connsiteX435" fmla="*/ 582522 w 900505"/>
                <a:gd name="connsiteY435" fmla="*/ 795473 h 1154323"/>
                <a:gd name="connsiteX436" fmla="*/ 579011 w 900505"/>
                <a:gd name="connsiteY436" fmla="*/ 836741 h 1154323"/>
                <a:gd name="connsiteX437" fmla="*/ 588414 w 900505"/>
                <a:gd name="connsiteY437" fmla="*/ 842586 h 1154323"/>
                <a:gd name="connsiteX438" fmla="*/ 601542 w 900505"/>
                <a:gd name="connsiteY438" fmla="*/ 850788 h 1154323"/>
                <a:gd name="connsiteX439" fmla="*/ 601448 w 900505"/>
                <a:gd name="connsiteY439" fmla="*/ 855242 h 1154323"/>
                <a:gd name="connsiteX440" fmla="*/ 570668 w 900505"/>
                <a:gd name="connsiteY440" fmla="*/ 968134 h 1154323"/>
                <a:gd name="connsiteX441" fmla="*/ 533877 w 900505"/>
                <a:gd name="connsiteY441" fmla="*/ 1019395 h 1154323"/>
                <a:gd name="connsiteX442" fmla="*/ 529517 w 900505"/>
                <a:gd name="connsiteY442" fmla="*/ 1033960 h 1154323"/>
                <a:gd name="connsiteX443" fmla="*/ 543140 w 900505"/>
                <a:gd name="connsiteY443" fmla="*/ 1044754 h 1154323"/>
                <a:gd name="connsiteX444" fmla="*/ 557281 w 900505"/>
                <a:gd name="connsiteY444" fmla="*/ 1043435 h 1154323"/>
                <a:gd name="connsiteX445" fmla="*/ 552143 w 900505"/>
                <a:gd name="connsiteY445" fmla="*/ 1049680 h 1154323"/>
                <a:gd name="connsiteX446" fmla="*/ 501683 w 900505"/>
                <a:gd name="connsiteY446" fmla="*/ 1094578 h 1154323"/>
                <a:gd name="connsiteX447" fmla="*/ 470125 w 900505"/>
                <a:gd name="connsiteY447" fmla="*/ 1115271 h 1154323"/>
                <a:gd name="connsiteX448" fmla="*/ 459590 w 900505"/>
                <a:gd name="connsiteY448" fmla="*/ 1118264 h 1154323"/>
                <a:gd name="connsiteX449" fmla="*/ 463408 w 900505"/>
                <a:gd name="connsiteY449" fmla="*/ 1110463 h 1154323"/>
                <a:gd name="connsiteX450" fmla="*/ 481155 w 900505"/>
                <a:gd name="connsiteY450" fmla="*/ 1093635 h 1154323"/>
                <a:gd name="connsiteX451" fmla="*/ 517474 w 900505"/>
                <a:gd name="connsiteY451" fmla="*/ 1058777 h 1154323"/>
                <a:gd name="connsiteX452" fmla="*/ 522353 w 900505"/>
                <a:gd name="connsiteY452" fmla="*/ 1045061 h 1154323"/>
                <a:gd name="connsiteX453" fmla="*/ 509060 w 900505"/>
                <a:gd name="connsiteY453" fmla="*/ 1049397 h 1154323"/>
                <a:gd name="connsiteX454" fmla="*/ 478775 w 900505"/>
                <a:gd name="connsiteY454" fmla="*/ 1074497 h 1154323"/>
                <a:gd name="connsiteX455" fmla="*/ 433430 w 900505"/>
                <a:gd name="connsiteY455" fmla="*/ 1103298 h 1154323"/>
                <a:gd name="connsiteX456" fmla="*/ 416743 w 900505"/>
                <a:gd name="connsiteY456" fmla="*/ 1098514 h 1154323"/>
                <a:gd name="connsiteX457" fmla="*/ 423554 w 900505"/>
                <a:gd name="connsiteY457" fmla="*/ 1082699 h 1154323"/>
                <a:gd name="connsiteX458" fmla="*/ 429376 w 900505"/>
                <a:gd name="connsiteY458" fmla="*/ 1079470 h 1154323"/>
                <a:gd name="connsiteX459" fmla="*/ 455018 w 900505"/>
                <a:gd name="connsiteY459" fmla="*/ 1070043 h 1154323"/>
                <a:gd name="connsiteX460" fmla="*/ 478916 w 900505"/>
                <a:gd name="connsiteY460" fmla="*/ 1057104 h 1154323"/>
                <a:gd name="connsiteX461" fmla="*/ 480990 w 900505"/>
                <a:gd name="connsiteY461" fmla="*/ 1040866 h 1154323"/>
                <a:gd name="connsiteX462" fmla="*/ 468947 w 900505"/>
                <a:gd name="connsiteY462" fmla="*/ 1040276 h 1154323"/>
                <a:gd name="connsiteX463" fmla="*/ 464822 w 900505"/>
                <a:gd name="connsiteY463" fmla="*/ 1041879 h 1154323"/>
                <a:gd name="connsiteX464" fmla="*/ 412195 w 900505"/>
                <a:gd name="connsiteY464" fmla="*/ 1073649 h 1154323"/>
                <a:gd name="connsiteX465" fmla="*/ 414316 w 900505"/>
                <a:gd name="connsiteY465" fmla="*/ 1109025 h 1154323"/>
                <a:gd name="connsiteX466" fmla="*/ 442928 w 900505"/>
                <a:gd name="connsiteY466" fmla="*/ 1118028 h 1154323"/>
                <a:gd name="connsiteX467" fmla="*/ 451271 w 900505"/>
                <a:gd name="connsiteY467" fmla="*/ 1121186 h 1154323"/>
                <a:gd name="connsiteX468" fmla="*/ 448914 w 900505"/>
                <a:gd name="connsiteY468" fmla="*/ 1129576 h 1154323"/>
                <a:gd name="connsiteX469" fmla="*/ 436517 w 900505"/>
                <a:gd name="connsiteY469" fmla="*/ 1146263 h 1154323"/>
                <a:gd name="connsiteX470" fmla="*/ 432157 w 900505"/>
                <a:gd name="connsiteY470" fmla="*/ 1154323 h 1154323"/>
                <a:gd name="connsiteX471" fmla="*/ 441820 w 900505"/>
                <a:gd name="connsiteY471" fmla="*/ 1152485 h 1154323"/>
                <a:gd name="connsiteX472" fmla="*/ 476065 w 900505"/>
                <a:gd name="connsiteY472" fmla="*/ 1136835 h 1154323"/>
                <a:gd name="connsiteX473" fmla="*/ 581415 w 900505"/>
                <a:gd name="connsiteY473" fmla="*/ 1061229 h 1154323"/>
                <a:gd name="connsiteX474" fmla="*/ 588721 w 900505"/>
                <a:gd name="connsiteY474" fmla="*/ 1031179 h 1154323"/>
                <a:gd name="connsiteX475" fmla="*/ 572152 w 900505"/>
                <a:gd name="connsiteY475" fmla="*/ 1020903 h 1154323"/>
                <a:gd name="connsiteX476" fmla="*/ 566048 w 900505"/>
                <a:gd name="connsiteY476" fmla="*/ 1020432 h 1154323"/>
                <a:gd name="connsiteX477" fmla="*/ 571634 w 900505"/>
                <a:gd name="connsiteY477" fmla="*/ 1010015 h 1154323"/>
                <a:gd name="connsiteX478" fmla="*/ 583206 w 900505"/>
                <a:gd name="connsiteY478" fmla="*/ 988544 h 1154323"/>
                <a:gd name="connsiteX479" fmla="*/ 627821 w 900505"/>
                <a:gd name="connsiteY479" fmla="*/ 836859 h 1154323"/>
                <a:gd name="connsiteX480" fmla="*/ 629329 w 900505"/>
                <a:gd name="connsiteY480" fmla="*/ 794271 h 1154323"/>
                <a:gd name="connsiteX481" fmla="*/ 615306 w 900505"/>
                <a:gd name="connsiteY481" fmla="*/ 780059 h 1154323"/>
                <a:gd name="connsiteX482" fmla="*/ 604323 w 900505"/>
                <a:gd name="connsiteY482" fmla="*/ 766296 h 1154323"/>
                <a:gd name="connsiteX483" fmla="*/ 617922 w 900505"/>
                <a:gd name="connsiteY483" fmla="*/ 756633 h 1154323"/>
                <a:gd name="connsiteX484" fmla="*/ 630319 w 900505"/>
                <a:gd name="connsiteY484" fmla="*/ 747700 h 1154323"/>
                <a:gd name="connsiteX485" fmla="*/ 632558 w 900505"/>
                <a:gd name="connsiteY485" fmla="*/ 739899 h 1154323"/>
                <a:gd name="connsiteX486" fmla="*/ 628127 w 900505"/>
                <a:gd name="connsiteY486" fmla="*/ 585951 h 1154323"/>
                <a:gd name="connsiteX487" fmla="*/ 611629 w 900505"/>
                <a:gd name="connsiteY487" fmla="*/ 559744 h 1154323"/>
                <a:gd name="connsiteX488" fmla="*/ 606114 w 900505"/>
                <a:gd name="connsiteY488" fmla="*/ 552956 h 1154323"/>
                <a:gd name="connsiteX489" fmla="*/ 606303 w 900505"/>
                <a:gd name="connsiteY489" fmla="*/ 545485 h 1154323"/>
                <a:gd name="connsiteX490" fmla="*/ 613350 w 900505"/>
                <a:gd name="connsiteY490" fmla="*/ 543693 h 1154323"/>
                <a:gd name="connsiteX491" fmla="*/ 629541 w 900505"/>
                <a:gd name="connsiteY491" fmla="*/ 552249 h 1154323"/>
                <a:gd name="connsiteX492" fmla="*/ 659096 w 900505"/>
                <a:gd name="connsiteY492" fmla="*/ 613785 h 1154323"/>
                <a:gd name="connsiteX493" fmla="*/ 662466 w 900505"/>
                <a:gd name="connsiteY493" fmla="*/ 677538 h 1154323"/>
                <a:gd name="connsiteX494" fmla="*/ 668806 w 900505"/>
                <a:gd name="connsiteY494" fmla="*/ 695897 h 1154323"/>
                <a:gd name="connsiteX495" fmla="*/ 680778 w 900505"/>
                <a:gd name="connsiteY495" fmla="*/ 693493 h 1154323"/>
                <a:gd name="connsiteX496" fmla="*/ 682876 w 900505"/>
                <a:gd name="connsiteY496" fmla="*/ 679659 h 1154323"/>
                <a:gd name="connsiteX497" fmla="*/ 676654 w 900505"/>
                <a:gd name="connsiteY497" fmla="*/ 614799 h 1154323"/>
                <a:gd name="connsiteX498" fmla="*/ 635009 w 900505"/>
                <a:gd name="connsiteY498" fmla="*/ 540983 h 1154323"/>
                <a:gd name="connsiteX499" fmla="*/ 623460 w 900505"/>
                <a:gd name="connsiteY499" fmla="*/ 529435 h 1154323"/>
                <a:gd name="connsiteX500" fmla="*/ 604040 w 900505"/>
                <a:gd name="connsiteY500" fmla="*/ 492574 h 1154323"/>
                <a:gd name="connsiteX501" fmla="*/ 594330 w 900505"/>
                <a:gd name="connsiteY501" fmla="*/ 451000 h 1154323"/>
                <a:gd name="connsiteX502" fmla="*/ 569112 w 900505"/>
                <a:gd name="connsiteY502" fmla="*/ 396581 h 1154323"/>
                <a:gd name="connsiteX503" fmla="*/ 535268 w 900505"/>
                <a:gd name="connsiteY503" fmla="*/ 309001 h 1154323"/>
                <a:gd name="connsiteX504" fmla="*/ 536399 w 900505"/>
                <a:gd name="connsiteY504" fmla="*/ 270561 h 1154323"/>
                <a:gd name="connsiteX505" fmla="*/ 549645 w 900505"/>
                <a:gd name="connsiteY505" fmla="*/ 257104 h 1154323"/>
                <a:gd name="connsiteX506" fmla="*/ 563338 w 900505"/>
                <a:gd name="connsiteY506" fmla="*/ 268322 h 1154323"/>
                <a:gd name="connsiteX507" fmla="*/ 596899 w 900505"/>
                <a:gd name="connsiteY507" fmla="*/ 347700 h 1154323"/>
                <a:gd name="connsiteX508" fmla="*/ 598431 w 900505"/>
                <a:gd name="connsiteY508" fmla="*/ 357151 h 1154323"/>
                <a:gd name="connsiteX509" fmla="*/ 595673 w 900505"/>
                <a:gd name="connsiteY509" fmla="*/ 358447 h 1154323"/>
                <a:gd name="connsiteX510" fmla="*/ 542268 w 900505"/>
                <a:gd name="connsiteY510" fmla="*/ 283736 h 1154323"/>
                <a:gd name="connsiteX511" fmla="*/ 543941 w 900505"/>
                <a:gd name="connsiteY511" fmla="*/ 291655 h 1154323"/>
                <a:gd name="connsiteX512" fmla="*/ 596993 w 900505"/>
                <a:gd name="connsiteY512" fmla="*/ 409095 h 1154323"/>
                <a:gd name="connsiteX513" fmla="*/ 618440 w 900505"/>
                <a:gd name="connsiteY513" fmla="*/ 476524 h 1154323"/>
                <a:gd name="connsiteX514" fmla="*/ 647194 w 900505"/>
                <a:gd name="connsiteY514" fmla="*/ 516779 h 1154323"/>
                <a:gd name="connsiteX515" fmla="*/ 656055 w 900505"/>
                <a:gd name="connsiteY515" fmla="*/ 517674 h 1154323"/>
                <a:gd name="connsiteX516" fmla="*/ 657611 w 900505"/>
                <a:gd name="connsiteY516" fmla="*/ 509708 h 1154323"/>
                <a:gd name="connsiteX517" fmla="*/ 643588 w 900505"/>
                <a:gd name="connsiteY517" fmla="*/ 489534 h 1154323"/>
                <a:gd name="connsiteX518" fmla="*/ 634679 w 900505"/>
                <a:gd name="connsiteY518" fmla="*/ 466107 h 1154323"/>
                <a:gd name="connsiteX519" fmla="*/ 635103 w 900505"/>
                <a:gd name="connsiteY519" fmla="*/ 454323 h 1154323"/>
                <a:gd name="connsiteX520" fmla="*/ 625346 w 900505"/>
                <a:gd name="connsiteY520" fmla="*/ 402661 h 1154323"/>
                <a:gd name="connsiteX521" fmla="*/ 591101 w 900505"/>
                <a:gd name="connsiteY521" fmla="*/ 275487 h 1154323"/>
                <a:gd name="connsiteX522" fmla="*/ 580118 w 900505"/>
                <a:gd name="connsiteY522" fmla="*/ 251518 h 1154323"/>
                <a:gd name="connsiteX523" fmla="*/ 525864 w 900505"/>
                <a:gd name="connsiteY523" fmla="*/ 183759 h 1154323"/>
                <a:gd name="connsiteX524" fmla="*/ 495720 w 900505"/>
                <a:gd name="connsiteY524" fmla="*/ 140936 h 1154323"/>
                <a:gd name="connsiteX525" fmla="*/ 488414 w 900505"/>
                <a:gd name="connsiteY525" fmla="*/ 135256 h 1154323"/>
                <a:gd name="connsiteX526" fmla="*/ 469536 w 900505"/>
                <a:gd name="connsiteY526" fmla="*/ 131933 h 1154323"/>
                <a:gd name="connsiteX527" fmla="*/ 460698 w 900505"/>
                <a:gd name="connsiteY527" fmla="*/ 122953 h 1154323"/>
                <a:gd name="connsiteX528" fmla="*/ 456833 w 900505"/>
                <a:gd name="connsiteY528" fmla="*/ 110344 h 1154323"/>
                <a:gd name="connsiteX529" fmla="*/ 429942 w 900505"/>
                <a:gd name="connsiteY529" fmla="*/ 88355 h 1154323"/>
                <a:gd name="connsiteX530" fmla="*/ 401942 w 900505"/>
                <a:gd name="connsiteY530" fmla="*/ 67709 h 1154323"/>
                <a:gd name="connsiteX531" fmla="*/ 395178 w 900505"/>
                <a:gd name="connsiteY531" fmla="*/ 55430 h 1154323"/>
                <a:gd name="connsiteX532" fmla="*/ 409767 w 900505"/>
                <a:gd name="connsiteY532" fmla="*/ 54582 h 1154323"/>
                <a:gd name="connsiteX533" fmla="*/ 457941 w 900505"/>
                <a:gd name="connsiteY533" fmla="*/ 81261 h 1154323"/>
                <a:gd name="connsiteX534" fmla="*/ 572223 w 900505"/>
                <a:gd name="connsiteY534" fmla="*/ 214681 h 1154323"/>
                <a:gd name="connsiteX535" fmla="*/ 616649 w 900505"/>
                <a:gd name="connsiteY535" fmla="*/ 300422 h 1154323"/>
                <a:gd name="connsiteX536" fmla="*/ 630366 w 900505"/>
                <a:gd name="connsiteY536" fmla="*/ 326347 h 1154323"/>
                <a:gd name="connsiteX537" fmla="*/ 641349 w 900505"/>
                <a:gd name="connsiteY537" fmla="*/ 349232 h 1154323"/>
                <a:gd name="connsiteX538" fmla="*/ 644601 w 900505"/>
                <a:gd name="connsiteY538" fmla="*/ 380153 h 1154323"/>
                <a:gd name="connsiteX539" fmla="*/ 650375 w 900505"/>
                <a:gd name="connsiteY539" fmla="*/ 418829 h 1154323"/>
                <a:gd name="connsiteX540" fmla="*/ 661594 w 900505"/>
                <a:gd name="connsiteY540" fmla="*/ 429906 h 1154323"/>
                <a:gd name="connsiteX541" fmla="*/ 666920 w 900505"/>
                <a:gd name="connsiteY541" fmla="*/ 439852 h 1154323"/>
                <a:gd name="connsiteX542" fmla="*/ 665294 w 900505"/>
                <a:gd name="connsiteY542" fmla="*/ 449915 h 1154323"/>
                <a:gd name="connsiteX543" fmla="*/ 677243 w 900505"/>
                <a:gd name="connsiteY543" fmla="*/ 529623 h 1154323"/>
                <a:gd name="connsiteX544" fmla="*/ 699609 w 900505"/>
                <a:gd name="connsiteY544" fmla="*/ 617769 h 1154323"/>
                <a:gd name="connsiteX545" fmla="*/ 704724 w 900505"/>
                <a:gd name="connsiteY545" fmla="*/ 627526 h 1154323"/>
                <a:gd name="connsiteX546" fmla="*/ 708353 w 900505"/>
                <a:gd name="connsiteY546" fmla="*/ 620644 h 1154323"/>
                <a:gd name="connsiteX547" fmla="*/ 705973 w 900505"/>
                <a:gd name="connsiteY547" fmla="*/ 559437 h 1154323"/>
                <a:gd name="connsiteX548" fmla="*/ 694731 w 900505"/>
                <a:gd name="connsiteY548" fmla="*/ 511216 h 1154323"/>
                <a:gd name="connsiteX549" fmla="*/ 697135 w 900505"/>
                <a:gd name="connsiteY549" fmla="*/ 497665 h 1154323"/>
                <a:gd name="connsiteX550" fmla="*/ 706586 w 900505"/>
                <a:gd name="connsiteY550" fmla="*/ 506738 h 1154323"/>
                <a:gd name="connsiteX551" fmla="*/ 720939 w 900505"/>
                <a:gd name="connsiteY551" fmla="*/ 549373 h 1154323"/>
                <a:gd name="connsiteX552" fmla="*/ 740029 w 900505"/>
                <a:gd name="connsiteY552" fmla="*/ 667592 h 1154323"/>
                <a:gd name="connsiteX553" fmla="*/ 747288 w 900505"/>
                <a:gd name="connsiteY553" fmla="*/ 733064 h 1154323"/>
                <a:gd name="connsiteX554" fmla="*/ 757587 w 900505"/>
                <a:gd name="connsiteY554" fmla="*/ 756208 h 1154323"/>
                <a:gd name="connsiteX555" fmla="*/ 767510 w 900505"/>
                <a:gd name="connsiteY555" fmla="*/ 780578 h 1154323"/>
                <a:gd name="connsiteX556" fmla="*/ 764728 w 900505"/>
                <a:gd name="connsiteY556" fmla="*/ 840559 h 1154323"/>
                <a:gd name="connsiteX557" fmla="*/ 735622 w 900505"/>
                <a:gd name="connsiteY557" fmla="*/ 960262 h 1154323"/>
                <a:gd name="connsiteX558" fmla="*/ 725888 w 900505"/>
                <a:gd name="connsiteY558" fmla="*/ 986117 h 1154323"/>
                <a:gd name="connsiteX559" fmla="*/ 752732 w 900505"/>
                <a:gd name="connsiteY559" fmla="*/ 961087 h 1154323"/>
                <a:gd name="connsiteX560" fmla="*/ 771021 w 900505"/>
                <a:gd name="connsiteY560" fmla="*/ 927738 h 1154323"/>
                <a:gd name="connsiteX561" fmla="*/ 780943 w 900505"/>
                <a:gd name="connsiteY561" fmla="*/ 858942 h 1154323"/>
                <a:gd name="connsiteX562" fmla="*/ 784761 w 900505"/>
                <a:gd name="connsiteY562" fmla="*/ 798914 h 1154323"/>
                <a:gd name="connsiteX563" fmla="*/ 786883 w 900505"/>
                <a:gd name="connsiteY563" fmla="*/ 701577 h 1154323"/>
                <a:gd name="connsiteX564" fmla="*/ 785351 w 900505"/>
                <a:gd name="connsiteY564" fmla="*/ 690547 h 1154323"/>
                <a:gd name="connsiteX565" fmla="*/ 769701 w 900505"/>
                <a:gd name="connsiteY565" fmla="*/ 733583 h 1154323"/>
                <a:gd name="connsiteX566" fmla="*/ 759378 w 900505"/>
                <a:gd name="connsiteY566" fmla="*/ 596298 h 1154323"/>
                <a:gd name="connsiteX567" fmla="*/ 788202 w 900505"/>
                <a:gd name="connsiteY567" fmla="*/ 640418 h 1154323"/>
                <a:gd name="connsiteX568" fmla="*/ 791738 w 900505"/>
                <a:gd name="connsiteY568" fmla="*/ 639098 h 1154323"/>
                <a:gd name="connsiteX569" fmla="*/ 782310 w 900505"/>
                <a:gd name="connsiteY569" fmla="*/ 545650 h 1154323"/>
                <a:gd name="connsiteX570" fmla="*/ 784761 w 900505"/>
                <a:gd name="connsiteY570" fmla="*/ 545013 h 1154323"/>
                <a:gd name="connsiteX571" fmla="*/ 788438 w 900505"/>
                <a:gd name="connsiteY571" fmla="*/ 552508 h 1154323"/>
                <a:gd name="connsiteX572" fmla="*/ 799492 w 900505"/>
                <a:gd name="connsiteY572" fmla="*/ 578362 h 1154323"/>
                <a:gd name="connsiteX573" fmla="*/ 815589 w 900505"/>
                <a:gd name="connsiteY573" fmla="*/ 602190 h 1154323"/>
                <a:gd name="connsiteX574" fmla="*/ 832723 w 900505"/>
                <a:gd name="connsiteY574" fmla="*/ 608270 h 1154323"/>
                <a:gd name="connsiteX575" fmla="*/ 843494 w 900505"/>
                <a:gd name="connsiteY575" fmla="*/ 612748 h 1154323"/>
                <a:gd name="connsiteX576" fmla="*/ 832487 w 900505"/>
                <a:gd name="connsiteY576" fmla="*/ 644896 h 1154323"/>
                <a:gd name="connsiteX577" fmla="*/ 820915 w 900505"/>
                <a:gd name="connsiteY577" fmla="*/ 654888 h 1154323"/>
                <a:gd name="connsiteX578" fmla="*/ 812525 w 900505"/>
                <a:gd name="connsiteY578" fmla="*/ 687790 h 1154323"/>
                <a:gd name="connsiteX579" fmla="*/ 809697 w 900505"/>
                <a:gd name="connsiteY579" fmla="*/ 796628 h 1154323"/>
                <a:gd name="connsiteX580" fmla="*/ 828009 w 900505"/>
                <a:gd name="connsiteY580" fmla="*/ 841549 h 1154323"/>
                <a:gd name="connsiteX581" fmla="*/ 814787 w 900505"/>
                <a:gd name="connsiteY581" fmla="*/ 840630 h 1154323"/>
                <a:gd name="connsiteX582" fmla="*/ 800953 w 900505"/>
                <a:gd name="connsiteY582" fmla="*/ 841690 h 1154323"/>
                <a:gd name="connsiteX583" fmla="*/ 793835 w 900505"/>
                <a:gd name="connsiteY583" fmla="*/ 848172 h 1154323"/>
                <a:gd name="connsiteX584" fmla="*/ 797724 w 900505"/>
                <a:gd name="connsiteY584" fmla="*/ 857811 h 1154323"/>
                <a:gd name="connsiteX585" fmla="*/ 804889 w 900505"/>
                <a:gd name="connsiteY585" fmla="*/ 861252 h 1154323"/>
                <a:gd name="connsiteX586" fmla="*/ 815777 w 900505"/>
                <a:gd name="connsiteY586" fmla="*/ 901436 h 1154323"/>
                <a:gd name="connsiteX587" fmla="*/ 795862 w 900505"/>
                <a:gd name="connsiteY587" fmla="*/ 877043 h 1154323"/>
                <a:gd name="connsiteX588" fmla="*/ 797300 w 900505"/>
                <a:gd name="connsiteY588" fmla="*/ 887483 h 1154323"/>
                <a:gd name="connsiteX589" fmla="*/ 794660 w 900505"/>
                <a:gd name="connsiteY589" fmla="*/ 926913 h 1154323"/>
                <a:gd name="connsiteX590" fmla="*/ 767392 w 900505"/>
                <a:gd name="connsiteY590" fmla="*/ 971764 h 1154323"/>
                <a:gd name="connsiteX591" fmla="*/ 751554 w 900505"/>
                <a:gd name="connsiteY591" fmla="*/ 1000092 h 1154323"/>
                <a:gd name="connsiteX592" fmla="*/ 757776 w 900505"/>
                <a:gd name="connsiteY592" fmla="*/ 1016567 h 1154323"/>
                <a:gd name="connsiteX593" fmla="*/ 767910 w 900505"/>
                <a:gd name="connsiteY593" fmla="*/ 1023708 h 1154323"/>
                <a:gd name="connsiteX594" fmla="*/ 759261 w 900505"/>
                <a:gd name="connsiteY594" fmla="*/ 1029624 h 1154323"/>
                <a:gd name="connsiteX595" fmla="*/ 739228 w 900505"/>
                <a:gd name="connsiteY595" fmla="*/ 1059343 h 1154323"/>
                <a:gd name="connsiteX596" fmla="*/ 717757 w 900505"/>
                <a:gd name="connsiteY596" fmla="*/ 1077514 h 1154323"/>
                <a:gd name="connsiteX597" fmla="*/ 700694 w 900505"/>
                <a:gd name="connsiteY597" fmla="*/ 1070585 h 1154323"/>
                <a:gd name="connsiteX598" fmla="*/ 708306 w 900505"/>
                <a:gd name="connsiteY598" fmla="*/ 1055171 h 1154323"/>
                <a:gd name="connsiteX599" fmla="*/ 731992 w 900505"/>
                <a:gd name="connsiteY599" fmla="*/ 1034974 h 1154323"/>
                <a:gd name="connsiteX600" fmla="*/ 733713 w 900505"/>
                <a:gd name="connsiteY600" fmla="*/ 1013597 h 1154323"/>
                <a:gd name="connsiteX601" fmla="*/ 718558 w 900505"/>
                <a:gd name="connsiteY601" fmla="*/ 997241 h 1154323"/>
                <a:gd name="connsiteX602" fmla="*/ 712148 w 900505"/>
                <a:gd name="connsiteY602" fmla="*/ 956915 h 1154323"/>
                <a:gd name="connsiteX603" fmla="*/ 738898 w 900505"/>
                <a:gd name="connsiteY603" fmla="*/ 883430 h 1154323"/>
                <a:gd name="connsiteX604" fmla="*/ 751200 w 900505"/>
                <a:gd name="connsiteY604" fmla="*/ 788049 h 1154323"/>
                <a:gd name="connsiteX605" fmla="*/ 748490 w 900505"/>
                <a:gd name="connsiteY605" fmla="*/ 771339 h 1154323"/>
                <a:gd name="connsiteX606" fmla="*/ 740053 w 900505"/>
                <a:gd name="connsiteY606" fmla="*/ 770349 h 1154323"/>
                <a:gd name="connsiteX607" fmla="*/ 735150 w 900505"/>
                <a:gd name="connsiteY607" fmla="*/ 781827 h 1154323"/>
                <a:gd name="connsiteX608" fmla="*/ 730649 w 900505"/>
                <a:gd name="connsiteY608" fmla="*/ 817014 h 1154323"/>
                <a:gd name="connsiteX609" fmla="*/ 714552 w 900505"/>
                <a:gd name="connsiteY609" fmla="*/ 904099 h 1154323"/>
                <a:gd name="connsiteX610" fmla="*/ 671492 w 900505"/>
                <a:gd name="connsiteY610" fmla="*/ 1006432 h 1154323"/>
                <a:gd name="connsiteX611" fmla="*/ 661452 w 900505"/>
                <a:gd name="connsiteY611" fmla="*/ 1032216 h 1154323"/>
                <a:gd name="connsiteX612" fmla="*/ 663526 w 900505"/>
                <a:gd name="connsiteY612" fmla="*/ 1033489 h 1154323"/>
                <a:gd name="connsiteX613" fmla="*/ 672341 w 900505"/>
                <a:gd name="connsiteY613" fmla="*/ 1023944 h 1154323"/>
                <a:gd name="connsiteX614" fmla="*/ 696734 w 900505"/>
                <a:gd name="connsiteY614" fmla="*/ 1001507 h 1154323"/>
                <a:gd name="connsiteX615" fmla="*/ 706656 w 900505"/>
                <a:gd name="connsiteY615" fmla="*/ 1000964 h 1154323"/>
                <a:gd name="connsiteX616" fmla="*/ 708518 w 900505"/>
                <a:gd name="connsiteY616" fmla="*/ 1010816 h 1154323"/>
                <a:gd name="connsiteX617" fmla="*/ 703922 w 900505"/>
                <a:gd name="connsiteY617" fmla="*/ 1022388 h 1154323"/>
                <a:gd name="connsiteX618" fmla="*/ 686953 w 900505"/>
                <a:gd name="connsiteY618" fmla="*/ 1044849 h 1154323"/>
                <a:gd name="connsiteX619" fmla="*/ 663762 w 900505"/>
                <a:gd name="connsiteY619" fmla="*/ 1079188 h 1154323"/>
                <a:gd name="connsiteX620" fmla="*/ 662914 w 900505"/>
                <a:gd name="connsiteY620" fmla="*/ 1087601 h 1154323"/>
                <a:gd name="connsiteX621" fmla="*/ 671162 w 900505"/>
                <a:gd name="connsiteY621" fmla="*/ 1088120 h 1154323"/>
                <a:gd name="connsiteX622" fmla="*/ 686835 w 900505"/>
                <a:gd name="connsiteY622" fmla="*/ 1083831 h 1154323"/>
                <a:gd name="connsiteX623" fmla="*/ 696263 w 900505"/>
                <a:gd name="connsiteY623" fmla="*/ 1085198 h 1154323"/>
                <a:gd name="connsiteX624" fmla="*/ 695202 w 900505"/>
                <a:gd name="connsiteY624" fmla="*/ 1095214 h 1154323"/>
                <a:gd name="connsiteX625" fmla="*/ 674533 w 900505"/>
                <a:gd name="connsiteY625" fmla="*/ 1124132 h 1154323"/>
                <a:gd name="connsiteX626" fmla="*/ 659001 w 900505"/>
                <a:gd name="connsiteY626" fmla="*/ 1143223 h 1154323"/>
                <a:gd name="connsiteX627" fmla="*/ 666072 w 900505"/>
                <a:gd name="connsiteY627" fmla="*/ 1140394 h 1154323"/>
                <a:gd name="connsiteX628" fmla="*/ 823319 w 900505"/>
                <a:gd name="connsiteY628" fmla="*/ 993800 h 1154323"/>
                <a:gd name="connsiteX629" fmla="*/ 847571 w 900505"/>
                <a:gd name="connsiteY629" fmla="*/ 960168 h 1154323"/>
                <a:gd name="connsiteX630" fmla="*/ 848702 w 900505"/>
                <a:gd name="connsiteY630" fmla="*/ 950529 h 1154323"/>
                <a:gd name="connsiteX631" fmla="*/ 837743 w 900505"/>
                <a:gd name="connsiteY631" fmla="*/ 950034 h 1154323"/>
                <a:gd name="connsiteX632" fmla="*/ 824498 w 900505"/>
                <a:gd name="connsiteY632" fmla="*/ 966036 h 1154323"/>
                <a:gd name="connsiteX633" fmla="*/ 799303 w 900505"/>
                <a:gd name="connsiteY633" fmla="*/ 1000352 h 1154323"/>
                <a:gd name="connsiteX634" fmla="*/ 773001 w 900505"/>
                <a:gd name="connsiteY634" fmla="*/ 1008954 h 1154323"/>
                <a:gd name="connsiteX635" fmla="*/ 778539 w 900505"/>
                <a:gd name="connsiteY635" fmla="*/ 996227 h 1154323"/>
                <a:gd name="connsiteX636" fmla="*/ 801966 w 900505"/>
                <a:gd name="connsiteY636" fmla="*/ 961040 h 1154323"/>
                <a:gd name="connsiteX637" fmla="*/ 834302 w 900505"/>
                <a:gd name="connsiteY637" fmla="*/ 883500 h 1154323"/>
                <a:gd name="connsiteX638" fmla="*/ 852968 w 900505"/>
                <a:gd name="connsiteY638" fmla="*/ 867922 h 1154323"/>
                <a:gd name="connsiteX639" fmla="*/ 864752 w 900505"/>
                <a:gd name="connsiteY639" fmla="*/ 869030 h 1154323"/>
                <a:gd name="connsiteX640" fmla="*/ 891950 w 900505"/>
                <a:gd name="connsiteY640" fmla="*/ 869030 h 1154323"/>
                <a:gd name="connsiteX641" fmla="*/ 900505 w 900505"/>
                <a:gd name="connsiteY641" fmla="*/ 861794 h 1154323"/>
                <a:gd name="connsiteX642" fmla="*/ 894354 w 900505"/>
                <a:gd name="connsiteY642" fmla="*/ 849656 h 1154323"/>
                <a:gd name="connsiteX643" fmla="*/ 443917 w 900505"/>
                <a:gd name="connsiteY643" fmla="*/ 128492 h 1154323"/>
                <a:gd name="connsiteX644" fmla="*/ 510403 w 900505"/>
                <a:gd name="connsiteY644" fmla="*/ 199055 h 1154323"/>
                <a:gd name="connsiteX645" fmla="*/ 513255 w 900505"/>
                <a:gd name="connsiteY645" fmla="*/ 226111 h 1154323"/>
                <a:gd name="connsiteX646" fmla="*/ 520750 w 900505"/>
                <a:gd name="connsiteY646" fmla="*/ 234714 h 1154323"/>
                <a:gd name="connsiteX647" fmla="*/ 538544 w 900505"/>
                <a:gd name="connsiteY647" fmla="*/ 230047 h 1154323"/>
                <a:gd name="connsiteX648" fmla="*/ 547005 w 900505"/>
                <a:gd name="connsiteY648" fmla="*/ 228445 h 1154323"/>
                <a:gd name="connsiteX649" fmla="*/ 547806 w 900505"/>
                <a:gd name="connsiteY649" fmla="*/ 230259 h 1154323"/>
                <a:gd name="connsiteX650" fmla="*/ 519171 w 900505"/>
                <a:gd name="connsiteY650" fmla="*/ 261888 h 1154323"/>
                <a:gd name="connsiteX651" fmla="*/ 511440 w 900505"/>
                <a:gd name="connsiteY651" fmla="*/ 261723 h 1154323"/>
                <a:gd name="connsiteX652" fmla="*/ 504700 w 900505"/>
                <a:gd name="connsiteY652" fmla="*/ 253168 h 1154323"/>
                <a:gd name="connsiteX653" fmla="*/ 448207 w 900505"/>
                <a:gd name="connsiteY653" fmla="*/ 159531 h 1154323"/>
                <a:gd name="connsiteX654" fmla="*/ 434797 w 900505"/>
                <a:gd name="connsiteY654" fmla="*/ 135727 h 1154323"/>
                <a:gd name="connsiteX655" fmla="*/ 432345 w 900505"/>
                <a:gd name="connsiteY655" fmla="*/ 124320 h 1154323"/>
                <a:gd name="connsiteX656" fmla="*/ 443917 w 900505"/>
                <a:gd name="connsiteY656" fmla="*/ 128492 h 1154323"/>
                <a:gd name="connsiteX657" fmla="*/ 457634 w 900505"/>
                <a:gd name="connsiteY657" fmla="*/ 61511 h 1154323"/>
                <a:gd name="connsiteX658" fmla="*/ 425086 w 900505"/>
                <a:gd name="connsiteY658" fmla="*/ 34997 h 1154323"/>
                <a:gd name="connsiteX659" fmla="*/ 421928 w 900505"/>
                <a:gd name="connsiteY659" fmla="*/ 26606 h 1154323"/>
                <a:gd name="connsiteX660" fmla="*/ 431497 w 900505"/>
                <a:gd name="connsiteY660" fmla="*/ 26441 h 1154323"/>
                <a:gd name="connsiteX661" fmla="*/ 447382 w 900505"/>
                <a:gd name="connsiteY661" fmla="*/ 36576 h 1154323"/>
                <a:gd name="connsiteX662" fmla="*/ 481815 w 900505"/>
                <a:gd name="connsiteY662" fmla="*/ 47959 h 1154323"/>
                <a:gd name="connsiteX663" fmla="*/ 508801 w 900505"/>
                <a:gd name="connsiteY663" fmla="*/ 47653 h 1154323"/>
                <a:gd name="connsiteX664" fmla="*/ 517568 w 900505"/>
                <a:gd name="connsiteY664" fmla="*/ 53686 h 1154323"/>
                <a:gd name="connsiteX665" fmla="*/ 512855 w 900505"/>
                <a:gd name="connsiteY665" fmla="*/ 66389 h 1154323"/>
                <a:gd name="connsiteX666" fmla="*/ 486552 w 900505"/>
                <a:gd name="connsiteY666" fmla="*/ 73719 h 1154323"/>
                <a:gd name="connsiteX667" fmla="*/ 457634 w 900505"/>
                <a:gd name="connsiteY667" fmla="*/ 61511 h 1154323"/>
                <a:gd name="connsiteX668" fmla="*/ 867415 w 900505"/>
                <a:gd name="connsiteY668" fmla="*/ 745720 h 1154323"/>
                <a:gd name="connsiteX669" fmla="*/ 864469 w 900505"/>
                <a:gd name="connsiteY669" fmla="*/ 757787 h 1154323"/>
                <a:gd name="connsiteX670" fmla="*/ 858954 w 900505"/>
                <a:gd name="connsiteY670" fmla="*/ 801954 h 1154323"/>
                <a:gd name="connsiteX671" fmla="*/ 859049 w 900505"/>
                <a:gd name="connsiteY671" fmla="*/ 820455 h 1154323"/>
                <a:gd name="connsiteX672" fmla="*/ 854500 w 900505"/>
                <a:gd name="connsiteY672" fmla="*/ 821422 h 1154323"/>
                <a:gd name="connsiteX673" fmla="*/ 821269 w 900505"/>
                <a:gd name="connsiteY673" fmla="*/ 745061 h 1154323"/>
                <a:gd name="connsiteX674" fmla="*/ 823555 w 900505"/>
                <a:gd name="connsiteY674" fmla="*/ 742987 h 1154323"/>
                <a:gd name="connsiteX675" fmla="*/ 831238 w 900505"/>
                <a:gd name="connsiteY675" fmla="*/ 745438 h 1154323"/>
                <a:gd name="connsiteX676" fmla="*/ 853039 w 900505"/>
                <a:gd name="connsiteY676" fmla="*/ 741313 h 1154323"/>
                <a:gd name="connsiteX677" fmla="*/ 847241 w 900505"/>
                <a:gd name="connsiteY677" fmla="*/ 720149 h 1154323"/>
                <a:gd name="connsiteX678" fmla="*/ 839723 w 900505"/>
                <a:gd name="connsiteY678" fmla="*/ 665141 h 1154323"/>
                <a:gd name="connsiteX679" fmla="*/ 849480 w 900505"/>
                <a:gd name="connsiteY679" fmla="*/ 659626 h 1154323"/>
                <a:gd name="connsiteX680" fmla="*/ 856527 w 900505"/>
                <a:gd name="connsiteY680" fmla="*/ 669077 h 1154323"/>
                <a:gd name="connsiteX681" fmla="*/ 858577 w 900505"/>
                <a:gd name="connsiteY681" fmla="*/ 698066 h 1154323"/>
                <a:gd name="connsiteX682" fmla="*/ 867415 w 900505"/>
                <a:gd name="connsiteY682" fmla="*/ 745720 h 115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</a:cxnLst>
              <a:rect l="l" t="t" r="r" b="b"/>
              <a:pathLst>
                <a:path w="900505" h="1154323">
                  <a:moveTo>
                    <a:pt x="894354" y="849656"/>
                  </a:moveTo>
                  <a:cubicBezTo>
                    <a:pt x="889475" y="846993"/>
                    <a:pt x="887283" y="843835"/>
                    <a:pt x="886671" y="839027"/>
                  </a:cubicBezTo>
                  <a:cubicBezTo>
                    <a:pt x="884573" y="822859"/>
                    <a:pt x="881981" y="806715"/>
                    <a:pt x="880896" y="790477"/>
                  </a:cubicBezTo>
                  <a:cubicBezTo>
                    <a:pt x="878869" y="760592"/>
                    <a:pt x="878115" y="730637"/>
                    <a:pt x="876253" y="700752"/>
                  </a:cubicBezTo>
                  <a:cubicBezTo>
                    <a:pt x="873590" y="658023"/>
                    <a:pt x="867439" y="615695"/>
                    <a:pt x="858059" y="573955"/>
                  </a:cubicBezTo>
                  <a:cubicBezTo>
                    <a:pt x="854170" y="556727"/>
                    <a:pt x="848019" y="539993"/>
                    <a:pt x="842433" y="523213"/>
                  </a:cubicBezTo>
                  <a:cubicBezTo>
                    <a:pt x="841608" y="520714"/>
                    <a:pt x="838191" y="519065"/>
                    <a:pt x="835952" y="517014"/>
                  </a:cubicBezTo>
                  <a:cubicBezTo>
                    <a:pt x="834019" y="519630"/>
                    <a:pt x="830814" y="522034"/>
                    <a:pt x="830390" y="524862"/>
                  </a:cubicBezTo>
                  <a:cubicBezTo>
                    <a:pt x="829070" y="533583"/>
                    <a:pt x="828245" y="542492"/>
                    <a:pt x="828268" y="551306"/>
                  </a:cubicBezTo>
                  <a:cubicBezTo>
                    <a:pt x="828292" y="560356"/>
                    <a:pt x="829565" y="569406"/>
                    <a:pt x="830272" y="578433"/>
                  </a:cubicBezTo>
                  <a:cubicBezTo>
                    <a:pt x="829565" y="578551"/>
                    <a:pt x="828858" y="578645"/>
                    <a:pt x="828174" y="578763"/>
                  </a:cubicBezTo>
                  <a:cubicBezTo>
                    <a:pt x="824380" y="566602"/>
                    <a:pt x="820609" y="554441"/>
                    <a:pt x="816791" y="542279"/>
                  </a:cubicBezTo>
                  <a:cubicBezTo>
                    <a:pt x="802744" y="497570"/>
                    <a:pt x="790159" y="452414"/>
                    <a:pt x="770833" y="409496"/>
                  </a:cubicBezTo>
                  <a:cubicBezTo>
                    <a:pt x="757564" y="380036"/>
                    <a:pt x="745497" y="350010"/>
                    <a:pt x="733100" y="320149"/>
                  </a:cubicBezTo>
                  <a:cubicBezTo>
                    <a:pt x="730625" y="314186"/>
                    <a:pt x="729070" y="307823"/>
                    <a:pt x="727090" y="301648"/>
                  </a:cubicBezTo>
                  <a:cubicBezTo>
                    <a:pt x="727797" y="301318"/>
                    <a:pt x="728480" y="300964"/>
                    <a:pt x="729188" y="300634"/>
                  </a:cubicBezTo>
                  <a:cubicBezTo>
                    <a:pt x="731851" y="304664"/>
                    <a:pt x="734867" y="308482"/>
                    <a:pt x="737106" y="312725"/>
                  </a:cubicBezTo>
                  <a:cubicBezTo>
                    <a:pt x="753321" y="343269"/>
                    <a:pt x="768994" y="374120"/>
                    <a:pt x="785633" y="404452"/>
                  </a:cubicBezTo>
                  <a:cubicBezTo>
                    <a:pt x="799162" y="429128"/>
                    <a:pt x="813680" y="453262"/>
                    <a:pt x="828009" y="477490"/>
                  </a:cubicBezTo>
                  <a:cubicBezTo>
                    <a:pt x="829848" y="480578"/>
                    <a:pt x="833123" y="482817"/>
                    <a:pt x="837107" y="486800"/>
                  </a:cubicBezTo>
                  <a:cubicBezTo>
                    <a:pt x="838827" y="473861"/>
                    <a:pt x="834632" y="464481"/>
                    <a:pt x="831262" y="455171"/>
                  </a:cubicBezTo>
                  <a:cubicBezTo>
                    <a:pt x="815518" y="411664"/>
                    <a:pt x="795839" y="369854"/>
                    <a:pt x="773449" y="329458"/>
                  </a:cubicBezTo>
                  <a:cubicBezTo>
                    <a:pt x="758624" y="302708"/>
                    <a:pt x="741844" y="277019"/>
                    <a:pt x="725676" y="251023"/>
                  </a:cubicBezTo>
                  <a:cubicBezTo>
                    <a:pt x="723413" y="247370"/>
                    <a:pt x="719619" y="244660"/>
                    <a:pt x="716531" y="241525"/>
                  </a:cubicBezTo>
                  <a:cubicBezTo>
                    <a:pt x="715824" y="241973"/>
                    <a:pt x="715141" y="242421"/>
                    <a:pt x="714434" y="242868"/>
                  </a:cubicBezTo>
                  <a:cubicBezTo>
                    <a:pt x="715212" y="246639"/>
                    <a:pt x="716154" y="250363"/>
                    <a:pt x="716696" y="254181"/>
                  </a:cubicBezTo>
                  <a:cubicBezTo>
                    <a:pt x="717545" y="260003"/>
                    <a:pt x="719006" y="265942"/>
                    <a:pt x="718535" y="271716"/>
                  </a:cubicBezTo>
                  <a:cubicBezTo>
                    <a:pt x="718275" y="274898"/>
                    <a:pt x="715235" y="279234"/>
                    <a:pt x="712336" y="280554"/>
                  </a:cubicBezTo>
                  <a:cubicBezTo>
                    <a:pt x="702320" y="285079"/>
                    <a:pt x="700364" y="287742"/>
                    <a:pt x="703522" y="298490"/>
                  </a:cubicBezTo>
                  <a:cubicBezTo>
                    <a:pt x="709814" y="319772"/>
                    <a:pt x="715871" y="341124"/>
                    <a:pt x="722942" y="362147"/>
                  </a:cubicBezTo>
                  <a:cubicBezTo>
                    <a:pt x="737083" y="404240"/>
                    <a:pt x="752190" y="446097"/>
                    <a:pt x="756503" y="490689"/>
                  </a:cubicBezTo>
                  <a:cubicBezTo>
                    <a:pt x="758789" y="514280"/>
                    <a:pt x="760251" y="537990"/>
                    <a:pt x="761547" y="561653"/>
                  </a:cubicBezTo>
                  <a:cubicBezTo>
                    <a:pt x="761853" y="567450"/>
                    <a:pt x="761476" y="573908"/>
                    <a:pt x="755914" y="578457"/>
                  </a:cubicBezTo>
                  <a:cubicBezTo>
                    <a:pt x="748584" y="574167"/>
                    <a:pt x="746746" y="566838"/>
                    <a:pt x="745803" y="560026"/>
                  </a:cubicBezTo>
                  <a:cubicBezTo>
                    <a:pt x="742834" y="538744"/>
                    <a:pt x="741160" y="517273"/>
                    <a:pt x="738214" y="495991"/>
                  </a:cubicBezTo>
                  <a:cubicBezTo>
                    <a:pt x="730484" y="440158"/>
                    <a:pt x="715754" y="386328"/>
                    <a:pt x="691997" y="335067"/>
                  </a:cubicBezTo>
                  <a:cubicBezTo>
                    <a:pt x="687660" y="325711"/>
                    <a:pt x="684102" y="315930"/>
                    <a:pt x="680943" y="306126"/>
                  </a:cubicBezTo>
                  <a:cubicBezTo>
                    <a:pt x="678469" y="298466"/>
                    <a:pt x="680637" y="292008"/>
                    <a:pt x="687048" y="286258"/>
                  </a:cubicBezTo>
                  <a:cubicBezTo>
                    <a:pt x="691219" y="282534"/>
                    <a:pt x="694637" y="277019"/>
                    <a:pt x="696333" y="271669"/>
                  </a:cubicBezTo>
                  <a:cubicBezTo>
                    <a:pt x="700316" y="259178"/>
                    <a:pt x="697630" y="246757"/>
                    <a:pt x="693411" y="234667"/>
                  </a:cubicBezTo>
                  <a:cubicBezTo>
                    <a:pt x="686883" y="215930"/>
                    <a:pt x="674344" y="201483"/>
                    <a:pt x="660345" y="187884"/>
                  </a:cubicBezTo>
                  <a:cubicBezTo>
                    <a:pt x="664658" y="203957"/>
                    <a:pt x="670078" y="219512"/>
                    <a:pt x="674745" y="235279"/>
                  </a:cubicBezTo>
                  <a:cubicBezTo>
                    <a:pt x="678092" y="246592"/>
                    <a:pt x="681226" y="258070"/>
                    <a:pt x="683017" y="269689"/>
                  </a:cubicBezTo>
                  <a:cubicBezTo>
                    <a:pt x="684573" y="279753"/>
                    <a:pt x="682640" y="280837"/>
                    <a:pt x="672671" y="279588"/>
                  </a:cubicBezTo>
                  <a:cubicBezTo>
                    <a:pt x="670220" y="279281"/>
                    <a:pt x="667722" y="279234"/>
                    <a:pt x="665247" y="279281"/>
                  </a:cubicBezTo>
                  <a:cubicBezTo>
                    <a:pt x="657422" y="279423"/>
                    <a:pt x="653722" y="282463"/>
                    <a:pt x="654971" y="290146"/>
                  </a:cubicBezTo>
                  <a:cubicBezTo>
                    <a:pt x="656597" y="300021"/>
                    <a:pt x="659402" y="309826"/>
                    <a:pt x="662796" y="319277"/>
                  </a:cubicBezTo>
                  <a:cubicBezTo>
                    <a:pt x="671375" y="343175"/>
                    <a:pt x="680660" y="366814"/>
                    <a:pt x="689357" y="390665"/>
                  </a:cubicBezTo>
                  <a:cubicBezTo>
                    <a:pt x="690583" y="393988"/>
                    <a:pt x="691832" y="399314"/>
                    <a:pt x="690182" y="401294"/>
                  </a:cubicBezTo>
                  <a:cubicBezTo>
                    <a:pt x="686058" y="406244"/>
                    <a:pt x="689169" y="409519"/>
                    <a:pt x="691101" y="413173"/>
                  </a:cubicBezTo>
                  <a:cubicBezTo>
                    <a:pt x="692704" y="416213"/>
                    <a:pt x="695061" y="418852"/>
                    <a:pt x="696852" y="421822"/>
                  </a:cubicBezTo>
                  <a:cubicBezTo>
                    <a:pt x="706161" y="437165"/>
                    <a:pt x="709956" y="453710"/>
                    <a:pt x="706751" y="471480"/>
                  </a:cubicBezTo>
                  <a:cubicBezTo>
                    <a:pt x="705737" y="477066"/>
                    <a:pt x="703899" y="483406"/>
                    <a:pt x="696758" y="483477"/>
                  </a:cubicBezTo>
                  <a:cubicBezTo>
                    <a:pt x="689451" y="483524"/>
                    <a:pt x="687165" y="477608"/>
                    <a:pt x="685963" y="471457"/>
                  </a:cubicBezTo>
                  <a:cubicBezTo>
                    <a:pt x="685115" y="467097"/>
                    <a:pt x="684832" y="462595"/>
                    <a:pt x="683630" y="458353"/>
                  </a:cubicBezTo>
                  <a:cubicBezTo>
                    <a:pt x="669866" y="410227"/>
                    <a:pt x="656480" y="362006"/>
                    <a:pt x="641985" y="314092"/>
                  </a:cubicBezTo>
                  <a:cubicBezTo>
                    <a:pt x="624120" y="254982"/>
                    <a:pt x="595131" y="202166"/>
                    <a:pt x="551389" y="157811"/>
                  </a:cubicBezTo>
                  <a:cubicBezTo>
                    <a:pt x="538568" y="144825"/>
                    <a:pt x="526948" y="130495"/>
                    <a:pt x="515966" y="115859"/>
                  </a:cubicBezTo>
                  <a:cubicBezTo>
                    <a:pt x="505525" y="101907"/>
                    <a:pt x="506727" y="94506"/>
                    <a:pt x="518629" y="81897"/>
                  </a:cubicBezTo>
                  <a:cubicBezTo>
                    <a:pt x="521858" y="78480"/>
                    <a:pt x="525275" y="75204"/>
                    <a:pt x="528952" y="72305"/>
                  </a:cubicBezTo>
                  <a:cubicBezTo>
                    <a:pt x="538803" y="64480"/>
                    <a:pt x="542928" y="65541"/>
                    <a:pt x="547712" y="76854"/>
                  </a:cubicBezTo>
                  <a:cubicBezTo>
                    <a:pt x="550658" y="83783"/>
                    <a:pt x="555136" y="89651"/>
                    <a:pt x="562678" y="90971"/>
                  </a:cubicBezTo>
                  <a:cubicBezTo>
                    <a:pt x="566402" y="91631"/>
                    <a:pt x="572341" y="90311"/>
                    <a:pt x="574250" y="87672"/>
                  </a:cubicBezTo>
                  <a:cubicBezTo>
                    <a:pt x="576489" y="84631"/>
                    <a:pt x="576725" y="78716"/>
                    <a:pt x="575428" y="74874"/>
                  </a:cubicBezTo>
                  <a:cubicBezTo>
                    <a:pt x="574108" y="71032"/>
                    <a:pt x="570196" y="67733"/>
                    <a:pt x="566779" y="64999"/>
                  </a:cubicBezTo>
                  <a:cubicBezTo>
                    <a:pt x="549668" y="51282"/>
                    <a:pt x="530790" y="40606"/>
                    <a:pt x="509814" y="34054"/>
                  </a:cubicBezTo>
                  <a:cubicBezTo>
                    <a:pt x="505030" y="32569"/>
                    <a:pt x="499656" y="32852"/>
                    <a:pt x="494542" y="32475"/>
                  </a:cubicBezTo>
                  <a:cubicBezTo>
                    <a:pt x="488839" y="32050"/>
                    <a:pt x="482734" y="32993"/>
                    <a:pt x="477502" y="31249"/>
                  </a:cubicBezTo>
                  <a:cubicBezTo>
                    <a:pt x="469866" y="28680"/>
                    <a:pt x="462748" y="24414"/>
                    <a:pt x="455607" y="20549"/>
                  </a:cubicBezTo>
                  <a:cubicBezTo>
                    <a:pt x="443894" y="14233"/>
                    <a:pt x="432393" y="7540"/>
                    <a:pt x="420656" y="1270"/>
                  </a:cubicBezTo>
                  <a:cubicBezTo>
                    <a:pt x="415164" y="-1652"/>
                    <a:pt x="410545" y="823"/>
                    <a:pt x="406868" y="5088"/>
                  </a:cubicBezTo>
                  <a:cubicBezTo>
                    <a:pt x="404936" y="7304"/>
                    <a:pt x="403357" y="9873"/>
                    <a:pt x="401895" y="12442"/>
                  </a:cubicBezTo>
                  <a:cubicBezTo>
                    <a:pt x="396121" y="22670"/>
                    <a:pt x="387448" y="29340"/>
                    <a:pt x="375805" y="29529"/>
                  </a:cubicBezTo>
                  <a:cubicBezTo>
                    <a:pt x="354099" y="29906"/>
                    <a:pt x="332345" y="29387"/>
                    <a:pt x="310639" y="28657"/>
                  </a:cubicBezTo>
                  <a:cubicBezTo>
                    <a:pt x="292845" y="28067"/>
                    <a:pt x="275098" y="26182"/>
                    <a:pt x="257328" y="25711"/>
                  </a:cubicBezTo>
                  <a:cubicBezTo>
                    <a:pt x="231685" y="25051"/>
                    <a:pt x="209060" y="34619"/>
                    <a:pt x="187683" y="47841"/>
                  </a:cubicBezTo>
                  <a:cubicBezTo>
                    <a:pt x="154381" y="68440"/>
                    <a:pt x="121409" y="89510"/>
                    <a:pt x="93905" y="117792"/>
                  </a:cubicBezTo>
                  <a:cubicBezTo>
                    <a:pt x="88296" y="123542"/>
                    <a:pt x="83818" y="130519"/>
                    <a:pt x="79529" y="137377"/>
                  </a:cubicBezTo>
                  <a:cubicBezTo>
                    <a:pt x="78350" y="139262"/>
                    <a:pt x="78940" y="143410"/>
                    <a:pt x="80330" y="145319"/>
                  </a:cubicBezTo>
                  <a:cubicBezTo>
                    <a:pt x="81273" y="146592"/>
                    <a:pt x="85562" y="146710"/>
                    <a:pt x="87518" y="145720"/>
                  </a:cubicBezTo>
                  <a:cubicBezTo>
                    <a:pt x="94518" y="142138"/>
                    <a:pt x="101754" y="138603"/>
                    <a:pt x="107858" y="133724"/>
                  </a:cubicBezTo>
                  <a:cubicBezTo>
                    <a:pt x="129328" y="116566"/>
                    <a:pt x="150163" y="98654"/>
                    <a:pt x="171610" y="81450"/>
                  </a:cubicBezTo>
                  <a:cubicBezTo>
                    <a:pt x="185939" y="69972"/>
                    <a:pt x="201306" y="60097"/>
                    <a:pt x="219713" y="56161"/>
                  </a:cubicBezTo>
                  <a:cubicBezTo>
                    <a:pt x="248631" y="49962"/>
                    <a:pt x="277808" y="50528"/>
                    <a:pt x="306868" y="53898"/>
                  </a:cubicBezTo>
                  <a:cubicBezTo>
                    <a:pt x="350846" y="58989"/>
                    <a:pt x="389027" y="79352"/>
                    <a:pt x="426312" y="101577"/>
                  </a:cubicBezTo>
                  <a:cubicBezTo>
                    <a:pt x="428009" y="102590"/>
                    <a:pt x="429612" y="106385"/>
                    <a:pt x="428999" y="108035"/>
                  </a:cubicBezTo>
                  <a:cubicBezTo>
                    <a:pt x="428174" y="110250"/>
                    <a:pt x="425322" y="112819"/>
                    <a:pt x="423036" y="113149"/>
                  </a:cubicBezTo>
                  <a:cubicBezTo>
                    <a:pt x="419524" y="113667"/>
                    <a:pt x="415518" y="113031"/>
                    <a:pt x="412124" y="111805"/>
                  </a:cubicBezTo>
                  <a:cubicBezTo>
                    <a:pt x="389875" y="103769"/>
                    <a:pt x="367556" y="95873"/>
                    <a:pt x="345614" y="87035"/>
                  </a:cubicBezTo>
                  <a:cubicBezTo>
                    <a:pt x="323319" y="78056"/>
                    <a:pt x="300646" y="71268"/>
                    <a:pt x="276418" y="74520"/>
                  </a:cubicBezTo>
                  <a:cubicBezTo>
                    <a:pt x="212336" y="83123"/>
                    <a:pt x="159402" y="112560"/>
                    <a:pt x="118110" y="162218"/>
                  </a:cubicBezTo>
                  <a:cubicBezTo>
                    <a:pt x="67815" y="222694"/>
                    <a:pt x="45638" y="293517"/>
                    <a:pt x="44388" y="371245"/>
                  </a:cubicBezTo>
                  <a:cubicBezTo>
                    <a:pt x="44011" y="394931"/>
                    <a:pt x="46934" y="418664"/>
                    <a:pt x="48301" y="442397"/>
                  </a:cubicBezTo>
                  <a:cubicBezTo>
                    <a:pt x="50775" y="485810"/>
                    <a:pt x="60179" y="527219"/>
                    <a:pt x="80660" y="566107"/>
                  </a:cubicBezTo>
                  <a:cubicBezTo>
                    <a:pt x="91242" y="586211"/>
                    <a:pt x="103427" y="606904"/>
                    <a:pt x="92609" y="633583"/>
                  </a:cubicBezTo>
                  <a:cubicBezTo>
                    <a:pt x="100245" y="626041"/>
                    <a:pt x="105972" y="628987"/>
                    <a:pt x="111487" y="632687"/>
                  </a:cubicBezTo>
                  <a:cubicBezTo>
                    <a:pt x="132227" y="646640"/>
                    <a:pt x="149786" y="664127"/>
                    <a:pt x="165246" y="683547"/>
                  </a:cubicBezTo>
                  <a:cubicBezTo>
                    <a:pt x="172718" y="692928"/>
                    <a:pt x="179717" y="703109"/>
                    <a:pt x="184620" y="713974"/>
                  </a:cubicBezTo>
                  <a:cubicBezTo>
                    <a:pt x="187566" y="720479"/>
                    <a:pt x="190724" y="723967"/>
                    <a:pt x="197205" y="723873"/>
                  </a:cubicBezTo>
                  <a:cubicBezTo>
                    <a:pt x="211747" y="723684"/>
                    <a:pt x="226383" y="723826"/>
                    <a:pt x="240806" y="722270"/>
                  </a:cubicBezTo>
                  <a:cubicBezTo>
                    <a:pt x="264398" y="719748"/>
                    <a:pt x="287613" y="715082"/>
                    <a:pt x="309767" y="706102"/>
                  </a:cubicBezTo>
                  <a:cubicBezTo>
                    <a:pt x="317804" y="702850"/>
                    <a:pt x="324356" y="698160"/>
                    <a:pt x="328409" y="690123"/>
                  </a:cubicBezTo>
                  <a:cubicBezTo>
                    <a:pt x="340429" y="666319"/>
                    <a:pt x="352638" y="642633"/>
                    <a:pt x="364846" y="618947"/>
                  </a:cubicBezTo>
                  <a:cubicBezTo>
                    <a:pt x="366779" y="615200"/>
                    <a:pt x="369112" y="611641"/>
                    <a:pt x="371257" y="607988"/>
                  </a:cubicBezTo>
                  <a:cubicBezTo>
                    <a:pt x="372058" y="608176"/>
                    <a:pt x="372836" y="608365"/>
                    <a:pt x="373637" y="608553"/>
                  </a:cubicBezTo>
                  <a:cubicBezTo>
                    <a:pt x="374910" y="624085"/>
                    <a:pt x="376206" y="639616"/>
                    <a:pt x="377479" y="655124"/>
                  </a:cubicBezTo>
                  <a:cubicBezTo>
                    <a:pt x="378327" y="655148"/>
                    <a:pt x="379199" y="655171"/>
                    <a:pt x="380047" y="655195"/>
                  </a:cubicBezTo>
                  <a:cubicBezTo>
                    <a:pt x="381132" y="653050"/>
                    <a:pt x="382192" y="650929"/>
                    <a:pt x="383276" y="648784"/>
                  </a:cubicBezTo>
                  <a:cubicBezTo>
                    <a:pt x="390842" y="633818"/>
                    <a:pt x="393316" y="617627"/>
                    <a:pt x="392633" y="601247"/>
                  </a:cubicBezTo>
                  <a:cubicBezTo>
                    <a:pt x="392138" y="589534"/>
                    <a:pt x="389734" y="577773"/>
                    <a:pt x="386812" y="566366"/>
                  </a:cubicBezTo>
                  <a:cubicBezTo>
                    <a:pt x="384808" y="558612"/>
                    <a:pt x="380142" y="557505"/>
                    <a:pt x="373213" y="561723"/>
                  </a:cubicBezTo>
                  <a:cubicBezTo>
                    <a:pt x="367933" y="564905"/>
                    <a:pt x="363243" y="569053"/>
                    <a:pt x="357988" y="572235"/>
                  </a:cubicBezTo>
                  <a:cubicBezTo>
                    <a:pt x="349786" y="577208"/>
                    <a:pt x="342833" y="576595"/>
                    <a:pt x="335504" y="570396"/>
                  </a:cubicBezTo>
                  <a:cubicBezTo>
                    <a:pt x="332110" y="567545"/>
                    <a:pt x="328952" y="564316"/>
                    <a:pt x="326218" y="560828"/>
                  </a:cubicBezTo>
                  <a:cubicBezTo>
                    <a:pt x="324709" y="558895"/>
                    <a:pt x="324261" y="556114"/>
                    <a:pt x="323342" y="553710"/>
                  </a:cubicBezTo>
                  <a:cubicBezTo>
                    <a:pt x="325558" y="552909"/>
                    <a:pt x="327773" y="551495"/>
                    <a:pt x="330012" y="551471"/>
                  </a:cubicBezTo>
                  <a:cubicBezTo>
                    <a:pt x="335574" y="551400"/>
                    <a:pt x="339157" y="548761"/>
                    <a:pt x="340429" y="543741"/>
                  </a:cubicBezTo>
                  <a:cubicBezTo>
                    <a:pt x="342079" y="537307"/>
                    <a:pt x="344106" y="530684"/>
                    <a:pt x="343988" y="524179"/>
                  </a:cubicBezTo>
                  <a:cubicBezTo>
                    <a:pt x="343540" y="498937"/>
                    <a:pt x="342786" y="473696"/>
                    <a:pt x="341231" y="448525"/>
                  </a:cubicBezTo>
                  <a:cubicBezTo>
                    <a:pt x="339062" y="413620"/>
                    <a:pt x="332369" y="379494"/>
                    <a:pt x="320255" y="346616"/>
                  </a:cubicBezTo>
                  <a:cubicBezTo>
                    <a:pt x="309885" y="318452"/>
                    <a:pt x="294990" y="293092"/>
                    <a:pt x="273660" y="271598"/>
                  </a:cubicBezTo>
                  <a:cubicBezTo>
                    <a:pt x="264422" y="262289"/>
                    <a:pt x="254287" y="260498"/>
                    <a:pt x="242574" y="265070"/>
                  </a:cubicBezTo>
                  <a:cubicBezTo>
                    <a:pt x="237766" y="266955"/>
                    <a:pt x="233099" y="269288"/>
                    <a:pt x="228409" y="271480"/>
                  </a:cubicBezTo>
                  <a:cubicBezTo>
                    <a:pt x="214103" y="278197"/>
                    <a:pt x="199868" y="285056"/>
                    <a:pt x="185468" y="291584"/>
                  </a:cubicBezTo>
                  <a:cubicBezTo>
                    <a:pt x="182475" y="292951"/>
                    <a:pt x="178916" y="293045"/>
                    <a:pt x="175593" y="293729"/>
                  </a:cubicBezTo>
                  <a:cubicBezTo>
                    <a:pt x="175122" y="292904"/>
                    <a:pt x="174650" y="292102"/>
                    <a:pt x="174179" y="291278"/>
                  </a:cubicBezTo>
                  <a:cubicBezTo>
                    <a:pt x="178256" y="285574"/>
                    <a:pt x="182404" y="279894"/>
                    <a:pt x="186434" y="274120"/>
                  </a:cubicBezTo>
                  <a:cubicBezTo>
                    <a:pt x="191996" y="266154"/>
                    <a:pt x="197888" y="257740"/>
                    <a:pt x="195532" y="247653"/>
                  </a:cubicBezTo>
                  <a:cubicBezTo>
                    <a:pt x="193693" y="239805"/>
                    <a:pt x="197323" y="236576"/>
                    <a:pt x="203144" y="235279"/>
                  </a:cubicBezTo>
                  <a:cubicBezTo>
                    <a:pt x="214669" y="232687"/>
                    <a:pt x="226335" y="230283"/>
                    <a:pt x="238072" y="229317"/>
                  </a:cubicBezTo>
                  <a:cubicBezTo>
                    <a:pt x="256856" y="227761"/>
                    <a:pt x="274768" y="230849"/>
                    <a:pt x="288721" y="245131"/>
                  </a:cubicBezTo>
                  <a:cubicBezTo>
                    <a:pt x="307575" y="264457"/>
                    <a:pt x="321881" y="286894"/>
                    <a:pt x="332251" y="311782"/>
                  </a:cubicBezTo>
                  <a:cubicBezTo>
                    <a:pt x="333241" y="314162"/>
                    <a:pt x="333217" y="317038"/>
                    <a:pt x="333264" y="319701"/>
                  </a:cubicBezTo>
                  <a:cubicBezTo>
                    <a:pt x="333359" y="327596"/>
                    <a:pt x="332958" y="335492"/>
                    <a:pt x="333288" y="343387"/>
                  </a:cubicBezTo>
                  <a:cubicBezTo>
                    <a:pt x="333547" y="349326"/>
                    <a:pt x="334631" y="355218"/>
                    <a:pt x="335339" y="361110"/>
                  </a:cubicBezTo>
                  <a:cubicBezTo>
                    <a:pt x="336211" y="361322"/>
                    <a:pt x="337083" y="361535"/>
                    <a:pt x="337955" y="361747"/>
                  </a:cubicBezTo>
                  <a:cubicBezTo>
                    <a:pt x="341490" y="357222"/>
                    <a:pt x="344907" y="352602"/>
                    <a:pt x="348607" y="348219"/>
                  </a:cubicBezTo>
                  <a:cubicBezTo>
                    <a:pt x="353250" y="342727"/>
                    <a:pt x="356668" y="342491"/>
                    <a:pt x="361429" y="347841"/>
                  </a:cubicBezTo>
                  <a:cubicBezTo>
                    <a:pt x="364516" y="351306"/>
                    <a:pt x="367132" y="355313"/>
                    <a:pt x="369324" y="359413"/>
                  </a:cubicBezTo>
                  <a:cubicBezTo>
                    <a:pt x="376913" y="373531"/>
                    <a:pt x="384007" y="387931"/>
                    <a:pt x="391761" y="401978"/>
                  </a:cubicBezTo>
                  <a:cubicBezTo>
                    <a:pt x="394236" y="406432"/>
                    <a:pt x="397653" y="410698"/>
                    <a:pt x="401589" y="413856"/>
                  </a:cubicBezTo>
                  <a:cubicBezTo>
                    <a:pt x="403734" y="415577"/>
                    <a:pt x="408212" y="415789"/>
                    <a:pt x="410969" y="414822"/>
                  </a:cubicBezTo>
                  <a:cubicBezTo>
                    <a:pt x="412619" y="414233"/>
                    <a:pt x="414009" y="409967"/>
                    <a:pt x="413774" y="407516"/>
                  </a:cubicBezTo>
                  <a:cubicBezTo>
                    <a:pt x="413349" y="403180"/>
                    <a:pt x="412100" y="398749"/>
                    <a:pt x="410309" y="394766"/>
                  </a:cubicBezTo>
                  <a:cubicBezTo>
                    <a:pt x="390347" y="350269"/>
                    <a:pt x="368829" y="306621"/>
                    <a:pt x="336918" y="269100"/>
                  </a:cubicBezTo>
                  <a:cubicBezTo>
                    <a:pt x="319619" y="248761"/>
                    <a:pt x="300175" y="231061"/>
                    <a:pt x="275687" y="219465"/>
                  </a:cubicBezTo>
                  <a:cubicBezTo>
                    <a:pt x="258058" y="211122"/>
                    <a:pt x="239510" y="210439"/>
                    <a:pt x="220608" y="210839"/>
                  </a:cubicBezTo>
                  <a:cubicBezTo>
                    <a:pt x="215682" y="210934"/>
                    <a:pt x="210757" y="209896"/>
                    <a:pt x="205831" y="209354"/>
                  </a:cubicBezTo>
                  <a:cubicBezTo>
                    <a:pt x="205666" y="208600"/>
                    <a:pt x="205501" y="207846"/>
                    <a:pt x="205312" y="207092"/>
                  </a:cubicBezTo>
                  <a:cubicBezTo>
                    <a:pt x="207245" y="205395"/>
                    <a:pt x="209036" y="203486"/>
                    <a:pt x="211134" y="202025"/>
                  </a:cubicBezTo>
                  <a:cubicBezTo>
                    <a:pt x="220396" y="195543"/>
                    <a:pt x="231143" y="192904"/>
                    <a:pt x="242008" y="193304"/>
                  </a:cubicBezTo>
                  <a:cubicBezTo>
                    <a:pt x="263950" y="194106"/>
                    <a:pt x="286010" y="194954"/>
                    <a:pt x="307669" y="198089"/>
                  </a:cubicBezTo>
                  <a:cubicBezTo>
                    <a:pt x="321598" y="200116"/>
                    <a:pt x="335079" y="205796"/>
                    <a:pt x="348442" y="210721"/>
                  </a:cubicBezTo>
                  <a:cubicBezTo>
                    <a:pt x="354311" y="212890"/>
                    <a:pt x="359237" y="217344"/>
                    <a:pt x="358836" y="226536"/>
                  </a:cubicBezTo>
                  <a:cubicBezTo>
                    <a:pt x="349385" y="224556"/>
                    <a:pt x="340806" y="222765"/>
                    <a:pt x="332251" y="220974"/>
                  </a:cubicBezTo>
                  <a:cubicBezTo>
                    <a:pt x="331685" y="221704"/>
                    <a:pt x="331096" y="222411"/>
                    <a:pt x="330531" y="223142"/>
                  </a:cubicBezTo>
                  <a:cubicBezTo>
                    <a:pt x="333547" y="228633"/>
                    <a:pt x="336211" y="234337"/>
                    <a:pt x="339604" y="239569"/>
                  </a:cubicBezTo>
                  <a:cubicBezTo>
                    <a:pt x="356574" y="265682"/>
                    <a:pt x="374839" y="291018"/>
                    <a:pt x="390559" y="317863"/>
                  </a:cubicBezTo>
                  <a:cubicBezTo>
                    <a:pt x="411653" y="353875"/>
                    <a:pt x="430861" y="390971"/>
                    <a:pt x="438591" y="432758"/>
                  </a:cubicBezTo>
                  <a:cubicBezTo>
                    <a:pt x="445379" y="469524"/>
                    <a:pt x="450587" y="506456"/>
                    <a:pt x="450847" y="543906"/>
                  </a:cubicBezTo>
                  <a:cubicBezTo>
                    <a:pt x="450894" y="551754"/>
                    <a:pt x="449456" y="559626"/>
                    <a:pt x="448325" y="567427"/>
                  </a:cubicBezTo>
                  <a:cubicBezTo>
                    <a:pt x="448089" y="569077"/>
                    <a:pt x="446204" y="570491"/>
                    <a:pt x="445096" y="572022"/>
                  </a:cubicBezTo>
                  <a:cubicBezTo>
                    <a:pt x="443423" y="570797"/>
                    <a:pt x="440971" y="569901"/>
                    <a:pt x="440194" y="568252"/>
                  </a:cubicBezTo>
                  <a:cubicBezTo>
                    <a:pt x="438025" y="563609"/>
                    <a:pt x="436046" y="558730"/>
                    <a:pt x="434844" y="553757"/>
                  </a:cubicBezTo>
                  <a:cubicBezTo>
                    <a:pt x="429187" y="530236"/>
                    <a:pt x="429093" y="506220"/>
                    <a:pt x="428598" y="482180"/>
                  </a:cubicBezTo>
                  <a:cubicBezTo>
                    <a:pt x="428339" y="469406"/>
                    <a:pt x="426359" y="456609"/>
                    <a:pt x="424167" y="443976"/>
                  </a:cubicBezTo>
                  <a:cubicBezTo>
                    <a:pt x="422824" y="436222"/>
                    <a:pt x="417827" y="431367"/>
                    <a:pt x="409296" y="429482"/>
                  </a:cubicBezTo>
                  <a:cubicBezTo>
                    <a:pt x="403121" y="428115"/>
                    <a:pt x="396168" y="425357"/>
                    <a:pt x="391997" y="420926"/>
                  </a:cubicBezTo>
                  <a:cubicBezTo>
                    <a:pt x="385374" y="413880"/>
                    <a:pt x="380260" y="405207"/>
                    <a:pt x="375452" y="396698"/>
                  </a:cubicBezTo>
                  <a:cubicBezTo>
                    <a:pt x="370384" y="387695"/>
                    <a:pt x="366590" y="377985"/>
                    <a:pt x="361806" y="368794"/>
                  </a:cubicBezTo>
                  <a:cubicBezTo>
                    <a:pt x="360721" y="366720"/>
                    <a:pt x="357846" y="365588"/>
                    <a:pt x="355819" y="364009"/>
                  </a:cubicBezTo>
                  <a:cubicBezTo>
                    <a:pt x="354759" y="366272"/>
                    <a:pt x="352685" y="368558"/>
                    <a:pt x="352779" y="370750"/>
                  </a:cubicBezTo>
                  <a:cubicBezTo>
                    <a:pt x="353321" y="382298"/>
                    <a:pt x="354170" y="393870"/>
                    <a:pt x="355395" y="405372"/>
                  </a:cubicBezTo>
                  <a:cubicBezTo>
                    <a:pt x="358954" y="438532"/>
                    <a:pt x="362678" y="471645"/>
                    <a:pt x="366496" y="504782"/>
                  </a:cubicBezTo>
                  <a:cubicBezTo>
                    <a:pt x="367179" y="510651"/>
                    <a:pt x="368028" y="516614"/>
                    <a:pt x="369890" y="522152"/>
                  </a:cubicBezTo>
                  <a:cubicBezTo>
                    <a:pt x="370809" y="524886"/>
                    <a:pt x="374250" y="526795"/>
                    <a:pt x="376536" y="529081"/>
                  </a:cubicBezTo>
                  <a:cubicBezTo>
                    <a:pt x="378657" y="526889"/>
                    <a:pt x="382192" y="524980"/>
                    <a:pt x="382664" y="522482"/>
                  </a:cubicBezTo>
                  <a:cubicBezTo>
                    <a:pt x="384408" y="513361"/>
                    <a:pt x="385916" y="504052"/>
                    <a:pt x="386034" y="494789"/>
                  </a:cubicBezTo>
                  <a:cubicBezTo>
                    <a:pt x="386199" y="483689"/>
                    <a:pt x="384643" y="472565"/>
                    <a:pt x="384290" y="461464"/>
                  </a:cubicBezTo>
                  <a:cubicBezTo>
                    <a:pt x="384196" y="458400"/>
                    <a:pt x="385704" y="455265"/>
                    <a:pt x="386482" y="452178"/>
                  </a:cubicBezTo>
                  <a:cubicBezTo>
                    <a:pt x="387354" y="452060"/>
                    <a:pt x="388226" y="451942"/>
                    <a:pt x="389121" y="451824"/>
                  </a:cubicBezTo>
                  <a:cubicBezTo>
                    <a:pt x="390983" y="454771"/>
                    <a:pt x="393741" y="457504"/>
                    <a:pt x="394518" y="460733"/>
                  </a:cubicBezTo>
                  <a:cubicBezTo>
                    <a:pt x="396969" y="470797"/>
                    <a:pt x="399798" y="480955"/>
                    <a:pt x="400434" y="491207"/>
                  </a:cubicBezTo>
                  <a:cubicBezTo>
                    <a:pt x="402720" y="528256"/>
                    <a:pt x="405336" y="565353"/>
                    <a:pt x="405572" y="602426"/>
                  </a:cubicBezTo>
                  <a:cubicBezTo>
                    <a:pt x="405737" y="629553"/>
                    <a:pt x="402979" y="656750"/>
                    <a:pt x="400340" y="683783"/>
                  </a:cubicBezTo>
                  <a:cubicBezTo>
                    <a:pt x="399326" y="694177"/>
                    <a:pt x="394872" y="704217"/>
                    <a:pt x="392374" y="714516"/>
                  </a:cubicBezTo>
                  <a:cubicBezTo>
                    <a:pt x="391808" y="716849"/>
                    <a:pt x="392845" y="719560"/>
                    <a:pt x="393128" y="722105"/>
                  </a:cubicBezTo>
                  <a:cubicBezTo>
                    <a:pt x="395461" y="721704"/>
                    <a:pt x="397936" y="721657"/>
                    <a:pt x="400104" y="720809"/>
                  </a:cubicBezTo>
                  <a:cubicBezTo>
                    <a:pt x="404252" y="719159"/>
                    <a:pt x="408212" y="717062"/>
                    <a:pt x="412242" y="715129"/>
                  </a:cubicBezTo>
                  <a:cubicBezTo>
                    <a:pt x="411488" y="721516"/>
                    <a:pt x="408919" y="726277"/>
                    <a:pt x="407811" y="731367"/>
                  </a:cubicBezTo>
                  <a:cubicBezTo>
                    <a:pt x="407316" y="733724"/>
                    <a:pt x="409036" y="738108"/>
                    <a:pt x="410945" y="739004"/>
                  </a:cubicBezTo>
                  <a:cubicBezTo>
                    <a:pt x="412878" y="739899"/>
                    <a:pt x="417380" y="738438"/>
                    <a:pt x="418794" y="736529"/>
                  </a:cubicBezTo>
                  <a:cubicBezTo>
                    <a:pt x="421386" y="733112"/>
                    <a:pt x="423602" y="728704"/>
                    <a:pt x="424097" y="724485"/>
                  </a:cubicBezTo>
                  <a:cubicBezTo>
                    <a:pt x="425699" y="711028"/>
                    <a:pt x="426336" y="697453"/>
                    <a:pt x="427537" y="683925"/>
                  </a:cubicBezTo>
                  <a:cubicBezTo>
                    <a:pt x="429399" y="662784"/>
                    <a:pt x="430743" y="641572"/>
                    <a:pt x="433571" y="620550"/>
                  </a:cubicBezTo>
                  <a:cubicBezTo>
                    <a:pt x="435174" y="608600"/>
                    <a:pt x="442503" y="599857"/>
                    <a:pt x="454712" y="596180"/>
                  </a:cubicBezTo>
                  <a:cubicBezTo>
                    <a:pt x="457776" y="595261"/>
                    <a:pt x="460792" y="594177"/>
                    <a:pt x="463809" y="593069"/>
                  </a:cubicBezTo>
                  <a:cubicBezTo>
                    <a:pt x="472317" y="589958"/>
                    <a:pt x="477526" y="583877"/>
                    <a:pt x="477761" y="574851"/>
                  </a:cubicBezTo>
                  <a:cubicBezTo>
                    <a:pt x="478068" y="563019"/>
                    <a:pt x="478139" y="551094"/>
                    <a:pt x="476960" y="539333"/>
                  </a:cubicBezTo>
                  <a:cubicBezTo>
                    <a:pt x="474839" y="518193"/>
                    <a:pt x="471940" y="497123"/>
                    <a:pt x="468923" y="476076"/>
                  </a:cubicBezTo>
                  <a:cubicBezTo>
                    <a:pt x="464186" y="443081"/>
                    <a:pt x="459802" y="409802"/>
                    <a:pt x="447759" y="378574"/>
                  </a:cubicBezTo>
                  <a:cubicBezTo>
                    <a:pt x="438992" y="355831"/>
                    <a:pt x="427090" y="334313"/>
                    <a:pt x="416720" y="312183"/>
                  </a:cubicBezTo>
                  <a:cubicBezTo>
                    <a:pt x="407339" y="292150"/>
                    <a:pt x="398101" y="272046"/>
                    <a:pt x="388815" y="251966"/>
                  </a:cubicBezTo>
                  <a:cubicBezTo>
                    <a:pt x="389357" y="251636"/>
                    <a:pt x="389875" y="251282"/>
                    <a:pt x="390418" y="250952"/>
                  </a:cubicBezTo>
                  <a:cubicBezTo>
                    <a:pt x="401188" y="265305"/>
                    <a:pt x="412925" y="279022"/>
                    <a:pt x="422494" y="294129"/>
                  </a:cubicBezTo>
                  <a:cubicBezTo>
                    <a:pt x="440005" y="321775"/>
                    <a:pt x="452096" y="352131"/>
                    <a:pt x="462984" y="382887"/>
                  </a:cubicBezTo>
                  <a:cubicBezTo>
                    <a:pt x="480707" y="433017"/>
                    <a:pt x="497252" y="483453"/>
                    <a:pt x="497488" y="537542"/>
                  </a:cubicBezTo>
                  <a:cubicBezTo>
                    <a:pt x="497512" y="543010"/>
                    <a:pt x="499609" y="548714"/>
                    <a:pt x="501825" y="553828"/>
                  </a:cubicBezTo>
                  <a:cubicBezTo>
                    <a:pt x="502744" y="555925"/>
                    <a:pt x="506868" y="558400"/>
                    <a:pt x="508942" y="557952"/>
                  </a:cubicBezTo>
                  <a:cubicBezTo>
                    <a:pt x="522305" y="555030"/>
                    <a:pt x="526147" y="556538"/>
                    <a:pt x="529824" y="569666"/>
                  </a:cubicBezTo>
                  <a:cubicBezTo>
                    <a:pt x="532652" y="579824"/>
                    <a:pt x="534679" y="590288"/>
                    <a:pt x="536187" y="600752"/>
                  </a:cubicBezTo>
                  <a:cubicBezTo>
                    <a:pt x="542951" y="647370"/>
                    <a:pt x="540901" y="693493"/>
                    <a:pt x="526901" y="738674"/>
                  </a:cubicBezTo>
                  <a:cubicBezTo>
                    <a:pt x="524238" y="747229"/>
                    <a:pt x="519477" y="755242"/>
                    <a:pt x="514881" y="763020"/>
                  </a:cubicBezTo>
                  <a:cubicBezTo>
                    <a:pt x="513609" y="765164"/>
                    <a:pt x="509154" y="767050"/>
                    <a:pt x="506774" y="766460"/>
                  </a:cubicBezTo>
                  <a:cubicBezTo>
                    <a:pt x="504511" y="765918"/>
                    <a:pt x="501707" y="762077"/>
                    <a:pt x="501542" y="759531"/>
                  </a:cubicBezTo>
                  <a:cubicBezTo>
                    <a:pt x="501165" y="753757"/>
                    <a:pt x="502084" y="747865"/>
                    <a:pt x="502791" y="742067"/>
                  </a:cubicBezTo>
                  <a:cubicBezTo>
                    <a:pt x="503545" y="735963"/>
                    <a:pt x="505666" y="729859"/>
                    <a:pt x="505266" y="723873"/>
                  </a:cubicBezTo>
                  <a:cubicBezTo>
                    <a:pt x="505030" y="720290"/>
                    <a:pt x="501306" y="714351"/>
                    <a:pt x="498714" y="714092"/>
                  </a:cubicBezTo>
                  <a:cubicBezTo>
                    <a:pt x="494566" y="713691"/>
                    <a:pt x="489711" y="716637"/>
                    <a:pt x="485845" y="719206"/>
                  </a:cubicBezTo>
                  <a:cubicBezTo>
                    <a:pt x="484031" y="720408"/>
                    <a:pt x="483583" y="723967"/>
                    <a:pt x="482970" y="726583"/>
                  </a:cubicBezTo>
                  <a:cubicBezTo>
                    <a:pt x="481037" y="734785"/>
                    <a:pt x="476724" y="738249"/>
                    <a:pt x="468546" y="740300"/>
                  </a:cubicBezTo>
                  <a:cubicBezTo>
                    <a:pt x="462772" y="741761"/>
                    <a:pt x="455914" y="743576"/>
                    <a:pt x="452237" y="747653"/>
                  </a:cubicBezTo>
                  <a:cubicBezTo>
                    <a:pt x="440854" y="760239"/>
                    <a:pt x="430814" y="774026"/>
                    <a:pt x="420161" y="787271"/>
                  </a:cubicBezTo>
                  <a:cubicBezTo>
                    <a:pt x="413208" y="795897"/>
                    <a:pt x="406232" y="804523"/>
                    <a:pt x="398855" y="812796"/>
                  </a:cubicBezTo>
                  <a:cubicBezTo>
                    <a:pt x="397394" y="814446"/>
                    <a:pt x="394141" y="814493"/>
                    <a:pt x="391737" y="815270"/>
                  </a:cubicBezTo>
                  <a:cubicBezTo>
                    <a:pt x="391266" y="812725"/>
                    <a:pt x="389781" y="809873"/>
                    <a:pt x="390488" y="807728"/>
                  </a:cubicBezTo>
                  <a:cubicBezTo>
                    <a:pt x="392869" y="800493"/>
                    <a:pt x="395768" y="793399"/>
                    <a:pt x="398973" y="786470"/>
                  </a:cubicBezTo>
                  <a:cubicBezTo>
                    <a:pt x="406138" y="771056"/>
                    <a:pt x="403757" y="756562"/>
                    <a:pt x="394848" y="742869"/>
                  </a:cubicBezTo>
                  <a:cubicBezTo>
                    <a:pt x="390865" y="736717"/>
                    <a:pt x="385657" y="731415"/>
                    <a:pt x="377266" y="732805"/>
                  </a:cubicBezTo>
                  <a:cubicBezTo>
                    <a:pt x="369112" y="734172"/>
                    <a:pt x="365200" y="740606"/>
                    <a:pt x="363243" y="747512"/>
                  </a:cubicBezTo>
                  <a:cubicBezTo>
                    <a:pt x="362088" y="751565"/>
                    <a:pt x="362819" y="756845"/>
                    <a:pt x="364681" y="760639"/>
                  </a:cubicBezTo>
                  <a:cubicBezTo>
                    <a:pt x="365294" y="761912"/>
                    <a:pt x="371964" y="760286"/>
                    <a:pt x="375829" y="759885"/>
                  </a:cubicBezTo>
                  <a:cubicBezTo>
                    <a:pt x="376536" y="759814"/>
                    <a:pt x="377196" y="759037"/>
                    <a:pt x="377856" y="759037"/>
                  </a:cubicBezTo>
                  <a:cubicBezTo>
                    <a:pt x="380637" y="759107"/>
                    <a:pt x="384290" y="758377"/>
                    <a:pt x="385987" y="759814"/>
                  </a:cubicBezTo>
                  <a:cubicBezTo>
                    <a:pt x="387731" y="761299"/>
                    <a:pt x="388579" y="765164"/>
                    <a:pt x="388155" y="767710"/>
                  </a:cubicBezTo>
                  <a:cubicBezTo>
                    <a:pt x="386717" y="776430"/>
                    <a:pt x="381744" y="783170"/>
                    <a:pt x="374203" y="787743"/>
                  </a:cubicBezTo>
                  <a:cubicBezTo>
                    <a:pt x="368358" y="791278"/>
                    <a:pt x="363408" y="788945"/>
                    <a:pt x="361994" y="782416"/>
                  </a:cubicBezTo>
                  <a:cubicBezTo>
                    <a:pt x="359661" y="771551"/>
                    <a:pt x="357446" y="770632"/>
                    <a:pt x="347995" y="776760"/>
                  </a:cubicBezTo>
                  <a:cubicBezTo>
                    <a:pt x="345709" y="778245"/>
                    <a:pt x="343517" y="779894"/>
                    <a:pt x="341537" y="781733"/>
                  </a:cubicBezTo>
                  <a:cubicBezTo>
                    <a:pt x="316484" y="805136"/>
                    <a:pt x="286599" y="807493"/>
                    <a:pt x="254806" y="801789"/>
                  </a:cubicBezTo>
                  <a:cubicBezTo>
                    <a:pt x="230389" y="797406"/>
                    <a:pt x="208471" y="786706"/>
                    <a:pt x="186788" y="775322"/>
                  </a:cubicBezTo>
                  <a:cubicBezTo>
                    <a:pt x="183017" y="773343"/>
                    <a:pt x="179057" y="771763"/>
                    <a:pt x="174603" y="769713"/>
                  </a:cubicBezTo>
                  <a:cubicBezTo>
                    <a:pt x="174886" y="771433"/>
                    <a:pt x="174815" y="772023"/>
                    <a:pt x="175074" y="772353"/>
                  </a:cubicBezTo>
                  <a:cubicBezTo>
                    <a:pt x="176253" y="773932"/>
                    <a:pt x="177549" y="775440"/>
                    <a:pt x="178775" y="776996"/>
                  </a:cubicBezTo>
                  <a:cubicBezTo>
                    <a:pt x="193599" y="795567"/>
                    <a:pt x="213726" y="806574"/>
                    <a:pt x="234820" y="816072"/>
                  </a:cubicBezTo>
                  <a:cubicBezTo>
                    <a:pt x="256927" y="826017"/>
                    <a:pt x="279435" y="834832"/>
                    <a:pt x="303828" y="837448"/>
                  </a:cubicBezTo>
                  <a:cubicBezTo>
                    <a:pt x="310710" y="838179"/>
                    <a:pt x="316767" y="837684"/>
                    <a:pt x="321009" y="830448"/>
                  </a:cubicBezTo>
                  <a:cubicBezTo>
                    <a:pt x="322871" y="827267"/>
                    <a:pt x="327396" y="824721"/>
                    <a:pt x="331190" y="823708"/>
                  </a:cubicBezTo>
                  <a:cubicBezTo>
                    <a:pt x="346345" y="819678"/>
                    <a:pt x="361240" y="820927"/>
                    <a:pt x="374792" y="829199"/>
                  </a:cubicBezTo>
                  <a:cubicBezTo>
                    <a:pt x="378798" y="831627"/>
                    <a:pt x="381792" y="835987"/>
                    <a:pt x="384667" y="839876"/>
                  </a:cubicBezTo>
                  <a:cubicBezTo>
                    <a:pt x="385680" y="841266"/>
                    <a:pt x="385657" y="844283"/>
                    <a:pt x="384808" y="845862"/>
                  </a:cubicBezTo>
                  <a:cubicBezTo>
                    <a:pt x="384266" y="846852"/>
                    <a:pt x="381202" y="847040"/>
                    <a:pt x="379458" y="846663"/>
                  </a:cubicBezTo>
                  <a:cubicBezTo>
                    <a:pt x="375852" y="845909"/>
                    <a:pt x="372388" y="844495"/>
                    <a:pt x="368829" y="843458"/>
                  </a:cubicBezTo>
                  <a:cubicBezTo>
                    <a:pt x="353792" y="839051"/>
                    <a:pt x="339699" y="840536"/>
                    <a:pt x="326288" y="849279"/>
                  </a:cubicBezTo>
                  <a:cubicBezTo>
                    <a:pt x="321645" y="852320"/>
                    <a:pt x="316154" y="854912"/>
                    <a:pt x="310733" y="855808"/>
                  </a:cubicBezTo>
                  <a:cubicBezTo>
                    <a:pt x="282546" y="860498"/>
                    <a:pt x="255042" y="857340"/>
                    <a:pt x="228551" y="846640"/>
                  </a:cubicBezTo>
                  <a:cubicBezTo>
                    <a:pt x="220420" y="843364"/>
                    <a:pt x="213114" y="838815"/>
                    <a:pt x="212548" y="828280"/>
                  </a:cubicBezTo>
                  <a:cubicBezTo>
                    <a:pt x="212336" y="824226"/>
                    <a:pt x="209955" y="822152"/>
                    <a:pt x="205265" y="824603"/>
                  </a:cubicBezTo>
                  <a:cubicBezTo>
                    <a:pt x="203286" y="825640"/>
                    <a:pt x="199986" y="825711"/>
                    <a:pt x="197936" y="824792"/>
                  </a:cubicBezTo>
                  <a:cubicBezTo>
                    <a:pt x="193717" y="822859"/>
                    <a:pt x="189475" y="820479"/>
                    <a:pt x="186010" y="817415"/>
                  </a:cubicBezTo>
                  <a:cubicBezTo>
                    <a:pt x="153722" y="788780"/>
                    <a:pt x="120467" y="761535"/>
                    <a:pt x="101871" y="720290"/>
                  </a:cubicBezTo>
                  <a:cubicBezTo>
                    <a:pt x="90794" y="695732"/>
                    <a:pt x="71138" y="676124"/>
                    <a:pt x="51530" y="657410"/>
                  </a:cubicBezTo>
                  <a:cubicBezTo>
                    <a:pt x="48489" y="654511"/>
                    <a:pt x="44483" y="652626"/>
                    <a:pt x="40924" y="650269"/>
                  </a:cubicBezTo>
                  <a:cubicBezTo>
                    <a:pt x="40358" y="650693"/>
                    <a:pt x="39793" y="651141"/>
                    <a:pt x="39203" y="651565"/>
                  </a:cubicBezTo>
                  <a:cubicBezTo>
                    <a:pt x="39604" y="654629"/>
                    <a:pt x="39368" y="657952"/>
                    <a:pt x="40523" y="660710"/>
                  </a:cubicBezTo>
                  <a:cubicBezTo>
                    <a:pt x="43564" y="667992"/>
                    <a:pt x="46722" y="675275"/>
                    <a:pt x="50658" y="682110"/>
                  </a:cubicBezTo>
                  <a:cubicBezTo>
                    <a:pt x="75286" y="724957"/>
                    <a:pt x="106891" y="762289"/>
                    <a:pt x="142244" y="796534"/>
                  </a:cubicBezTo>
                  <a:cubicBezTo>
                    <a:pt x="164681" y="818264"/>
                    <a:pt x="188249" y="838697"/>
                    <a:pt x="214999" y="855077"/>
                  </a:cubicBezTo>
                  <a:cubicBezTo>
                    <a:pt x="228362" y="863255"/>
                    <a:pt x="242268" y="870467"/>
                    <a:pt x="258294" y="871033"/>
                  </a:cubicBezTo>
                  <a:cubicBezTo>
                    <a:pt x="282004" y="871881"/>
                    <a:pt x="305737" y="872918"/>
                    <a:pt x="329423" y="872235"/>
                  </a:cubicBezTo>
                  <a:cubicBezTo>
                    <a:pt x="355442" y="871504"/>
                    <a:pt x="379105" y="863208"/>
                    <a:pt x="396852" y="842987"/>
                  </a:cubicBezTo>
                  <a:cubicBezTo>
                    <a:pt x="410380" y="827549"/>
                    <a:pt x="422989" y="811287"/>
                    <a:pt x="436258" y="795638"/>
                  </a:cubicBezTo>
                  <a:cubicBezTo>
                    <a:pt x="443611" y="786965"/>
                    <a:pt x="451365" y="778622"/>
                    <a:pt x="459284" y="770467"/>
                  </a:cubicBezTo>
                  <a:cubicBezTo>
                    <a:pt x="460839" y="768864"/>
                    <a:pt x="464328" y="767969"/>
                    <a:pt x="466449" y="768534"/>
                  </a:cubicBezTo>
                  <a:cubicBezTo>
                    <a:pt x="467816" y="768912"/>
                    <a:pt x="469277" y="772730"/>
                    <a:pt x="468947" y="774733"/>
                  </a:cubicBezTo>
                  <a:cubicBezTo>
                    <a:pt x="467792" y="781921"/>
                    <a:pt x="467179" y="789652"/>
                    <a:pt x="464045" y="796039"/>
                  </a:cubicBezTo>
                  <a:cubicBezTo>
                    <a:pt x="446557" y="831627"/>
                    <a:pt x="419807" y="859649"/>
                    <a:pt x="389239" y="884160"/>
                  </a:cubicBezTo>
                  <a:cubicBezTo>
                    <a:pt x="378987" y="892386"/>
                    <a:pt x="366425" y="896439"/>
                    <a:pt x="353321" y="896227"/>
                  </a:cubicBezTo>
                  <a:cubicBezTo>
                    <a:pt x="327632" y="895779"/>
                    <a:pt x="301872" y="895426"/>
                    <a:pt x="276300" y="893211"/>
                  </a:cubicBezTo>
                  <a:cubicBezTo>
                    <a:pt x="239392" y="890005"/>
                    <a:pt x="204912" y="878363"/>
                    <a:pt x="173448" y="858447"/>
                  </a:cubicBezTo>
                  <a:cubicBezTo>
                    <a:pt x="138049" y="836034"/>
                    <a:pt x="110592" y="805725"/>
                    <a:pt x="87990" y="770891"/>
                  </a:cubicBezTo>
                  <a:cubicBezTo>
                    <a:pt x="71704" y="745815"/>
                    <a:pt x="56620" y="719960"/>
                    <a:pt x="40382" y="694860"/>
                  </a:cubicBezTo>
                  <a:cubicBezTo>
                    <a:pt x="35338" y="687083"/>
                    <a:pt x="29423" y="678716"/>
                    <a:pt x="21787" y="674120"/>
                  </a:cubicBezTo>
                  <a:cubicBezTo>
                    <a:pt x="14716" y="669854"/>
                    <a:pt x="13443" y="666720"/>
                    <a:pt x="17026" y="660521"/>
                  </a:cubicBezTo>
                  <a:cubicBezTo>
                    <a:pt x="25227" y="646286"/>
                    <a:pt x="12383" y="617934"/>
                    <a:pt x="599" y="608954"/>
                  </a:cubicBezTo>
                  <a:cubicBezTo>
                    <a:pt x="363" y="611216"/>
                    <a:pt x="-132" y="613102"/>
                    <a:pt x="33" y="614917"/>
                  </a:cubicBezTo>
                  <a:cubicBezTo>
                    <a:pt x="2013" y="636647"/>
                    <a:pt x="5831" y="658023"/>
                    <a:pt x="13703" y="678433"/>
                  </a:cubicBezTo>
                  <a:cubicBezTo>
                    <a:pt x="49738" y="771669"/>
                    <a:pt x="111794" y="842916"/>
                    <a:pt x="197276" y="893918"/>
                  </a:cubicBezTo>
                  <a:cubicBezTo>
                    <a:pt x="248277" y="924344"/>
                    <a:pt x="303286" y="929859"/>
                    <a:pt x="360439" y="916991"/>
                  </a:cubicBezTo>
                  <a:cubicBezTo>
                    <a:pt x="395249" y="909143"/>
                    <a:pt x="425346" y="893423"/>
                    <a:pt x="444954" y="861794"/>
                  </a:cubicBezTo>
                  <a:cubicBezTo>
                    <a:pt x="457493" y="841572"/>
                    <a:pt x="472411" y="825499"/>
                    <a:pt x="499044" y="824556"/>
                  </a:cubicBezTo>
                  <a:cubicBezTo>
                    <a:pt x="513727" y="824038"/>
                    <a:pt x="524262" y="808907"/>
                    <a:pt x="522588" y="794083"/>
                  </a:cubicBezTo>
                  <a:cubicBezTo>
                    <a:pt x="519595" y="795850"/>
                    <a:pt x="516790" y="797194"/>
                    <a:pt x="514339" y="799008"/>
                  </a:cubicBezTo>
                  <a:cubicBezTo>
                    <a:pt x="507575" y="804005"/>
                    <a:pt x="501094" y="809425"/>
                    <a:pt x="494188" y="814210"/>
                  </a:cubicBezTo>
                  <a:cubicBezTo>
                    <a:pt x="487236" y="819041"/>
                    <a:pt x="484596" y="817863"/>
                    <a:pt x="483559" y="809661"/>
                  </a:cubicBezTo>
                  <a:cubicBezTo>
                    <a:pt x="483017" y="805277"/>
                    <a:pt x="482829" y="800729"/>
                    <a:pt x="483371" y="796369"/>
                  </a:cubicBezTo>
                  <a:cubicBezTo>
                    <a:pt x="484690" y="785621"/>
                    <a:pt x="489663" y="781827"/>
                    <a:pt x="500411" y="783005"/>
                  </a:cubicBezTo>
                  <a:cubicBezTo>
                    <a:pt x="505053" y="783524"/>
                    <a:pt x="509696" y="784278"/>
                    <a:pt x="514292" y="785244"/>
                  </a:cubicBezTo>
                  <a:cubicBezTo>
                    <a:pt x="529894" y="788520"/>
                    <a:pt x="535622" y="784867"/>
                    <a:pt x="536706" y="768864"/>
                  </a:cubicBezTo>
                  <a:cubicBezTo>
                    <a:pt x="537955" y="750175"/>
                    <a:pt x="545426" y="734526"/>
                    <a:pt x="557823" y="721045"/>
                  </a:cubicBezTo>
                  <a:cubicBezTo>
                    <a:pt x="570173" y="707611"/>
                    <a:pt x="575381" y="691608"/>
                    <a:pt x="576135" y="673743"/>
                  </a:cubicBezTo>
                  <a:cubicBezTo>
                    <a:pt x="577314" y="645225"/>
                    <a:pt x="568806" y="619112"/>
                    <a:pt x="555961" y="594247"/>
                  </a:cubicBezTo>
                  <a:cubicBezTo>
                    <a:pt x="544365" y="571763"/>
                    <a:pt x="534160" y="548784"/>
                    <a:pt x="529447" y="523825"/>
                  </a:cubicBezTo>
                  <a:cubicBezTo>
                    <a:pt x="527679" y="514445"/>
                    <a:pt x="527443" y="504735"/>
                    <a:pt x="527137" y="495143"/>
                  </a:cubicBezTo>
                  <a:cubicBezTo>
                    <a:pt x="527066" y="493092"/>
                    <a:pt x="529447" y="489651"/>
                    <a:pt x="531309" y="489180"/>
                  </a:cubicBezTo>
                  <a:cubicBezTo>
                    <a:pt x="533241" y="488685"/>
                    <a:pt x="536329" y="490524"/>
                    <a:pt x="538073" y="492220"/>
                  </a:cubicBezTo>
                  <a:cubicBezTo>
                    <a:pt x="539934" y="494035"/>
                    <a:pt x="541254" y="496722"/>
                    <a:pt x="541985" y="499267"/>
                  </a:cubicBezTo>
                  <a:cubicBezTo>
                    <a:pt x="546039" y="513220"/>
                    <a:pt x="550470" y="527078"/>
                    <a:pt x="553604" y="541242"/>
                  </a:cubicBezTo>
                  <a:cubicBezTo>
                    <a:pt x="558223" y="562195"/>
                    <a:pt x="561429" y="583524"/>
                    <a:pt x="571705" y="602756"/>
                  </a:cubicBezTo>
                  <a:cubicBezTo>
                    <a:pt x="573637" y="606385"/>
                    <a:pt x="576300" y="609850"/>
                    <a:pt x="579341" y="612583"/>
                  </a:cubicBezTo>
                  <a:cubicBezTo>
                    <a:pt x="581038" y="614115"/>
                    <a:pt x="584997" y="615270"/>
                    <a:pt x="586458" y="614328"/>
                  </a:cubicBezTo>
                  <a:cubicBezTo>
                    <a:pt x="588155" y="613243"/>
                    <a:pt x="588933" y="609637"/>
                    <a:pt x="588886" y="607116"/>
                  </a:cubicBezTo>
                  <a:cubicBezTo>
                    <a:pt x="588839" y="603463"/>
                    <a:pt x="587825" y="599810"/>
                    <a:pt x="587047" y="596204"/>
                  </a:cubicBezTo>
                  <a:cubicBezTo>
                    <a:pt x="580778" y="567026"/>
                    <a:pt x="574533" y="537825"/>
                    <a:pt x="568169" y="508671"/>
                  </a:cubicBezTo>
                  <a:cubicBezTo>
                    <a:pt x="562890" y="484561"/>
                    <a:pt x="557752" y="460356"/>
                    <a:pt x="544695" y="438885"/>
                  </a:cubicBezTo>
                  <a:cubicBezTo>
                    <a:pt x="541796" y="434125"/>
                    <a:pt x="538568" y="427973"/>
                    <a:pt x="531709" y="430448"/>
                  </a:cubicBezTo>
                  <a:cubicBezTo>
                    <a:pt x="524238" y="433135"/>
                    <a:pt x="526948" y="440323"/>
                    <a:pt x="527184" y="446003"/>
                  </a:cubicBezTo>
                  <a:cubicBezTo>
                    <a:pt x="527278" y="448148"/>
                    <a:pt x="528339" y="450269"/>
                    <a:pt x="528928" y="452414"/>
                  </a:cubicBezTo>
                  <a:cubicBezTo>
                    <a:pt x="529329" y="453828"/>
                    <a:pt x="530177" y="455407"/>
                    <a:pt x="529894" y="456703"/>
                  </a:cubicBezTo>
                  <a:cubicBezTo>
                    <a:pt x="528952" y="460969"/>
                    <a:pt x="528857" y="466979"/>
                    <a:pt x="526076" y="468935"/>
                  </a:cubicBezTo>
                  <a:cubicBezTo>
                    <a:pt x="521410" y="472211"/>
                    <a:pt x="517262" y="467403"/>
                    <a:pt x="514716" y="463514"/>
                  </a:cubicBezTo>
                  <a:cubicBezTo>
                    <a:pt x="511346" y="458400"/>
                    <a:pt x="508117" y="452979"/>
                    <a:pt x="506091" y="447229"/>
                  </a:cubicBezTo>
                  <a:cubicBezTo>
                    <a:pt x="499326" y="428162"/>
                    <a:pt x="493623" y="408742"/>
                    <a:pt x="486647" y="389769"/>
                  </a:cubicBezTo>
                  <a:cubicBezTo>
                    <a:pt x="470950" y="347017"/>
                    <a:pt x="452591" y="305489"/>
                    <a:pt x="426406" y="267922"/>
                  </a:cubicBezTo>
                  <a:cubicBezTo>
                    <a:pt x="418864" y="257104"/>
                    <a:pt x="410309" y="247653"/>
                    <a:pt x="397276" y="242515"/>
                  </a:cubicBezTo>
                  <a:cubicBezTo>
                    <a:pt x="384950" y="237683"/>
                    <a:pt x="380448" y="220314"/>
                    <a:pt x="387212" y="208836"/>
                  </a:cubicBezTo>
                  <a:cubicBezTo>
                    <a:pt x="392986" y="199031"/>
                    <a:pt x="402555" y="197759"/>
                    <a:pt x="410262" y="205866"/>
                  </a:cubicBezTo>
                  <a:cubicBezTo>
                    <a:pt x="412972" y="208742"/>
                    <a:pt x="415565" y="211758"/>
                    <a:pt x="417874" y="214964"/>
                  </a:cubicBezTo>
                  <a:cubicBezTo>
                    <a:pt x="444530" y="252013"/>
                    <a:pt x="466755" y="291631"/>
                    <a:pt x="485539" y="333158"/>
                  </a:cubicBezTo>
                  <a:cubicBezTo>
                    <a:pt x="490064" y="343175"/>
                    <a:pt x="494212" y="353804"/>
                    <a:pt x="495956" y="364575"/>
                  </a:cubicBezTo>
                  <a:cubicBezTo>
                    <a:pt x="499185" y="384443"/>
                    <a:pt x="509932" y="398466"/>
                    <a:pt x="525746" y="409496"/>
                  </a:cubicBezTo>
                  <a:cubicBezTo>
                    <a:pt x="527514" y="410745"/>
                    <a:pt x="529800" y="411264"/>
                    <a:pt x="533548" y="412866"/>
                  </a:cubicBezTo>
                  <a:cubicBezTo>
                    <a:pt x="532181" y="407634"/>
                    <a:pt x="531521" y="404311"/>
                    <a:pt x="530436" y="401153"/>
                  </a:cubicBezTo>
                  <a:cubicBezTo>
                    <a:pt x="513043" y="350033"/>
                    <a:pt x="490606" y="301176"/>
                    <a:pt x="463927" y="254323"/>
                  </a:cubicBezTo>
                  <a:cubicBezTo>
                    <a:pt x="456008" y="240394"/>
                    <a:pt x="448089" y="225781"/>
                    <a:pt x="437177" y="214398"/>
                  </a:cubicBezTo>
                  <a:cubicBezTo>
                    <a:pt x="407528" y="183476"/>
                    <a:pt x="376324" y="154016"/>
                    <a:pt x="341513" y="128798"/>
                  </a:cubicBezTo>
                  <a:cubicBezTo>
                    <a:pt x="328080" y="119064"/>
                    <a:pt x="313444" y="111876"/>
                    <a:pt x="296192" y="113149"/>
                  </a:cubicBezTo>
                  <a:cubicBezTo>
                    <a:pt x="283371" y="114092"/>
                    <a:pt x="270620" y="116637"/>
                    <a:pt x="257799" y="116755"/>
                  </a:cubicBezTo>
                  <a:cubicBezTo>
                    <a:pt x="242268" y="116896"/>
                    <a:pt x="229682" y="123071"/>
                    <a:pt x="217709" y="131886"/>
                  </a:cubicBezTo>
                  <a:cubicBezTo>
                    <a:pt x="188909" y="153073"/>
                    <a:pt x="162135" y="176571"/>
                    <a:pt x="137837" y="202802"/>
                  </a:cubicBezTo>
                  <a:cubicBezTo>
                    <a:pt x="133830" y="207139"/>
                    <a:pt x="130200" y="211923"/>
                    <a:pt x="127042" y="216920"/>
                  </a:cubicBezTo>
                  <a:cubicBezTo>
                    <a:pt x="125675" y="219088"/>
                    <a:pt x="125746" y="222270"/>
                    <a:pt x="125463" y="225027"/>
                  </a:cubicBezTo>
                  <a:cubicBezTo>
                    <a:pt x="125086" y="228822"/>
                    <a:pt x="126005" y="233088"/>
                    <a:pt x="124568" y="236340"/>
                  </a:cubicBezTo>
                  <a:cubicBezTo>
                    <a:pt x="121999" y="242138"/>
                    <a:pt x="117992" y="247323"/>
                    <a:pt x="114740" y="252838"/>
                  </a:cubicBezTo>
                  <a:cubicBezTo>
                    <a:pt x="112218" y="257104"/>
                    <a:pt x="107363" y="261629"/>
                    <a:pt x="111699" y="266272"/>
                  </a:cubicBezTo>
                  <a:cubicBezTo>
                    <a:pt x="112713" y="267356"/>
                    <a:pt x="121409" y="263679"/>
                    <a:pt x="124143" y="260238"/>
                  </a:cubicBezTo>
                  <a:cubicBezTo>
                    <a:pt x="133641" y="248266"/>
                    <a:pt x="142503" y="235727"/>
                    <a:pt x="150846" y="222906"/>
                  </a:cubicBezTo>
                  <a:cubicBezTo>
                    <a:pt x="161169" y="206998"/>
                    <a:pt x="172859" y="192432"/>
                    <a:pt x="187542" y="180365"/>
                  </a:cubicBezTo>
                  <a:cubicBezTo>
                    <a:pt x="215093" y="157716"/>
                    <a:pt x="247240" y="145767"/>
                    <a:pt x="282098" y="141171"/>
                  </a:cubicBezTo>
                  <a:cubicBezTo>
                    <a:pt x="295414" y="139404"/>
                    <a:pt x="309366" y="138697"/>
                    <a:pt x="322565" y="140606"/>
                  </a:cubicBezTo>
                  <a:cubicBezTo>
                    <a:pt x="341537" y="143340"/>
                    <a:pt x="353840" y="157716"/>
                    <a:pt x="365742" y="171410"/>
                  </a:cubicBezTo>
                  <a:cubicBezTo>
                    <a:pt x="370714" y="177113"/>
                    <a:pt x="374957" y="183641"/>
                    <a:pt x="378445" y="190382"/>
                  </a:cubicBezTo>
                  <a:cubicBezTo>
                    <a:pt x="381579" y="196415"/>
                    <a:pt x="378728" y="200163"/>
                    <a:pt x="371964" y="199361"/>
                  </a:cubicBezTo>
                  <a:cubicBezTo>
                    <a:pt x="366920" y="198749"/>
                    <a:pt x="361688" y="197405"/>
                    <a:pt x="357163" y="195119"/>
                  </a:cubicBezTo>
                  <a:cubicBezTo>
                    <a:pt x="346368" y="189698"/>
                    <a:pt x="335881" y="183594"/>
                    <a:pt x="325346" y="177679"/>
                  </a:cubicBezTo>
                  <a:cubicBezTo>
                    <a:pt x="304417" y="165895"/>
                    <a:pt x="281980" y="162548"/>
                    <a:pt x="258695" y="167049"/>
                  </a:cubicBezTo>
                  <a:cubicBezTo>
                    <a:pt x="214127" y="175699"/>
                    <a:pt x="186953" y="205230"/>
                    <a:pt x="168711" y="244589"/>
                  </a:cubicBezTo>
                  <a:cubicBezTo>
                    <a:pt x="167014" y="248242"/>
                    <a:pt x="168334" y="253191"/>
                    <a:pt x="167415" y="257339"/>
                  </a:cubicBezTo>
                  <a:cubicBezTo>
                    <a:pt x="166543" y="261252"/>
                    <a:pt x="165671" y="266696"/>
                    <a:pt x="162913" y="268393"/>
                  </a:cubicBezTo>
                  <a:cubicBezTo>
                    <a:pt x="155348" y="273012"/>
                    <a:pt x="150611" y="279564"/>
                    <a:pt x="148372" y="287389"/>
                  </a:cubicBezTo>
                  <a:cubicBezTo>
                    <a:pt x="144153" y="302048"/>
                    <a:pt x="140406" y="316920"/>
                    <a:pt x="137954" y="331956"/>
                  </a:cubicBezTo>
                  <a:cubicBezTo>
                    <a:pt x="136658" y="339781"/>
                    <a:pt x="137695" y="348289"/>
                    <a:pt x="139180" y="356185"/>
                  </a:cubicBezTo>
                  <a:cubicBezTo>
                    <a:pt x="140476" y="363043"/>
                    <a:pt x="146203" y="364575"/>
                    <a:pt x="150469" y="359131"/>
                  </a:cubicBezTo>
                  <a:cubicBezTo>
                    <a:pt x="154217" y="354323"/>
                    <a:pt x="156668" y="348077"/>
                    <a:pt x="158247" y="342091"/>
                  </a:cubicBezTo>
                  <a:cubicBezTo>
                    <a:pt x="160368" y="334054"/>
                    <a:pt x="160627" y="325522"/>
                    <a:pt x="162583" y="317415"/>
                  </a:cubicBezTo>
                  <a:cubicBezTo>
                    <a:pt x="163809" y="312277"/>
                    <a:pt x="166849" y="307328"/>
                    <a:pt x="173472" y="308695"/>
                  </a:cubicBezTo>
                  <a:cubicBezTo>
                    <a:pt x="179835" y="310014"/>
                    <a:pt x="180542" y="315482"/>
                    <a:pt x="180754" y="320903"/>
                  </a:cubicBezTo>
                  <a:cubicBezTo>
                    <a:pt x="181202" y="333535"/>
                    <a:pt x="176159" y="344471"/>
                    <a:pt x="170267" y="355171"/>
                  </a:cubicBezTo>
                  <a:cubicBezTo>
                    <a:pt x="162866" y="368605"/>
                    <a:pt x="163667" y="373696"/>
                    <a:pt x="174957" y="384184"/>
                  </a:cubicBezTo>
                  <a:cubicBezTo>
                    <a:pt x="180377" y="389227"/>
                    <a:pt x="182286" y="395072"/>
                    <a:pt x="179552" y="402237"/>
                  </a:cubicBezTo>
                  <a:cubicBezTo>
                    <a:pt x="177879" y="406621"/>
                    <a:pt x="173684" y="411923"/>
                    <a:pt x="180142" y="415152"/>
                  </a:cubicBezTo>
                  <a:cubicBezTo>
                    <a:pt x="186835" y="418499"/>
                    <a:pt x="188815" y="411782"/>
                    <a:pt x="191596" y="407705"/>
                  </a:cubicBezTo>
                  <a:cubicBezTo>
                    <a:pt x="192680" y="406102"/>
                    <a:pt x="193505" y="404217"/>
                    <a:pt x="194023" y="402331"/>
                  </a:cubicBezTo>
                  <a:cubicBezTo>
                    <a:pt x="197559" y="389510"/>
                    <a:pt x="200929" y="376665"/>
                    <a:pt x="204464" y="363844"/>
                  </a:cubicBezTo>
                  <a:cubicBezTo>
                    <a:pt x="208306" y="349845"/>
                    <a:pt x="211864" y="335751"/>
                    <a:pt x="216319" y="321963"/>
                  </a:cubicBezTo>
                  <a:cubicBezTo>
                    <a:pt x="218581" y="314940"/>
                    <a:pt x="222235" y="308459"/>
                    <a:pt x="231190" y="307045"/>
                  </a:cubicBezTo>
                  <a:cubicBezTo>
                    <a:pt x="232934" y="306762"/>
                    <a:pt x="234679" y="301883"/>
                    <a:pt x="235056" y="298937"/>
                  </a:cubicBezTo>
                  <a:cubicBezTo>
                    <a:pt x="235315" y="296840"/>
                    <a:pt x="233264" y="294459"/>
                    <a:pt x="232322" y="292173"/>
                  </a:cubicBezTo>
                  <a:cubicBezTo>
                    <a:pt x="228999" y="283971"/>
                    <a:pt x="231261" y="280837"/>
                    <a:pt x="239769" y="281897"/>
                  </a:cubicBezTo>
                  <a:cubicBezTo>
                    <a:pt x="255489" y="283877"/>
                    <a:pt x="266048" y="293988"/>
                    <a:pt x="275357" y="305442"/>
                  </a:cubicBezTo>
                  <a:cubicBezTo>
                    <a:pt x="292963" y="327078"/>
                    <a:pt x="303498" y="352343"/>
                    <a:pt x="310851" y="378951"/>
                  </a:cubicBezTo>
                  <a:cubicBezTo>
                    <a:pt x="321528" y="417533"/>
                    <a:pt x="324921" y="456515"/>
                    <a:pt x="317639" y="496321"/>
                  </a:cubicBezTo>
                  <a:cubicBezTo>
                    <a:pt x="312831" y="522529"/>
                    <a:pt x="308966" y="548949"/>
                    <a:pt x="305831" y="575416"/>
                  </a:cubicBezTo>
                  <a:cubicBezTo>
                    <a:pt x="304016" y="590783"/>
                    <a:pt x="300740" y="597948"/>
                    <a:pt x="285751" y="601719"/>
                  </a:cubicBezTo>
                  <a:cubicBezTo>
                    <a:pt x="252850" y="610038"/>
                    <a:pt x="222140" y="607233"/>
                    <a:pt x="196474" y="581662"/>
                  </a:cubicBezTo>
                  <a:cubicBezTo>
                    <a:pt x="186458" y="571693"/>
                    <a:pt x="174391" y="567167"/>
                    <a:pt x="159920" y="571669"/>
                  </a:cubicBezTo>
                  <a:cubicBezTo>
                    <a:pt x="156785" y="572659"/>
                    <a:pt x="151553" y="572847"/>
                    <a:pt x="149880" y="571009"/>
                  </a:cubicBezTo>
                  <a:cubicBezTo>
                    <a:pt x="148136" y="569100"/>
                    <a:pt x="149385" y="564316"/>
                    <a:pt x="149550" y="560804"/>
                  </a:cubicBezTo>
                  <a:cubicBezTo>
                    <a:pt x="149880" y="553569"/>
                    <a:pt x="151553" y="546168"/>
                    <a:pt x="150446" y="539192"/>
                  </a:cubicBezTo>
                  <a:cubicBezTo>
                    <a:pt x="149456" y="532970"/>
                    <a:pt x="144648" y="528068"/>
                    <a:pt x="137177" y="528681"/>
                  </a:cubicBezTo>
                  <a:cubicBezTo>
                    <a:pt x="129894" y="529270"/>
                    <a:pt x="125652" y="534360"/>
                    <a:pt x="125322" y="540865"/>
                  </a:cubicBezTo>
                  <a:cubicBezTo>
                    <a:pt x="124968" y="547582"/>
                    <a:pt x="125840" y="554794"/>
                    <a:pt x="128079" y="561110"/>
                  </a:cubicBezTo>
                  <a:cubicBezTo>
                    <a:pt x="138402" y="590052"/>
                    <a:pt x="155018" y="615082"/>
                    <a:pt x="178185" y="635280"/>
                  </a:cubicBezTo>
                  <a:cubicBezTo>
                    <a:pt x="185327" y="641502"/>
                    <a:pt x="194212" y="645838"/>
                    <a:pt x="202649" y="650387"/>
                  </a:cubicBezTo>
                  <a:cubicBezTo>
                    <a:pt x="205242" y="651777"/>
                    <a:pt x="209036" y="650976"/>
                    <a:pt x="212289" y="651188"/>
                  </a:cubicBezTo>
                  <a:cubicBezTo>
                    <a:pt x="211181" y="647959"/>
                    <a:pt x="210992" y="643717"/>
                    <a:pt x="208777" y="641643"/>
                  </a:cubicBezTo>
                  <a:cubicBezTo>
                    <a:pt x="200717" y="634054"/>
                    <a:pt x="191666" y="627502"/>
                    <a:pt x="183606" y="619913"/>
                  </a:cubicBezTo>
                  <a:cubicBezTo>
                    <a:pt x="175781" y="612536"/>
                    <a:pt x="168287" y="604665"/>
                    <a:pt x="161570" y="596274"/>
                  </a:cubicBezTo>
                  <a:cubicBezTo>
                    <a:pt x="159684" y="593941"/>
                    <a:pt x="161028" y="589039"/>
                    <a:pt x="160886" y="585291"/>
                  </a:cubicBezTo>
                  <a:cubicBezTo>
                    <a:pt x="164304" y="585786"/>
                    <a:pt x="168357" y="585268"/>
                    <a:pt x="170997" y="586965"/>
                  </a:cubicBezTo>
                  <a:cubicBezTo>
                    <a:pt x="178233" y="591631"/>
                    <a:pt x="184455" y="597995"/>
                    <a:pt x="191879" y="602308"/>
                  </a:cubicBezTo>
                  <a:cubicBezTo>
                    <a:pt x="202225" y="608294"/>
                    <a:pt x="212854" y="614445"/>
                    <a:pt x="224167" y="617863"/>
                  </a:cubicBezTo>
                  <a:cubicBezTo>
                    <a:pt x="234891" y="621115"/>
                    <a:pt x="238968" y="625075"/>
                    <a:pt x="236163" y="636081"/>
                  </a:cubicBezTo>
                  <a:cubicBezTo>
                    <a:pt x="234702" y="641785"/>
                    <a:pt x="233052" y="647535"/>
                    <a:pt x="232605" y="653357"/>
                  </a:cubicBezTo>
                  <a:cubicBezTo>
                    <a:pt x="231827" y="663302"/>
                    <a:pt x="237530" y="668275"/>
                    <a:pt x="246887" y="664716"/>
                  </a:cubicBezTo>
                  <a:cubicBezTo>
                    <a:pt x="256432" y="661063"/>
                    <a:pt x="266095" y="656468"/>
                    <a:pt x="274014" y="650128"/>
                  </a:cubicBezTo>
                  <a:cubicBezTo>
                    <a:pt x="285963" y="640583"/>
                    <a:pt x="296215" y="628963"/>
                    <a:pt x="307575" y="618641"/>
                  </a:cubicBezTo>
                  <a:cubicBezTo>
                    <a:pt x="315282" y="611641"/>
                    <a:pt x="322470" y="603675"/>
                    <a:pt x="334113" y="600116"/>
                  </a:cubicBezTo>
                  <a:cubicBezTo>
                    <a:pt x="334113" y="603486"/>
                    <a:pt x="334467" y="605867"/>
                    <a:pt x="334066" y="608105"/>
                  </a:cubicBezTo>
                  <a:cubicBezTo>
                    <a:pt x="329140" y="635515"/>
                    <a:pt x="317026" y="659555"/>
                    <a:pt x="298761" y="680366"/>
                  </a:cubicBezTo>
                  <a:cubicBezTo>
                    <a:pt x="295815" y="683736"/>
                    <a:pt x="290582" y="686305"/>
                    <a:pt x="286104" y="686894"/>
                  </a:cubicBezTo>
                  <a:cubicBezTo>
                    <a:pt x="265034" y="689699"/>
                    <a:pt x="243894" y="692103"/>
                    <a:pt x="222706" y="693823"/>
                  </a:cubicBezTo>
                  <a:cubicBezTo>
                    <a:pt x="209767" y="694860"/>
                    <a:pt x="197111" y="692008"/>
                    <a:pt x="187778" y="682393"/>
                  </a:cubicBezTo>
                  <a:cubicBezTo>
                    <a:pt x="175404" y="669642"/>
                    <a:pt x="162913" y="656750"/>
                    <a:pt x="152472" y="642468"/>
                  </a:cubicBezTo>
                  <a:cubicBezTo>
                    <a:pt x="129800" y="611476"/>
                    <a:pt x="105006" y="581615"/>
                    <a:pt x="94777" y="543128"/>
                  </a:cubicBezTo>
                  <a:cubicBezTo>
                    <a:pt x="92303" y="533748"/>
                    <a:pt x="85986" y="525475"/>
                    <a:pt x="82357" y="516307"/>
                  </a:cubicBezTo>
                  <a:cubicBezTo>
                    <a:pt x="69559" y="484160"/>
                    <a:pt x="65953" y="450128"/>
                    <a:pt x="65105" y="416071"/>
                  </a:cubicBezTo>
                  <a:cubicBezTo>
                    <a:pt x="64351" y="386187"/>
                    <a:pt x="65906" y="356185"/>
                    <a:pt x="67792" y="326324"/>
                  </a:cubicBezTo>
                  <a:cubicBezTo>
                    <a:pt x="70149" y="288897"/>
                    <a:pt x="79882" y="253356"/>
                    <a:pt x="99043" y="220761"/>
                  </a:cubicBezTo>
                  <a:cubicBezTo>
                    <a:pt x="136870" y="156420"/>
                    <a:pt x="188697" y="110438"/>
                    <a:pt x="264304" y="96957"/>
                  </a:cubicBezTo>
                  <a:cubicBezTo>
                    <a:pt x="303168" y="90028"/>
                    <a:pt x="339840" y="95001"/>
                    <a:pt x="372364" y="120502"/>
                  </a:cubicBezTo>
                  <a:cubicBezTo>
                    <a:pt x="419666" y="157575"/>
                    <a:pt x="458223" y="202143"/>
                    <a:pt x="485586" y="255407"/>
                  </a:cubicBezTo>
                  <a:cubicBezTo>
                    <a:pt x="521716" y="325711"/>
                    <a:pt x="551577" y="398867"/>
                    <a:pt x="576866" y="473790"/>
                  </a:cubicBezTo>
                  <a:cubicBezTo>
                    <a:pt x="583795" y="494318"/>
                    <a:pt x="590300" y="514964"/>
                    <a:pt x="591502" y="537047"/>
                  </a:cubicBezTo>
                  <a:cubicBezTo>
                    <a:pt x="592162" y="549303"/>
                    <a:pt x="596145" y="561110"/>
                    <a:pt x="603498" y="571622"/>
                  </a:cubicBezTo>
                  <a:cubicBezTo>
                    <a:pt x="607952" y="578009"/>
                    <a:pt x="612218" y="584985"/>
                    <a:pt x="614528" y="592338"/>
                  </a:cubicBezTo>
                  <a:cubicBezTo>
                    <a:pt x="626265" y="629741"/>
                    <a:pt x="629659" y="668346"/>
                    <a:pt x="628858" y="707328"/>
                  </a:cubicBezTo>
                  <a:cubicBezTo>
                    <a:pt x="628693" y="715883"/>
                    <a:pt x="626925" y="724509"/>
                    <a:pt x="624851" y="732852"/>
                  </a:cubicBezTo>
                  <a:cubicBezTo>
                    <a:pt x="624144" y="735657"/>
                    <a:pt x="619053" y="740088"/>
                    <a:pt x="617945" y="739569"/>
                  </a:cubicBezTo>
                  <a:cubicBezTo>
                    <a:pt x="614387" y="737872"/>
                    <a:pt x="610380" y="734738"/>
                    <a:pt x="609178" y="731226"/>
                  </a:cubicBezTo>
                  <a:cubicBezTo>
                    <a:pt x="607858" y="727384"/>
                    <a:pt x="609272" y="722506"/>
                    <a:pt x="609862" y="718122"/>
                  </a:cubicBezTo>
                  <a:cubicBezTo>
                    <a:pt x="610828" y="711052"/>
                    <a:pt x="612996" y="704028"/>
                    <a:pt x="612925" y="697005"/>
                  </a:cubicBezTo>
                  <a:cubicBezTo>
                    <a:pt x="612878" y="693493"/>
                    <a:pt x="609461" y="687648"/>
                    <a:pt x="606798" y="687153"/>
                  </a:cubicBezTo>
                  <a:cubicBezTo>
                    <a:pt x="603757" y="686588"/>
                    <a:pt x="598077" y="690052"/>
                    <a:pt x="596640" y="693163"/>
                  </a:cubicBezTo>
                  <a:cubicBezTo>
                    <a:pt x="593647" y="699739"/>
                    <a:pt x="591903" y="707139"/>
                    <a:pt x="591054" y="714375"/>
                  </a:cubicBezTo>
                  <a:cubicBezTo>
                    <a:pt x="587896" y="741360"/>
                    <a:pt x="585256" y="768417"/>
                    <a:pt x="582522" y="795473"/>
                  </a:cubicBezTo>
                  <a:cubicBezTo>
                    <a:pt x="581132" y="809213"/>
                    <a:pt x="579458" y="822977"/>
                    <a:pt x="579011" y="836741"/>
                  </a:cubicBezTo>
                  <a:cubicBezTo>
                    <a:pt x="578775" y="844189"/>
                    <a:pt x="581910" y="845508"/>
                    <a:pt x="588414" y="842586"/>
                  </a:cubicBezTo>
                  <a:cubicBezTo>
                    <a:pt x="599232" y="837731"/>
                    <a:pt x="601353" y="839051"/>
                    <a:pt x="601542" y="850788"/>
                  </a:cubicBezTo>
                  <a:cubicBezTo>
                    <a:pt x="601565" y="852273"/>
                    <a:pt x="601542" y="853757"/>
                    <a:pt x="601448" y="855242"/>
                  </a:cubicBezTo>
                  <a:cubicBezTo>
                    <a:pt x="599091" y="895025"/>
                    <a:pt x="587542" y="932357"/>
                    <a:pt x="570668" y="968134"/>
                  </a:cubicBezTo>
                  <a:cubicBezTo>
                    <a:pt x="561594" y="987366"/>
                    <a:pt x="551931" y="1006385"/>
                    <a:pt x="533877" y="1019395"/>
                  </a:cubicBezTo>
                  <a:cubicBezTo>
                    <a:pt x="529211" y="1022742"/>
                    <a:pt x="527420" y="1027927"/>
                    <a:pt x="529517" y="1033960"/>
                  </a:cubicBezTo>
                  <a:cubicBezTo>
                    <a:pt x="531803" y="1040536"/>
                    <a:pt x="536446" y="1044307"/>
                    <a:pt x="543140" y="1044754"/>
                  </a:cubicBezTo>
                  <a:cubicBezTo>
                    <a:pt x="547523" y="1045061"/>
                    <a:pt x="551978" y="1043977"/>
                    <a:pt x="557281" y="1043435"/>
                  </a:cubicBezTo>
                  <a:cubicBezTo>
                    <a:pt x="555230" y="1045956"/>
                    <a:pt x="553934" y="1048078"/>
                    <a:pt x="552143" y="1049680"/>
                  </a:cubicBezTo>
                  <a:cubicBezTo>
                    <a:pt x="535409" y="1064764"/>
                    <a:pt x="519029" y="1080248"/>
                    <a:pt x="501683" y="1094578"/>
                  </a:cubicBezTo>
                  <a:cubicBezTo>
                    <a:pt x="492044" y="1102544"/>
                    <a:pt x="480825" y="1108648"/>
                    <a:pt x="470125" y="1115271"/>
                  </a:cubicBezTo>
                  <a:cubicBezTo>
                    <a:pt x="467745" y="1116732"/>
                    <a:pt x="464563" y="1116897"/>
                    <a:pt x="459590" y="1118264"/>
                  </a:cubicBezTo>
                  <a:cubicBezTo>
                    <a:pt x="461546" y="1114139"/>
                    <a:pt x="462018" y="1111830"/>
                    <a:pt x="463408" y="1110463"/>
                  </a:cubicBezTo>
                  <a:cubicBezTo>
                    <a:pt x="469183" y="1104712"/>
                    <a:pt x="475240" y="1099244"/>
                    <a:pt x="481155" y="1093635"/>
                  </a:cubicBezTo>
                  <a:cubicBezTo>
                    <a:pt x="493340" y="1082087"/>
                    <a:pt x="505878" y="1070868"/>
                    <a:pt x="517474" y="1058777"/>
                  </a:cubicBezTo>
                  <a:cubicBezTo>
                    <a:pt x="520538" y="1055596"/>
                    <a:pt x="520797" y="1049704"/>
                    <a:pt x="522353" y="1045061"/>
                  </a:cubicBezTo>
                  <a:cubicBezTo>
                    <a:pt x="517875" y="1046451"/>
                    <a:pt x="512595" y="1046758"/>
                    <a:pt x="509060" y="1049397"/>
                  </a:cubicBezTo>
                  <a:cubicBezTo>
                    <a:pt x="498596" y="1057269"/>
                    <a:pt x="488768" y="1065989"/>
                    <a:pt x="478775" y="1074497"/>
                  </a:cubicBezTo>
                  <a:cubicBezTo>
                    <a:pt x="465011" y="1086235"/>
                    <a:pt x="451153" y="1097830"/>
                    <a:pt x="433430" y="1103298"/>
                  </a:cubicBezTo>
                  <a:cubicBezTo>
                    <a:pt x="424851" y="1105938"/>
                    <a:pt x="419524" y="1104311"/>
                    <a:pt x="416743" y="1098514"/>
                  </a:cubicBezTo>
                  <a:cubicBezTo>
                    <a:pt x="413868" y="1092551"/>
                    <a:pt x="415824" y="1087908"/>
                    <a:pt x="423554" y="1082699"/>
                  </a:cubicBezTo>
                  <a:cubicBezTo>
                    <a:pt x="425393" y="1081474"/>
                    <a:pt x="427325" y="1080248"/>
                    <a:pt x="429376" y="1079470"/>
                  </a:cubicBezTo>
                  <a:cubicBezTo>
                    <a:pt x="437908" y="1076265"/>
                    <a:pt x="446722" y="1073743"/>
                    <a:pt x="455018" y="1070043"/>
                  </a:cubicBezTo>
                  <a:cubicBezTo>
                    <a:pt x="463291" y="1066366"/>
                    <a:pt x="471374" y="1062101"/>
                    <a:pt x="478916" y="1057104"/>
                  </a:cubicBezTo>
                  <a:cubicBezTo>
                    <a:pt x="483465" y="1054087"/>
                    <a:pt x="484101" y="1044896"/>
                    <a:pt x="480990" y="1040866"/>
                  </a:cubicBezTo>
                  <a:cubicBezTo>
                    <a:pt x="477361" y="1036199"/>
                    <a:pt x="473024" y="1039004"/>
                    <a:pt x="468947" y="1040276"/>
                  </a:cubicBezTo>
                  <a:cubicBezTo>
                    <a:pt x="467533" y="1040724"/>
                    <a:pt x="466072" y="1041125"/>
                    <a:pt x="464822" y="1041879"/>
                  </a:cubicBezTo>
                  <a:cubicBezTo>
                    <a:pt x="447217" y="1052367"/>
                    <a:pt x="429093" y="1062124"/>
                    <a:pt x="412195" y="1073649"/>
                  </a:cubicBezTo>
                  <a:cubicBezTo>
                    <a:pt x="394212" y="1085905"/>
                    <a:pt x="395414" y="1097759"/>
                    <a:pt x="414316" y="1109025"/>
                  </a:cubicBezTo>
                  <a:cubicBezTo>
                    <a:pt x="423130" y="1114281"/>
                    <a:pt x="432345" y="1118052"/>
                    <a:pt x="442928" y="1118028"/>
                  </a:cubicBezTo>
                  <a:cubicBezTo>
                    <a:pt x="445826" y="1118028"/>
                    <a:pt x="450092" y="1119136"/>
                    <a:pt x="451271" y="1121186"/>
                  </a:cubicBezTo>
                  <a:cubicBezTo>
                    <a:pt x="452308" y="1122977"/>
                    <a:pt x="450517" y="1127149"/>
                    <a:pt x="448914" y="1129576"/>
                  </a:cubicBezTo>
                  <a:cubicBezTo>
                    <a:pt x="445096" y="1135351"/>
                    <a:pt x="440594" y="1140654"/>
                    <a:pt x="436517" y="1146263"/>
                  </a:cubicBezTo>
                  <a:cubicBezTo>
                    <a:pt x="435079" y="1148243"/>
                    <a:pt x="434160" y="1150576"/>
                    <a:pt x="432157" y="1154323"/>
                  </a:cubicBezTo>
                  <a:cubicBezTo>
                    <a:pt x="436682" y="1153498"/>
                    <a:pt x="439487" y="1153522"/>
                    <a:pt x="441820" y="1152485"/>
                  </a:cubicBezTo>
                  <a:cubicBezTo>
                    <a:pt x="453321" y="1147465"/>
                    <a:pt x="465223" y="1143058"/>
                    <a:pt x="476065" y="1136835"/>
                  </a:cubicBezTo>
                  <a:cubicBezTo>
                    <a:pt x="513727" y="1115247"/>
                    <a:pt x="548867" y="1090076"/>
                    <a:pt x="581415" y="1061229"/>
                  </a:cubicBezTo>
                  <a:cubicBezTo>
                    <a:pt x="591313" y="1052438"/>
                    <a:pt x="592327" y="1042727"/>
                    <a:pt x="588721" y="1031179"/>
                  </a:cubicBezTo>
                  <a:cubicBezTo>
                    <a:pt x="586364" y="1023684"/>
                    <a:pt x="580637" y="1017722"/>
                    <a:pt x="572152" y="1020903"/>
                  </a:cubicBezTo>
                  <a:cubicBezTo>
                    <a:pt x="570809" y="1021422"/>
                    <a:pt x="568994" y="1020715"/>
                    <a:pt x="566048" y="1020432"/>
                  </a:cubicBezTo>
                  <a:cubicBezTo>
                    <a:pt x="568216" y="1016378"/>
                    <a:pt x="569913" y="1013173"/>
                    <a:pt x="571634" y="1010015"/>
                  </a:cubicBezTo>
                  <a:cubicBezTo>
                    <a:pt x="575523" y="1002874"/>
                    <a:pt x="580142" y="996015"/>
                    <a:pt x="583206" y="988544"/>
                  </a:cubicBezTo>
                  <a:cubicBezTo>
                    <a:pt x="603310" y="939546"/>
                    <a:pt x="617498" y="888756"/>
                    <a:pt x="627821" y="836859"/>
                  </a:cubicBezTo>
                  <a:cubicBezTo>
                    <a:pt x="630625" y="822812"/>
                    <a:pt x="633359" y="808553"/>
                    <a:pt x="629329" y="794271"/>
                  </a:cubicBezTo>
                  <a:cubicBezTo>
                    <a:pt x="627326" y="787177"/>
                    <a:pt x="624191" y="781096"/>
                    <a:pt x="615306" y="780059"/>
                  </a:cubicBezTo>
                  <a:cubicBezTo>
                    <a:pt x="608518" y="779258"/>
                    <a:pt x="603687" y="772400"/>
                    <a:pt x="604323" y="766296"/>
                  </a:cubicBezTo>
                  <a:cubicBezTo>
                    <a:pt x="604936" y="760356"/>
                    <a:pt x="610168" y="756043"/>
                    <a:pt x="617922" y="756633"/>
                  </a:cubicBezTo>
                  <a:cubicBezTo>
                    <a:pt x="625134" y="757175"/>
                    <a:pt x="628386" y="753687"/>
                    <a:pt x="630319" y="747700"/>
                  </a:cubicBezTo>
                  <a:cubicBezTo>
                    <a:pt x="631144" y="745131"/>
                    <a:pt x="632086" y="742539"/>
                    <a:pt x="632558" y="739899"/>
                  </a:cubicBezTo>
                  <a:cubicBezTo>
                    <a:pt x="641679" y="688285"/>
                    <a:pt x="639463" y="636977"/>
                    <a:pt x="628127" y="585951"/>
                  </a:cubicBezTo>
                  <a:cubicBezTo>
                    <a:pt x="625770" y="575322"/>
                    <a:pt x="621457" y="565871"/>
                    <a:pt x="611629" y="559744"/>
                  </a:cubicBezTo>
                  <a:cubicBezTo>
                    <a:pt x="609249" y="558259"/>
                    <a:pt x="607175" y="555548"/>
                    <a:pt x="606114" y="552956"/>
                  </a:cubicBezTo>
                  <a:cubicBezTo>
                    <a:pt x="605219" y="550740"/>
                    <a:pt x="605030" y="547134"/>
                    <a:pt x="606303" y="545485"/>
                  </a:cubicBezTo>
                  <a:cubicBezTo>
                    <a:pt x="607505" y="543906"/>
                    <a:pt x="611441" y="542916"/>
                    <a:pt x="613350" y="543693"/>
                  </a:cubicBezTo>
                  <a:cubicBezTo>
                    <a:pt x="618982" y="545980"/>
                    <a:pt x="624709" y="548596"/>
                    <a:pt x="629541" y="552249"/>
                  </a:cubicBezTo>
                  <a:cubicBezTo>
                    <a:pt x="649857" y="567615"/>
                    <a:pt x="657045" y="589793"/>
                    <a:pt x="659096" y="613785"/>
                  </a:cubicBezTo>
                  <a:cubicBezTo>
                    <a:pt x="660910" y="634973"/>
                    <a:pt x="660816" y="656326"/>
                    <a:pt x="662466" y="677538"/>
                  </a:cubicBezTo>
                  <a:cubicBezTo>
                    <a:pt x="662961" y="683830"/>
                    <a:pt x="665341" y="690618"/>
                    <a:pt x="668806" y="695897"/>
                  </a:cubicBezTo>
                  <a:cubicBezTo>
                    <a:pt x="672765" y="701931"/>
                    <a:pt x="678634" y="700469"/>
                    <a:pt x="680778" y="693493"/>
                  </a:cubicBezTo>
                  <a:cubicBezTo>
                    <a:pt x="682145" y="689062"/>
                    <a:pt x="683229" y="684207"/>
                    <a:pt x="682876" y="679659"/>
                  </a:cubicBezTo>
                  <a:cubicBezTo>
                    <a:pt x="681203" y="658000"/>
                    <a:pt x="680142" y="636199"/>
                    <a:pt x="676654" y="614799"/>
                  </a:cubicBezTo>
                  <a:cubicBezTo>
                    <a:pt x="671870" y="585456"/>
                    <a:pt x="659143" y="559861"/>
                    <a:pt x="635009" y="540983"/>
                  </a:cubicBezTo>
                  <a:cubicBezTo>
                    <a:pt x="630743" y="537660"/>
                    <a:pt x="626925" y="533630"/>
                    <a:pt x="623460" y="529435"/>
                  </a:cubicBezTo>
                  <a:cubicBezTo>
                    <a:pt x="614457" y="518523"/>
                    <a:pt x="606421" y="507281"/>
                    <a:pt x="604040" y="492574"/>
                  </a:cubicBezTo>
                  <a:cubicBezTo>
                    <a:pt x="601778" y="478527"/>
                    <a:pt x="599350" y="464174"/>
                    <a:pt x="594330" y="451000"/>
                  </a:cubicBezTo>
                  <a:cubicBezTo>
                    <a:pt x="587212" y="432357"/>
                    <a:pt x="577455" y="414752"/>
                    <a:pt x="569112" y="396581"/>
                  </a:cubicBezTo>
                  <a:cubicBezTo>
                    <a:pt x="556055" y="368087"/>
                    <a:pt x="542833" y="339593"/>
                    <a:pt x="535268" y="309001"/>
                  </a:cubicBezTo>
                  <a:cubicBezTo>
                    <a:pt x="532086" y="296156"/>
                    <a:pt x="529989" y="282864"/>
                    <a:pt x="536399" y="270561"/>
                  </a:cubicBezTo>
                  <a:cubicBezTo>
                    <a:pt x="539298" y="264999"/>
                    <a:pt x="544436" y="258188"/>
                    <a:pt x="549645" y="257104"/>
                  </a:cubicBezTo>
                  <a:cubicBezTo>
                    <a:pt x="553345" y="256326"/>
                    <a:pt x="560085" y="263373"/>
                    <a:pt x="563338" y="268322"/>
                  </a:cubicBezTo>
                  <a:cubicBezTo>
                    <a:pt x="579341" y="292668"/>
                    <a:pt x="589993" y="319442"/>
                    <a:pt x="596899" y="347700"/>
                  </a:cubicBezTo>
                  <a:cubicBezTo>
                    <a:pt x="597653" y="350787"/>
                    <a:pt x="597936" y="353993"/>
                    <a:pt x="598431" y="357151"/>
                  </a:cubicBezTo>
                  <a:cubicBezTo>
                    <a:pt x="597512" y="357575"/>
                    <a:pt x="596593" y="357999"/>
                    <a:pt x="595673" y="358447"/>
                  </a:cubicBezTo>
                  <a:cubicBezTo>
                    <a:pt x="577879" y="333535"/>
                    <a:pt x="560062" y="308647"/>
                    <a:pt x="542268" y="283736"/>
                  </a:cubicBezTo>
                  <a:cubicBezTo>
                    <a:pt x="542126" y="286753"/>
                    <a:pt x="542881" y="289274"/>
                    <a:pt x="543941" y="291655"/>
                  </a:cubicBezTo>
                  <a:cubicBezTo>
                    <a:pt x="561641" y="330802"/>
                    <a:pt x="579694" y="369783"/>
                    <a:pt x="596993" y="409095"/>
                  </a:cubicBezTo>
                  <a:cubicBezTo>
                    <a:pt x="606515" y="430731"/>
                    <a:pt x="615188" y="452649"/>
                    <a:pt x="618440" y="476524"/>
                  </a:cubicBezTo>
                  <a:cubicBezTo>
                    <a:pt x="620891" y="494389"/>
                    <a:pt x="631733" y="507658"/>
                    <a:pt x="647194" y="516779"/>
                  </a:cubicBezTo>
                  <a:cubicBezTo>
                    <a:pt x="649621" y="518216"/>
                    <a:pt x="653675" y="518782"/>
                    <a:pt x="656055" y="517674"/>
                  </a:cubicBezTo>
                  <a:cubicBezTo>
                    <a:pt x="657540" y="516991"/>
                    <a:pt x="658059" y="512324"/>
                    <a:pt x="657611" y="509708"/>
                  </a:cubicBezTo>
                  <a:cubicBezTo>
                    <a:pt x="656126" y="500917"/>
                    <a:pt x="650493" y="494766"/>
                    <a:pt x="643588" y="489534"/>
                  </a:cubicBezTo>
                  <a:cubicBezTo>
                    <a:pt x="635810" y="483618"/>
                    <a:pt x="632605" y="475982"/>
                    <a:pt x="634679" y="466107"/>
                  </a:cubicBezTo>
                  <a:cubicBezTo>
                    <a:pt x="635480" y="462289"/>
                    <a:pt x="635763" y="458117"/>
                    <a:pt x="635103" y="454323"/>
                  </a:cubicBezTo>
                  <a:cubicBezTo>
                    <a:pt x="632133" y="437047"/>
                    <a:pt x="629682" y="419607"/>
                    <a:pt x="625346" y="402661"/>
                  </a:cubicBezTo>
                  <a:cubicBezTo>
                    <a:pt x="614481" y="360120"/>
                    <a:pt x="602932" y="317768"/>
                    <a:pt x="591101" y="275487"/>
                  </a:cubicBezTo>
                  <a:cubicBezTo>
                    <a:pt x="588744" y="267097"/>
                    <a:pt x="585351" y="258353"/>
                    <a:pt x="580118" y="251518"/>
                  </a:cubicBezTo>
                  <a:cubicBezTo>
                    <a:pt x="562560" y="228539"/>
                    <a:pt x="543588" y="206620"/>
                    <a:pt x="525864" y="183759"/>
                  </a:cubicBezTo>
                  <a:cubicBezTo>
                    <a:pt x="515188" y="169972"/>
                    <a:pt x="505902" y="155124"/>
                    <a:pt x="495720" y="140936"/>
                  </a:cubicBezTo>
                  <a:cubicBezTo>
                    <a:pt x="493976" y="138485"/>
                    <a:pt x="491195" y="136010"/>
                    <a:pt x="488414" y="135256"/>
                  </a:cubicBezTo>
                  <a:cubicBezTo>
                    <a:pt x="482263" y="133583"/>
                    <a:pt x="475805" y="133205"/>
                    <a:pt x="469536" y="131933"/>
                  </a:cubicBezTo>
                  <a:cubicBezTo>
                    <a:pt x="464681" y="130966"/>
                    <a:pt x="458671" y="129859"/>
                    <a:pt x="460698" y="122953"/>
                  </a:cubicBezTo>
                  <a:cubicBezTo>
                    <a:pt x="462324" y="117344"/>
                    <a:pt x="460250" y="113385"/>
                    <a:pt x="456833" y="110344"/>
                  </a:cubicBezTo>
                  <a:cubicBezTo>
                    <a:pt x="448160" y="102661"/>
                    <a:pt x="439133" y="95402"/>
                    <a:pt x="429942" y="88355"/>
                  </a:cubicBezTo>
                  <a:cubicBezTo>
                    <a:pt x="420726" y="81308"/>
                    <a:pt x="410804" y="75133"/>
                    <a:pt x="401942" y="67709"/>
                  </a:cubicBezTo>
                  <a:cubicBezTo>
                    <a:pt x="398596" y="64905"/>
                    <a:pt x="397370" y="59602"/>
                    <a:pt x="395178" y="55430"/>
                  </a:cubicBezTo>
                  <a:cubicBezTo>
                    <a:pt x="400057" y="55077"/>
                    <a:pt x="405289" y="53427"/>
                    <a:pt x="409767" y="54582"/>
                  </a:cubicBezTo>
                  <a:cubicBezTo>
                    <a:pt x="428032" y="59272"/>
                    <a:pt x="443941" y="68652"/>
                    <a:pt x="457941" y="81261"/>
                  </a:cubicBezTo>
                  <a:cubicBezTo>
                    <a:pt x="501801" y="120785"/>
                    <a:pt x="538167" y="166790"/>
                    <a:pt x="572223" y="214681"/>
                  </a:cubicBezTo>
                  <a:cubicBezTo>
                    <a:pt x="591030" y="241101"/>
                    <a:pt x="608117" y="268416"/>
                    <a:pt x="616649" y="300422"/>
                  </a:cubicBezTo>
                  <a:cubicBezTo>
                    <a:pt x="619124" y="309684"/>
                    <a:pt x="624238" y="318947"/>
                    <a:pt x="630366" y="326347"/>
                  </a:cubicBezTo>
                  <a:cubicBezTo>
                    <a:pt x="636187" y="333370"/>
                    <a:pt x="640100" y="340582"/>
                    <a:pt x="641349" y="349232"/>
                  </a:cubicBezTo>
                  <a:cubicBezTo>
                    <a:pt x="642833" y="359484"/>
                    <a:pt x="643305" y="369878"/>
                    <a:pt x="644601" y="380153"/>
                  </a:cubicBezTo>
                  <a:cubicBezTo>
                    <a:pt x="646251" y="393092"/>
                    <a:pt x="647901" y="406055"/>
                    <a:pt x="650375" y="418829"/>
                  </a:cubicBezTo>
                  <a:cubicBezTo>
                    <a:pt x="651436" y="424368"/>
                    <a:pt x="654405" y="429058"/>
                    <a:pt x="661594" y="429906"/>
                  </a:cubicBezTo>
                  <a:cubicBezTo>
                    <a:pt x="666520" y="430472"/>
                    <a:pt x="669041" y="434148"/>
                    <a:pt x="666920" y="439852"/>
                  </a:cubicBezTo>
                  <a:cubicBezTo>
                    <a:pt x="665765" y="443010"/>
                    <a:pt x="664846" y="446687"/>
                    <a:pt x="665294" y="449915"/>
                  </a:cubicBezTo>
                  <a:cubicBezTo>
                    <a:pt x="668971" y="476524"/>
                    <a:pt x="671799" y="503368"/>
                    <a:pt x="677243" y="529623"/>
                  </a:cubicBezTo>
                  <a:cubicBezTo>
                    <a:pt x="683371" y="559272"/>
                    <a:pt x="691879" y="588450"/>
                    <a:pt x="699609" y="617769"/>
                  </a:cubicBezTo>
                  <a:cubicBezTo>
                    <a:pt x="700529" y="621233"/>
                    <a:pt x="702980" y="624273"/>
                    <a:pt x="704724" y="627526"/>
                  </a:cubicBezTo>
                  <a:cubicBezTo>
                    <a:pt x="707151" y="624792"/>
                    <a:pt x="708000" y="622765"/>
                    <a:pt x="708353" y="620644"/>
                  </a:cubicBezTo>
                  <a:cubicBezTo>
                    <a:pt x="711676" y="600092"/>
                    <a:pt x="710097" y="579635"/>
                    <a:pt x="705973" y="559437"/>
                  </a:cubicBezTo>
                  <a:cubicBezTo>
                    <a:pt x="702673" y="543269"/>
                    <a:pt x="697960" y="527408"/>
                    <a:pt x="694731" y="511216"/>
                  </a:cubicBezTo>
                  <a:cubicBezTo>
                    <a:pt x="693906" y="507021"/>
                    <a:pt x="696239" y="502213"/>
                    <a:pt x="697135" y="497665"/>
                  </a:cubicBezTo>
                  <a:cubicBezTo>
                    <a:pt x="700387" y="500658"/>
                    <a:pt x="705172" y="503038"/>
                    <a:pt x="706586" y="506738"/>
                  </a:cubicBezTo>
                  <a:cubicBezTo>
                    <a:pt x="712006" y="520714"/>
                    <a:pt x="717168" y="534903"/>
                    <a:pt x="720939" y="549373"/>
                  </a:cubicBezTo>
                  <a:cubicBezTo>
                    <a:pt x="731002" y="588143"/>
                    <a:pt x="738662" y="627266"/>
                    <a:pt x="740029" y="667592"/>
                  </a:cubicBezTo>
                  <a:cubicBezTo>
                    <a:pt x="740760" y="689487"/>
                    <a:pt x="743871" y="711382"/>
                    <a:pt x="747288" y="733064"/>
                  </a:cubicBezTo>
                  <a:cubicBezTo>
                    <a:pt x="748584" y="741243"/>
                    <a:pt x="751907" y="750717"/>
                    <a:pt x="757587" y="756208"/>
                  </a:cubicBezTo>
                  <a:cubicBezTo>
                    <a:pt x="765129" y="763491"/>
                    <a:pt x="767604" y="771598"/>
                    <a:pt x="767510" y="780578"/>
                  </a:cubicBezTo>
                  <a:cubicBezTo>
                    <a:pt x="767297" y="800587"/>
                    <a:pt x="766732" y="820667"/>
                    <a:pt x="764728" y="840559"/>
                  </a:cubicBezTo>
                  <a:cubicBezTo>
                    <a:pt x="760580" y="881733"/>
                    <a:pt x="751153" y="921775"/>
                    <a:pt x="735622" y="960262"/>
                  </a:cubicBezTo>
                  <a:cubicBezTo>
                    <a:pt x="732181" y="968794"/>
                    <a:pt x="729117" y="977491"/>
                    <a:pt x="725888" y="986117"/>
                  </a:cubicBezTo>
                  <a:cubicBezTo>
                    <a:pt x="735645" y="978221"/>
                    <a:pt x="744248" y="969713"/>
                    <a:pt x="752732" y="961087"/>
                  </a:cubicBezTo>
                  <a:cubicBezTo>
                    <a:pt x="761971" y="951707"/>
                    <a:pt x="768806" y="940701"/>
                    <a:pt x="771021" y="927738"/>
                  </a:cubicBezTo>
                  <a:cubicBezTo>
                    <a:pt x="774910" y="904900"/>
                    <a:pt x="778445" y="881968"/>
                    <a:pt x="780943" y="858942"/>
                  </a:cubicBezTo>
                  <a:cubicBezTo>
                    <a:pt x="783112" y="839027"/>
                    <a:pt x="784102" y="818947"/>
                    <a:pt x="784761" y="798914"/>
                  </a:cubicBezTo>
                  <a:cubicBezTo>
                    <a:pt x="785846" y="766484"/>
                    <a:pt x="786317" y="734031"/>
                    <a:pt x="786883" y="701577"/>
                  </a:cubicBezTo>
                  <a:cubicBezTo>
                    <a:pt x="786953" y="697901"/>
                    <a:pt x="785893" y="694224"/>
                    <a:pt x="785351" y="690547"/>
                  </a:cubicBezTo>
                  <a:cubicBezTo>
                    <a:pt x="777880" y="704193"/>
                    <a:pt x="778210" y="720149"/>
                    <a:pt x="769701" y="733583"/>
                  </a:cubicBezTo>
                  <a:cubicBezTo>
                    <a:pt x="762183" y="721775"/>
                    <a:pt x="753180" y="607233"/>
                    <a:pt x="759378" y="596298"/>
                  </a:cubicBezTo>
                  <a:cubicBezTo>
                    <a:pt x="769254" y="611429"/>
                    <a:pt x="778728" y="625923"/>
                    <a:pt x="788202" y="640418"/>
                  </a:cubicBezTo>
                  <a:cubicBezTo>
                    <a:pt x="789381" y="639970"/>
                    <a:pt x="790559" y="639546"/>
                    <a:pt x="791738" y="639098"/>
                  </a:cubicBezTo>
                  <a:cubicBezTo>
                    <a:pt x="788603" y="607941"/>
                    <a:pt x="785445" y="576807"/>
                    <a:pt x="782310" y="545650"/>
                  </a:cubicBezTo>
                  <a:cubicBezTo>
                    <a:pt x="783135" y="545438"/>
                    <a:pt x="783937" y="545225"/>
                    <a:pt x="784761" y="545013"/>
                  </a:cubicBezTo>
                  <a:cubicBezTo>
                    <a:pt x="785987" y="547512"/>
                    <a:pt x="787354" y="549939"/>
                    <a:pt x="788438" y="552508"/>
                  </a:cubicBezTo>
                  <a:cubicBezTo>
                    <a:pt x="792115" y="561134"/>
                    <a:pt x="795037" y="570161"/>
                    <a:pt x="799492" y="578362"/>
                  </a:cubicBezTo>
                  <a:cubicBezTo>
                    <a:pt x="804040" y="586753"/>
                    <a:pt x="809579" y="594742"/>
                    <a:pt x="815589" y="602190"/>
                  </a:cubicBezTo>
                  <a:cubicBezTo>
                    <a:pt x="819666" y="607233"/>
                    <a:pt x="825228" y="609897"/>
                    <a:pt x="832723" y="608270"/>
                  </a:cubicBezTo>
                  <a:cubicBezTo>
                    <a:pt x="835928" y="607587"/>
                    <a:pt x="841113" y="610038"/>
                    <a:pt x="843494" y="612748"/>
                  </a:cubicBezTo>
                  <a:cubicBezTo>
                    <a:pt x="852261" y="622694"/>
                    <a:pt x="845473" y="642350"/>
                    <a:pt x="832487" y="644896"/>
                  </a:cubicBezTo>
                  <a:cubicBezTo>
                    <a:pt x="826336" y="646121"/>
                    <a:pt x="822518" y="649232"/>
                    <a:pt x="820915" y="654888"/>
                  </a:cubicBezTo>
                  <a:cubicBezTo>
                    <a:pt x="817851" y="665801"/>
                    <a:pt x="814222" y="676642"/>
                    <a:pt x="812525" y="687790"/>
                  </a:cubicBezTo>
                  <a:cubicBezTo>
                    <a:pt x="807034" y="723896"/>
                    <a:pt x="805808" y="760333"/>
                    <a:pt x="809697" y="796628"/>
                  </a:cubicBezTo>
                  <a:cubicBezTo>
                    <a:pt x="811394" y="812466"/>
                    <a:pt x="809932" y="830495"/>
                    <a:pt x="828009" y="841549"/>
                  </a:cubicBezTo>
                  <a:cubicBezTo>
                    <a:pt x="822659" y="841148"/>
                    <a:pt x="818723" y="840606"/>
                    <a:pt x="814787" y="840630"/>
                  </a:cubicBezTo>
                  <a:cubicBezTo>
                    <a:pt x="810144" y="840653"/>
                    <a:pt x="805289" y="840418"/>
                    <a:pt x="800953" y="841690"/>
                  </a:cubicBezTo>
                  <a:cubicBezTo>
                    <a:pt x="798054" y="842539"/>
                    <a:pt x="794236" y="845626"/>
                    <a:pt x="793835" y="848172"/>
                  </a:cubicBezTo>
                  <a:cubicBezTo>
                    <a:pt x="793364" y="851165"/>
                    <a:pt x="795626" y="855101"/>
                    <a:pt x="797724" y="857811"/>
                  </a:cubicBezTo>
                  <a:cubicBezTo>
                    <a:pt x="799185" y="859696"/>
                    <a:pt x="802320" y="860592"/>
                    <a:pt x="804889" y="861252"/>
                  </a:cubicBezTo>
                  <a:cubicBezTo>
                    <a:pt x="818935" y="864881"/>
                    <a:pt x="826194" y="889251"/>
                    <a:pt x="815777" y="901436"/>
                  </a:cubicBezTo>
                  <a:cubicBezTo>
                    <a:pt x="809084" y="893211"/>
                    <a:pt x="802461" y="885127"/>
                    <a:pt x="795862" y="877043"/>
                  </a:cubicBezTo>
                  <a:cubicBezTo>
                    <a:pt x="795367" y="881049"/>
                    <a:pt x="796121" y="884349"/>
                    <a:pt x="797300" y="887483"/>
                  </a:cubicBezTo>
                  <a:cubicBezTo>
                    <a:pt x="802414" y="901059"/>
                    <a:pt x="801354" y="914587"/>
                    <a:pt x="794660" y="926913"/>
                  </a:cubicBezTo>
                  <a:cubicBezTo>
                    <a:pt x="786317" y="942256"/>
                    <a:pt x="776395" y="956751"/>
                    <a:pt x="767392" y="971764"/>
                  </a:cubicBezTo>
                  <a:cubicBezTo>
                    <a:pt x="761830" y="981049"/>
                    <a:pt x="755961" y="990241"/>
                    <a:pt x="751554" y="1000092"/>
                  </a:cubicBezTo>
                  <a:cubicBezTo>
                    <a:pt x="747854" y="1008341"/>
                    <a:pt x="750045" y="1011924"/>
                    <a:pt x="757776" y="1016567"/>
                  </a:cubicBezTo>
                  <a:cubicBezTo>
                    <a:pt x="760958" y="1018476"/>
                    <a:pt x="763856" y="1020833"/>
                    <a:pt x="767910" y="1023708"/>
                  </a:cubicBezTo>
                  <a:cubicBezTo>
                    <a:pt x="764021" y="1026395"/>
                    <a:pt x="761806" y="1028351"/>
                    <a:pt x="759261" y="1029624"/>
                  </a:cubicBezTo>
                  <a:cubicBezTo>
                    <a:pt x="746934" y="1035775"/>
                    <a:pt x="740312" y="1045414"/>
                    <a:pt x="739228" y="1059343"/>
                  </a:cubicBezTo>
                  <a:cubicBezTo>
                    <a:pt x="738379" y="1070420"/>
                    <a:pt x="729235" y="1077962"/>
                    <a:pt x="717757" y="1077514"/>
                  </a:cubicBezTo>
                  <a:cubicBezTo>
                    <a:pt x="711276" y="1077255"/>
                    <a:pt x="702343" y="1078151"/>
                    <a:pt x="700694" y="1070585"/>
                  </a:cubicBezTo>
                  <a:cubicBezTo>
                    <a:pt x="699727" y="1066107"/>
                    <a:pt x="704370" y="1059225"/>
                    <a:pt x="708306" y="1055171"/>
                  </a:cubicBezTo>
                  <a:cubicBezTo>
                    <a:pt x="715494" y="1047771"/>
                    <a:pt x="724168" y="1041785"/>
                    <a:pt x="731992" y="1034974"/>
                  </a:cubicBezTo>
                  <a:cubicBezTo>
                    <a:pt x="740712" y="1027408"/>
                    <a:pt x="741137" y="1022482"/>
                    <a:pt x="733713" y="1013597"/>
                  </a:cubicBezTo>
                  <a:cubicBezTo>
                    <a:pt x="728952" y="1007894"/>
                    <a:pt x="723908" y="1002402"/>
                    <a:pt x="718558" y="997241"/>
                  </a:cubicBezTo>
                  <a:cubicBezTo>
                    <a:pt x="706185" y="985315"/>
                    <a:pt x="704394" y="972023"/>
                    <a:pt x="712148" y="956915"/>
                  </a:cubicBezTo>
                  <a:cubicBezTo>
                    <a:pt x="724144" y="933559"/>
                    <a:pt x="733359" y="909213"/>
                    <a:pt x="738898" y="883430"/>
                  </a:cubicBezTo>
                  <a:cubicBezTo>
                    <a:pt x="745662" y="851966"/>
                    <a:pt x="751460" y="820385"/>
                    <a:pt x="751200" y="788049"/>
                  </a:cubicBezTo>
                  <a:cubicBezTo>
                    <a:pt x="751153" y="782463"/>
                    <a:pt x="750163" y="776689"/>
                    <a:pt x="748490" y="771339"/>
                  </a:cubicBezTo>
                  <a:cubicBezTo>
                    <a:pt x="746817" y="765966"/>
                    <a:pt x="743140" y="765612"/>
                    <a:pt x="740053" y="770349"/>
                  </a:cubicBezTo>
                  <a:cubicBezTo>
                    <a:pt x="737813" y="773790"/>
                    <a:pt x="735810" y="777820"/>
                    <a:pt x="735150" y="781827"/>
                  </a:cubicBezTo>
                  <a:cubicBezTo>
                    <a:pt x="733218" y="793493"/>
                    <a:pt x="731332" y="805230"/>
                    <a:pt x="730649" y="817014"/>
                  </a:cubicBezTo>
                  <a:cubicBezTo>
                    <a:pt x="728952" y="846757"/>
                    <a:pt x="725487" y="876289"/>
                    <a:pt x="714552" y="904099"/>
                  </a:cubicBezTo>
                  <a:cubicBezTo>
                    <a:pt x="701000" y="938532"/>
                    <a:pt x="685846" y="972329"/>
                    <a:pt x="671492" y="1006432"/>
                  </a:cubicBezTo>
                  <a:cubicBezTo>
                    <a:pt x="667910" y="1014941"/>
                    <a:pt x="664776" y="1023614"/>
                    <a:pt x="661452" y="1032216"/>
                  </a:cubicBezTo>
                  <a:cubicBezTo>
                    <a:pt x="662136" y="1032640"/>
                    <a:pt x="662819" y="1033064"/>
                    <a:pt x="663526" y="1033489"/>
                  </a:cubicBezTo>
                  <a:cubicBezTo>
                    <a:pt x="666449" y="1030283"/>
                    <a:pt x="669206" y="1026937"/>
                    <a:pt x="672341" y="1023944"/>
                  </a:cubicBezTo>
                  <a:cubicBezTo>
                    <a:pt x="680331" y="1016307"/>
                    <a:pt x="688179" y="1008483"/>
                    <a:pt x="696734" y="1001507"/>
                  </a:cubicBezTo>
                  <a:cubicBezTo>
                    <a:pt x="698926" y="999715"/>
                    <a:pt x="704606" y="999362"/>
                    <a:pt x="706656" y="1000964"/>
                  </a:cubicBezTo>
                  <a:cubicBezTo>
                    <a:pt x="708683" y="1002567"/>
                    <a:pt x="709037" y="1007564"/>
                    <a:pt x="708518" y="1010816"/>
                  </a:cubicBezTo>
                  <a:cubicBezTo>
                    <a:pt x="707882" y="1014823"/>
                    <a:pt x="706232" y="1019018"/>
                    <a:pt x="703922" y="1022388"/>
                  </a:cubicBezTo>
                  <a:cubicBezTo>
                    <a:pt x="698596" y="1030118"/>
                    <a:pt x="692374" y="1037212"/>
                    <a:pt x="686953" y="1044849"/>
                  </a:cubicBezTo>
                  <a:cubicBezTo>
                    <a:pt x="678964" y="1056114"/>
                    <a:pt x="671186" y="1067545"/>
                    <a:pt x="663762" y="1079188"/>
                  </a:cubicBezTo>
                  <a:cubicBezTo>
                    <a:pt x="662419" y="1081309"/>
                    <a:pt x="663149" y="1084773"/>
                    <a:pt x="662914" y="1087601"/>
                  </a:cubicBezTo>
                  <a:cubicBezTo>
                    <a:pt x="665671" y="1087814"/>
                    <a:pt x="668546" y="1088662"/>
                    <a:pt x="671162" y="1088120"/>
                  </a:cubicBezTo>
                  <a:cubicBezTo>
                    <a:pt x="676465" y="1087036"/>
                    <a:pt x="681509" y="1084726"/>
                    <a:pt x="686835" y="1083831"/>
                  </a:cubicBezTo>
                  <a:cubicBezTo>
                    <a:pt x="689970" y="1083312"/>
                    <a:pt x="695367" y="1083501"/>
                    <a:pt x="696263" y="1085198"/>
                  </a:cubicBezTo>
                  <a:cubicBezTo>
                    <a:pt x="697583" y="1087743"/>
                    <a:pt x="696899" y="1092574"/>
                    <a:pt x="695202" y="1095214"/>
                  </a:cubicBezTo>
                  <a:cubicBezTo>
                    <a:pt x="688744" y="1105136"/>
                    <a:pt x="681674" y="1114681"/>
                    <a:pt x="674533" y="1124132"/>
                  </a:cubicBezTo>
                  <a:cubicBezTo>
                    <a:pt x="669607" y="1130684"/>
                    <a:pt x="664186" y="1136859"/>
                    <a:pt x="659001" y="1143223"/>
                  </a:cubicBezTo>
                  <a:cubicBezTo>
                    <a:pt x="662089" y="1142963"/>
                    <a:pt x="664139" y="1141785"/>
                    <a:pt x="666072" y="1140394"/>
                  </a:cubicBezTo>
                  <a:cubicBezTo>
                    <a:pt x="724662" y="1098160"/>
                    <a:pt x="775994" y="1048078"/>
                    <a:pt x="823319" y="993800"/>
                  </a:cubicBezTo>
                  <a:cubicBezTo>
                    <a:pt x="832369" y="983430"/>
                    <a:pt x="839888" y="971646"/>
                    <a:pt x="847571" y="960168"/>
                  </a:cubicBezTo>
                  <a:cubicBezTo>
                    <a:pt x="849173" y="957764"/>
                    <a:pt x="848396" y="953781"/>
                    <a:pt x="848702" y="950529"/>
                  </a:cubicBezTo>
                  <a:cubicBezTo>
                    <a:pt x="844955" y="950269"/>
                    <a:pt x="839817" y="948313"/>
                    <a:pt x="837743" y="950034"/>
                  </a:cubicBezTo>
                  <a:cubicBezTo>
                    <a:pt x="832511" y="954441"/>
                    <a:pt x="827349" y="959909"/>
                    <a:pt x="824498" y="966036"/>
                  </a:cubicBezTo>
                  <a:cubicBezTo>
                    <a:pt x="818299" y="979258"/>
                    <a:pt x="811040" y="991443"/>
                    <a:pt x="799303" y="1000352"/>
                  </a:cubicBezTo>
                  <a:cubicBezTo>
                    <a:pt x="792044" y="1005867"/>
                    <a:pt x="784149" y="1010415"/>
                    <a:pt x="773001" y="1008954"/>
                  </a:cubicBezTo>
                  <a:cubicBezTo>
                    <a:pt x="775028" y="1004170"/>
                    <a:pt x="776230" y="999833"/>
                    <a:pt x="778539" y="996227"/>
                  </a:cubicBezTo>
                  <a:cubicBezTo>
                    <a:pt x="786128" y="984349"/>
                    <a:pt x="794094" y="972730"/>
                    <a:pt x="801966" y="961040"/>
                  </a:cubicBezTo>
                  <a:cubicBezTo>
                    <a:pt x="817922" y="937354"/>
                    <a:pt x="832888" y="913456"/>
                    <a:pt x="834302" y="883500"/>
                  </a:cubicBezTo>
                  <a:cubicBezTo>
                    <a:pt x="834891" y="871056"/>
                    <a:pt x="840194" y="867592"/>
                    <a:pt x="852968" y="867922"/>
                  </a:cubicBezTo>
                  <a:cubicBezTo>
                    <a:pt x="856904" y="868016"/>
                    <a:pt x="860816" y="868935"/>
                    <a:pt x="864752" y="869030"/>
                  </a:cubicBezTo>
                  <a:cubicBezTo>
                    <a:pt x="873826" y="869289"/>
                    <a:pt x="882970" y="869949"/>
                    <a:pt x="891950" y="869030"/>
                  </a:cubicBezTo>
                  <a:cubicBezTo>
                    <a:pt x="895202" y="868700"/>
                    <a:pt x="900576" y="864222"/>
                    <a:pt x="900505" y="861794"/>
                  </a:cubicBezTo>
                  <a:cubicBezTo>
                    <a:pt x="900317" y="857623"/>
                    <a:pt x="897771" y="851542"/>
                    <a:pt x="894354" y="849656"/>
                  </a:cubicBezTo>
                  <a:close/>
                  <a:moveTo>
                    <a:pt x="443917" y="128492"/>
                  </a:moveTo>
                  <a:cubicBezTo>
                    <a:pt x="470644" y="147676"/>
                    <a:pt x="494566" y="169595"/>
                    <a:pt x="510403" y="199055"/>
                  </a:cubicBezTo>
                  <a:cubicBezTo>
                    <a:pt x="515023" y="207634"/>
                    <a:pt x="516578" y="216448"/>
                    <a:pt x="513255" y="226111"/>
                  </a:cubicBezTo>
                  <a:cubicBezTo>
                    <a:pt x="510710" y="233441"/>
                    <a:pt x="512878" y="235892"/>
                    <a:pt x="520750" y="234714"/>
                  </a:cubicBezTo>
                  <a:cubicBezTo>
                    <a:pt x="526783" y="233818"/>
                    <a:pt x="532605" y="231556"/>
                    <a:pt x="538544" y="230047"/>
                  </a:cubicBezTo>
                  <a:cubicBezTo>
                    <a:pt x="541325" y="229340"/>
                    <a:pt x="544177" y="228963"/>
                    <a:pt x="547005" y="228445"/>
                  </a:cubicBezTo>
                  <a:cubicBezTo>
                    <a:pt x="547264" y="229057"/>
                    <a:pt x="547547" y="229670"/>
                    <a:pt x="547806" y="230259"/>
                  </a:cubicBezTo>
                  <a:cubicBezTo>
                    <a:pt x="538332" y="240865"/>
                    <a:pt x="528999" y="251636"/>
                    <a:pt x="519171" y="261888"/>
                  </a:cubicBezTo>
                  <a:cubicBezTo>
                    <a:pt x="517898" y="263208"/>
                    <a:pt x="513255" y="263019"/>
                    <a:pt x="511440" y="261723"/>
                  </a:cubicBezTo>
                  <a:cubicBezTo>
                    <a:pt x="508589" y="259673"/>
                    <a:pt x="506043" y="256444"/>
                    <a:pt x="504700" y="253168"/>
                  </a:cubicBezTo>
                  <a:cubicBezTo>
                    <a:pt x="490653" y="219041"/>
                    <a:pt x="468806" y="189675"/>
                    <a:pt x="448207" y="159531"/>
                  </a:cubicBezTo>
                  <a:cubicBezTo>
                    <a:pt x="443093" y="152036"/>
                    <a:pt x="438945" y="143835"/>
                    <a:pt x="434797" y="135727"/>
                  </a:cubicBezTo>
                  <a:cubicBezTo>
                    <a:pt x="433430" y="133088"/>
                    <a:pt x="433453" y="129741"/>
                    <a:pt x="432345" y="124320"/>
                  </a:cubicBezTo>
                  <a:cubicBezTo>
                    <a:pt x="437554" y="126111"/>
                    <a:pt x="441254" y="126559"/>
                    <a:pt x="443917" y="128492"/>
                  </a:cubicBezTo>
                  <a:close/>
                  <a:moveTo>
                    <a:pt x="457634" y="61511"/>
                  </a:moveTo>
                  <a:cubicBezTo>
                    <a:pt x="445921" y="53993"/>
                    <a:pt x="435598" y="44235"/>
                    <a:pt x="425086" y="34997"/>
                  </a:cubicBezTo>
                  <a:cubicBezTo>
                    <a:pt x="423107" y="33252"/>
                    <a:pt x="422918" y="29458"/>
                    <a:pt x="421928" y="26606"/>
                  </a:cubicBezTo>
                  <a:cubicBezTo>
                    <a:pt x="425157" y="26465"/>
                    <a:pt x="428904" y="25216"/>
                    <a:pt x="431497" y="26441"/>
                  </a:cubicBezTo>
                  <a:cubicBezTo>
                    <a:pt x="437200" y="29081"/>
                    <a:pt x="443658" y="31909"/>
                    <a:pt x="447382" y="36576"/>
                  </a:cubicBezTo>
                  <a:cubicBezTo>
                    <a:pt x="456691" y="48336"/>
                    <a:pt x="468240" y="49703"/>
                    <a:pt x="481815" y="47959"/>
                  </a:cubicBezTo>
                  <a:cubicBezTo>
                    <a:pt x="490700" y="46828"/>
                    <a:pt x="499845" y="46969"/>
                    <a:pt x="508801" y="47653"/>
                  </a:cubicBezTo>
                  <a:cubicBezTo>
                    <a:pt x="511912" y="47888"/>
                    <a:pt x="515494" y="50929"/>
                    <a:pt x="517568" y="53686"/>
                  </a:cubicBezTo>
                  <a:cubicBezTo>
                    <a:pt x="523319" y="61299"/>
                    <a:pt x="521975" y="64080"/>
                    <a:pt x="512855" y="66389"/>
                  </a:cubicBezTo>
                  <a:cubicBezTo>
                    <a:pt x="504771" y="68440"/>
                    <a:pt x="496781" y="70844"/>
                    <a:pt x="486552" y="73719"/>
                  </a:cubicBezTo>
                  <a:cubicBezTo>
                    <a:pt x="477738" y="70137"/>
                    <a:pt x="466708" y="67332"/>
                    <a:pt x="457634" y="61511"/>
                  </a:cubicBezTo>
                  <a:close/>
                  <a:moveTo>
                    <a:pt x="867415" y="745720"/>
                  </a:moveTo>
                  <a:cubicBezTo>
                    <a:pt x="866991" y="749821"/>
                    <a:pt x="866261" y="754158"/>
                    <a:pt x="864469" y="757787"/>
                  </a:cubicBezTo>
                  <a:cubicBezTo>
                    <a:pt x="857493" y="771952"/>
                    <a:pt x="857587" y="786800"/>
                    <a:pt x="858954" y="801954"/>
                  </a:cubicBezTo>
                  <a:cubicBezTo>
                    <a:pt x="859520" y="808082"/>
                    <a:pt x="859049" y="814281"/>
                    <a:pt x="859049" y="820455"/>
                  </a:cubicBezTo>
                  <a:cubicBezTo>
                    <a:pt x="857540" y="820785"/>
                    <a:pt x="856032" y="821092"/>
                    <a:pt x="854500" y="821422"/>
                  </a:cubicBezTo>
                  <a:cubicBezTo>
                    <a:pt x="838945" y="797901"/>
                    <a:pt x="832959" y="770255"/>
                    <a:pt x="821269" y="745061"/>
                  </a:cubicBezTo>
                  <a:cubicBezTo>
                    <a:pt x="822023" y="744377"/>
                    <a:pt x="822801" y="743694"/>
                    <a:pt x="823555" y="742987"/>
                  </a:cubicBezTo>
                  <a:cubicBezTo>
                    <a:pt x="826124" y="743788"/>
                    <a:pt x="828811" y="744330"/>
                    <a:pt x="831238" y="745438"/>
                  </a:cubicBezTo>
                  <a:cubicBezTo>
                    <a:pt x="840359" y="749538"/>
                    <a:pt x="848961" y="748007"/>
                    <a:pt x="853039" y="741313"/>
                  </a:cubicBezTo>
                  <a:cubicBezTo>
                    <a:pt x="857399" y="734172"/>
                    <a:pt x="855749" y="725782"/>
                    <a:pt x="847241" y="720149"/>
                  </a:cubicBezTo>
                  <a:cubicBezTo>
                    <a:pt x="831804" y="709897"/>
                    <a:pt x="830979" y="675888"/>
                    <a:pt x="839723" y="665141"/>
                  </a:cubicBezTo>
                  <a:cubicBezTo>
                    <a:pt x="841962" y="662407"/>
                    <a:pt x="846015" y="660074"/>
                    <a:pt x="849480" y="659626"/>
                  </a:cubicBezTo>
                  <a:cubicBezTo>
                    <a:pt x="857517" y="658589"/>
                    <a:pt x="857470" y="661252"/>
                    <a:pt x="856527" y="669077"/>
                  </a:cubicBezTo>
                  <a:cubicBezTo>
                    <a:pt x="855396" y="678551"/>
                    <a:pt x="856315" y="688732"/>
                    <a:pt x="858577" y="698066"/>
                  </a:cubicBezTo>
                  <a:cubicBezTo>
                    <a:pt x="862490" y="713809"/>
                    <a:pt x="869159" y="728987"/>
                    <a:pt x="867415" y="745720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6">
              <a:extLst>
                <a:ext uri="{FF2B5EF4-FFF2-40B4-BE49-F238E27FC236}">
                  <a16:creationId xmlns:a16="http://schemas.microsoft.com/office/drawing/2014/main" xmlns="" id="{62AC4869-0433-4B12-84DE-FCCC49E60611}"/>
                </a:ext>
              </a:extLst>
            </p:cNvPr>
            <p:cNvSpPr/>
            <p:nvPr/>
          </p:nvSpPr>
          <p:spPr>
            <a:xfrm>
              <a:off x="342903" y="2442120"/>
              <a:ext cx="1122602" cy="585900"/>
            </a:xfrm>
            <a:custGeom>
              <a:avLst/>
              <a:gdLst>
                <a:gd name="connsiteX0" fmla="*/ 1037851 w 1122602"/>
                <a:gd name="connsiteY0" fmla="*/ 440319 h 585900"/>
                <a:gd name="connsiteX1" fmla="*/ 1020600 w 1122602"/>
                <a:gd name="connsiteY1" fmla="*/ 422690 h 585900"/>
                <a:gd name="connsiteX2" fmla="*/ 1006105 w 1122602"/>
                <a:gd name="connsiteY2" fmla="*/ 396883 h 585900"/>
                <a:gd name="connsiteX3" fmla="*/ 996913 w 1122602"/>
                <a:gd name="connsiteY3" fmla="*/ 382577 h 585900"/>
                <a:gd name="connsiteX4" fmla="*/ 988405 w 1122602"/>
                <a:gd name="connsiteY4" fmla="*/ 378005 h 585900"/>
                <a:gd name="connsiteX5" fmla="*/ 984069 w 1122602"/>
                <a:gd name="connsiteY5" fmla="*/ 386843 h 585900"/>
                <a:gd name="connsiteX6" fmla="*/ 992600 w 1122602"/>
                <a:gd name="connsiteY6" fmla="*/ 416091 h 585900"/>
                <a:gd name="connsiteX7" fmla="*/ 1001439 w 1122602"/>
                <a:gd name="connsiteY7" fmla="*/ 433744 h 585900"/>
                <a:gd name="connsiteX8" fmla="*/ 999718 w 1122602"/>
                <a:gd name="connsiteY8" fmla="*/ 441710 h 585900"/>
                <a:gd name="connsiteX9" fmla="*/ 991752 w 1122602"/>
                <a:gd name="connsiteY9" fmla="*/ 440579 h 585900"/>
                <a:gd name="connsiteX10" fmla="*/ 983079 w 1122602"/>
                <a:gd name="connsiteY10" fmla="*/ 434922 h 585900"/>
                <a:gd name="connsiteX11" fmla="*/ 930687 w 1122602"/>
                <a:gd name="connsiteY11" fmla="*/ 386631 h 585900"/>
                <a:gd name="connsiteX12" fmla="*/ 896277 w 1122602"/>
                <a:gd name="connsiteY12" fmla="*/ 357359 h 585900"/>
                <a:gd name="connsiteX13" fmla="*/ 859086 w 1122602"/>
                <a:gd name="connsiteY13" fmla="*/ 351090 h 585900"/>
                <a:gd name="connsiteX14" fmla="*/ 841575 w 1122602"/>
                <a:gd name="connsiteY14" fmla="*/ 352693 h 585900"/>
                <a:gd name="connsiteX15" fmla="*/ 832808 w 1122602"/>
                <a:gd name="connsiteY15" fmla="*/ 345410 h 585900"/>
                <a:gd name="connsiteX16" fmla="*/ 825077 w 1122602"/>
                <a:gd name="connsiteY16" fmla="*/ 330538 h 585900"/>
                <a:gd name="connsiteX17" fmla="*/ 786614 w 1122602"/>
                <a:gd name="connsiteY17" fmla="*/ 289318 h 585900"/>
                <a:gd name="connsiteX18" fmla="*/ 757106 w 1122602"/>
                <a:gd name="connsiteY18" fmla="*/ 256039 h 585900"/>
                <a:gd name="connsiteX19" fmla="*/ 751309 w 1122602"/>
                <a:gd name="connsiteY19" fmla="*/ 244114 h 585900"/>
                <a:gd name="connsiteX20" fmla="*/ 753595 w 1122602"/>
                <a:gd name="connsiteY20" fmla="*/ 241969 h 585900"/>
                <a:gd name="connsiteX21" fmla="*/ 769032 w 1122602"/>
                <a:gd name="connsiteY21" fmla="*/ 250901 h 585900"/>
                <a:gd name="connsiteX22" fmla="*/ 807236 w 1122602"/>
                <a:gd name="connsiteY22" fmla="*/ 283897 h 585900"/>
                <a:gd name="connsiteX23" fmla="*/ 843626 w 1122602"/>
                <a:gd name="connsiteY23" fmla="*/ 309256 h 585900"/>
                <a:gd name="connsiteX24" fmla="*/ 867948 w 1122602"/>
                <a:gd name="connsiteY24" fmla="*/ 312132 h 585900"/>
                <a:gd name="connsiteX25" fmla="*/ 903041 w 1122602"/>
                <a:gd name="connsiteY25" fmla="*/ 324057 h 585900"/>
                <a:gd name="connsiteX26" fmla="*/ 953524 w 1122602"/>
                <a:gd name="connsiteY26" fmla="*/ 383496 h 585900"/>
                <a:gd name="connsiteX27" fmla="*/ 965733 w 1122602"/>
                <a:gd name="connsiteY27" fmla="*/ 389270 h 585900"/>
                <a:gd name="connsiteX28" fmla="*/ 965167 w 1122602"/>
                <a:gd name="connsiteY28" fmla="*/ 374540 h 585900"/>
                <a:gd name="connsiteX29" fmla="*/ 962645 w 1122602"/>
                <a:gd name="connsiteY29" fmla="*/ 370062 h 585900"/>
                <a:gd name="connsiteX30" fmla="*/ 941245 w 1122602"/>
                <a:gd name="connsiteY30" fmla="*/ 342558 h 585900"/>
                <a:gd name="connsiteX31" fmla="*/ 795075 w 1122602"/>
                <a:gd name="connsiteY31" fmla="*/ 204330 h 585900"/>
                <a:gd name="connsiteX32" fmla="*/ 717135 w 1122602"/>
                <a:gd name="connsiteY32" fmla="*/ 150430 h 585900"/>
                <a:gd name="connsiteX33" fmla="*/ 570352 w 1122602"/>
                <a:gd name="connsiteY33" fmla="*/ 100418 h 585900"/>
                <a:gd name="connsiteX34" fmla="*/ 497856 w 1122602"/>
                <a:gd name="connsiteY34" fmla="*/ 91415 h 585900"/>
                <a:gd name="connsiteX35" fmla="*/ 487486 w 1122602"/>
                <a:gd name="connsiteY35" fmla="*/ 96741 h 585900"/>
                <a:gd name="connsiteX36" fmla="*/ 494415 w 1122602"/>
                <a:gd name="connsiteY36" fmla="*/ 105509 h 585900"/>
                <a:gd name="connsiteX37" fmla="*/ 523451 w 1122602"/>
                <a:gd name="connsiteY37" fmla="*/ 113404 h 585900"/>
                <a:gd name="connsiteX38" fmla="*/ 623969 w 1122602"/>
                <a:gd name="connsiteY38" fmla="*/ 130208 h 585900"/>
                <a:gd name="connsiteX39" fmla="*/ 707566 w 1122602"/>
                <a:gd name="connsiteY39" fmla="*/ 171641 h 585900"/>
                <a:gd name="connsiteX40" fmla="*/ 727128 w 1122602"/>
                <a:gd name="connsiteY40" fmla="*/ 181823 h 585900"/>
                <a:gd name="connsiteX41" fmla="*/ 747373 w 1122602"/>
                <a:gd name="connsiteY41" fmla="*/ 190213 h 585900"/>
                <a:gd name="connsiteX42" fmla="*/ 836626 w 1122602"/>
                <a:gd name="connsiteY42" fmla="*/ 262638 h 585900"/>
                <a:gd name="connsiteX43" fmla="*/ 864177 w 1122602"/>
                <a:gd name="connsiteY43" fmla="*/ 291722 h 585900"/>
                <a:gd name="connsiteX44" fmla="*/ 868419 w 1122602"/>
                <a:gd name="connsiteY44" fmla="*/ 299994 h 585900"/>
                <a:gd name="connsiteX45" fmla="*/ 866015 w 1122602"/>
                <a:gd name="connsiteY45" fmla="*/ 302139 h 585900"/>
                <a:gd name="connsiteX46" fmla="*/ 838582 w 1122602"/>
                <a:gd name="connsiteY46" fmla="*/ 285217 h 585900"/>
                <a:gd name="connsiteX47" fmla="*/ 745982 w 1122602"/>
                <a:gd name="connsiteY47" fmla="*/ 214441 h 585900"/>
                <a:gd name="connsiteX48" fmla="*/ 714118 w 1122602"/>
                <a:gd name="connsiteY48" fmla="*/ 195869 h 585900"/>
                <a:gd name="connsiteX49" fmla="*/ 686849 w 1122602"/>
                <a:gd name="connsiteY49" fmla="*/ 181870 h 585900"/>
                <a:gd name="connsiteX50" fmla="*/ 667288 w 1122602"/>
                <a:gd name="connsiteY50" fmla="*/ 168648 h 585900"/>
                <a:gd name="connsiteX51" fmla="*/ 599270 w 1122602"/>
                <a:gd name="connsiteY51" fmla="*/ 149393 h 585900"/>
                <a:gd name="connsiteX52" fmla="*/ 572944 w 1122602"/>
                <a:gd name="connsiteY52" fmla="*/ 145999 h 585900"/>
                <a:gd name="connsiteX53" fmla="*/ 572355 w 1122602"/>
                <a:gd name="connsiteY53" fmla="*/ 148521 h 585900"/>
                <a:gd name="connsiteX54" fmla="*/ 607189 w 1122602"/>
                <a:gd name="connsiteY54" fmla="*/ 164147 h 585900"/>
                <a:gd name="connsiteX55" fmla="*/ 724158 w 1122602"/>
                <a:gd name="connsiteY55" fmla="*/ 224670 h 585900"/>
                <a:gd name="connsiteX56" fmla="*/ 736249 w 1122602"/>
                <a:gd name="connsiteY56" fmla="*/ 235535 h 585900"/>
                <a:gd name="connsiteX57" fmla="*/ 737568 w 1122602"/>
                <a:gd name="connsiteY57" fmla="*/ 242888 h 585900"/>
                <a:gd name="connsiteX58" fmla="*/ 729532 w 1122602"/>
                <a:gd name="connsiteY58" fmla="*/ 243784 h 585900"/>
                <a:gd name="connsiteX59" fmla="*/ 722555 w 1122602"/>
                <a:gd name="connsiteY59" fmla="*/ 239683 h 585900"/>
                <a:gd name="connsiteX60" fmla="*/ 706105 w 1122602"/>
                <a:gd name="connsiteY60" fmla="*/ 229713 h 585900"/>
                <a:gd name="connsiteX61" fmla="*/ 540396 w 1122602"/>
                <a:gd name="connsiteY61" fmla="*/ 170981 h 585900"/>
                <a:gd name="connsiteX62" fmla="*/ 520033 w 1122602"/>
                <a:gd name="connsiteY62" fmla="*/ 170251 h 585900"/>
                <a:gd name="connsiteX63" fmla="*/ 515037 w 1122602"/>
                <a:gd name="connsiteY63" fmla="*/ 180338 h 585900"/>
                <a:gd name="connsiteX64" fmla="*/ 508980 w 1122602"/>
                <a:gd name="connsiteY64" fmla="*/ 192947 h 585900"/>
                <a:gd name="connsiteX65" fmla="*/ 468230 w 1122602"/>
                <a:gd name="connsiteY65" fmla="*/ 192216 h 585900"/>
                <a:gd name="connsiteX66" fmla="*/ 458025 w 1122602"/>
                <a:gd name="connsiteY66" fmla="*/ 178311 h 585900"/>
                <a:gd name="connsiteX67" fmla="*/ 451285 w 1122602"/>
                <a:gd name="connsiteY67" fmla="*/ 169143 h 585900"/>
                <a:gd name="connsiteX68" fmla="*/ 436272 w 1122602"/>
                <a:gd name="connsiteY68" fmla="*/ 165867 h 585900"/>
                <a:gd name="connsiteX69" fmla="*/ 393920 w 1122602"/>
                <a:gd name="connsiteY69" fmla="*/ 165679 h 585900"/>
                <a:gd name="connsiteX70" fmla="*/ 381146 w 1122602"/>
                <a:gd name="connsiteY70" fmla="*/ 164076 h 585900"/>
                <a:gd name="connsiteX71" fmla="*/ 387509 w 1122602"/>
                <a:gd name="connsiteY71" fmla="*/ 129431 h 585900"/>
                <a:gd name="connsiteX72" fmla="*/ 379213 w 1122602"/>
                <a:gd name="connsiteY72" fmla="*/ 97566 h 585900"/>
                <a:gd name="connsiteX73" fmla="*/ 388263 w 1122602"/>
                <a:gd name="connsiteY73" fmla="*/ 85429 h 585900"/>
                <a:gd name="connsiteX74" fmla="*/ 444026 w 1122602"/>
                <a:gd name="connsiteY74" fmla="*/ 77887 h 585900"/>
                <a:gd name="connsiteX75" fmla="*/ 579638 w 1122602"/>
                <a:gd name="connsiteY75" fmla="*/ 83425 h 585900"/>
                <a:gd name="connsiteX76" fmla="*/ 620246 w 1122602"/>
                <a:gd name="connsiteY76" fmla="*/ 70369 h 585900"/>
                <a:gd name="connsiteX77" fmla="*/ 637568 w 1122602"/>
                <a:gd name="connsiteY77" fmla="*/ 64288 h 585900"/>
                <a:gd name="connsiteX78" fmla="*/ 676197 w 1122602"/>
                <a:gd name="connsiteY78" fmla="*/ 73951 h 585900"/>
                <a:gd name="connsiteX79" fmla="*/ 698351 w 1122602"/>
                <a:gd name="connsiteY79" fmla="*/ 79560 h 585900"/>
                <a:gd name="connsiteX80" fmla="*/ 704031 w 1122602"/>
                <a:gd name="connsiteY80" fmla="*/ 73385 h 585900"/>
                <a:gd name="connsiteX81" fmla="*/ 687156 w 1122602"/>
                <a:gd name="connsiteY81" fmla="*/ 41262 h 585900"/>
                <a:gd name="connsiteX82" fmla="*/ 639194 w 1122602"/>
                <a:gd name="connsiteY82" fmla="*/ 17151 h 585900"/>
                <a:gd name="connsiteX83" fmla="*/ 580792 w 1122602"/>
                <a:gd name="connsiteY83" fmla="*/ 18424 h 585900"/>
                <a:gd name="connsiteX84" fmla="*/ 577894 w 1122602"/>
                <a:gd name="connsiteY84" fmla="*/ 17953 h 585900"/>
                <a:gd name="connsiteX85" fmla="*/ 578718 w 1122602"/>
                <a:gd name="connsiteY85" fmla="*/ 14747 h 585900"/>
                <a:gd name="connsiteX86" fmla="*/ 571813 w 1122602"/>
                <a:gd name="connsiteY86" fmla="*/ 677 h 585900"/>
                <a:gd name="connsiteX87" fmla="*/ 546901 w 1122602"/>
                <a:gd name="connsiteY87" fmla="*/ 913 h 585900"/>
                <a:gd name="connsiteX88" fmla="*/ 538393 w 1122602"/>
                <a:gd name="connsiteY88" fmla="*/ 6098 h 585900"/>
                <a:gd name="connsiteX89" fmla="*/ 543060 w 1122602"/>
                <a:gd name="connsiteY89" fmla="*/ 15808 h 585900"/>
                <a:gd name="connsiteX90" fmla="*/ 569597 w 1122602"/>
                <a:gd name="connsiteY90" fmla="*/ 31929 h 585900"/>
                <a:gd name="connsiteX91" fmla="*/ 577210 w 1122602"/>
                <a:gd name="connsiteY91" fmla="*/ 37420 h 585900"/>
                <a:gd name="connsiteX92" fmla="*/ 576291 w 1122602"/>
                <a:gd name="connsiteY92" fmla="*/ 39447 h 585900"/>
                <a:gd name="connsiteX93" fmla="*/ 560901 w 1122602"/>
                <a:gd name="connsiteY93" fmla="*/ 40413 h 585900"/>
                <a:gd name="connsiteX94" fmla="*/ 492034 w 1122602"/>
                <a:gd name="connsiteY94" fmla="*/ 35959 h 585900"/>
                <a:gd name="connsiteX95" fmla="*/ 441693 w 1122602"/>
                <a:gd name="connsiteY95" fmla="*/ 36595 h 585900"/>
                <a:gd name="connsiteX96" fmla="*/ 427740 w 1122602"/>
                <a:gd name="connsiteY96" fmla="*/ 48921 h 585900"/>
                <a:gd name="connsiteX97" fmla="*/ 418148 w 1122602"/>
                <a:gd name="connsiteY97" fmla="*/ 57123 h 585900"/>
                <a:gd name="connsiteX98" fmla="*/ 403017 w 1122602"/>
                <a:gd name="connsiteY98" fmla="*/ 54177 h 585900"/>
                <a:gd name="connsiteX99" fmla="*/ 390738 w 1122602"/>
                <a:gd name="connsiteY99" fmla="*/ 51160 h 585900"/>
                <a:gd name="connsiteX100" fmla="*/ 385836 w 1122602"/>
                <a:gd name="connsiteY100" fmla="*/ 69308 h 585900"/>
                <a:gd name="connsiteX101" fmla="*/ 351709 w 1122602"/>
                <a:gd name="connsiteY101" fmla="*/ 88493 h 585900"/>
                <a:gd name="connsiteX102" fmla="*/ 338864 w 1122602"/>
                <a:gd name="connsiteY102" fmla="*/ 95987 h 585900"/>
                <a:gd name="connsiteX103" fmla="*/ 339430 w 1122602"/>
                <a:gd name="connsiteY103" fmla="*/ 98391 h 585900"/>
                <a:gd name="connsiteX104" fmla="*/ 371860 w 1122602"/>
                <a:gd name="connsiteY104" fmla="*/ 102704 h 585900"/>
                <a:gd name="connsiteX105" fmla="*/ 372308 w 1122602"/>
                <a:gd name="connsiteY105" fmla="*/ 105627 h 585900"/>
                <a:gd name="connsiteX106" fmla="*/ 345699 w 1122602"/>
                <a:gd name="connsiteY106" fmla="*/ 126272 h 585900"/>
                <a:gd name="connsiteX107" fmla="*/ 364954 w 1122602"/>
                <a:gd name="connsiteY107" fmla="*/ 129030 h 585900"/>
                <a:gd name="connsiteX108" fmla="*/ 349187 w 1122602"/>
                <a:gd name="connsiteY108" fmla="*/ 143100 h 585900"/>
                <a:gd name="connsiteX109" fmla="*/ 254537 w 1122602"/>
                <a:gd name="connsiteY109" fmla="*/ 201384 h 585900"/>
                <a:gd name="connsiteX110" fmla="*/ 205539 w 1122602"/>
                <a:gd name="connsiteY110" fmla="*/ 223963 h 585900"/>
                <a:gd name="connsiteX111" fmla="*/ 197761 w 1122602"/>
                <a:gd name="connsiteY111" fmla="*/ 224528 h 585900"/>
                <a:gd name="connsiteX112" fmla="*/ 197031 w 1122602"/>
                <a:gd name="connsiteY112" fmla="*/ 222360 h 585900"/>
                <a:gd name="connsiteX113" fmla="*/ 244426 w 1122602"/>
                <a:gd name="connsiteY113" fmla="*/ 176473 h 585900"/>
                <a:gd name="connsiteX114" fmla="*/ 235400 w 1122602"/>
                <a:gd name="connsiteY114" fmla="*/ 180904 h 585900"/>
                <a:gd name="connsiteX115" fmla="*/ 187038 w 1122602"/>
                <a:gd name="connsiteY115" fmla="*/ 209893 h 585900"/>
                <a:gd name="connsiteX116" fmla="*/ 130780 w 1122602"/>
                <a:gd name="connsiteY116" fmla="*/ 241403 h 585900"/>
                <a:gd name="connsiteX117" fmla="*/ 105586 w 1122602"/>
                <a:gd name="connsiteY117" fmla="*/ 267328 h 585900"/>
                <a:gd name="connsiteX118" fmla="*/ 79496 w 1122602"/>
                <a:gd name="connsiteY118" fmla="*/ 316633 h 585900"/>
                <a:gd name="connsiteX119" fmla="*/ 26090 w 1122602"/>
                <a:gd name="connsiteY119" fmla="*/ 404849 h 585900"/>
                <a:gd name="connsiteX120" fmla="*/ 2616 w 1122602"/>
                <a:gd name="connsiteY120" fmla="*/ 459150 h 585900"/>
                <a:gd name="connsiteX121" fmla="*/ 0 w 1122602"/>
                <a:gd name="connsiteY121" fmla="*/ 474470 h 585900"/>
                <a:gd name="connsiteX122" fmla="*/ 3229 w 1122602"/>
                <a:gd name="connsiteY122" fmla="*/ 475954 h 585900"/>
                <a:gd name="connsiteX123" fmla="*/ 10229 w 1122602"/>
                <a:gd name="connsiteY123" fmla="*/ 469025 h 585900"/>
                <a:gd name="connsiteX124" fmla="*/ 23450 w 1122602"/>
                <a:gd name="connsiteY124" fmla="*/ 446777 h 585900"/>
                <a:gd name="connsiteX125" fmla="*/ 104572 w 1122602"/>
                <a:gd name="connsiteY125" fmla="*/ 312438 h 585900"/>
                <a:gd name="connsiteX126" fmla="*/ 163281 w 1122602"/>
                <a:gd name="connsiteY126" fmla="*/ 246635 h 585900"/>
                <a:gd name="connsiteX127" fmla="*/ 186071 w 1122602"/>
                <a:gd name="connsiteY127" fmla="*/ 237161 h 585900"/>
                <a:gd name="connsiteX128" fmla="*/ 190054 w 1122602"/>
                <a:gd name="connsiteY128" fmla="*/ 244114 h 585900"/>
                <a:gd name="connsiteX129" fmla="*/ 177280 w 1122602"/>
                <a:gd name="connsiteY129" fmla="*/ 260446 h 585900"/>
                <a:gd name="connsiteX130" fmla="*/ 127952 w 1122602"/>
                <a:gd name="connsiteY130" fmla="*/ 313994 h 585900"/>
                <a:gd name="connsiteX131" fmla="*/ 99906 w 1122602"/>
                <a:gd name="connsiteY131" fmla="*/ 354790 h 585900"/>
                <a:gd name="connsiteX132" fmla="*/ 100330 w 1122602"/>
                <a:gd name="connsiteY132" fmla="*/ 367423 h 585900"/>
                <a:gd name="connsiteX133" fmla="*/ 115272 w 1122602"/>
                <a:gd name="connsiteY133" fmla="*/ 369638 h 585900"/>
                <a:gd name="connsiteX134" fmla="*/ 126774 w 1122602"/>
                <a:gd name="connsiteY134" fmla="*/ 362120 h 585900"/>
                <a:gd name="connsiteX135" fmla="*/ 137992 w 1122602"/>
                <a:gd name="connsiteY135" fmla="*/ 344019 h 585900"/>
                <a:gd name="connsiteX136" fmla="*/ 161136 w 1122602"/>
                <a:gd name="connsiteY136" fmla="*/ 304660 h 585900"/>
                <a:gd name="connsiteX137" fmla="*/ 195074 w 1122602"/>
                <a:gd name="connsiteY137" fmla="*/ 277887 h 585900"/>
                <a:gd name="connsiteX138" fmla="*/ 210818 w 1122602"/>
                <a:gd name="connsiteY138" fmla="*/ 282671 h 585900"/>
                <a:gd name="connsiteX139" fmla="*/ 204337 w 1122602"/>
                <a:gd name="connsiteY139" fmla="*/ 300654 h 585900"/>
                <a:gd name="connsiteX140" fmla="*/ 190832 w 1122602"/>
                <a:gd name="connsiteY140" fmla="*/ 304048 h 585900"/>
                <a:gd name="connsiteX141" fmla="*/ 175395 w 1122602"/>
                <a:gd name="connsiteY141" fmla="*/ 310058 h 585900"/>
                <a:gd name="connsiteX142" fmla="*/ 173981 w 1122602"/>
                <a:gd name="connsiteY142" fmla="*/ 327050 h 585900"/>
                <a:gd name="connsiteX143" fmla="*/ 187485 w 1122602"/>
                <a:gd name="connsiteY143" fmla="*/ 327380 h 585900"/>
                <a:gd name="connsiteX144" fmla="*/ 199175 w 1122602"/>
                <a:gd name="connsiteY144" fmla="*/ 319556 h 585900"/>
                <a:gd name="connsiteX145" fmla="*/ 232336 w 1122602"/>
                <a:gd name="connsiteY145" fmla="*/ 288705 h 585900"/>
                <a:gd name="connsiteX146" fmla="*/ 268867 w 1122602"/>
                <a:gd name="connsiteY146" fmla="*/ 257265 h 585900"/>
                <a:gd name="connsiteX147" fmla="*/ 360641 w 1122602"/>
                <a:gd name="connsiteY147" fmla="*/ 226602 h 585900"/>
                <a:gd name="connsiteX148" fmla="*/ 368607 w 1122602"/>
                <a:gd name="connsiteY148" fmla="*/ 227899 h 585900"/>
                <a:gd name="connsiteX149" fmla="*/ 369197 w 1122602"/>
                <a:gd name="connsiteY149" fmla="*/ 230208 h 585900"/>
                <a:gd name="connsiteX150" fmla="*/ 359958 w 1122602"/>
                <a:gd name="connsiteY150" fmla="*/ 236666 h 585900"/>
                <a:gd name="connsiteX151" fmla="*/ 337403 w 1122602"/>
                <a:gd name="connsiteY151" fmla="*/ 245928 h 585900"/>
                <a:gd name="connsiteX152" fmla="*/ 275466 w 1122602"/>
                <a:gd name="connsiteY152" fmla="*/ 280149 h 585900"/>
                <a:gd name="connsiteX153" fmla="*/ 183149 w 1122602"/>
                <a:gd name="connsiteY153" fmla="*/ 380338 h 585900"/>
                <a:gd name="connsiteX154" fmla="*/ 100283 w 1122602"/>
                <a:gd name="connsiteY154" fmla="*/ 552033 h 585900"/>
                <a:gd name="connsiteX155" fmla="*/ 95546 w 1122602"/>
                <a:gd name="connsiteY155" fmla="*/ 578736 h 585900"/>
                <a:gd name="connsiteX156" fmla="*/ 97667 w 1122602"/>
                <a:gd name="connsiteY156" fmla="*/ 579207 h 585900"/>
                <a:gd name="connsiteX157" fmla="*/ 101909 w 1122602"/>
                <a:gd name="connsiteY157" fmla="*/ 571618 h 585900"/>
                <a:gd name="connsiteX158" fmla="*/ 126137 w 1122602"/>
                <a:gd name="connsiteY158" fmla="*/ 514371 h 585900"/>
                <a:gd name="connsiteX159" fmla="*/ 137709 w 1122602"/>
                <a:gd name="connsiteY159" fmla="*/ 487998 h 585900"/>
                <a:gd name="connsiteX160" fmla="*/ 167994 w 1122602"/>
                <a:gd name="connsiteY160" fmla="*/ 474399 h 585900"/>
                <a:gd name="connsiteX161" fmla="*/ 197573 w 1122602"/>
                <a:gd name="connsiteY161" fmla="*/ 465160 h 585900"/>
                <a:gd name="connsiteX162" fmla="*/ 209310 w 1122602"/>
                <a:gd name="connsiteY162" fmla="*/ 449016 h 585900"/>
                <a:gd name="connsiteX163" fmla="*/ 233161 w 1122602"/>
                <a:gd name="connsiteY163" fmla="*/ 409728 h 585900"/>
                <a:gd name="connsiteX164" fmla="*/ 364907 w 1122602"/>
                <a:gd name="connsiteY164" fmla="*/ 300371 h 585900"/>
                <a:gd name="connsiteX165" fmla="*/ 496701 w 1122602"/>
                <a:gd name="connsiteY165" fmla="*/ 290095 h 585900"/>
                <a:gd name="connsiteX166" fmla="*/ 537828 w 1122602"/>
                <a:gd name="connsiteY166" fmla="*/ 293348 h 585900"/>
                <a:gd name="connsiteX167" fmla="*/ 551992 w 1122602"/>
                <a:gd name="connsiteY167" fmla="*/ 287974 h 585900"/>
                <a:gd name="connsiteX168" fmla="*/ 551191 w 1122602"/>
                <a:gd name="connsiteY168" fmla="*/ 275318 h 585900"/>
                <a:gd name="connsiteX169" fmla="*/ 545063 w 1122602"/>
                <a:gd name="connsiteY169" fmla="*/ 272820 h 585900"/>
                <a:gd name="connsiteX170" fmla="*/ 492364 w 1122602"/>
                <a:gd name="connsiteY170" fmla="*/ 265844 h 585900"/>
                <a:gd name="connsiteX171" fmla="*/ 404997 w 1122602"/>
                <a:gd name="connsiteY171" fmla="*/ 270274 h 585900"/>
                <a:gd name="connsiteX172" fmla="*/ 324158 w 1122602"/>
                <a:gd name="connsiteY172" fmla="*/ 298792 h 585900"/>
                <a:gd name="connsiteX173" fmla="*/ 212232 w 1122602"/>
                <a:gd name="connsiteY173" fmla="*/ 402539 h 585900"/>
                <a:gd name="connsiteX174" fmla="*/ 184209 w 1122602"/>
                <a:gd name="connsiteY174" fmla="*/ 454531 h 585900"/>
                <a:gd name="connsiteX175" fmla="*/ 182842 w 1122602"/>
                <a:gd name="connsiteY175" fmla="*/ 457948 h 585900"/>
                <a:gd name="connsiteX176" fmla="*/ 163234 w 1122602"/>
                <a:gd name="connsiteY176" fmla="*/ 464170 h 585900"/>
                <a:gd name="connsiteX177" fmla="*/ 161325 w 1122602"/>
                <a:gd name="connsiteY177" fmla="*/ 449087 h 585900"/>
                <a:gd name="connsiteX178" fmla="*/ 212892 w 1122602"/>
                <a:gd name="connsiteY178" fmla="*/ 368813 h 585900"/>
                <a:gd name="connsiteX179" fmla="*/ 287839 w 1122602"/>
                <a:gd name="connsiteY179" fmla="*/ 294715 h 585900"/>
                <a:gd name="connsiteX180" fmla="*/ 385577 w 1122602"/>
                <a:gd name="connsiteY180" fmla="*/ 251868 h 585900"/>
                <a:gd name="connsiteX181" fmla="*/ 396842 w 1122602"/>
                <a:gd name="connsiteY181" fmla="*/ 248332 h 585900"/>
                <a:gd name="connsiteX182" fmla="*/ 400519 w 1122602"/>
                <a:gd name="connsiteY182" fmla="*/ 234804 h 585900"/>
                <a:gd name="connsiteX183" fmla="*/ 354773 w 1122602"/>
                <a:gd name="connsiteY183" fmla="*/ 208832 h 585900"/>
                <a:gd name="connsiteX184" fmla="*/ 348645 w 1122602"/>
                <a:gd name="connsiteY184" fmla="*/ 207371 h 585900"/>
                <a:gd name="connsiteX185" fmla="*/ 388475 w 1122602"/>
                <a:gd name="connsiteY185" fmla="*/ 194974 h 585900"/>
                <a:gd name="connsiteX186" fmla="*/ 417794 w 1122602"/>
                <a:gd name="connsiteY186" fmla="*/ 216256 h 585900"/>
                <a:gd name="connsiteX187" fmla="*/ 426915 w 1122602"/>
                <a:gd name="connsiteY187" fmla="*/ 222643 h 585900"/>
                <a:gd name="connsiteX188" fmla="*/ 428518 w 1122602"/>
                <a:gd name="connsiteY188" fmla="*/ 221323 h 585900"/>
                <a:gd name="connsiteX189" fmla="*/ 425077 w 1122602"/>
                <a:gd name="connsiteY189" fmla="*/ 209539 h 585900"/>
                <a:gd name="connsiteX190" fmla="*/ 421990 w 1122602"/>
                <a:gd name="connsiteY190" fmla="*/ 190001 h 585900"/>
                <a:gd name="connsiteX191" fmla="*/ 433915 w 1122602"/>
                <a:gd name="connsiteY191" fmla="*/ 183850 h 585900"/>
                <a:gd name="connsiteX192" fmla="*/ 440679 w 1122602"/>
                <a:gd name="connsiteY192" fmla="*/ 192099 h 585900"/>
                <a:gd name="connsiteX193" fmla="*/ 452840 w 1122602"/>
                <a:gd name="connsiteY193" fmla="*/ 204213 h 585900"/>
                <a:gd name="connsiteX194" fmla="*/ 484210 w 1122602"/>
                <a:gd name="connsiteY194" fmla="*/ 208903 h 585900"/>
                <a:gd name="connsiteX195" fmla="*/ 548551 w 1122602"/>
                <a:gd name="connsiteY195" fmla="*/ 218212 h 585900"/>
                <a:gd name="connsiteX196" fmla="*/ 582183 w 1122602"/>
                <a:gd name="connsiteY196" fmla="*/ 231481 h 585900"/>
                <a:gd name="connsiteX197" fmla="*/ 600873 w 1122602"/>
                <a:gd name="connsiteY197" fmla="*/ 223609 h 585900"/>
                <a:gd name="connsiteX198" fmla="*/ 618077 w 1122602"/>
                <a:gd name="connsiteY198" fmla="*/ 209704 h 585900"/>
                <a:gd name="connsiteX199" fmla="*/ 625336 w 1122602"/>
                <a:gd name="connsiteY199" fmla="*/ 211401 h 585900"/>
                <a:gd name="connsiteX200" fmla="*/ 624606 w 1122602"/>
                <a:gd name="connsiteY200" fmla="*/ 218542 h 585900"/>
                <a:gd name="connsiteX201" fmla="*/ 575136 w 1122602"/>
                <a:gd name="connsiteY201" fmla="*/ 242558 h 585900"/>
                <a:gd name="connsiteX202" fmla="*/ 558544 w 1122602"/>
                <a:gd name="connsiteY202" fmla="*/ 238834 h 585900"/>
                <a:gd name="connsiteX203" fmla="*/ 498374 w 1122602"/>
                <a:gd name="connsiteY203" fmla="*/ 234144 h 585900"/>
                <a:gd name="connsiteX204" fmla="*/ 479284 w 1122602"/>
                <a:gd name="connsiteY204" fmla="*/ 243053 h 585900"/>
                <a:gd name="connsiteX205" fmla="*/ 490903 w 1122602"/>
                <a:gd name="connsiteY205" fmla="*/ 247460 h 585900"/>
                <a:gd name="connsiteX206" fmla="*/ 533161 w 1122602"/>
                <a:gd name="connsiteY206" fmla="*/ 254979 h 585900"/>
                <a:gd name="connsiteX207" fmla="*/ 634222 w 1122602"/>
                <a:gd name="connsiteY207" fmla="*/ 288610 h 585900"/>
                <a:gd name="connsiteX208" fmla="*/ 645582 w 1122602"/>
                <a:gd name="connsiteY208" fmla="*/ 293937 h 585900"/>
                <a:gd name="connsiteX209" fmla="*/ 657507 w 1122602"/>
                <a:gd name="connsiteY209" fmla="*/ 287267 h 585900"/>
                <a:gd name="connsiteX210" fmla="*/ 671130 w 1122602"/>
                <a:gd name="connsiteY210" fmla="*/ 278688 h 585900"/>
                <a:gd name="connsiteX211" fmla="*/ 689183 w 1122602"/>
                <a:gd name="connsiteY211" fmla="*/ 286961 h 585900"/>
                <a:gd name="connsiteX212" fmla="*/ 757059 w 1122602"/>
                <a:gd name="connsiteY212" fmla="*/ 338599 h 585900"/>
                <a:gd name="connsiteX213" fmla="*/ 788146 w 1122602"/>
                <a:gd name="connsiteY213" fmla="*/ 370345 h 585900"/>
                <a:gd name="connsiteX214" fmla="*/ 790220 w 1122602"/>
                <a:gd name="connsiteY214" fmla="*/ 378429 h 585900"/>
                <a:gd name="connsiteX215" fmla="*/ 781900 w 1122602"/>
                <a:gd name="connsiteY215" fmla="*/ 379254 h 585900"/>
                <a:gd name="connsiteX216" fmla="*/ 767759 w 1122602"/>
                <a:gd name="connsiteY216" fmla="*/ 374941 h 585900"/>
                <a:gd name="connsiteX217" fmla="*/ 757931 w 1122602"/>
                <a:gd name="connsiteY217" fmla="*/ 383779 h 585900"/>
                <a:gd name="connsiteX218" fmla="*/ 764083 w 1122602"/>
                <a:gd name="connsiteY218" fmla="*/ 403553 h 585900"/>
                <a:gd name="connsiteX219" fmla="*/ 765473 w 1122602"/>
                <a:gd name="connsiteY219" fmla="*/ 412839 h 585900"/>
                <a:gd name="connsiteX220" fmla="*/ 753972 w 1122602"/>
                <a:gd name="connsiteY220" fmla="*/ 405061 h 585900"/>
                <a:gd name="connsiteX221" fmla="*/ 730404 w 1122602"/>
                <a:gd name="connsiteY221" fmla="*/ 388304 h 585900"/>
                <a:gd name="connsiteX222" fmla="*/ 717653 w 1122602"/>
                <a:gd name="connsiteY222" fmla="*/ 384628 h 585900"/>
                <a:gd name="connsiteX223" fmla="*/ 721872 w 1122602"/>
                <a:gd name="connsiteY223" fmla="*/ 397967 h 585900"/>
                <a:gd name="connsiteX224" fmla="*/ 735659 w 1122602"/>
                <a:gd name="connsiteY224" fmla="*/ 419909 h 585900"/>
                <a:gd name="connsiteX225" fmla="*/ 781028 w 1122602"/>
                <a:gd name="connsiteY225" fmla="*/ 464147 h 585900"/>
                <a:gd name="connsiteX226" fmla="*/ 808839 w 1122602"/>
                <a:gd name="connsiteY226" fmla="*/ 466244 h 585900"/>
                <a:gd name="connsiteX227" fmla="*/ 814778 w 1122602"/>
                <a:gd name="connsiteY227" fmla="*/ 438882 h 585900"/>
                <a:gd name="connsiteX228" fmla="*/ 803536 w 1122602"/>
                <a:gd name="connsiteY228" fmla="*/ 383991 h 585900"/>
                <a:gd name="connsiteX229" fmla="*/ 788523 w 1122602"/>
                <a:gd name="connsiteY229" fmla="*/ 350689 h 585900"/>
                <a:gd name="connsiteX230" fmla="*/ 698445 w 1122602"/>
                <a:gd name="connsiteY230" fmla="*/ 273715 h 585900"/>
                <a:gd name="connsiteX231" fmla="*/ 656635 w 1122602"/>
                <a:gd name="connsiteY231" fmla="*/ 261201 h 585900"/>
                <a:gd name="connsiteX232" fmla="*/ 633656 w 1122602"/>
                <a:gd name="connsiteY232" fmla="*/ 262379 h 585900"/>
                <a:gd name="connsiteX233" fmla="*/ 623427 w 1122602"/>
                <a:gd name="connsiteY233" fmla="*/ 251420 h 585900"/>
                <a:gd name="connsiteX234" fmla="*/ 650130 w 1122602"/>
                <a:gd name="connsiteY234" fmla="*/ 227781 h 585900"/>
                <a:gd name="connsiteX235" fmla="*/ 664554 w 1122602"/>
                <a:gd name="connsiteY235" fmla="*/ 230585 h 585900"/>
                <a:gd name="connsiteX236" fmla="*/ 711973 w 1122602"/>
                <a:gd name="connsiteY236" fmla="*/ 256133 h 585900"/>
                <a:gd name="connsiteX237" fmla="*/ 835235 w 1122602"/>
                <a:gd name="connsiteY237" fmla="*/ 370746 h 585900"/>
                <a:gd name="connsiteX238" fmla="*/ 896513 w 1122602"/>
                <a:gd name="connsiteY238" fmla="*/ 428983 h 585900"/>
                <a:gd name="connsiteX239" fmla="*/ 907660 w 1122602"/>
                <a:gd name="connsiteY239" fmla="*/ 435511 h 585900"/>
                <a:gd name="connsiteX240" fmla="*/ 910064 w 1122602"/>
                <a:gd name="connsiteY240" fmla="*/ 434215 h 585900"/>
                <a:gd name="connsiteX241" fmla="*/ 907778 w 1122602"/>
                <a:gd name="connsiteY241" fmla="*/ 422077 h 585900"/>
                <a:gd name="connsiteX242" fmla="*/ 883786 w 1122602"/>
                <a:gd name="connsiteY242" fmla="*/ 386631 h 585900"/>
                <a:gd name="connsiteX243" fmla="*/ 857248 w 1122602"/>
                <a:gd name="connsiteY243" fmla="*/ 356228 h 585900"/>
                <a:gd name="connsiteX244" fmla="*/ 867594 w 1122602"/>
                <a:gd name="connsiteY244" fmla="*/ 363204 h 585900"/>
                <a:gd name="connsiteX245" fmla="*/ 994769 w 1122602"/>
                <a:gd name="connsiteY245" fmla="*/ 489671 h 585900"/>
                <a:gd name="connsiteX246" fmla="*/ 1056777 w 1122602"/>
                <a:gd name="connsiteY246" fmla="*/ 568413 h 585900"/>
                <a:gd name="connsiteX247" fmla="*/ 1073534 w 1122602"/>
                <a:gd name="connsiteY247" fmla="*/ 584086 h 585900"/>
                <a:gd name="connsiteX248" fmla="*/ 1083692 w 1122602"/>
                <a:gd name="connsiteY248" fmla="*/ 585900 h 585900"/>
                <a:gd name="connsiteX249" fmla="*/ 1082160 w 1122602"/>
                <a:gd name="connsiteY249" fmla="*/ 577157 h 585900"/>
                <a:gd name="connsiteX250" fmla="*/ 1056353 w 1122602"/>
                <a:gd name="connsiteY250" fmla="*/ 538245 h 585900"/>
                <a:gd name="connsiteX251" fmla="*/ 1011361 w 1122602"/>
                <a:gd name="connsiteY251" fmla="*/ 473810 h 585900"/>
                <a:gd name="connsiteX252" fmla="*/ 1004597 w 1122602"/>
                <a:gd name="connsiteY252" fmla="*/ 455238 h 585900"/>
                <a:gd name="connsiteX253" fmla="*/ 1015132 w 1122602"/>
                <a:gd name="connsiteY253" fmla="*/ 447248 h 585900"/>
                <a:gd name="connsiteX254" fmla="*/ 1034528 w 1122602"/>
                <a:gd name="connsiteY254" fmla="*/ 464052 h 585900"/>
                <a:gd name="connsiteX255" fmla="*/ 1061985 w 1122602"/>
                <a:gd name="connsiteY255" fmla="*/ 500937 h 585900"/>
                <a:gd name="connsiteX256" fmla="*/ 1112445 w 1122602"/>
                <a:gd name="connsiteY256" fmla="*/ 555214 h 585900"/>
                <a:gd name="connsiteX257" fmla="*/ 1122603 w 1122602"/>
                <a:gd name="connsiteY257" fmla="*/ 561201 h 585900"/>
                <a:gd name="connsiteX258" fmla="*/ 1121542 w 1122602"/>
                <a:gd name="connsiteY258" fmla="*/ 554743 h 585900"/>
                <a:gd name="connsiteX259" fmla="*/ 1115226 w 1122602"/>
                <a:gd name="connsiteY259" fmla="*/ 542205 h 585900"/>
                <a:gd name="connsiteX260" fmla="*/ 1062245 w 1122602"/>
                <a:gd name="connsiteY260" fmla="*/ 467069 h 585900"/>
                <a:gd name="connsiteX261" fmla="*/ 1037851 w 1122602"/>
                <a:gd name="connsiteY261" fmla="*/ 440319 h 585900"/>
                <a:gd name="connsiteX262" fmla="*/ 503418 w 1122602"/>
                <a:gd name="connsiteY262" fmla="*/ 55780 h 585900"/>
                <a:gd name="connsiteX263" fmla="*/ 460736 w 1122602"/>
                <a:gd name="connsiteY263" fmla="*/ 55945 h 585900"/>
                <a:gd name="connsiteX264" fmla="*/ 503418 w 1122602"/>
                <a:gd name="connsiteY264" fmla="*/ 55780 h 585900"/>
                <a:gd name="connsiteX265" fmla="*/ 341999 w 1122602"/>
                <a:gd name="connsiteY265" fmla="*/ 187126 h 585900"/>
                <a:gd name="connsiteX266" fmla="*/ 251214 w 1122602"/>
                <a:gd name="connsiteY266" fmla="*/ 249699 h 585900"/>
                <a:gd name="connsiteX267" fmla="*/ 225006 w 1122602"/>
                <a:gd name="connsiteY267" fmla="*/ 261436 h 585900"/>
                <a:gd name="connsiteX268" fmla="*/ 212986 w 1122602"/>
                <a:gd name="connsiteY268" fmla="*/ 249676 h 585900"/>
                <a:gd name="connsiteX269" fmla="*/ 223757 w 1122602"/>
                <a:gd name="connsiteY269" fmla="*/ 236572 h 585900"/>
                <a:gd name="connsiteX270" fmla="*/ 273981 w 1122602"/>
                <a:gd name="connsiteY270" fmla="*/ 213711 h 585900"/>
                <a:gd name="connsiteX271" fmla="*/ 341457 w 1122602"/>
                <a:gd name="connsiteY271" fmla="*/ 175247 h 585900"/>
                <a:gd name="connsiteX272" fmla="*/ 358167 w 1122602"/>
                <a:gd name="connsiteY272" fmla="*/ 168483 h 585900"/>
                <a:gd name="connsiteX273" fmla="*/ 359958 w 1122602"/>
                <a:gd name="connsiteY273" fmla="*/ 171241 h 585900"/>
                <a:gd name="connsiteX274" fmla="*/ 341999 w 1122602"/>
                <a:gd name="connsiteY274" fmla="*/ 187126 h 58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</a:cxnLst>
              <a:rect l="l" t="t" r="r" b="b"/>
              <a:pathLst>
                <a:path w="1122602" h="585900">
                  <a:moveTo>
                    <a:pt x="1037851" y="440319"/>
                  </a:moveTo>
                  <a:cubicBezTo>
                    <a:pt x="1032172" y="434356"/>
                    <a:pt x="1025313" y="429313"/>
                    <a:pt x="1020600" y="422690"/>
                  </a:cubicBezTo>
                  <a:cubicBezTo>
                    <a:pt x="1014896" y="414701"/>
                    <a:pt x="1010984" y="405462"/>
                    <a:pt x="1006105" y="396883"/>
                  </a:cubicBezTo>
                  <a:cubicBezTo>
                    <a:pt x="1003300" y="391957"/>
                    <a:pt x="1000543" y="386890"/>
                    <a:pt x="996913" y="382577"/>
                  </a:cubicBezTo>
                  <a:cubicBezTo>
                    <a:pt x="994981" y="380291"/>
                    <a:pt x="991304" y="379466"/>
                    <a:pt x="988405" y="378005"/>
                  </a:cubicBezTo>
                  <a:cubicBezTo>
                    <a:pt x="986897" y="380951"/>
                    <a:pt x="984422" y="383779"/>
                    <a:pt x="984069" y="386843"/>
                  </a:cubicBezTo>
                  <a:cubicBezTo>
                    <a:pt x="982867" y="397637"/>
                    <a:pt x="986755" y="407088"/>
                    <a:pt x="992600" y="416091"/>
                  </a:cubicBezTo>
                  <a:cubicBezTo>
                    <a:pt x="996183" y="421583"/>
                    <a:pt x="999129" y="427616"/>
                    <a:pt x="1001439" y="433744"/>
                  </a:cubicBezTo>
                  <a:cubicBezTo>
                    <a:pt x="1002287" y="436006"/>
                    <a:pt x="1001439" y="440366"/>
                    <a:pt x="999718" y="441710"/>
                  </a:cubicBezTo>
                  <a:cubicBezTo>
                    <a:pt x="998233" y="442888"/>
                    <a:pt x="994227" y="441663"/>
                    <a:pt x="991752" y="440579"/>
                  </a:cubicBezTo>
                  <a:cubicBezTo>
                    <a:pt x="988641" y="439212"/>
                    <a:pt x="985601" y="437232"/>
                    <a:pt x="983079" y="434922"/>
                  </a:cubicBezTo>
                  <a:cubicBezTo>
                    <a:pt x="965544" y="418896"/>
                    <a:pt x="948316" y="402563"/>
                    <a:pt x="930687" y="386631"/>
                  </a:cubicBezTo>
                  <a:cubicBezTo>
                    <a:pt x="919515" y="376544"/>
                    <a:pt x="908273" y="366409"/>
                    <a:pt x="896277" y="357359"/>
                  </a:cubicBezTo>
                  <a:cubicBezTo>
                    <a:pt x="885318" y="349110"/>
                    <a:pt x="872756" y="346824"/>
                    <a:pt x="859086" y="351090"/>
                  </a:cubicBezTo>
                  <a:cubicBezTo>
                    <a:pt x="853571" y="352810"/>
                    <a:pt x="847279" y="353447"/>
                    <a:pt x="841575" y="352693"/>
                  </a:cubicBezTo>
                  <a:cubicBezTo>
                    <a:pt x="838346" y="352268"/>
                    <a:pt x="834905" y="348497"/>
                    <a:pt x="832808" y="345410"/>
                  </a:cubicBezTo>
                  <a:cubicBezTo>
                    <a:pt x="829697" y="340791"/>
                    <a:pt x="828660" y="334592"/>
                    <a:pt x="825077" y="330538"/>
                  </a:cubicBezTo>
                  <a:cubicBezTo>
                    <a:pt x="812633" y="316468"/>
                    <a:pt x="799341" y="303129"/>
                    <a:pt x="786614" y="289318"/>
                  </a:cubicBezTo>
                  <a:cubicBezTo>
                    <a:pt x="776574" y="278429"/>
                    <a:pt x="766628" y="267399"/>
                    <a:pt x="757106" y="256039"/>
                  </a:cubicBezTo>
                  <a:cubicBezTo>
                    <a:pt x="754349" y="252763"/>
                    <a:pt x="753194" y="248120"/>
                    <a:pt x="751309" y="244114"/>
                  </a:cubicBezTo>
                  <a:cubicBezTo>
                    <a:pt x="752063" y="243407"/>
                    <a:pt x="752841" y="242676"/>
                    <a:pt x="753595" y="241969"/>
                  </a:cubicBezTo>
                  <a:cubicBezTo>
                    <a:pt x="758780" y="244891"/>
                    <a:pt x="764507" y="247154"/>
                    <a:pt x="769032" y="250901"/>
                  </a:cubicBezTo>
                  <a:cubicBezTo>
                    <a:pt x="781995" y="261625"/>
                    <a:pt x="794062" y="273456"/>
                    <a:pt x="807236" y="283897"/>
                  </a:cubicBezTo>
                  <a:cubicBezTo>
                    <a:pt x="818808" y="293065"/>
                    <a:pt x="831087" y="301432"/>
                    <a:pt x="843626" y="309256"/>
                  </a:cubicBezTo>
                  <a:cubicBezTo>
                    <a:pt x="850861" y="313781"/>
                    <a:pt x="859228" y="314088"/>
                    <a:pt x="867948" y="312132"/>
                  </a:cubicBezTo>
                  <a:cubicBezTo>
                    <a:pt x="881759" y="309021"/>
                    <a:pt x="893614" y="312603"/>
                    <a:pt x="903041" y="324057"/>
                  </a:cubicBezTo>
                  <a:cubicBezTo>
                    <a:pt x="919562" y="344137"/>
                    <a:pt x="936343" y="363982"/>
                    <a:pt x="953524" y="383496"/>
                  </a:cubicBezTo>
                  <a:cubicBezTo>
                    <a:pt x="956258" y="386607"/>
                    <a:pt x="961608" y="387409"/>
                    <a:pt x="965733" y="389270"/>
                  </a:cubicBezTo>
                  <a:cubicBezTo>
                    <a:pt x="965591" y="384368"/>
                    <a:pt x="965615" y="379443"/>
                    <a:pt x="965167" y="374540"/>
                  </a:cubicBezTo>
                  <a:cubicBezTo>
                    <a:pt x="965026" y="372985"/>
                    <a:pt x="963682" y="371429"/>
                    <a:pt x="962645" y="370062"/>
                  </a:cubicBezTo>
                  <a:cubicBezTo>
                    <a:pt x="955575" y="360847"/>
                    <a:pt x="948976" y="351208"/>
                    <a:pt x="941245" y="342558"/>
                  </a:cubicBezTo>
                  <a:cubicBezTo>
                    <a:pt x="896371" y="292429"/>
                    <a:pt x="846949" y="247036"/>
                    <a:pt x="795075" y="204330"/>
                  </a:cubicBezTo>
                  <a:cubicBezTo>
                    <a:pt x="770635" y="184203"/>
                    <a:pt x="745817" y="164477"/>
                    <a:pt x="717135" y="150430"/>
                  </a:cubicBezTo>
                  <a:cubicBezTo>
                    <a:pt x="670328" y="127522"/>
                    <a:pt x="620906" y="112249"/>
                    <a:pt x="570352" y="100418"/>
                  </a:cubicBezTo>
                  <a:cubicBezTo>
                    <a:pt x="546548" y="94856"/>
                    <a:pt x="522579" y="89482"/>
                    <a:pt x="497856" y="91415"/>
                  </a:cubicBezTo>
                  <a:cubicBezTo>
                    <a:pt x="494273" y="91698"/>
                    <a:pt x="490927" y="94880"/>
                    <a:pt x="487486" y="96741"/>
                  </a:cubicBezTo>
                  <a:cubicBezTo>
                    <a:pt x="489748" y="99758"/>
                    <a:pt x="491422" y="104425"/>
                    <a:pt x="494415" y="105509"/>
                  </a:cubicBezTo>
                  <a:cubicBezTo>
                    <a:pt x="503818" y="108973"/>
                    <a:pt x="513623" y="112815"/>
                    <a:pt x="523451" y="113404"/>
                  </a:cubicBezTo>
                  <a:cubicBezTo>
                    <a:pt x="557601" y="115455"/>
                    <a:pt x="591327" y="119603"/>
                    <a:pt x="623969" y="130208"/>
                  </a:cubicBezTo>
                  <a:cubicBezTo>
                    <a:pt x="653830" y="139895"/>
                    <a:pt x="683574" y="149746"/>
                    <a:pt x="707566" y="171641"/>
                  </a:cubicBezTo>
                  <a:cubicBezTo>
                    <a:pt x="712822" y="176426"/>
                    <a:pt x="720411" y="178782"/>
                    <a:pt x="727128" y="181823"/>
                  </a:cubicBezTo>
                  <a:cubicBezTo>
                    <a:pt x="733774" y="184840"/>
                    <a:pt x="741363" y="186301"/>
                    <a:pt x="747373" y="190213"/>
                  </a:cubicBezTo>
                  <a:cubicBezTo>
                    <a:pt x="779614" y="211236"/>
                    <a:pt x="808768" y="236195"/>
                    <a:pt x="836626" y="262638"/>
                  </a:cubicBezTo>
                  <a:cubicBezTo>
                    <a:pt x="846289" y="271830"/>
                    <a:pt x="855197" y="281823"/>
                    <a:pt x="864177" y="291722"/>
                  </a:cubicBezTo>
                  <a:cubicBezTo>
                    <a:pt x="866180" y="293937"/>
                    <a:pt x="867029" y="297213"/>
                    <a:pt x="868419" y="299994"/>
                  </a:cubicBezTo>
                  <a:cubicBezTo>
                    <a:pt x="867618" y="300701"/>
                    <a:pt x="866817" y="301432"/>
                    <a:pt x="866015" y="302139"/>
                  </a:cubicBezTo>
                  <a:cubicBezTo>
                    <a:pt x="856847" y="296553"/>
                    <a:pt x="847137" y="291651"/>
                    <a:pt x="838582" y="285217"/>
                  </a:cubicBezTo>
                  <a:cubicBezTo>
                    <a:pt x="807542" y="261837"/>
                    <a:pt x="777139" y="237656"/>
                    <a:pt x="745982" y="214441"/>
                  </a:cubicBezTo>
                  <a:cubicBezTo>
                    <a:pt x="736178" y="207135"/>
                    <a:pt x="724912" y="201762"/>
                    <a:pt x="714118" y="195869"/>
                  </a:cubicBezTo>
                  <a:cubicBezTo>
                    <a:pt x="705162" y="190967"/>
                    <a:pt x="695711" y="186961"/>
                    <a:pt x="686849" y="181870"/>
                  </a:cubicBezTo>
                  <a:cubicBezTo>
                    <a:pt x="680038" y="177958"/>
                    <a:pt x="674240" y="172207"/>
                    <a:pt x="667288" y="168648"/>
                  </a:cubicBezTo>
                  <a:cubicBezTo>
                    <a:pt x="645935" y="157783"/>
                    <a:pt x="622862" y="152551"/>
                    <a:pt x="599270" y="149393"/>
                  </a:cubicBezTo>
                  <a:cubicBezTo>
                    <a:pt x="590502" y="148214"/>
                    <a:pt x="581735" y="147130"/>
                    <a:pt x="572944" y="145999"/>
                  </a:cubicBezTo>
                  <a:cubicBezTo>
                    <a:pt x="572756" y="146848"/>
                    <a:pt x="572543" y="147672"/>
                    <a:pt x="572355" y="148521"/>
                  </a:cubicBezTo>
                  <a:cubicBezTo>
                    <a:pt x="583974" y="153729"/>
                    <a:pt x="595570" y="158962"/>
                    <a:pt x="607189" y="164147"/>
                  </a:cubicBezTo>
                  <a:cubicBezTo>
                    <a:pt x="647349" y="182082"/>
                    <a:pt x="687651" y="199711"/>
                    <a:pt x="724158" y="224670"/>
                  </a:cubicBezTo>
                  <a:cubicBezTo>
                    <a:pt x="728612" y="227710"/>
                    <a:pt x="732690" y="231481"/>
                    <a:pt x="736249" y="235535"/>
                  </a:cubicBezTo>
                  <a:cubicBezTo>
                    <a:pt x="737663" y="237137"/>
                    <a:pt x="737168" y="240390"/>
                    <a:pt x="737568" y="242888"/>
                  </a:cubicBezTo>
                  <a:cubicBezTo>
                    <a:pt x="734882" y="243242"/>
                    <a:pt x="732030" y="244326"/>
                    <a:pt x="729532" y="243784"/>
                  </a:cubicBezTo>
                  <a:cubicBezTo>
                    <a:pt x="727033" y="243242"/>
                    <a:pt x="724889" y="241097"/>
                    <a:pt x="722555" y="239683"/>
                  </a:cubicBezTo>
                  <a:cubicBezTo>
                    <a:pt x="717088" y="236313"/>
                    <a:pt x="711879" y="232400"/>
                    <a:pt x="706105" y="229713"/>
                  </a:cubicBezTo>
                  <a:cubicBezTo>
                    <a:pt x="652770" y="204778"/>
                    <a:pt x="597573" y="185052"/>
                    <a:pt x="540396" y="170981"/>
                  </a:cubicBezTo>
                  <a:cubicBezTo>
                    <a:pt x="533915" y="169379"/>
                    <a:pt x="526727" y="169497"/>
                    <a:pt x="520033" y="170251"/>
                  </a:cubicBezTo>
                  <a:cubicBezTo>
                    <a:pt x="514872" y="170840"/>
                    <a:pt x="512444" y="175318"/>
                    <a:pt x="515037" y="180338"/>
                  </a:cubicBezTo>
                  <a:cubicBezTo>
                    <a:pt x="518831" y="187644"/>
                    <a:pt x="515296" y="191014"/>
                    <a:pt x="508980" y="192947"/>
                  </a:cubicBezTo>
                  <a:cubicBezTo>
                    <a:pt x="495357" y="197142"/>
                    <a:pt x="481641" y="197024"/>
                    <a:pt x="468230" y="192216"/>
                  </a:cubicBezTo>
                  <a:cubicBezTo>
                    <a:pt x="462032" y="190001"/>
                    <a:pt x="458355" y="185806"/>
                    <a:pt x="458025" y="178311"/>
                  </a:cubicBezTo>
                  <a:cubicBezTo>
                    <a:pt x="457884" y="175059"/>
                    <a:pt x="454396" y="170722"/>
                    <a:pt x="451285" y="169143"/>
                  </a:cubicBezTo>
                  <a:cubicBezTo>
                    <a:pt x="446830" y="166904"/>
                    <a:pt x="441363" y="166008"/>
                    <a:pt x="436272" y="165867"/>
                  </a:cubicBezTo>
                  <a:cubicBezTo>
                    <a:pt x="422154" y="165466"/>
                    <a:pt x="408037" y="165844"/>
                    <a:pt x="393920" y="165679"/>
                  </a:cubicBezTo>
                  <a:cubicBezTo>
                    <a:pt x="389937" y="165631"/>
                    <a:pt x="385954" y="164712"/>
                    <a:pt x="381146" y="164076"/>
                  </a:cubicBezTo>
                  <a:cubicBezTo>
                    <a:pt x="396701" y="148662"/>
                    <a:pt x="396041" y="148969"/>
                    <a:pt x="387509" y="129431"/>
                  </a:cubicBezTo>
                  <a:cubicBezTo>
                    <a:pt x="383173" y="119485"/>
                    <a:pt x="381004" y="108384"/>
                    <a:pt x="379213" y="97566"/>
                  </a:cubicBezTo>
                  <a:cubicBezTo>
                    <a:pt x="378270" y="91910"/>
                    <a:pt x="380816" y="86395"/>
                    <a:pt x="388263" y="85429"/>
                  </a:cubicBezTo>
                  <a:cubicBezTo>
                    <a:pt x="406859" y="83001"/>
                    <a:pt x="425383" y="79796"/>
                    <a:pt x="444026" y="77887"/>
                  </a:cubicBezTo>
                  <a:cubicBezTo>
                    <a:pt x="489442" y="73244"/>
                    <a:pt x="534740" y="71783"/>
                    <a:pt x="579638" y="83425"/>
                  </a:cubicBezTo>
                  <a:cubicBezTo>
                    <a:pt x="595193" y="87456"/>
                    <a:pt x="610135" y="86206"/>
                    <a:pt x="620246" y="70369"/>
                  </a:cubicBezTo>
                  <a:cubicBezTo>
                    <a:pt x="623993" y="64500"/>
                    <a:pt x="631087" y="62945"/>
                    <a:pt x="637568" y="64288"/>
                  </a:cubicBezTo>
                  <a:cubicBezTo>
                    <a:pt x="650554" y="66998"/>
                    <a:pt x="663328" y="70675"/>
                    <a:pt x="676197" y="73951"/>
                  </a:cubicBezTo>
                  <a:cubicBezTo>
                    <a:pt x="683574" y="75836"/>
                    <a:pt x="690903" y="78028"/>
                    <a:pt x="698351" y="79560"/>
                  </a:cubicBezTo>
                  <a:cubicBezTo>
                    <a:pt x="702876" y="80503"/>
                    <a:pt x="704973" y="77651"/>
                    <a:pt x="704031" y="73385"/>
                  </a:cubicBezTo>
                  <a:cubicBezTo>
                    <a:pt x="701344" y="61177"/>
                    <a:pt x="697361" y="49676"/>
                    <a:pt x="687156" y="41262"/>
                  </a:cubicBezTo>
                  <a:cubicBezTo>
                    <a:pt x="672968" y="29548"/>
                    <a:pt x="656659" y="22030"/>
                    <a:pt x="639194" y="17151"/>
                  </a:cubicBezTo>
                  <a:cubicBezTo>
                    <a:pt x="619727" y="11707"/>
                    <a:pt x="600048" y="8243"/>
                    <a:pt x="580792" y="18424"/>
                  </a:cubicBezTo>
                  <a:cubicBezTo>
                    <a:pt x="580156" y="18754"/>
                    <a:pt x="579048" y="18165"/>
                    <a:pt x="577894" y="17953"/>
                  </a:cubicBezTo>
                  <a:cubicBezTo>
                    <a:pt x="578223" y="16609"/>
                    <a:pt x="578365" y="15643"/>
                    <a:pt x="578718" y="14747"/>
                  </a:cubicBezTo>
                  <a:cubicBezTo>
                    <a:pt x="582419" y="5650"/>
                    <a:pt x="581287" y="2115"/>
                    <a:pt x="571813" y="677"/>
                  </a:cubicBezTo>
                  <a:cubicBezTo>
                    <a:pt x="563682" y="-548"/>
                    <a:pt x="555150" y="112"/>
                    <a:pt x="546901" y="913"/>
                  </a:cubicBezTo>
                  <a:cubicBezTo>
                    <a:pt x="543743" y="1219"/>
                    <a:pt x="538629" y="3977"/>
                    <a:pt x="538393" y="6098"/>
                  </a:cubicBezTo>
                  <a:cubicBezTo>
                    <a:pt x="538016" y="9185"/>
                    <a:pt x="540373" y="13923"/>
                    <a:pt x="543060" y="15808"/>
                  </a:cubicBezTo>
                  <a:cubicBezTo>
                    <a:pt x="551544" y="21724"/>
                    <a:pt x="560736" y="26555"/>
                    <a:pt x="569597" y="31929"/>
                  </a:cubicBezTo>
                  <a:cubicBezTo>
                    <a:pt x="572261" y="33555"/>
                    <a:pt x="574688" y="35582"/>
                    <a:pt x="577210" y="37420"/>
                  </a:cubicBezTo>
                  <a:cubicBezTo>
                    <a:pt x="576904" y="38104"/>
                    <a:pt x="576597" y="38764"/>
                    <a:pt x="576291" y="39447"/>
                  </a:cubicBezTo>
                  <a:cubicBezTo>
                    <a:pt x="571153" y="39801"/>
                    <a:pt x="565992" y="40720"/>
                    <a:pt x="560901" y="40413"/>
                  </a:cubicBezTo>
                  <a:cubicBezTo>
                    <a:pt x="537945" y="39070"/>
                    <a:pt x="515013" y="36855"/>
                    <a:pt x="492034" y="35959"/>
                  </a:cubicBezTo>
                  <a:cubicBezTo>
                    <a:pt x="475277" y="35299"/>
                    <a:pt x="458450" y="35770"/>
                    <a:pt x="441693" y="36595"/>
                  </a:cubicBezTo>
                  <a:cubicBezTo>
                    <a:pt x="434669" y="36949"/>
                    <a:pt x="428188" y="39636"/>
                    <a:pt x="427740" y="48921"/>
                  </a:cubicBezTo>
                  <a:cubicBezTo>
                    <a:pt x="427481" y="54342"/>
                    <a:pt x="423569" y="57524"/>
                    <a:pt x="418148" y="57123"/>
                  </a:cubicBezTo>
                  <a:cubicBezTo>
                    <a:pt x="413057" y="56723"/>
                    <a:pt x="408037" y="55285"/>
                    <a:pt x="403017" y="54177"/>
                  </a:cubicBezTo>
                  <a:cubicBezTo>
                    <a:pt x="398893" y="53258"/>
                    <a:pt x="394839" y="52174"/>
                    <a:pt x="390738" y="51160"/>
                  </a:cubicBezTo>
                  <a:cubicBezTo>
                    <a:pt x="395805" y="60022"/>
                    <a:pt x="391751" y="65608"/>
                    <a:pt x="385836" y="69308"/>
                  </a:cubicBezTo>
                  <a:cubicBezTo>
                    <a:pt x="374782" y="76213"/>
                    <a:pt x="363116" y="82106"/>
                    <a:pt x="351709" y="88493"/>
                  </a:cubicBezTo>
                  <a:cubicBezTo>
                    <a:pt x="347372" y="90920"/>
                    <a:pt x="343130" y="93489"/>
                    <a:pt x="338864" y="95987"/>
                  </a:cubicBezTo>
                  <a:cubicBezTo>
                    <a:pt x="339053" y="96789"/>
                    <a:pt x="339241" y="97590"/>
                    <a:pt x="339430" y="98391"/>
                  </a:cubicBezTo>
                  <a:cubicBezTo>
                    <a:pt x="350248" y="99829"/>
                    <a:pt x="361042" y="101267"/>
                    <a:pt x="371860" y="102704"/>
                  </a:cubicBezTo>
                  <a:cubicBezTo>
                    <a:pt x="372001" y="103671"/>
                    <a:pt x="372166" y="104660"/>
                    <a:pt x="372308" y="105627"/>
                  </a:cubicBezTo>
                  <a:cubicBezTo>
                    <a:pt x="363870" y="112179"/>
                    <a:pt x="355433" y="118731"/>
                    <a:pt x="345699" y="126272"/>
                  </a:cubicBezTo>
                  <a:cubicBezTo>
                    <a:pt x="352982" y="127309"/>
                    <a:pt x="357719" y="127993"/>
                    <a:pt x="364954" y="129030"/>
                  </a:cubicBezTo>
                  <a:cubicBezTo>
                    <a:pt x="358591" y="134804"/>
                    <a:pt x="354419" y="139824"/>
                    <a:pt x="349187" y="143100"/>
                  </a:cubicBezTo>
                  <a:cubicBezTo>
                    <a:pt x="317818" y="162827"/>
                    <a:pt x="286566" y="182789"/>
                    <a:pt x="254537" y="201384"/>
                  </a:cubicBezTo>
                  <a:cubicBezTo>
                    <a:pt x="239053" y="210388"/>
                    <a:pt x="222013" y="216704"/>
                    <a:pt x="205539" y="223963"/>
                  </a:cubicBezTo>
                  <a:cubicBezTo>
                    <a:pt x="203300" y="224953"/>
                    <a:pt x="200377" y="224387"/>
                    <a:pt x="197761" y="224528"/>
                  </a:cubicBezTo>
                  <a:cubicBezTo>
                    <a:pt x="197525" y="223798"/>
                    <a:pt x="197266" y="223067"/>
                    <a:pt x="197031" y="222360"/>
                  </a:cubicBezTo>
                  <a:cubicBezTo>
                    <a:pt x="209592" y="203859"/>
                    <a:pt x="229131" y="192405"/>
                    <a:pt x="244426" y="176473"/>
                  </a:cubicBezTo>
                  <a:cubicBezTo>
                    <a:pt x="241221" y="177604"/>
                    <a:pt x="238251" y="179183"/>
                    <a:pt x="235400" y="180904"/>
                  </a:cubicBezTo>
                  <a:cubicBezTo>
                    <a:pt x="219279" y="190567"/>
                    <a:pt x="203323" y="200489"/>
                    <a:pt x="187038" y="209893"/>
                  </a:cubicBezTo>
                  <a:cubicBezTo>
                    <a:pt x="168419" y="220640"/>
                    <a:pt x="149446" y="230774"/>
                    <a:pt x="130780" y="241403"/>
                  </a:cubicBezTo>
                  <a:cubicBezTo>
                    <a:pt x="119915" y="247602"/>
                    <a:pt x="108485" y="254696"/>
                    <a:pt x="105586" y="267328"/>
                  </a:cubicBezTo>
                  <a:cubicBezTo>
                    <a:pt x="101202" y="286395"/>
                    <a:pt x="91233" y="302068"/>
                    <a:pt x="79496" y="316633"/>
                  </a:cubicBezTo>
                  <a:cubicBezTo>
                    <a:pt x="57672" y="343689"/>
                    <a:pt x="37615" y="371429"/>
                    <a:pt x="26090" y="404849"/>
                  </a:cubicBezTo>
                  <a:cubicBezTo>
                    <a:pt x="19679" y="423421"/>
                    <a:pt x="10181" y="440932"/>
                    <a:pt x="2616" y="459150"/>
                  </a:cubicBezTo>
                  <a:cubicBezTo>
                    <a:pt x="683" y="463817"/>
                    <a:pt x="825" y="469332"/>
                    <a:pt x="0" y="474470"/>
                  </a:cubicBezTo>
                  <a:cubicBezTo>
                    <a:pt x="1084" y="474965"/>
                    <a:pt x="2145" y="475460"/>
                    <a:pt x="3229" y="475954"/>
                  </a:cubicBezTo>
                  <a:cubicBezTo>
                    <a:pt x="5586" y="473668"/>
                    <a:pt x="8485" y="471712"/>
                    <a:pt x="10229" y="469025"/>
                  </a:cubicBezTo>
                  <a:cubicBezTo>
                    <a:pt x="14942" y="461790"/>
                    <a:pt x="19844" y="454578"/>
                    <a:pt x="23450" y="446777"/>
                  </a:cubicBezTo>
                  <a:cubicBezTo>
                    <a:pt x="45510" y="398981"/>
                    <a:pt x="73038" y="354460"/>
                    <a:pt x="104572" y="312438"/>
                  </a:cubicBezTo>
                  <a:cubicBezTo>
                    <a:pt x="122249" y="288870"/>
                    <a:pt x="140231" y="265467"/>
                    <a:pt x="163281" y="246635"/>
                  </a:cubicBezTo>
                  <a:cubicBezTo>
                    <a:pt x="169927" y="241215"/>
                    <a:pt x="177163" y="237114"/>
                    <a:pt x="186071" y="237161"/>
                  </a:cubicBezTo>
                  <a:cubicBezTo>
                    <a:pt x="191233" y="237185"/>
                    <a:pt x="193236" y="239589"/>
                    <a:pt x="190054" y="244114"/>
                  </a:cubicBezTo>
                  <a:cubicBezTo>
                    <a:pt x="186071" y="249770"/>
                    <a:pt x="181947" y="255356"/>
                    <a:pt x="177280" y="260446"/>
                  </a:cubicBezTo>
                  <a:cubicBezTo>
                    <a:pt x="160900" y="278358"/>
                    <a:pt x="143578" y="295469"/>
                    <a:pt x="127952" y="313994"/>
                  </a:cubicBezTo>
                  <a:cubicBezTo>
                    <a:pt x="117346" y="326555"/>
                    <a:pt x="108579" y="340743"/>
                    <a:pt x="99906" y="354790"/>
                  </a:cubicBezTo>
                  <a:cubicBezTo>
                    <a:pt x="97950" y="357972"/>
                    <a:pt x="98185" y="365961"/>
                    <a:pt x="100330" y="367423"/>
                  </a:cubicBezTo>
                  <a:cubicBezTo>
                    <a:pt x="104148" y="370015"/>
                    <a:pt x="110464" y="370557"/>
                    <a:pt x="115272" y="369638"/>
                  </a:cubicBezTo>
                  <a:cubicBezTo>
                    <a:pt x="119491" y="368837"/>
                    <a:pt x="123993" y="365584"/>
                    <a:pt x="126774" y="362120"/>
                  </a:cubicBezTo>
                  <a:cubicBezTo>
                    <a:pt x="131204" y="356652"/>
                    <a:pt x="134410" y="350171"/>
                    <a:pt x="137992" y="344019"/>
                  </a:cubicBezTo>
                  <a:cubicBezTo>
                    <a:pt x="145652" y="330868"/>
                    <a:pt x="152298" y="316963"/>
                    <a:pt x="161136" y="304660"/>
                  </a:cubicBezTo>
                  <a:cubicBezTo>
                    <a:pt x="169644" y="292782"/>
                    <a:pt x="180910" y="283096"/>
                    <a:pt x="195074" y="277887"/>
                  </a:cubicBezTo>
                  <a:cubicBezTo>
                    <a:pt x="203040" y="274965"/>
                    <a:pt x="208202" y="276756"/>
                    <a:pt x="210818" y="282671"/>
                  </a:cubicBezTo>
                  <a:cubicBezTo>
                    <a:pt x="214165" y="290190"/>
                    <a:pt x="211973" y="297213"/>
                    <a:pt x="204337" y="300654"/>
                  </a:cubicBezTo>
                  <a:cubicBezTo>
                    <a:pt x="200165" y="302539"/>
                    <a:pt x="195263" y="302657"/>
                    <a:pt x="190832" y="304048"/>
                  </a:cubicBezTo>
                  <a:cubicBezTo>
                    <a:pt x="185553" y="305721"/>
                    <a:pt x="179944" y="307135"/>
                    <a:pt x="175395" y="310058"/>
                  </a:cubicBezTo>
                  <a:cubicBezTo>
                    <a:pt x="171035" y="312862"/>
                    <a:pt x="170634" y="323185"/>
                    <a:pt x="173981" y="327050"/>
                  </a:cubicBezTo>
                  <a:cubicBezTo>
                    <a:pt x="178176" y="331858"/>
                    <a:pt x="183125" y="329666"/>
                    <a:pt x="187485" y="327380"/>
                  </a:cubicBezTo>
                  <a:cubicBezTo>
                    <a:pt x="191610" y="325212"/>
                    <a:pt x="195711" y="322667"/>
                    <a:pt x="199175" y="319556"/>
                  </a:cubicBezTo>
                  <a:cubicBezTo>
                    <a:pt x="210370" y="309445"/>
                    <a:pt x="221117" y="298792"/>
                    <a:pt x="232336" y="288705"/>
                  </a:cubicBezTo>
                  <a:cubicBezTo>
                    <a:pt x="244285" y="277958"/>
                    <a:pt x="256022" y="266881"/>
                    <a:pt x="268867" y="257265"/>
                  </a:cubicBezTo>
                  <a:cubicBezTo>
                    <a:pt x="295923" y="236972"/>
                    <a:pt x="326467" y="226037"/>
                    <a:pt x="360641" y="226602"/>
                  </a:cubicBezTo>
                  <a:cubicBezTo>
                    <a:pt x="363305" y="226650"/>
                    <a:pt x="365944" y="227451"/>
                    <a:pt x="368607" y="227899"/>
                  </a:cubicBezTo>
                  <a:cubicBezTo>
                    <a:pt x="368796" y="228676"/>
                    <a:pt x="369008" y="229431"/>
                    <a:pt x="369197" y="230208"/>
                  </a:cubicBezTo>
                  <a:cubicBezTo>
                    <a:pt x="366133" y="232400"/>
                    <a:pt x="363328" y="235087"/>
                    <a:pt x="359958" y="236666"/>
                  </a:cubicBezTo>
                  <a:cubicBezTo>
                    <a:pt x="352581" y="240083"/>
                    <a:pt x="345110" y="243454"/>
                    <a:pt x="337403" y="245928"/>
                  </a:cubicBezTo>
                  <a:cubicBezTo>
                    <a:pt x="314448" y="253258"/>
                    <a:pt x="294155" y="265184"/>
                    <a:pt x="275466" y="280149"/>
                  </a:cubicBezTo>
                  <a:cubicBezTo>
                    <a:pt x="239618" y="308856"/>
                    <a:pt x="209640" y="343053"/>
                    <a:pt x="183149" y="380338"/>
                  </a:cubicBezTo>
                  <a:cubicBezTo>
                    <a:pt x="145840" y="432848"/>
                    <a:pt x="114919" y="488540"/>
                    <a:pt x="100283" y="552033"/>
                  </a:cubicBezTo>
                  <a:cubicBezTo>
                    <a:pt x="98256" y="560824"/>
                    <a:pt x="97101" y="569827"/>
                    <a:pt x="95546" y="578736"/>
                  </a:cubicBezTo>
                  <a:cubicBezTo>
                    <a:pt x="96253" y="578901"/>
                    <a:pt x="96960" y="579042"/>
                    <a:pt x="97667" y="579207"/>
                  </a:cubicBezTo>
                  <a:cubicBezTo>
                    <a:pt x="99104" y="576685"/>
                    <a:pt x="100778" y="574258"/>
                    <a:pt x="101909" y="571618"/>
                  </a:cubicBezTo>
                  <a:cubicBezTo>
                    <a:pt x="110040" y="552551"/>
                    <a:pt x="118030" y="533437"/>
                    <a:pt x="126137" y="514371"/>
                  </a:cubicBezTo>
                  <a:cubicBezTo>
                    <a:pt x="129885" y="505533"/>
                    <a:pt x="133161" y="496412"/>
                    <a:pt x="137709" y="487998"/>
                  </a:cubicBezTo>
                  <a:cubicBezTo>
                    <a:pt x="144756" y="474941"/>
                    <a:pt x="153476" y="471382"/>
                    <a:pt x="167994" y="474399"/>
                  </a:cubicBezTo>
                  <a:cubicBezTo>
                    <a:pt x="179614" y="476827"/>
                    <a:pt x="189724" y="474069"/>
                    <a:pt x="197573" y="465160"/>
                  </a:cubicBezTo>
                  <a:cubicBezTo>
                    <a:pt x="201956" y="460187"/>
                    <a:pt x="205798" y="454649"/>
                    <a:pt x="209310" y="449016"/>
                  </a:cubicBezTo>
                  <a:cubicBezTo>
                    <a:pt x="217417" y="436006"/>
                    <a:pt x="224511" y="422360"/>
                    <a:pt x="233161" y="409728"/>
                  </a:cubicBezTo>
                  <a:cubicBezTo>
                    <a:pt x="266675" y="360847"/>
                    <a:pt x="309828" y="323256"/>
                    <a:pt x="364907" y="300371"/>
                  </a:cubicBezTo>
                  <a:cubicBezTo>
                    <a:pt x="407636" y="282601"/>
                    <a:pt x="451261" y="277581"/>
                    <a:pt x="496701" y="290095"/>
                  </a:cubicBezTo>
                  <a:cubicBezTo>
                    <a:pt x="509734" y="293701"/>
                    <a:pt x="524087" y="293136"/>
                    <a:pt x="537828" y="293348"/>
                  </a:cubicBezTo>
                  <a:cubicBezTo>
                    <a:pt x="542565" y="293418"/>
                    <a:pt x="547844" y="290732"/>
                    <a:pt x="551992" y="287974"/>
                  </a:cubicBezTo>
                  <a:cubicBezTo>
                    <a:pt x="558120" y="283873"/>
                    <a:pt x="557507" y="278995"/>
                    <a:pt x="551191" y="275318"/>
                  </a:cubicBezTo>
                  <a:cubicBezTo>
                    <a:pt x="549305" y="274210"/>
                    <a:pt x="547184" y="273150"/>
                    <a:pt x="545063" y="272820"/>
                  </a:cubicBezTo>
                  <a:cubicBezTo>
                    <a:pt x="527505" y="270251"/>
                    <a:pt x="509946" y="265914"/>
                    <a:pt x="492364" y="265844"/>
                  </a:cubicBezTo>
                  <a:cubicBezTo>
                    <a:pt x="463234" y="265749"/>
                    <a:pt x="433986" y="267258"/>
                    <a:pt x="404997" y="270274"/>
                  </a:cubicBezTo>
                  <a:cubicBezTo>
                    <a:pt x="376079" y="273268"/>
                    <a:pt x="348504" y="281469"/>
                    <a:pt x="324158" y="298792"/>
                  </a:cubicBezTo>
                  <a:cubicBezTo>
                    <a:pt x="282324" y="328535"/>
                    <a:pt x="244992" y="363110"/>
                    <a:pt x="212232" y="402539"/>
                  </a:cubicBezTo>
                  <a:cubicBezTo>
                    <a:pt x="199505" y="417859"/>
                    <a:pt x="186189" y="433225"/>
                    <a:pt x="184209" y="454531"/>
                  </a:cubicBezTo>
                  <a:cubicBezTo>
                    <a:pt x="184092" y="455709"/>
                    <a:pt x="183408" y="456864"/>
                    <a:pt x="182842" y="457948"/>
                  </a:cubicBezTo>
                  <a:cubicBezTo>
                    <a:pt x="178883" y="465490"/>
                    <a:pt x="171247" y="468012"/>
                    <a:pt x="163234" y="464170"/>
                  </a:cubicBezTo>
                  <a:cubicBezTo>
                    <a:pt x="155056" y="460234"/>
                    <a:pt x="158921" y="454319"/>
                    <a:pt x="161325" y="449087"/>
                  </a:cubicBezTo>
                  <a:cubicBezTo>
                    <a:pt x="174688" y="419886"/>
                    <a:pt x="192883" y="393890"/>
                    <a:pt x="212892" y="368813"/>
                  </a:cubicBezTo>
                  <a:cubicBezTo>
                    <a:pt x="235023" y="341073"/>
                    <a:pt x="256635" y="313381"/>
                    <a:pt x="287839" y="294715"/>
                  </a:cubicBezTo>
                  <a:cubicBezTo>
                    <a:pt x="318690" y="276261"/>
                    <a:pt x="349564" y="258349"/>
                    <a:pt x="385577" y="251868"/>
                  </a:cubicBezTo>
                  <a:cubicBezTo>
                    <a:pt x="389418" y="251184"/>
                    <a:pt x="393236" y="249864"/>
                    <a:pt x="396842" y="248332"/>
                  </a:cubicBezTo>
                  <a:cubicBezTo>
                    <a:pt x="404620" y="245009"/>
                    <a:pt x="405892" y="241238"/>
                    <a:pt x="400519" y="234804"/>
                  </a:cubicBezTo>
                  <a:cubicBezTo>
                    <a:pt x="388570" y="220522"/>
                    <a:pt x="374099" y="210340"/>
                    <a:pt x="354773" y="208832"/>
                  </a:cubicBezTo>
                  <a:cubicBezTo>
                    <a:pt x="352817" y="208691"/>
                    <a:pt x="350884" y="207913"/>
                    <a:pt x="348645" y="207371"/>
                  </a:cubicBezTo>
                  <a:cubicBezTo>
                    <a:pt x="357035" y="193301"/>
                    <a:pt x="374735" y="187338"/>
                    <a:pt x="388475" y="194974"/>
                  </a:cubicBezTo>
                  <a:cubicBezTo>
                    <a:pt x="398963" y="200795"/>
                    <a:pt x="408037" y="209091"/>
                    <a:pt x="417794" y="216256"/>
                  </a:cubicBezTo>
                  <a:cubicBezTo>
                    <a:pt x="420788" y="218448"/>
                    <a:pt x="423875" y="220522"/>
                    <a:pt x="426915" y="222643"/>
                  </a:cubicBezTo>
                  <a:cubicBezTo>
                    <a:pt x="427457" y="222195"/>
                    <a:pt x="427999" y="221771"/>
                    <a:pt x="428518" y="221323"/>
                  </a:cubicBezTo>
                  <a:cubicBezTo>
                    <a:pt x="427339" y="217411"/>
                    <a:pt x="425878" y="213546"/>
                    <a:pt x="425077" y="209539"/>
                  </a:cubicBezTo>
                  <a:cubicBezTo>
                    <a:pt x="423757" y="203058"/>
                    <a:pt x="421990" y="196506"/>
                    <a:pt x="421990" y="190001"/>
                  </a:cubicBezTo>
                  <a:cubicBezTo>
                    <a:pt x="421990" y="182860"/>
                    <a:pt x="427882" y="179961"/>
                    <a:pt x="433915" y="183850"/>
                  </a:cubicBezTo>
                  <a:cubicBezTo>
                    <a:pt x="436838" y="185735"/>
                    <a:pt x="440302" y="189058"/>
                    <a:pt x="440679" y="192099"/>
                  </a:cubicBezTo>
                  <a:cubicBezTo>
                    <a:pt x="441645" y="199852"/>
                    <a:pt x="446713" y="202963"/>
                    <a:pt x="452840" y="204213"/>
                  </a:cubicBezTo>
                  <a:cubicBezTo>
                    <a:pt x="463187" y="206334"/>
                    <a:pt x="473745" y="207441"/>
                    <a:pt x="484210" y="208903"/>
                  </a:cubicBezTo>
                  <a:cubicBezTo>
                    <a:pt x="505680" y="211896"/>
                    <a:pt x="527363" y="213852"/>
                    <a:pt x="548551" y="218212"/>
                  </a:cubicBezTo>
                  <a:cubicBezTo>
                    <a:pt x="560170" y="220593"/>
                    <a:pt x="570823" y="227357"/>
                    <a:pt x="582183" y="231481"/>
                  </a:cubicBezTo>
                  <a:cubicBezTo>
                    <a:pt x="592718" y="235299"/>
                    <a:pt x="596088" y="233579"/>
                    <a:pt x="600873" y="223609"/>
                  </a:cubicBezTo>
                  <a:cubicBezTo>
                    <a:pt x="604431" y="216209"/>
                    <a:pt x="610158" y="211401"/>
                    <a:pt x="618077" y="209704"/>
                  </a:cubicBezTo>
                  <a:cubicBezTo>
                    <a:pt x="620387" y="209209"/>
                    <a:pt x="624040" y="209845"/>
                    <a:pt x="625336" y="211401"/>
                  </a:cubicBezTo>
                  <a:cubicBezTo>
                    <a:pt x="626444" y="212697"/>
                    <a:pt x="625713" y="216492"/>
                    <a:pt x="624606" y="218542"/>
                  </a:cubicBezTo>
                  <a:cubicBezTo>
                    <a:pt x="615155" y="236100"/>
                    <a:pt x="594674" y="245999"/>
                    <a:pt x="575136" y="242558"/>
                  </a:cubicBezTo>
                  <a:cubicBezTo>
                    <a:pt x="569550" y="241568"/>
                    <a:pt x="564059" y="240178"/>
                    <a:pt x="558544" y="238834"/>
                  </a:cubicBezTo>
                  <a:cubicBezTo>
                    <a:pt x="538747" y="233979"/>
                    <a:pt x="518808" y="230821"/>
                    <a:pt x="498374" y="234144"/>
                  </a:cubicBezTo>
                  <a:cubicBezTo>
                    <a:pt x="491681" y="235228"/>
                    <a:pt x="484846" y="236195"/>
                    <a:pt x="479284" y="243053"/>
                  </a:cubicBezTo>
                  <a:cubicBezTo>
                    <a:pt x="483715" y="244774"/>
                    <a:pt x="487179" y="246730"/>
                    <a:pt x="490903" y="247460"/>
                  </a:cubicBezTo>
                  <a:cubicBezTo>
                    <a:pt x="504950" y="250194"/>
                    <a:pt x="519067" y="252551"/>
                    <a:pt x="533161" y="254979"/>
                  </a:cubicBezTo>
                  <a:cubicBezTo>
                    <a:pt x="568560" y="261036"/>
                    <a:pt x="603465" y="268507"/>
                    <a:pt x="634222" y="288610"/>
                  </a:cubicBezTo>
                  <a:cubicBezTo>
                    <a:pt x="637686" y="290873"/>
                    <a:pt x="641669" y="292523"/>
                    <a:pt x="645582" y="293937"/>
                  </a:cubicBezTo>
                  <a:cubicBezTo>
                    <a:pt x="654113" y="296977"/>
                    <a:pt x="655739" y="295964"/>
                    <a:pt x="657507" y="287267"/>
                  </a:cubicBezTo>
                  <a:cubicBezTo>
                    <a:pt x="659228" y="278783"/>
                    <a:pt x="662833" y="276119"/>
                    <a:pt x="671130" y="278688"/>
                  </a:cubicBezTo>
                  <a:cubicBezTo>
                    <a:pt x="677422" y="280644"/>
                    <a:pt x="683951" y="283119"/>
                    <a:pt x="689183" y="286961"/>
                  </a:cubicBezTo>
                  <a:cubicBezTo>
                    <a:pt x="712115" y="303788"/>
                    <a:pt x="735047" y="320640"/>
                    <a:pt x="757059" y="338599"/>
                  </a:cubicBezTo>
                  <a:cubicBezTo>
                    <a:pt x="768466" y="347908"/>
                    <a:pt x="778082" y="359457"/>
                    <a:pt x="788146" y="370345"/>
                  </a:cubicBezTo>
                  <a:cubicBezTo>
                    <a:pt x="789819" y="372136"/>
                    <a:pt x="789583" y="375695"/>
                    <a:pt x="790220" y="378429"/>
                  </a:cubicBezTo>
                  <a:cubicBezTo>
                    <a:pt x="787439" y="378759"/>
                    <a:pt x="784516" y="379772"/>
                    <a:pt x="781900" y="379254"/>
                  </a:cubicBezTo>
                  <a:cubicBezTo>
                    <a:pt x="777092" y="378288"/>
                    <a:pt x="772497" y="376355"/>
                    <a:pt x="767759" y="374941"/>
                  </a:cubicBezTo>
                  <a:cubicBezTo>
                    <a:pt x="758898" y="372278"/>
                    <a:pt x="755905" y="374729"/>
                    <a:pt x="757931" y="383779"/>
                  </a:cubicBezTo>
                  <a:cubicBezTo>
                    <a:pt x="759416" y="390496"/>
                    <a:pt x="762126" y="396930"/>
                    <a:pt x="764083" y="403553"/>
                  </a:cubicBezTo>
                  <a:cubicBezTo>
                    <a:pt x="764766" y="405886"/>
                    <a:pt x="764837" y="408384"/>
                    <a:pt x="765473" y="412839"/>
                  </a:cubicBezTo>
                  <a:cubicBezTo>
                    <a:pt x="760406" y="409421"/>
                    <a:pt x="757130" y="407324"/>
                    <a:pt x="753972" y="405061"/>
                  </a:cubicBezTo>
                  <a:cubicBezTo>
                    <a:pt x="746124" y="399476"/>
                    <a:pt x="738488" y="393513"/>
                    <a:pt x="730404" y="388304"/>
                  </a:cubicBezTo>
                  <a:cubicBezTo>
                    <a:pt x="727458" y="386419"/>
                    <a:pt x="723427" y="386230"/>
                    <a:pt x="717653" y="384628"/>
                  </a:cubicBezTo>
                  <a:cubicBezTo>
                    <a:pt x="719515" y="390732"/>
                    <a:pt x="720034" y="394715"/>
                    <a:pt x="721872" y="397967"/>
                  </a:cubicBezTo>
                  <a:cubicBezTo>
                    <a:pt x="726114" y="405485"/>
                    <a:pt x="730498" y="413004"/>
                    <a:pt x="735659" y="419909"/>
                  </a:cubicBezTo>
                  <a:cubicBezTo>
                    <a:pt x="748457" y="436973"/>
                    <a:pt x="761844" y="453659"/>
                    <a:pt x="781028" y="464147"/>
                  </a:cubicBezTo>
                  <a:cubicBezTo>
                    <a:pt x="789819" y="468955"/>
                    <a:pt x="799529" y="473221"/>
                    <a:pt x="808839" y="466244"/>
                  </a:cubicBezTo>
                  <a:cubicBezTo>
                    <a:pt x="818125" y="459268"/>
                    <a:pt x="816711" y="448615"/>
                    <a:pt x="814778" y="438882"/>
                  </a:cubicBezTo>
                  <a:cubicBezTo>
                    <a:pt x="811172" y="420522"/>
                    <a:pt x="804620" y="402445"/>
                    <a:pt x="803536" y="383991"/>
                  </a:cubicBezTo>
                  <a:cubicBezTo>
                    <a:pt x="802711" y="369850"/>
                    <a:pt x="796913" y="360069"/>
                    <a:pt x="788523" y="350689"/>
                  </a:cubicBezTo>
                  <a:cubicBezTo>
                    <a:pt x="761961" y="320993"/>
                    <a:pt x="731629" y="295681"/>
                    <a:pt x="698445" y="273715"/>
                  </a:cubicBezTo>
                  <a:cubicBezTo>
                    <a:pt x="685718" y="265278"/>
                    <a:pt x="672143" y="260164"/>
                    <a:pt x="656635" y="261201"/>
                  </a:cubicBezTo>
                  <a:cubicBezTo>
                    <a:pt x="648975" y="261719"/>
                    <a:pt x="641316" y="262238"/>
                    <a:pt x="633656" y="262379"/>
                  </a:cubicBezTo>
                  <a:cubicBezTo>
                    <a:pt x="625855" y="262520"/>
                    <a:pt x="622909" y="259174"/>
                    <a:pt x="623427" y="251420"/>
                  </a:cubicBezTo>
                  <a:cubicBezTo>
                    <a:pt x="624394" y="236454"/>
                    <a:pt x="635306" y="226650"/>
                    <a:pt x="650130" y="227781"/>
                  </a:cubicBezTo>
                  <a:cubicBezTo>
                    <a:pt x="655009" y="228158"/>
                    <a:pt x="660312" y="228488"/>
                    <a:pt x="664554" y="230585"/>
                  </a:cubicBezTo>
                  <a:cubicBezTo>
                    <a:pt x="680604" y="238622"/>
                    <a:pt x="697290" y="245976"/>
                    <a:pt x="711973" y="256133"/>
                  </a:cubicBezTo>
                  <a:cubicBezTo>
                    <a:pt x="758521" y="288351"/>
                    <a:pt x="796560" y="329855"/>
                    <a:pt x="835235" y="370746"/>
                  </a:cubicBezTo>
                  <a:cubicBezTo>
                    <a:pt x="854585" y="391203"/>
                    <a:pt x="875890" y="409798"/>
                    <a:pt x="896513" y="428983"/>
                  </a:cubicBezTo>
                  <a:cubicBezTo>
                    <a:pt x="899600" y="431835"/>
                    <a:pt x="903913" y="433367"/>
                    <a:pt x="907660" y="435511"/>
                  </a:cubicBezTo>
                  <a:cubicBezTo>
                    <a:pt x="908462" y="435087"/>
                    <a:pt x="909263" y="434663"/>
                    <a:pt x="910064" y="434215"/>
                  </a:cubicBezTo>
                  <a:cubicBezTo>
                    <a:pt x="909381" y="430114"/>
                    <a:pt x="909805" y="425330"/>
                    <a:pt x="907778" y="422077"/>
                  </a:cubicBezTo>
                  <a:cubicBezTo>
                    <a:pt x="900260" y="409940"/>
                    <a:pt x="892482" y="397920"/>
                    <a:pt x="883786" y="386631"/>
                  </a:cubicBezTo>
                  <a:cubicBezTo>
                    <a:pt x="875608" y="376002"/>
                    <a:pt x="866157" y="366339"/>
                    <a:pt x="857248" y="356228"/>
                  </a:cubicBezTo>
                  <a:cubicBezTo>
                    <a:pt x="861255" y="358019"/>
                    <a:pt x="864366" y="360682"/>
                    <a:pt x="867594" y="363204"/>
                  </a:cubicBezTo>
                  <a:cubicBezTo>
                    <a:pt x="915037" y="400277"/>
                    <a:pt x="957602" y="442252"/>
                    <a:pt x="994769" y="489671"/>
                  </a:cubicBezTo>
                  <a:cubicBezTo>
                    <a:pt x="1015367" y="515973"/>
                    <a:pt x="1035872" y="542346"/>
                    <a:pt x="1056777" y="568413"/>
                  </a:cubicBezTo>
                  <a:cubicBezTo>
                    <a:pt x="1061538" y="574328"/>
                    <a:pt x="1067453" y="579490"/>
                    <a:pt x="1073534" y="584086"/>
                  </a:cubicBezTo>
                  <a:cubicBezTo>
                    <a:pt x="1075985" y="585947"/>
                    <a:pt x="1080251" y="585382"/>
                    <a:pt x="1083692" y="585900"/>
                  </a:cubicBezTo>
                  <a:cubicBezTo>
                    <a:pt x="1083220" y="582954"/>
                    <a:pt x="1083645" y="579466"/>
                    <a:pt x="1082160" y="577157"/>
                  </a:cubicBezTo>
                  <a:cubicBezTo>
                    <a:pt x="1073817" y="564029"/>
                    <a:pt x="1065214" y="551019"/>
                    <a:pt x="1056353" y="538245"/>
                  </a:cubicBezTo>
                  <a:cubicBezTo>
                    <a:pt x="1041434" y="516704"/>
                    <a:pt x="1025949" y="495563"/>
                    <a:pt x="1011361" y="473810"/>
                  </a:cubicBezTo>
                  <a:cubicBezTo>
                    <a:pt x="1007778" y="468483"/>
                    <a:pt x="1005775" y="461672"/>
                    <a:pt x="1004597" y="455238"/>
                  </a:cubicBezTo>
                  <a:cubicBezTo>
                    <a:pt x="1002994" y="446447"/>
                    <a:pt x="1007802" y="442700"/>
                    <a:pt x="1015132" y="447248"/>
                  </a:cubicBezTo>
                  <a:cubicBezTo>
                    <a:pt x="1022344" y="451703"/>
                    <a:pt x="1029155" y="457501"/>
                    <a:pt x="1034528" y="464052"/>
                  </a:cubicBezTo>
                  <a:cubicBezTo>
                    <a:pt x="1044262" y="475884"/>
                    <a:pt x="1051969" y="489388"/>
                    <a:pt x="1061985" y="500937"/>
                  </a:cubicBezTo>
                  <a:cubicBezTo>
                    <a:pt x="1078153" y="519603"/>
                    <a:pt x="1095429" y="537326"/>
                    <a:pt x="1112445" y="555214"/>
                  </a:cubicBezTo>
                  <a:cubicBezTo>
                    <a:pt x="1114708" y="557595"/>
                    <a:pt x="1118290" y="558726"/>
                    <a:pt x="1122603" y="561201"/>
                  </a:cubicBezTo>
                  <a:cubicBezTo>
                    <a:pt x="1122037" y="557595"/>
                    <a:pt x="1122108" y="556016"/>
                    <a:pt x="1121542" y="554743"/>
                  </a:cubicBezTo>
                  <a:cubicBezTo>
                    <a:pt x="1119586" y="550477"/>
                    <a:pt x="1117866" y="545999"/>
                    <a:pt x="1115226" y="542205"/>
                  </a:cubicBezTo>
                  <a:cubicBezTo>
                    <a:pt x="1097738" y="517034"/>
                    <a:pt x="1080416" y="491745"/>
                    <a:pt x="1062245" y="467069"/>
                  </a:cubicBezTo>
                  <a:cubicBezTo>
                    <a:pt x="1055316" y="457312"/>
                    <a:pt x="1046218" y="449063"/>
                    <a:pt x="1037851" y="440319"/>
                  </a:cubicBezTo>
                  <a:close/>
                  <a:moveTo>
                    <a:pt x="503418" y="55780"/>
                  </a:moveTo>
                  <a:cubicBezTo>
                    <a:pt x="488617" y="59999"/>
                    <a:pt x="475254" y="59598"/>
                    <a:pt x="460736" y="55945"/>
                  </a:cubicBezTo>
                  <a:cubicBezTo>
                    <a:pt x="470187" y="47390"/>
                    <a:pt x="493331" y="47272"/>
                    <a:pt x="503418" y="55780"/>
                  </a:cubicBezTo>
                  <a:close/>
                  <a:moveTo>
                    <a:pt x="341999" y="187126"/>
                  </a:moveTo>
                  <a:cubicBezTo>
                    <a:pt x="311926" y="208266"/>
                    <a:pt x="281782" y="229313"/>
                    <a:pt x="251214" y="249699"/>
                  </a:cubicBezTo>
                  <a:cubicBezTo>
                    <a:pt x="243342" y="254955"/>
                    <a:pt x="234056" y="258372"/>
                    <a:pt x="225006" y="261436"/>
                  </a:cubicBezTo>
                  <a:cubicBezTo>
                    <a:pt x="214801" y="264877"/>
                    <a:pt x="210040" y="259951"/>
                    <a:pt x="212986" y="249676"/>
                  </a:cubicBezTo>
                  <a:cubicBezTo>
                    <a:pt x="214636" y="243949"/>
                    <a:pt x="217417" y="239235"/>
                    <a:pt x="223757" y="236572"/>
                  </a:cubicBezTo>
                  <a:cubicBezTo>
                    <a:pt x="240703" y="229454"/>
                    <a:pt x="257766" y="222337"/>
                    <a:pt x="273981" y="213711"/>
                  </a:cubicBezTo>
                  <a:cubicBezTo>
                    <a:pt x="296842" y="201573"/>
                    <a:pt x="318878" y="187927"/>
                    <a:pt x="341457" y="175247"/>
                  </a:cubicBezTo>
                  <a:cubicBezTo>
                    <a:pt x="346642" y="172325"/>
                    <a:pt x="352581" y="170699"/>
                    <a:pt x="358167" y="168483"/>
                  </a:cubicBezTo>
                  <a:cubicBezTo>
                    <a:pt x="358756" y="169402"/>
                    <a:pt x="359369" y="170321"/>
                    <a:pt x="359958" y="171241"/>
                  </a:cubicBezTo>
                  <a:cubicBezTo>
                    <a:pt x="353972" y="176567"/>
                    <a:pt x="348480" y="182553"/>
                    <a:pt x="341999" y="187126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7">
              <a:extLst>
                <a:ext uri="{FF2B5EF4-FFF2-40B4-BE49-F238E27FC236}">
                  <a16:creationId xmlns:a16="http://schemas.microsoft.com/office/drawing/2014/main" xmlns="" id="{19A254F3-0C9F-4ED4-89C1-DA4500C951FF}"/>
                </a:ext>
              </a:extLst>
            </p:cNvPr>
            <p:cNvSpPr/>
            <p:nvPr/>
          </p:nvSpPr>
          <p:spPr>
            <a:xfrm>
              <a:off x="190581" y="2180046"/>
              <a:ext cx="1006655" cy="452263"/>
            </a:xfrm>
            <a:custGeom>
              <a:avLst/>
              <a:gdLst>
                <a:gd name="connsiteX0" fmla="*/ 12020 w 1006655"/>
                <a:gd name="connsiteY0" fmla="*/ 446890 h 452263"/>
                <a:gd name="connsiteX1" fmla="*/ 40726 w 1006655"/>
                <a:gd name="connsiteY1" fmla="*/ 422238 h 452263"/>
                <a:gd name="connsiteX2" fmla="*/ 125077 w 1006655"/>
                <a:gd name="connsiteY2" fmla="*/ 337368 h 452263"/>
                <a:gd name="connsiteX3" fmla="*/ 176668 w 1006655"/>
                <a:gd name="connsiteY3" fmla="*/ 292777 h 452263"/>
                <a:gd name="connsiteX4" fmla="*/ 204313 w 1006655"/>
                <a:gd name="connsiteY4" fmla="*/ 297986 h 452263"/>
                <a:gd name="connsiteX5" fmla="*/ 226114 w 1006655"/>
                <a:gd name="connsiteY5" fmla="*/ 302252 h 452263"/>
                <a:gd name="connsiteX6" fmla="*/ 252416 w 1006655"/>
                <a:gd name="connsiteY6" fmla="*/ 280545 h 452263"/>
                <a:gd name="connsiteX7" fmla="*/ 293590 w 1006655"/>
                <a:gd name="connsiteY7" fmla="*/ 257661 h 452263"/>
                <a:gd name="connsiteX8" fmla="*/ 324888 w 1006655"/>
                <a:gd name="connsiteY8" fmla="*/ 258061 h 452263"/>
                <a:gd name="connsiteX9" fmla="*/ 288499 w 1006655"/>
                <a:gd name="connsiteY9" fmla="*/ 294828 h 452263"/>
                <a:gd name="connsiteX10" fmla="*/ 293165 w 1006655"/>
                <a:gd name="connsiteY10" fmla="*/ 295488 h 452263"/>
                <a:gd name="connsiteX11" fmla="*/ 296111 w 1006655"/>
                <a:gd name="connsiteY11" fmla="*/ 295346 h 452263"/>
                <a:gd name="connsiteX12" fmla="*/ 332972 w 1006655"/>
                <a:gd name="connsiteY12" fmla="*/ 260937 h 452263"/>
                <a:gd name="connsiteX13" fmla="*/ 331700 w 1006655"/>
                <a:gd name="connsiteY13" fmla="*/ 255940 h 452263"/>
                <a:gd name="connsiteX14" fmla="*/ 330050 w 1006655"/>
                <a:gd name="connsiteY14" fmla="*/ 247031 h 452263"/>
                <a:gd name="connsiteX15" fmla="*/ 342753 w 1006655"/>
                <a:gd name="connsiteY15" fmla="*/ 227917 h 452263"/>
                <a:gd name="connsiteX16" fmla="*/ 348598 w 1006655"/>
                <a:gd name="connsiteY16" fmla="*/ 215827 h 452263"/>
                <a:gd name="connsiteX17" fmla="*/ 335659 w 1006655"/>
                <a:gd name="connsiteY17" fmla="*/ 217948 h 452263"/>
                <a:gd name="connsiteX18" fmla="*/ 289984 w 1006655"/>
                <a:gd name="connsiteY18" fmla="*/ 240668 h 452263"/>
                <a:gd name="connsiteX19" fmla="*/ 227198 w 1006655"/>
                <a:gd name="connsiteY19" fmla="*/ 275620 h 452263"/>
                <a:gd name="connsiteX20" fmla="*/ 208178 w 1006655"/>
                <a:gd name="connsiteY20" fmla="*/ 281724 h 452263"/>
                <a:gd name="connsiteX21" fmla="*/ 206764 w 1006655"/>
                <a:gd name="connsiteY21" fmla="*/ 279626 h 452263"/>
                <a:gd name="connsiteX22" fmla="*/ 208980 w 1006655"/>
                <a:gd name="connsiteY22" fmla="*/ 272273 h 452263"/>
                <a:gd name="connsiteX23" fmla="*/ 252062 w 1006655"/>
                <a:gd name="connsiteY23" fmla="*/ 241563 h 452263"/>
                <a:gd name="connsiteX24" fmla="*/ 261820 w 1006655"/>
                <a:gd name="connsiteY24" fmla="*/ 238264 h 452263"/>
                <a:gd name="connsiteX25" fmla="*/ 299270 w 1006655"/>
                <a:gd name="connsiteY25" fmla="*/ 215874 h 452263"/>
                <a:gd name="connsiteX26" fmla="*/ 329673 w 1006655"/>
                <a:gd name="connsiteY26" fmla="*/ 197561 h 452263"/>
                <a:gd name="connsiteX27" fmla="*/ 353759 w 1006655"/>
                <a:gd name="connsiteY27" fmla="*/ 195582 h 452263"/>
                <a:gd name="connsiteX28" fmla="*/ 364672 w 1006655"/>
                <a:gd name="connsiteY28" fmla="*/ 188888 h 452263"/>
                <a:gd name="connsiteX29" fmla="*/ 378836 w 1006655"/>
                <a:gd name="connsiteY29" fmla="*/ 175054 h 452263"/>
                <a:gd name="connsiteX30" fmla="*/ 389866 w 1006655"/>
                <a:gd name="connsiteY30" fmla="*/ 173545 h 452263"/>
                <a:gd name="connsiteX31" fmla="*/ 411949 w 1006655"/>
                <a:gd name="connsiteY31" fmla="*/ 160064 h 452263"/>
                <a:gd name="connsiteX32" fmla="*/ 412586 w 1006655"/>
                <a:gd name="connsiteY32" fmla="*/ 152711 h 452263"/>
                <a:gd name="connsiteX33" fmla="*/ 405492 w 1006655"/>
                <a:gd name="connsiteY33" fmla="*/ 150142 h 452263"/>
                <a:gd name="connsiteX34" fmla="*/ 388570 w 1006655"/>
                <a:gd name="connsiteY34" fmla="*/ 134069 h 452263"/>
                <a:gd name="connsiteX35" fmla="*/ 378553 w 1006655"/>
                <a:gd name="connsiteY35" fmla="*/ 127045 h 452263"/>
                <a:gd name="connsiteX36" fmla="*/ 365614 w 1006655"/>
                <a:gd name="connsiteY36" fmla="*/ 125584 h 452263"/>
                <a:gd name="connsiteX37" fmla="*/ 371200 w 1006655"/>
                <a:gd name="connsiteY37" fmla="*/ 112150 h 452263"/>
                <a:gd name="connsiteX38" fmla="*/ 407660 w 1006655"/>
                <a:gd name="connsiteY38" fmla="*/ 109628 h 452263"/>
                <a:gd name="connsiteX39" fmla="*/ 413246 w 1006655"/>
                <a:gd name="connsiteY39" fmla="*/ 116722 h 452263"/>
                <a:gd name="connsiteX40" fmla="*/ 420269 w 1006655"/>
                <a:gd name="connsiteY40" fmla="*/ 124524 h 452263"/>
                <a:gd name="connsiteX41" fmla="*/ 450531 w 1006655"/>
                <a:gd name="connsiteY41" fmla="*/ 122261 h 452263"/>
                <a:gd name="connsiteX42" fmla="*/ 469645 w 1006655"/>
                <a:gd name="connsiteY42" fmla="*/ 119928 h 452263"/>
                <a:gd name="connsiteX43" fmla="*/ 471836 w 1006655"/>
                <a:gd name="connsiteY43" fmla="*/ 123699 h 452263"/>
                <a:gd name="connsiteX44" fmla="*/ 463870 w 1006655"/>
                <a:gd name="connsiteY44" fmla="*/ 128837 h 452263"/>
                <a:gd name="connsiteX45" fmla="*/ 446736 w 1006655"/>
                <a:gd name="connsiteY45" fmla="*/ 143072 h 452263"/>
                <a:gd name="connsiteX46" fmla="*/ 443955 w 1006655"/>
                <a:gd name="connsiteY46" fmla="*/ 149152 h 452263"/>
                <a:gd name="connsiteX47" fmla="*/ 449847 w 1006655"/>
                <a:gd name="connsiteY47" fmla="*/ 152523 h 452263"/>
                <a:gd name="connsiteX48" fmla="*/ 471294 w 1006655"/>
                <a:gd name="connsiteY48" fmla="*/ 153960 h 452263"/>
                <a:gd name="connsiteX49" fmla="*/ 575937 w 1006655"/>
                <a:gd name="connsiteY49" fmla="*/ 149907 h 452263"/>
                <a:gd name="connsiteX50" fmla="*/ 750649 w 1006655"/>
                <a:gd name="connsiteY50" fmla="*/ 159923 h 452263"/>
                <a:gd name="connsiteX51" fmla="*/ 909169 w 1006655"/>
                <a:gd name="connsiteY51" fmla="*/ 192683 h 452263"/>
                <a:gd name="connsiteX52" fmla="*/ 929909 w 1006655"/>
                <a:gd name="connsiteY52" fmla="*/ 198056 h 452263"/>
                <a:gd name="connsiteX53" fmla="*/ 940326 w 1006655"/>
                <a:gd name="connsiteY53" fmla="*/ 197019 h 452263"/>
                <a:gd name="connsiteX54" fmla="*/ 936343 w 1006655"/>
                <a:gd name="connsiteY54" fmla="*/ 186767 h 452263"/>
                <a:gd name="connsiteX55" fmla="*/ 923616 w 1006655"/>
                <a:gd name="connsiteY55" fmla="*/ 178283 h 452263"/>
                <a:gd name="connsiteX56" fmla="*/ 901226 w 1006655"/>
                <a:gd name="connsiteY56" fmla="*/ 173993 h 452263"/>
                <a:gd name="connsiteX57" fmla="*/ 897055 w 1006655"/>
                <a:gd name="connsiteY57" fmla="*/ 162893 h 452263"/>
                <a:gd name="connsiteX58" fmla="*/ 929178 w 1006655"/>
                <a:gd name="connsiteY58" fmla="*/ 155327 h 452263"/>
                <a:gd name="connsiteX59" fmla="*/ 970682 w 1006655"/>
                <a:gd name="connsiteY59" fmla="*/ 172956 h 452263"/>
                <a:gd name="connsiteX60" fmla="*/ 997173 w 1006655"/>
                <a:gd name="connsiteY60" fmla="*/ 178236 h 452263"/>
                <a:gd name="connsiteX61" fmla="*/ 1006647 w 1006655"/>
                <a:gd name="connsiteY61" fmla="*/ 169892 h 452263"/>
                <a:gd name="connsiteX62" fmla="*/ 997149 w 1006655"/>
                <a:gd name="connsiteY62" fmla="*/ 161596 h 452263"/>
                <a:gd name="connsiteX63" fmla="*/ 934010 w 1006655"/>
                <a:gd name="connsiteY63" fmla="*/ 141375 h 452263"/>
                <a:gd name="connsiteX64" fmla="*/ 823380 w 1006655"/>
                <a:gd name="connsiteY64" fmla="*/ 99800 h 452263"/>
                <a:gd name="connsiteX65" fmla="*/ 663305 w 1006655"/>
                <a:gd name="connsiteY65" fmla="*/ 78306 h 452263"/>
                <a:gd name="connsiteX66" fmla="*/ 656046 w 1006655"/>
                <a:gd name="connsiteY66" fmla="*/ 77741 h 452263"/>
                <a:gd name="connsiteX67" fmla="*/ 675796 w 1006655"/>
                <a:gd name="connsiteY67" fmla="*/ 69586 h 452263"/>
                <a:gd name="connsiteX68" fmla="*/ 765544 w 1006655"/>
                <a:gd name="connsiteY68" fmla="*/ 60300 h 452263"/>
                <a:gd name="connsiteX69" fmla="*/ 865025 w 1006655"/>
                <a:gd name="connsiteY69" fmla="*/ 91080 h 452263"/>
                <a:gd name="connsiteX70" fmla="*/ 969951 w 1006655"/>
                <a:gd name="connsiteY70" fmla="*/ 126668 h 452263"/>
                <a:gd name="connsiteX71" fmla="*/ 994934 w 1006655"/>
                <a:gd name="connsiteY71" fmla="*/ 126975 h 452263"/>
                <a:gd name="connsiteX72" fmla="*/ 988429 w 1006655"/>
                <a:gd name="connsiteY72" fmla="*/ 120022 h 452263"/>
                <a:gd name="connsiteX73" fmla="*/ 972025 w 1006655"/>
                <a:gd name="connsiteY73" fmla="*/ 109982 h 452263"/>
                <a:gd name="connsiteX74" fmla="*/ 823687 w 1006655"/>
                <a:gd name="connsiteY74" fmla="*/ 53371 h 452263"/>
                <a:gd name="connsiteX75" fmla="*/ 678153 w 1006655"/>
                <a:gd name="connsiteY75" fmla="*/ 19810 h 452263"/>
                <a:gd name="connsiteX76" fmla="*/ 656117 w 1006655"/>
                <a:gd name="connsiteY76" fmla="*/ 18372 h 452263"/>
                <a:gd name="connsiteX77" fmla="*/ 655692 w 1006655"/>
                <a:gd name="connsiteY77" fmla="*/ 20800 h 452263"/>
                <a:gd name="connsiteX78" fmla="*/ 665120 w 1006655"/>
                <a:gd name="connsiteY78" fmla="*/ 28860 h 452263"/>
                <a:gd name="connsiteX79" fmla="*/ 667971 w 1006655"/>
                <a:gd name="connsiteY79" fmla="*/ 40573 h 452263"/>
                <a:gd name="connsiteX80" fmla="*/ 653783 w 1006655"/>
                <a:gd name="connsiteY80" fmla="*/ 44627 h 452263"/>
                <a:gd name="connsiteX81" fmla="*/ 643060 w 1006655"/>
                <a:gd name="connsiteY81" fmla="*/ 32914 h 452263"/>
                <a:gd name="connsiteX82" fmla="*/ 632218 w 1006655"/>
                <a:gd name="connsiteY82" fmla="*/ 18136 h 452263"/>
                <a:gd name="connsiteX83" fmla="*/ 614778 w 1006655"/>
                <a:gd name="connsiteY83" fmla="*/ 14153 h 452263"/>
                <a:gd name="connsiteX84" fmla="*/ 611596 w 1006655"/>
                <a:gd name="connsiteY84" fmla="*/ 30934 h 452263"/>
                <a:gd name="connsiteX85" fmla="*/ 613128 w 1006655"/>
                <a:gd name="connsiteY85" fmla="*/ 39607 h 452263"/>
                <a:gd name="connsiteX86" fmla="*/ 610300 w 1006655"/>
                <a:gd name="connsiteY86" fmla="*/ 46065 h 452263"/>
                <a:gd name="connsiteX87" fmla="*/ 577139 w 1006655"/>
                <a:gd name="connsiteY87" fmla="*/ 40243 h 452263"/>
                <a:gd name="connsiteX88" fmla="*/ 576032 w 1006655"/>
                <a:gd name="connsiteY88" fmla="*/ 31688 h 452263"/>
                <a:gd name="connsiteX89" fmla="*/ 565025 w 1006655"/>
                <a:gd name="connsiteY89" fmla="*/ 17524 h 452263"/>
                <a:gd name="connsiteX90" fmla="*/ 539242 w 1006655"/>
                <a:gd name="connsiteY90" fmla="*/ 19173 h 452263"/>
                <a:gd name="connsiteX91" fmla="*/ 494674 w 1006655"/>
                <a:gd name="connsiteY91" fmla="*/ 39348 h 452263"/>
                <a:gd name="connsiteX92" fmla="*/ 488263 w 1006655"/>
                <a:gd name="connsiteY92" fmla="*/ 48280 h 452263"/>
                <a:gd name="connsiteX93" fmla="*/ 489701 w 1006655"/>
                <a:gd name="connsiteY93" fmla="*/ 50967 h 452263"/>
                <a:gd name="connsiteX94" fmla="*/ 531299 w 1006655"/>
                <a:gd name="connsiteY94" fmla="*/ 47031 h 452263"/>
                <a:gd name="connsiteX95" fmla="*/ 515697 w 1006655"/>
                <a:gd name="connsiteY95" fmla="*/ 55799 h 452263"/>
                <a:gd name="connsiteX96" fmla="*/ 516592 w 1006655"/>
                <a:gd name="connsiteY96" fmla="*/ 66475 h 452263"/>
                <a:gd name="connsiteX97" fmla="*/ 535989 w 1006655"/>
                <a:gd name="connsiteY97" fmla="*/ 70694 h 452263"/>
                <a:gd name="connsiteX98" fmla="*/ 607165 w 1006655"/>
                <a:gd name="connsiteY98" fmla="*/ 69680 h 452263"/>
                <a:gd name="connsiteX99" fmla="*/ 646854 w 1006655"/>
                <a:gd name="connsiteY99" fmla="*/ 67583 h 452263"/>
                <a:gd name="connsiteX100" fmla="*/ 612350 w 1006655"/>
                <a:gd name="connsiteY100" fmla="*/ 77835 h 452263"/>
                <a:gd name="connsiteX101" fmla="*/ 509875 w 1006655"/>
                <a:gd name="connsiteY101" fmla="*/ 85895 h 452263"/>
                <a:gd name="connsiteX102" fmla="*/ 495145 w 1006655"/>
                <a:gd name="connsiteY102" fmla="*/ 86060 h 452263"/>
                <a:gd name="connsiteX103" fmla="*/ 486614 w 1006655"/>
                <a:gd name="connsiteY103" fmla="*/ 92589 h 452263"/>
                <a:gd name="connsiteX104" fmla="*/ 472921 w 1006655"/>
                <a:gd name="connsiteY104" fmla="*/ 104773 h 452263"/>
                <a:gd name="connsiteX105" fmla="*/ 452345 w 1006655"/>
                <a:gd name="connsiteY105" fmla="*/ 106494 h 452263"/>
                <a:gd name="connsiteX106" fmla="*/ 440019 w 1006655"/>
                <a:gd name="connsiteY106" fmla="*/ 90467 h 452263"/>
                <a:gd name="connsiteX107" fmla="*/ 487981 w 1006655"/>
                <a:gd name="connsiteY107" fmla="*/ 13022 h 452263"/>
                <a:gd name="connsiteX108" fmla="*/ 497431 w 1006655"/>
                <a:gd name="connsiteY108" fmla="*/ 2039 h 452263"/>
                <a:gd name="connsiteX109" fmla="*/ 489654 w 1006655"/>
                <a:gd name="connsiteY109" fmla="*/ 12 h 452263"/>
                <a:gd name="connsiteX110" fmla="*/ 434999 w 1006655"/>
                <a:gd name="connsiteY110" fmla="*/ 13941 h 452263"/>
                <a:gd name="connsiteX111" fmla="*/ 427599 w 1006655"/>
                <a:gd name="connsiteY111" fmla="*/ 33856 h 452263"/>
                <a:gd name="connsiteX112" fmla="*/ 429296 w 1006655"/>
                <a:gd name="connsiteY112" fmla="*/ 43260 h 452263"/>
                <a:gd name="connsiteX113" fmla="*/ 416192 w 1006655"/>
                <a:gd name="connsiteY113" fmla="*/ 51462 h 452263"/>
                <a:gd name="connsiteX114" fmla="*/ 402852 w 1006655"/>
                <a:gd name="connsiteY114" fmla="*/ 38429 h 452263"/>
                <a:gd name="connsiteX115" fmla="*/ 390667 w 1006655"/>
                <a:gd name="connsiteY115" fmla="*/ 28789 h 452263"/>
                <a:gd name="connsiteX116" fmla="*/ 334834 w 1006655"/>
                <a:gd name="connsiteY116" fmla="*/ 42860 h 452263"/>
                <a:gd name="connsiteX117" fmla="*/ 331652 w 1006655"/>
                <a:gd name="connsiteY117" fmla="*/ 53654 h 452263"/>
                <a:gd name="connsiteX118" fmla="*/ 325619 w 1006655"/>
                <a:gd name="connsiteY118" fmla="*/ 64519 h 452263"/>
                <a:gd name="connsiteX119" fmla="*/ 315461 w 1006655"/>
                <a:gd name="connsiteY119" fmla="*/ 66357 h 452263"/>
                <a:gd name="connsiteX120" fmla="*/ 295687 w 1006655"/>
                <a:gd name="connsiteY120" fmla="*/ 68973 h 452263"/>
                <a:gd name="connsiteX121" fmla="*/ 175018 w 1006655"/>
                <a:gd name="connsiteY121" fmla="*/ 115026 h 452263"/>
                <a:gd name="connsiteX122" fmla="*/ 143154 w 1006655"/>
                <a:gd name="connsiteY122" fmla="*/ 141021 h 452263"/>
                <a:gd name="connsiteX123" fmla="*/ 122885 w 1006655"/>
                <a:gd name="connsiteY123" fmla="*/ 150873 h 452263"/>
                <a:gd name="connsiteX124" fmla="*/ 109804 w 1006655"/>
                <a:gd name="connsiteY124" fmla="*/ 163505 h 452263"/>
                <a:gd name="connsiteX125" fmla="*/ 128824 w 1006655"/>
                <a:gd name="connsiteY125" fmla="*/ 159122 h 452263"/>
                <a:gd name="connsiteX126" fmla="*/ 221070 w 1006655"/>
                <a:gd name="connsiteY126" fmla="*/ 120776 h 452263"/>
                <a:gd name="connsiteX127" fmla="*/ 313717 w 1006655"/>
                <a:gd name="connsiteY127" fmla="*/ 88040 h 452263"/>
                <a:gd name="connsiteX128" fmla="*/ 355739 w 1006655"/>
                <a:gd name="connsiteY128" fmla="*/ 59970 h 452263"/>
                <a:gd name="connsiteX129" fmla="*/ 361113 w 1006655"/>
                <a:gd name="connsiteY129" fmla="*/ 53984 h 452263"/>
                <a:gd name="connsiteX130" fmla="*/ 339053 w 1006655"/>
                <a:gd name="connsiteY130" fmla="*/ 102110 h 452263"/>
                <a:gd name="connsiteX131" fmla="*/ 253995 w 1006655"/>
                <a:gd name="connsiteY131" fmla="*/ 132254 h 452263"/>
                <a:gd name="connsiteX132" fmla="*/ 149635 w 1006655"/>
                <a:gd name="connsiteY132" fmla="*/ 178000 h 452263"/>
                <a:gd name="connsiteX133" fmla="*/ 133561 w 1006655"/>
                <a:gd name="connsiteY133" fmla="*/ 192471 h 452263"/>
                <a:gd name="connsiteX134" fmla="*/ 124747 w 1006655"/>
                <a:gd name="connsiteY134" fmla="*/ 198528 h 452263"/>
                <a:gd name="connsiteX135" fmla="*/ 105869 w 1006655"/>
                <a:gd name="connsiteY135" fmla="*/ 201827 h 452263"/>
                <a:gd name="connsiteX136" fmla="*/ 78412 w 1006655"/>
                <a:gd name="connsiteY136" fmla="*/ 211679 h 452263"/>
                <a:gd name="connsiteX137" fmla="*/ 70493 w 1006655"/>
                <a:gd name="connsiteY137" fmla="*/ 226598 h 452263"/>
                <a:gd name="connsiteX138" fmla="*/ 80816 w 1006655"/>
                <a:gd name="connsiteY138" fmla="*/ 222120 h 452263"/>
                <a:gd name="connsiteX139" fmla="*/ 92458 w 1006655"/>
                <a:gd name="connsiteY139" fmla="*/ 221578 h 452263"/>
                <a:gd name="connsiteX140" fmla="*/ 91916 w 1006655"/>
                <a:gd name="connsiteY140" fmla="*/ 234634 h 452263"/>
                <a:gd name="connsiteX141" fmla="*/ 85930 w 1006655"/>
                <a:gd name="connsiteY141" fmla="*/ 241964 h 452263"/>
                <a:gd name="connsiteX142" fmla="*/ 60947 w 1006655"/>
                <a:gd name="connsiteY142" fmla="*/ 257590 h 452263"/>
                <a:gd name="connsiteX143" fmla="*/ 30827 w 1006655"/>
                <a:gd name="connsiteY143" fmla="*/ 255964 h 452263"/>
                <a:gd name="connsiteX144" fmla="*/ 47372 w 1006655"/>
                <a:gd name="connsiteY144" fmla="*/ 296100 h 452263"/>
                <a:gd name="connsiteX145" fmla="*/ 56776 w 1006655"/>
                <a:gd name="connsiteY145" fmla="*/ 288983 h 452263"/>
                <a:gd name="connsiteX146" fmla="*/ 114353 w 1006655"/>
                <a:gd name="connsiteY146" fmla="*/ 237463 h 452263"/>
                <a:gd name="connsiteX147" fmla="*/ 318973 w 1006655"/>
                <a:gd name="connsiteY147" fmla="*/ 126433 h 452263"/>
                <a:gd name="connsiteX148" fmla="*/ 331440 w 1006655"/>
                <a:gd name="connsiteY148" fmla="*/ 124241 h 452263"/>
                <a:gd name="connsiteX149" fmla="*/ 332454 w 1006655"/>
                <a:gd name="connsiteY149" fmla="*/ 126527 h 452263"/>
                <a:gd name="connsiteX150" fmla="*/ 322555 w 1006655"/>
                <a:gd name="connsiteY150" fmla="*/ 134658 h 452263"/>
                <a:gd name="connsiteX151" fmla="*/ 263894 w 1006655"/>
                <a:gd name="connsiteY151" fmla="*/ 166286 h 452263"/>
                <a:gd name="connsiteX152" fmla="*/ 200778 w 1006655"/>
                <a:gd name="connsiteY152" fmla="*/ 189053 h 452263"/>
                <a:gd name="connsiteX153" fmla="*/ 189394 w 1006655"/>
                <a:gd name="connsiteY153" fmla="*/ 199164 h 452263"/>
                <a:gd name="connsiteX154" fmla="*/ 179731 w 1006655"/>
                <a:gd name="connsiteY154" fmla="*/ 212268 h 452263"/>
                <a:gd name="connsiteX155" fmla="*/ 159416 w 1006655"/>
                <a:gd name="connsiteY155" fmla="*/ 222638 h 452263"/>
                <a:gd name="connsiteX156" fmla="*/ 144827 w 1006655"/>
                <a:gd name="connsiteY156" fmla="*/ 232372 h 452263"/>
                <a:gd name="connsiteX157" fmla="*/ 142611 w 1006655"/>
                <a:gd name="connsiteY157" fmla="*/ 242294 h 452263"/>
                <a:gd name="connsiteX158" fmla="*/ 134693 w 1006655"/>
                <a:gd name="connsiteY158" fmla="*/ 255304 h 452263"/>
                <a:gd name="connsiteX159" fmla="*/ 118501 w 1006655"/>
                <a:gd name="connsiteY159" fmla="*/ 261714 h 452263"/>
                <a:gd name="connsiteX160" fmla="*/ 23757 w 1006655"/>
                <a:gd name="connsiteY160" fmla="*/ 356482 h 452263"/>
                <a:gd name="connsiteX161" fmla="*/ 16333 w 1006655"/>
                <a:gd name="connsiteY161" fmla="*/ 370128 h 452263"/>
                <a:gd name="connsiteX162" fmla="*/ 18478 w 1006655"/>
                <a:gd name="connsiteY162" fmla="*/ 371990 h 452263"/>
                <a:gd name="connsiteX163" fmla="*/ 29696 w 1006655"/>
                <a:gd name="connsiteY163" fmla="*/ 364542 h 452263"/>
                <a:gd name="connsiteX164" fmla="*/ 115367 w 1006655"/>
                <a:gd name="connsiteY164" fmla="*/ 291057 h 452263"/>
                <a:gd name="connsiteX165" fmla="*/ 184775 w 1006655"/>
                <a:gd name="connsiteY165" fmla="*/ 232843 h 452263"/>
                <a:gd name="connsiteX166" fmla="*/ 201273 w 1006655"/>
                <a:gd name="connsiteY166" fmla="*/ 231288 h 452263"/>
                <a:gd name="connsiteX167" fmla="*/ 198185 w 1006655"/>
                <a:gd name="connsiteY167" fmla="*/ 246560 h 452263"/>
                <a:gd name="connsiteX168" fmla="*/ 167688 w 1006655"/>
                <a:gd name="connsiteY168" fmla="*/ 277788 h 452263"/>
                <a:gd name="connsiteX169" fmla="*/ 55503 w 1006655"/>
                <a:gd name="connsiteY169" fmla="*/ 379508 h 452263"/>
                <a:gd name="connsiteX170" fmla="*/ 6599 w 1006655"/>
                <a:gd name="connsiteY170" fmla="*/ 437251 h 452263"/>
                <a:gd name="connsiteX171" fmla="*/ 0 w 1006655"/>
                <a:gd name="connsiteY171" fmla="*/ 450472 h 452263"/>
                <a:gd name="connsiteX172" fmla="*/ 2003 w 1006655"/>
                <a:gd name="connsiteY172" fmla="*/ 452263 h 452263"/>
                <a:gd name="connsiteX173" fmla="*/ 12020 w 1006655"/>
                <a:gd name="connsiteY173" fmla="*/ 446890 h 452263"/>
                <a:gd name="connsiteX174" fmla="*/ 522508 w 1006655"/>
                <a:gd name="connsiteY174" fmla="*/ 114248 h 452263"/>
                <a:gd name="connsiteX175" fmla="*/ 669103 w 1006655"/>
                <a:gd name="connsiteY175" fmla="*/ 105905 h 452263"/>
                <a:gd name="connsiteX176" fmla="*/ 769197 w 1006655"/>
                <a:gd name="connsiteY176" fmla="*/ 108662 h 452263"/>
                <a:gd name="connsiteX177" fmla="*/ 826232 w 1006655"/>
                <a:gd name="connsiteY177" fmla="*/ 120988 h 452263"/>
                <a:gd name="connsiteX178" fmla="*/ 874406 w 1006655"/>
                <a:gd name="connsiteY178" fmla="*/ 135035 h 452263"/>
                <a:gd name="connsiteX179" fmla="*/ 882325 w 1006655"/>
                <a:gd name="connsiteY179" fmla="*/ 138994 h 452263"/>
                <a:gd name="connsiteX180" fmla="*/ 886166 w 1006655"/>
                <a:gd name="connsiteY180" fmla="*/ 160088 h 452263"/>
                <a:gd name="connsiteX181" fmla="*/ 856918 w 1006655"/>
                <a:gd name="connsiteY181" fmla="*/ 161879 h 452263"/>
                <a:gd name="connsiteX182" fmla="*/ 823145 w 1006655"/>
                <a:gd name="connsiteY182" fmla="*/ 148540 h 452263"/>
                <a:gd name="connsiteX183" fmla="*/ 712963 w 1006655"/>
                <a:gd name="connsiteY183" fmla="*/ 135294 h 452263"/>
                <a:gd name="connsiteX184" fmla="*/ 543790 w 1006655"/>
                <a:gd name="connsiteY184" fmla="*/ 130251 h 452263"/>
                <a:gd name="connsiteX185" fmla="*/ 508344 w 1006655"/>
                <a:gd name="connsiteY185" fmla="*/ 127281 h 452263"/>
                <a:gd name="connsiteX186" fmla="*/ 497243 w 1006655"/>
                <a:gd name="connsiteY186" fmla="*/ 123840 h 452263"/>
                <a:gd name="connsiteX187" fmla="*/ 522508 w 1006655"/>
                <a:gd name="connsiteY187" fmla="*/ 114248 h 452263"/>
                <a:gd name="connsiteX188" fmla="*/ 214188 w 1006655"/>
                <a:gd name="connsiteY188" fmla="*/ 222379 h 452263"/>
                <a:gd name="connsiteX189" fmla="*/ 241150 w 1006655"/>
                <a:gd name="connsiteY189" fmla="*/ 202959 h 452263"/>
                <a:gd name="connsiteX190" fmla="*/ 349847 w 1006655"/>
                <a:gd name="connsiteY190" fmla="*/ 153489 h 452263"/>
                <a:gd name="connsiteX191" fmla="*/ 369927 w 1006655"/>
                <a:gd name="connsiteY191" fmla="*/ 150449 h 452263"/>
                <a:gd name="connsiteX192" fmla="*/ 371365 w 1006655"/>
                <a:gd name="connsiteY192" fmla="*/ 153112 h 452263"/>
                <a:gd name="connsiteX193" fmla="*/ 360571 w 1006655"/>
                <a:gd name="connsiteY193" fmla="*/ 162963 h 452263"/>
                <a:gd name="connsiteX194" fmla="*/ 312751 w 1006655"/>
                <a:gd name="connsiteY194" fmla="*/ 191033 h 452263"/>
                <a:gd name="connsiteX195" fmla="*/ 222036 w 1006655"/>
                <a:gd name="connsiteY195" fmla="*/ 230345 h 452263"/>
                <a:gd name="connsiteX196" fmla="*/ 210747 w 1006655"/>
                <a:gd name="connsiteY196" fmla="*/ 232207 h 452263"/>
                <a:gd name="connsiteX197" fmla="*/ 209098 w 1006655"/>
                <a:gd name="connsiteY197" fmla="*/ 229756 h 452263"/>
                <a:gd name="connsiteX198" fmla="*/ 214188 w 1006655"/>
                <a:gd name="connsiteY198" fmla="*/ 222379 h 452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</a:cxnLst>
              <a:rect l="l" t="t" r="r" b="b"/>
              <a:pathLst>
                <a:path w="1006655" h="452263">
                  <a:moveTo>
                    <a:pt x="12020" y="446890"/>
                  </a:moveTo>
                  <a:cubicBezTo>
                    <a:pt x="21777" y="438900"/>
                    <a:pt x="31794" y="431099"/>
                    <a:pt x="40726" y="422238"/>
                  </a:cubicBezTo>
                  <a:cubicBezTo>
                    <a:pt x="69031" y="394144"/>
                    <a:pt x="96465" y="365155"/>
                    <a:pt x="125077" y="337368"/>
                  </a:cubicBezTo>
                  <a:cubicBezTo>
                    <a:pt x="141362" y="321554"/>
                    <a:pt x="158709" y="306659"/>
                    <a:pt x="176668" y="292777"/>
                  </a:cubicBezTo>
                  <a:cubicBezTo>
                    <a:pt x="188900" y="283326"/>
                    <a:pt x="195334" y="285518"/>
                    <a:pt x="204313" y="297986"/>
                  </a:cubicBezTo>
                  <a:cubicBezTo>
                    <a:pt x="211172" y="307507"/>
                    <a:pt x="216734" y="309039"/>
                    <a:pt x="226114" y="302252"/>
                  </a:cubicBezTo>
                  <a:cubicBezTo>
                    <a:pt x="235305" y="295605"/>
                    <a:pt x="243649" y="287781"/>
                    <a:pt x="252416" y="280545"/>
                  </a:cubicBezTo>
                  <a:cubicBezTo>
                    <a:pt x="264719" y="270364"/>
                    <a:pt x="278223" y="262303"/>
                    <a:pt x="293590" y="257661"/>
                  </a:cubicBezTo>
                  <a:cubicBezTo>
                    <a:pt x="303677" y="254620"/>
                    <a:pt x="313717" y="254997"/>
                    <a:pt x="324888" y="258061"/>
                  </a:cubicBezTo>
                  <a:cubicBezTo>
                    <a:pt x="314330" y="272344"/>
                    <a:pt x="296088" y="277811"/>
                    <a:pt x="288499" y="294828"/>
                  </a:cubicBezTo>
                  <a:cubicBezTo>
                    <a:pt x="291280" y="295228"/>
                    <a:pt x="292223" y="295440"/>
                    <a:pt x="293165" y="295488"/>
                  </a:cubicBezTo>
                  <a:cubicBezTo>
                    <a:pt x="294155" y="295535"/>
                    <a:pt x="295239" y="295676"/>
                    <a:pt x="296111" y="295346"/>
                  </a:cubicBezTo>
                  <a:cubicBezTo>
                    <a:pt x="313246" y="289077"/>
                    <a:pt x="325407" y="277387"/>
                    <a:pt x="332972" y="260937"/>
                  </a:cubicBezTo>
                  <a:cubicBezTo>
                    <a:pt x="333561" y="259664"/>
                    <a:pt x="332666" y="256317"/>
                    <a:pt x="331700" y="255940"/>
                  </a:cubicBezTo>
                  <a:cubicBezTo>
                    <a:pt x="325878" y="253725"/>
                    <a:pt x="328259" y="249977"/>
                    <a:pt x="330050" y="247031"/>
                  </a:cubicBezTo>
                  <a:cubicBezTo>
                    <a:pt x="334033" y="240503"/>
                    <a:pt x="338676" y="234399"/>
                    <a:pt x="342753" y="227917"/>
                  </a:cubicBezTo>
                  <a:cubicBezTo>
                    <a:pt x="344709" y="224806"/>
                    <a:pt x="346005" y="221248"/>
                    <a:pt x="348598" y="215827"/>
                  </a:cubicBezTo>
                  <a:cubicBezTo>
                    <a:pt x="342659" y="216746"/>
                    <a:pt x="338746" y="216487"/>
                    <a:pt x="335659" y="217948"/>
                  </a:cubicBezTo>
                  <a:cubicBezTo>
                    <a:pt x="320293" y="225231"/>
                    <a:pt x="304950" y="232584"/>
                    <a:pt x="289984" y="240668"/>
                  </a:cubicBezTo>
                  <a:cubicBezTo>
                    <a:pt x="268914" y="252028"/>
                    <a:pt x="248315" y="264307"/>
                    <a:pt x="227198" y="275620"/>
                  </a:cubicBezTo>
                  <a:cubicBezTo>
                    <a:pt x="221424" y="278707"/>
                    <a:pt x="214542" y="279744"/>
                    <a:pt x="208178" y="281724"/>
                  </a:cubicBezTo>
                  <a:cubicBezTo>
                    <a:pt x="207707" y="281017"/>
                    <a:pt x="207236" y="280333"/>
                    <a:pt x="206764" y="279626"/>
                  </a:cubicBezTo>
                  <a:cubicBezTo>
                    <a:pt x="207471" y="277151"/>
                    <a:pt x="207636" y="274347"/>
                    <a:pt x="208980" y="272273"/>
                  </a:cubicBezTo>
                  <a:cubicBezTo>
                    <a:pt x="219303" y="256459"/>
                    <a:pt x="232029" y="243920"/>
                    <a:pt x="252062" y="241563"/>
                  </a:cubicBezTo>
                  <a:cubicBezTo>
                    <a:pt x="255409" y="241163"/>
                    <a:pt x="258897" y="239961"/>
                    <a:pt x="261820" y="238264"/>
                  </a:cubicBezTo>
                  <a:cubicBezTo>
                    <a:pt x="274405" y="230981"/>
                    <a:pt x="286826" y="223392"/>
                    <a:pt x="299270" y="215874"/>
                  </a:cubicBezTo>
                  <a:cubicBezTo>
                    <a:pt x="309404" y="209746"/>
                    <a:pt x="319208" y="203006"/>
                    <a:pt x="329673" y="197561"/>
                  </a:cubicBezTo>
                  <a:cubicBezTo>
                    <a:pt x="337050" y="193720"/>
                    <a:pt x="344992" y="191410"/>
                    <a:pt x="353759" y="195582"/>
                  </a:cubicBezTo>
                  <a:cubicBezTo>
                    <a:pt x="359864" y="198504"/>
                    <a:pt x="363446" y="195700"/>
                    <a:pt x="364672" y="188888"/>
                  </a:cubicBezTo>
                  <a:cubicBezTo>
                    <a:pt x="366086" y="181087"/>
                    <a:pt x="370870" y="176350"/>
                    <a:pt x="378836" y="175054"/>
                  </a:cubicBezTo>
                  <a:cubicBezTo>
                    <a:pt x="382489" y="174465"/>
                    <a:pt x="386260" y="174323"/>
                    <a:pt x="389866" y="173545"/>
                  </a:cubicBezTo>
                  <a:cubicBezTo>
                    <a:pt x="398751" y="171636"/>
                    <a:pt x="406953" y="168195"/>
                    <a:pt x="411949" y="160064"/>
                  </a:cubicBezTo>
                  <a:cubicBezTo>
                    <a:pt x="413151" y="158108"/>
                    <a:pt x="413693" y="154337"/>
                    <a:pt x="412586" y="152711"/>
                  </a:cubicBezTo>
                  <a:cubicBezTo>
                    <a:pt x="411431" y="150991"/>
                    <a:pt x="407896" y="150001"/>
                    <a:pt x="405492" y="150142"/>
                  </a:cubicBezTo>
                  <a:cubicBezTo>
                    <a:pt x="390290" y="151038"/>
                    <a:pt x="388334" y="149317"/>
                    <a:pt x="388570" y="134069"/>
                  </a:cubicBezTo>
                  <a:cubicBezTo>
                    <a:pt x="388711" y="125231"/>
                    <a:pt x="386378" y="123581"/>
                    <a:pt x="378553" y="127045"/>
                  </a:cubicBezTo>
                  <a:cubicBezTo>
                    <a:pt x="373887" y="129096"/>
                    <a:pt x="368749" y="131618"/>
                    <a:pt x="365614" y="125584"/>
                  </a:cubicBezTo>
                  <a:cubicBezTo>
                    <a:pt x="362503" y="119598"/>
                    <a:pt x="365897" y="115026"/>
                    <a:pt x="371200" y="112150"/>
                  </a:cubicBezTo>
                  <a:cubicBezTo>
                    <a:pt x="382913" y="105787"/>
                    <a:pt x="395263" y="104844"/>
                    <a:pt x="407660" y="109628"/>
                  </a:cubicBezTo>
                  <a:cubicBezTo>
                    <a:pt x="410182" y="110618"/>
                    <a:pt x="413741" y="114955"/>
                    <a:pt x="413246" y="116722"/>
                  </a:cubicBezTo>
                  <a:cubicBezTo>
                    <a:pt x="411195" y="123958"/>
                    <a:pt x="415603" y="124712"/>
                    <a:pt x="420269" y="124524"/>
                  </a:cubicBezTo>
                  <a:cubicBezTo>
                    <a:pt x="430356" y="124123"/>
                    <a:pt x="440443" y="123180"/>
                    <a:pt x="450531" y="122261"/>
                  </a:cubicBezTo>
                  <a:cubicBezTo>
                    <a:pt x="456918" y="121672"/>
                    <a:pt x="463281" y="120729"/>
                    <a:pt x="469645" y="119928"/>
                  </a:cubicBezTo>
                  <a:cubicBezTo>
                    <a:pt x="470375" y="121177"/>
                    <a:pt x="471106" y="122450"/>
                    <a:pt x="471836" y="123699"/>
                  </a:cubicBezTo>
                  <a:cubicBezTo>
                    <a:pt x="469173" y="125396"/>
                    <a:pt x="466345" y="126880"/>
                    <a:pt x="463870" y="128837"/>
                  </a:cubicBezTo>
                  <a:cubicBezTo>
                    <a:pt x="458049" y="133432"/>
                    <a:pt x="452228" y="138099"/>
                    <a:pt x="446736" y="143072"/>
                  </a:cubicBezTo>
                  <a:cubicBezTo>
                    <a:pt x="445134" y="144533"/>
                    <a:pt x="443389" y="147620"/>
                    <a:pt x="443955" y="149152"/>
                  </a:cubicBezTo>
                  <a:cubicBezTo>
                    <a:pt x="444544" y="150802"/>
                    <a:pt x="447679" y="152263"/>
                    <a:pt x="449847" y="152523"/>
                  </a:cubicBezTo>
                  <a:cubicBezTo>
                    <a:pt x="456965" y="153347"/>
                    <a:pt x="464177" y="154196"/>
                    <a:pt x="471294" y="153960"/>
                  </a:cubicBezTo>
                  <a:cubicBezTo>
                    <a:pt x="506175" y="152758"/>
                    <a:pt x="541033" y="150708"/>
                    <a:pt x="575937" y="149907"/>
                  </a:cubicBezTo>
                  <a:cubicBezTo>
                    <a:pt x="634410" y="148563"/>
                    <a:pt x="692647" y="152051"/>
                    <a:pt x="750649" y="159923"/>
                  </a:cubicBezTo>
                  <a:cubicBezTo>
                    <a:pt x="804267" y="167206"/>
                    <a:pt x="857177" y="177576"/>
                    <a:pt x="909169" y="192683"/>
                  </a:cubicBezTo>
                  <a:cubicBezTo>
                    <a:pt x="916027" y="194686"/>
                    <a:pt x="922909" y="196784"/>
                    <a:pt x="929909" y="198056"/>
                  </a:cubicBezTo>
                  <a:cubicBezTo>
                    <a:pt x="933208" y="198669"/>
                    <a:pt x="936838" y="197420"/>
                    <a:pt x="940326" y="197019"/>
                  </a:cubicBezTo>
                  <a:cubicBezTo>
                    <a:pt x="939053" y="193531"/>
                    <a:pt x="938676" y="189218"/>
                    <a:pt x="936343" y="186767"/>
                  </a:cubicBezTo>
                  <a:cubicBezTo>
                    <a:pt x="932855" y="183138"/>
                    <a:pt x="928330" y="179791"/>
                    <a:pt x="923616" y="178283"/>
                  </a:cubicBezTo>
                  <a:cubicBezTo>
                    <a:pt x="916428" y="175973"/>
                    <a:pt x="908721" y="175360"/>
                    <a:pt x="901226" y="173993"/>
                  </a:cubicBezTo>
                  <a:cubicBezTo>
                    <a:pt x="892577" y="172438"/>
                    <a:pt x="891563" y="169704"/>
                    <a:pt x="897055" y="162893"/>
                  </a:cubicBezTo>
                  <a:cubicBezTo>
                    <a:pt x="905799" y="151981"/>
                    <a:pt x="917253" y="150849"/>
                    <a:pt x="929178" y="155327"/>
                  </a:cubicBezTo>
                  <a:cubicBezTo>
                    <a:pt x="943225" y="160630"/>
                    <a:pt x="956565" y="167818"/>
                    <a:pt x="970682" y="172956"/>
                  </a:cubicBezTo>
                  <a:cubicBezTo>
                    <a:pt x="979049" y="175997"/>
                    <a:pt x="988240" y="177175"/>
                    <a:pt x="997173" y="178236"/>
                  </a:cubicBezTo>
                  <a:cubicBezTo>
                    <a:pt x="1002405" y="178848"/>
                    <a:pt x="1006435" y="175384"/>
                    <a:pt x="1006647" y="169892"/>
                  </a:cubicBezTo>
                  <a:cubicBezTo>
                    <a:pt x="1006883" y="163906"/>
                    <a:pt x="1002051" y="162068"/>
                    <a:pt x="997149" y="161596"/>
                  </a:cubicBezTo>
                  <a:cubicBezTo>
                    <a:pt x="974618" y="159428"/>
                    <a:pt x="953972" y="151108"/>
                    <a:pt x="934010" y="141375"/>
                  </a:cubicBezTo>
                  <a:cubicBezTo>
                    <a:pt x="898398" y="123981"/>
                    <a:pt x="861632" y="109958"/>
                    <a:pt x="823380" y="99800"/>
                  </a:cubicBezTo>
                  <a:cubicBezTo>
                    <a:pt x="770941" y="85872"/>
                    <a:pt x="718101" y="74842"/>
                    <a:pt x="663305" y="78306"/>
                  </a:cubicBezTo>
                  <a:cubicBezTo>
                    <a:pt x="661584" y="78424"/>
                    <a:pt x="659840" y="78047"/>
                    <a:pt x="656046" y="77741"/>
                  </a:cubicBezTo>
                  <a:cubicBezTo>
                    <a:pt x="664035" y="74465"/>
                    <a:pt x="670045" y="72296"/>
                    <a:pt x="675796" y="69586"/>
                  </a:cubicBezTo>
                  <a:cubicBezTo>
                    <a:pt x="704644" y="55963"/>
                    <a:pt x="734599" y="54219"/>
                    <a:pt x="765544" y="60300"/>
                  </a:cubicBezTo>
                  <a:cubicBezTo>
                    <a:pt x="799812" y="67041"/>
                    <a:pt x="832548" y="78613"/>
                    <a:pt x="865025" y="91080"/>
                  </a:cubicBezTo>
                  <a:cubicBezTo>
                    <a:pt x="899529" y="104326"/>
                    <a:pt x="933585" y="118938"/>
                    <a:pt x="969951" y="126668"/>
                  </a:cubicBezTo>
                  <a:cubicBezTo>
                    <a:pt x="977635" y="128294"/>
                    <a:pt x="985601" y="130793"/>
                    <a:pt x="994934" y="126975"/>
                  </a:cubicBezTo>
                  <a:cubicBezTo>
                    <a:pt x="992270" y="124076"/>
                    <a:pt x="990691" y="121577"/>
                    <a:pt x="988429" y="120022"/>
                  </a:cubicBezTo>
                  <a:cubicBezTo>
                    <a:pt x="983126" y="116416"/>
                    <a:pt x="977729" y="112857"/>
                    <a:pt x="972025" y="109982"/>
                  </a:cubicBezTo>
                  <a:cubicBezTo>
                    <a:pt x="924559" y="85919"/>
                    <a:pt x="875466" y="65980"/>
                    <a:pt x="823687" y="53371"/>
                  </a:cubicBezTo>
                  <a:cubicBezTo>
                    <a:pt x="775325" y="41587"/>
                    <a:pt x="726727" y="30698"/>
                    <a:pt x="678153" y="19810"/>
                  </a:cubicBezTo>
                  <a:cubicBezTo>
                    <a:pt x="671059" y="18207"/>
                    <a:pt x="663470" y="18796"/>
                    <a:pt x="656117" y="18372"/>
                  </a:cubicBezTo>
                  <a:cubicBezTo>
                    <a:pt x="655975" y="19173"/>
                    <a:pt x="655834" y="19998"/>
                    <a:pt x="655692" y="20800"/>
                  </a:cubicBezTo>
                  <a:cubicBezTo>
                    <a:pt x="658850" y="23463"/>
                    <a:pt x="662244" y="25914"/>
                    <a:pt x="665120" y="28860"/>
                  </a:cubicBezTo>
                  <a:cubicBezTo>
                    <a:pt x="668254" y="32065"/>
                    <a:pt x="671365" y="35742"/>
                    <a:pt x="667971" y="40573"/>
                  </a:cubicBezTo>
                  <a:cubicBezTo>
                    <a:pt x="664389" y="45688"/>
                    <a:pt x="658945" y="47856"/>
                    <a:pt x="653783" y="44627"/>
                  </a:cubicBezTo>
                  <a:cubicBezTo>
                    <a:pt x="649447" y="41917"/>
                    <a:pt x="646359" y="37085"/>
                    <a:pt x="643060" y="32914"/>
                  </a:cubicBezTo>
                  <a:cubicBezTo>
                    <a:pt x="639289" y="28106"/>
                    <a:pt x="636390" y="22544"/>
                    <a:pt x="632218" y="18136"/>
                  </a:cubicBezTo>
                  <a:cubicBezTo>
                    <a:pt x="627575" y="13234"/>
                    <a:pt x="621118" y="10359"/>
                    <a:pt x="614778" y="14153"/>
                  </a:cubicBezTo>
                  <a:cubicBezTo>
                    <a:pt x="608297" y="18042"/>
                    <a:pt x="609970" y="24759"/>
                    <a:pt x="611596" y="30934"/>
                  </a:cubicBezTo>
                  <a:cubicBezTo>
                    <a:pt x="612350" y="33786"/>
                    <a:pt x="613269" y="36755"/>
                    <a:pt x="613128" y="39607"/>
                  </a:cubicBezTo>
                  <a:cubicBezTo>
                    <a:pt x="613010" y="41823"/>
                    <a:pt x="611902" y="44556"/>
                    <a:pt x="610300" y="46065"/>
                  </a:cubicBezTo>
                  <a:cubicBezTo>
                    <a:pt x="603041" y="52923"/>
                    <a:pt x="581523" y="49176"/>
                    <a:pt x="577139" y="40243"/>
                  </a:cubicBezTo>
                  <a:cubicBezTo>
                    <a:pt x="575937" y="37792"/>
                    <a:pt x="575631" y="34469"/>
                    <a:pt x="576032" y="31688"/>
                  </a:cubicBezTo>
                  <a:cubicBezTo>
                    <a:pt x="577493" y="21625"/>
                    <a:pt x="575160" y="17807"/>
                    <a:pt x="565025" y="17524"/>
                  </a:cubicBezTo>
                  <a:cubicBezTo>
                    <a:pt x="556446" y="17288"/>
                    <a:pt x="547679" y="17665"/>
                    <a:pt x="539242" y="19173"/>
                  </a:cubicBezTo>
                  <a:cubicBezTo>
                    <a:pt x="522791" y="22096"/>
                    <a:pt x="507189" y="27587"/>
                    <a:pt x="494674" y="39348"/>
                  </a:cubicBezTo>
                  <a:cubicBezTo>
                    <a:pt x="492058" y="41799"/>
                    <a:pt x="490361" y="45264"/>
                    <a:pt x="488263" y="48280"/>
                  </a:cubicBezTo>
                  <a:cubicBezTo>
                    <a:pt x="488735" y="49176"/>
                    <a:pt x="489230" y="50071"/>
                    <a:pt x="489701" y="50967"/>
                  </a:cubicBezTo>
                  <a:cubicBezTo>
                    <a:pt x="503559" y="49647"/>
                    <a:pt x="517441" y="48351"/>
                    <a:pt x="531299" y="47031"/>
                  </a:cubicBezTo>
                  <a:cubicBezTo>
                    <a:pt x="526114" y="50519"/>
                    <a:pt x="520646" y="52711"/>
                    <a:pt x="515697" y="55799"/>
                  </a:cubicBezTo>
                  <a:cubicBezTo>
                    <a:pt x="509734" y="59522"/>
                    <a:pt x="510017" y="64118"/>
                    <a:pt x="516592" y="66475"/>
                  </a:cubicBezTo>
                  <a:cubicBezTo>
                    <a:pt x="522791" y="68690"/>
                    <a:pt x="529508" y="70647"/>
                    <a:pt x="535989" y="70694"/>
                  </a:cubicBezTo>
                  <a:cubicBezTo>
                    <a:pt x="559699" y="70835"/>
                    <a:pt x="583432" y="70317"/>
                    <a:pt x="607165" y="69680"/>
                  </a:cubicBezTo>
                  <a:cubicBezTo>
                    <a:pt x="620411" y="69327"/>
                    <a:pt x="633632" y="68313"/>
                    <a:pt x="646854" y="67583"/>
                  </a:cubicBezTo>
                  <a:cubicBezTo>
                    <a:pt x="635494" y="71872"/>
                    <a:pt x="623946" y="74959"/>
                    <a:pt x="612350" y="77835"/>
                  </a:cubicBezTo>
                  <a:cubicBezTo>
                    <a:pt x="578648" y="86154"/>
                    <a:pt x="544851" y="92942"/>
                    <a:pt x="509875" y="85895"/>
                  </a:cubicBezTo>
                  <a:cubicBezTo>
                    <a:pt x="505115" y="84929"/>
                    <a:pt x="499812" y="84952"/>
                    <a:pt x="495145" y="86060"/>
                  </a:cubicBezTo>
                  <a:cubicBezTo>
                    <a:pt x="491869" y="86838"/>
                    <a:pt x="487580" y="89690"/>
                    <a:pt x="486614" y="92589"/>
                  </a:cubicBezTo>
                  <a:cubicBezTo>
                    <a:pt x="484233" y="99683"/>
                    <a:pt x="479331" y="103430"/>
                    <a:pt x="472921" y="104773"/>
                  </a:cubicBezTo>
                  <a:cubicBezTo>
                    <a:pt x="466227" y="106187"/>
                    <a:pt x="459227" y="106541"/>
                    <a:pt x="452345" y="106494"/>
                  </a:cubicBezTo>
                  <a:cubicBezTo>
                    <a:pt x="440656" y="106447"/>
                    <a:pt x="437050" y="101686"/>
                    <a:pt x="440019" y="90467"/>
                  </a:cubicBezTo>
                  <a:cubicBezTo>
                    <a:pt x="448150" y="59829"/>
                    <a:pt x="463022" y="33338"/>
                    <a:pt x="487981" y="13022"/>
                  </a:cubicBezTo>
                  <a:cubicBezTo>
                    <a:pt x="491327" y="10288"/>
                    <a:pt x="493731" y="6399"/>
                    <a:pt x="497431" y="2039"/>
                  </a:cubicBezTo>
                  <a:cubicBezTo>
                    <a:pt x="493401" y="955"/>
                    <a:pt x="491469" y="-129"/>
                    <a:pt x="489654" y="12"/>
                  </a:cubicBezTo>
                  <a:cubicBezTo>
                    <a:pt x="470658" y="1544"/>
                    <a:pt x="451780" y="4090"/>
                    <a:pt x="434999" y="13941"/>
                  </a:cubicBezTo>
                  <a:cubicBezTo>
                    <a:pt x="427316" y="18466"/>
                    <a:pt x="425454" y="25136"/>
                    <a:pt x="427599" y="33856"/>
                  </a:cubicBezTo>
                  <a:cubicBezTo>
                    <a:pt x="428353" y="36944"/>
                    <a:pt x="429366" y="40149"/>
                    <a:pt x="429296" y="43260"/>
                  </a:cubicBezTo>
                  <a:cubicBezTo>
                    <a:pt x="429107" y="51179"/>
                    <a:pt x="422862" y="55469"/>
                    <a:pt x="416192" y="51462"/>
                  </a:cubicBezTo>
                  <a:cubicBezTo>
                    <a:pt x="410960" y="48351"/>
                    <a:pt x="406293" y="43519"/>
                    <a:pt x="402852" y="38429"/>
                  </a:cubicBezTo>
                  <a:cubicBezTo>
                    <a:pt x="399623" y="33644"/>
                    <a:pt x="396677" y="29520"/>
                    <a:pt x="390667" y="28789"/>
                  </a:cubicBezTo>
                  <a:cubicBezTo>
                    <a:pt x="370257" y="26291"/>
                    <a:pt x="351355" y="30510"/>
                    <a:pt x="334834" y="42860"/>
                  </a:cubicBezTo>
                  <a:cubicBezTo>
                    <a:pt x="332359" y="44721"/>
                    <a:pt x="330969" y="50307"/>
                    <a:pt x="331652" y="53654"/>
                  </a:cubicBezTo>
                  <a:cubicBezTo>
                    <a:pt x="332878" y="59734"/>
                    <a:pt x="330545" y="62775"/>
                    <a:pt x="325619" y="64519"/>
                  </a:cubicBezTo>
                  <a:cubicBezTo>
                    <a:pt x="322414" y="65650"/>
                    <a:pt x="318878" y="65886"/>
                    <a:pt x="315461" y="66357"/>
                  </a:cubicBezTo>
                  <a:cubicBezTo>
                    <a:pt x="308862" y="67253"/>
                    <a:pt x="302145" y="67535"/>
                    <a:pt x="295687" y="68973"/>
                  </a:cubicBezTo>
                  <a:cubicBezTo>
                    <a:pt x="253264" y="78495"/>
                    <a:pt x="213411" y="94851"/>
                    <a:pt x="175018" y="115026"/>
                  </a:cubicBezTo>
                  <a:cubicBezTo>
                    <a:pt x="162668" y="121507"/>
                    <a:pt x="151473" y="129284"/>
                    <a:pt x="143154" y="141021"/>
                  </a:cubicBezTo>
                  <a:cubicBezTo>
                    <a:pt x="138534" y="147526"/>
                    <a:pt x="132100" y="151863"/>
                    <a:pt x="122885" y="150873"/>
                  </a:cubicBezTo>
                  <a:cubicBezTo>
                    <a:pt x="116074" y="150142"/>
                    <a:pt x="112633" y="155233"/>
                    <a:pt x="109804" y="163505"/>
                  </a:cubicBezTo>
                  <a:cubicBezTo>
                    <a:pt x="117276" y="161832"/>
                    <a:pt x="123380" y="161337"/>
                    <a:pt x="128824" y="159122"/>
                  </a:cubicBezTo>
                  <a:cubicBezTo>
                    <a:pt x="159651" y="146560"/>
                    <a:pt x="190290" y="133527"/>
                    <a:pt x="221070" y="120776"/>
                  </a:cubicBezTo>
                  <a:cubicBezTo>
                    <a:pt x="251355" y="108238"/>
                    <a:pt x="281381" y="95040"/>
                    <a:pt x="313717" y="88040"/>
                  </a:cubicBezTo>
                  <a:cubicBezTo>
                    <a:pt x="331016" y="84293"/>
                    <a:pt x="346053" y="75855"/>
                    <a:pt x="355739" y="59970"/>
                  </a:cubicBezTo>
                  <a:cubicBezTo>
                    <a:pt x="357035" y="57825"/>
                    <a:pt x="359133" y="56176"/>
                    <a:pt x="361113" y="53984"/>
                  </a:cubicBezTo>
                  <a:cubicBezTo>
                    <a:pt x="370328" y="73098"/>
                    <a:pt x="359793" y="94922"/>
                    <a:pt x="339053" y="102110"/>
                  </a:cubicBezTo>
                  <a:cubicBezTo>
                    <a:pt x="310630" y="111962"/>
                    <a:pt x="281853" y="120988"/>
                    <a:pt x="253995" y="132254"/>
                  </a:cubicBezTo>
                  <a:cubicBezTo>
                    <a:pt x="218784" y="146466"/>
                    <a:pt x="184280" y="162421"/>
                    <a:pt x="149635" y="178000"/>
                  </a:cubicBezTo>
                  <a:cubicBezTo>
                    <a:pt x="143012" y="180969"/>
                    <a:pt x="136625" y="184623"/>
                    <a:pt x="133561" y="192471"/>
                  </a:cubicBezTo>
                  <a:cubicBezTo>
                    <a:pt x="132477" y="195275"/>
                    <a:pt x="128093" y="197609"/>
                    <a:pt x="124747" y="198528"/>
                  </a:cubicBezTo>
                  <a:cubicBezTo>
                    <a:pt x="118619" y="200225"/>
                    <a:pt x="111973" y="200060"/>
                    <a:pt x="105869" y="201827"/>
                  </a:cubicBezTo>
                  <a:cubicBezTo>
                    <a:pt x="96536" y="204514"/>
                    <a:pt x="87203" y="207578"/>
                    <a:pt x="78412" y="211679"/>
                  </a:cubicBezTo>
                  <a:cubicBezTo>
                    <a:pt x="73392" y="214012"/>
                    <a:pt x="70846" y="219409"/>
                    <a:pt x="70493" y="226598"/>
                  </a:cubicBezTo>
                  <a:cubicBezTo>
                    <a:pt x="74617" y="224759"/>
                    <a:pt x="77587" y="222803"/>
                    <a:pt x="80816" y="222120"/>
                  </a:cubicBezTo>
                  <a:cubicBezTo>
                    <a:pt x="84586" y="221342"/>
                    <a:pt x="88569" y="221719"/>
                    <a:pt x="92458" y="221578"/>
                  </a:cubicBezTo>
                  <a:cubicBezTo>
                    <a:pt x="92364" y="225961"/>
                    <a:pt x="93000" y="230510"/>
                    <a:pt x="91916" y="234634"/>
                  </a:cubicBezTo>
                  <a:cubicBezTo>
                    <a:pt x="91186" y="237439"/>
                    <a:pt x="88475" y="240220"/>
                    <a:pt x="85930" y="241964"/>
                  </a:cubicBezTo>
                  <a:cubicBezTo>
                    <a:pt x="77822" y="247526"/>
                    <a:pt x="69762" y="253418"/>
                    <a:pt x="60947" y="257590"/>
                  </a:cubicBezTo>
                  <a:cubicBezTo>
                    <a:pt x="51756" y="261950"/>
                    <a:pt x="41692" y="264425"/>
                    <a:pt x="30827" y="255964"/>
                  </a:cubicBezTo>
                  <a:cubicBezTo>
                    <a:pt x="33231" y="271754"/>
                    <a:pt x="38605" y="284246"/>
                    <a:pt x="47372" y="296100"/>
                  </a:cubicBezTo>
                  <a:cubicBezTo>
                    <a:pt x="50931" y="293437"/>
                    <a:pt x="54042" y="291410"/>
                    <a:pt x="56776" y="288983"/>
                  </a:cubicBezTo>
                  <a:cubicBezTo>
                    <a:pt x="76008" y="271849"/>
                    <a:pt x="94980" y="254432"/>
                    <a:pt x="114353" y="237463"/>
                  </a:cubicBezTo>
                  <a:cubicBezTo>
                    <a:pt x="174193" y="185070"/>
                    <a:pt x="241740" y="146772"/>
                    <a:pt x="318973" y="126433"/>
                  </a:cubicBezTo>
                  <a:cubicBezTo>
                    <a:pt x="323026" y="125372"/>
                    <a:pt x="327269" y="124948"/>
                    <a:pt x="331440" y="124241"/>
                  </a:cubicBezTo>
                  <a:cubicBezTo>
                    <a:pt x="331770" y="124995"/>
                    <a:pt x="332124" y="125749"/>
                    <a:pt x="332454" y="126527"/>
                  </a:cubicBezTo>
                  <a:cubicBezTo>
                    <a:pt x="329178" y="129261"/>
                    <a:pt x="326232" y="132607"/>
                    <a:pt x="322555" y="134658"/>
                  </a:cubicBezTo>
                  <a:cubicBezTo>
                    <a:pt x="303135" y="145452"/>
                    <a:pt x="283903" y="156671"/>
                    <a:pt x="263894" y="166286"/>
                  </a:cubicBezTo>
                  <a:cubicBezTo>
                    <a:pt x="243743" y="175973"/>
                    <a:pt x="223568" y="185966"/>
                    <a:pt x="200778" y="189053"/>
                  </a:cubicBezTo>
                  <a:cubicBezTo>
                    <a:pt x="196583" y="189619"/>
                    <a:pt x="192741" y="195275"/>
                    <a:pt x="189394" y="199164"/>
                  </a:cubicBezTo>
                  <a:cubicBezTo>
                    <a:pt x="185836" y="203265"/>
                    <a:pt x="183903" y="209228"/>
                    <a:pt x="179731" y="212268"/>
                  </a:cubicBezTo>
                  <a:cubicBezTo>
                    <a:pt x="173674" y="216699"/>
                    <a:pt x="166085" y="218985"/>
                    <a:pt x="159416" y="222638"/>
                  </a:cubicBezTo>
                  <a:cubicBezTo>
                    <a:pt x="154278" y="225443"/>
                    <a:pt x="148975" y="228365"/>
                    <a:pt x="144827" y="232372"/>
                  </a:cubicBezTo>
                  <a:cubicBezTo>
                    <a:pt x="142753" y="234399"/>
                    <a:pt x="141928" y="239207"/>
                    <a:pt x="142611" y="242294"/>
                  </a:cubicBezTo>
                  <a:cubicBezTo>
                    <a:pt x="144379" y="250519"/>
                    <a:pt x="142682" y="253371"/>
                    <a:pt x="134693" y="255304"/>
                  </a:cubicBezTo>
                  <a:cubicBezTo>
                    <a:pt x="129083" y="256671"/>
                    <a:pt x="123026" y="258344"/>
                    <a:pt x="118501" y="261714"/>
                  </a:cubicBezTo>
                  <a:cubicBezTo>
                    <a:pt x="82347" y="288676"/>
                    <a:pt x="51143" y="320706"/>
                    <a:pt x="23757" y="356482"/>
                  </a:cubicBezTo>
                  <a:cubicBezTo>
                    <a:pt x="20646" y="360536"/>
                    <a:pt x="18784" y="365556"/>
                    <a:pt x="16333" y="370128"/>
                  </a:cubicBezTo>
                  <a:cubicBezTo>
                    <a:pt x="17040" y="370741"/>
                    <a:pt x="17770" y="371377"/>
                    <a:pt x="18478" y="371990"/>
                  </a:cubicBezTo>
                  <a:cubicBezTo>
                    <a:pt x="22225" y="369515"/>
                    <a:pt x="26302" y="367418"/>
                    <a:pt x="29696" y="364542"/>
                  </a:cubicBezTo>
                  <a:cubicBezTo>
                    <a:pt x="58308" y="340126"/>
                    <a:pt x="86731" y="315450"/>
                    <a:pt x="115367" y="291057"/>
                  </a:cubicBezTo>
                  <a:cubicBezTo>
                    <a:pt x="138346" y="271495"/>
                    <a:pt x="161537" y="252122"/>
                    <a:pt x="184775" y="232843"/>
                  </a:cubicBezTo>
                  <a:cubicBezTo>
                    <a:pt x="189701" y="228742"/>
                    <a:pt x="196041" y="225348"/>
                    <a:pt x="201273" y="231288"/>
                  </a:cubicBezTo>
                  <a:cubicBezTo>
                    <a:pt x="205892" y="236520"/>
                    <a:pt x="201815" y="242506"/>
                    <a:pt x="198185" y="246560"/>
                  </a:cubicBezTo>
                  <a:cubicBezTo>
                    <a:pt x="188452" y="257378"/>
                    <a:pt x="178977" y="268761"/>
                    <a:pt x="167688" y="277788"/>
                  </a:cubicBezTo>
                  <a:cubicBezTo>
                    <a:pt x="128188" y="309416"/>
                    <a:pt x="89984" y="342459"/>
                    <a:pt x="55503" y="379508"/>
                  </a:cubicBezTo>
                  <a:cubicBezTo>
                    <a:pt x="38346" y="397962"/>
                    <a:pt x="22626" y="417760"/>
                    <a:pt x="6599" y="437251"/>
                  </a:cubicBezTo>
                  <a:cubicBezTo>
                    <a:pt x="3559" y="440951"/>
                    <a:pt x="2168" y="446018"/>
                    <a:pt x="0" y="450472"/>
                  </a:cubicBezTo>
                  <a:cubicBezTo>
                    <a:pt x="660" y="451062"/>
                    <a:pt x="1343" y="451674"/>
                    <a:pt x="2003" y="452263"/>
                  </a:cubicBezTo>
                  <a:cubicBezTo>
                    <a:pt x="5468" y="450590"/>
                    <a:pt x="9144" y="449247"/>
                    <a:pt x="12020" y="446890"/>
                  </a:cubicBezTo>
                  <a:close/>
                  <a:moveTo>
                    <a:pt x="522508" y="114248"/>
                  </a:moveTo>
                  <a:cubicBezTo>
                    <a:pt x="571342" y="111042"/>
                    <a:pt x="620198" y="107366"/>
                    <a:pt x="669103" y="105905"/>
                  </a:cubicBezTo>
                  <a:cubicBezTo>
                    <a:pt x="702428" y="104915"/>
                    <a:pt x="735966" y="106022"/>
                    <a:pt x="769197" y="108662"/>
                  </a:cubicBezTo>
                  <a:cubicBezTo>
                    <a:pt x="788429" y="110194"/>
                    <a:pt x="807354" y="116204"/>
                    <a:pt x="826232" y="120988"/>
                  </a:cubicBezTo>
                  <a:cubicBezTo>
                    <a:pt x="842447" y="125089"/>
                    <a:pt x="858403" y="130180"/>
                    <a:pt x="874406" y="135035"/>
                  </a:cubicBezTo>
                  <a:cubicBezTo>
                    <a:pt x="877187" y="135883"/>
                    <a:pt x="879803" y="137486"/>
                    <a:pt x="882325" y="138994"/>
                  </a:cubicBezTo>
                  <a:cubicBezTo>
                    <a:pt x="892435" y="145004"/>
                    <a:pt x="893449" y="150944"/>
                    <a:pt x="886166" y="160088"/>
                  </a:cubicBezTo>
                  <a:cubicBezTo>
                    <a:pt x="879190" y="168879"/>
                    <a:pt x="865733" y="172343"/>
                    <a:pt x="856918" y="161879"/>
                  </a:cubicBezTo>
                  <a:cubicBezTo>
                    <a:pt x="848622" y="152051"/>
                    <a:pt x="835165" y="150236"/>
                    <a:pt x="823145" y="148540"/>
                  </a:cubicBezTo>
                  <a:cubicBezTo>
                    <a:pt x="786520" y="143355"/>
                    <a:pt x="749824" y="137392"/>
                    <a:pt x="712963" y="135294"/>
                  </a:cubicBezTo>
                  <a:cubicBezTo>
                    <a:pt x="656659" y="132089"/>
                    <a:pt x="600189" y="131971"/>
                    <a:pt x="543790" y="130251"/>
                  </a:cubicBezTo>
                  <a:cubicBezTo>
                    <a:pt x="531959" y="129897"/>
                    <a:pt x="520128" y="128530"/>
                    <a:pt x="508344" y="127281"/>
                  </a:cubicBezTo>
                  <a:cubicBezTo>
                    <a:pt x="505091" y="126927"/>
                    <a:pt x="501980" y="125348"/>
                    <a:pt x="497243" y="123840"/>
                  </a:cubicBezTo>
                  <a:cubicBezTo>
                    <a:pt x="505233" y="115450"/>
                    <a:pt x="514212" y="114790"/>
                    <a:pt x="522508" y="114248"/>
                  </a:cubicBezTo>
                  <a:close/>
                  <a:moveTo>
                    <a:pt x="214188" y="222379"/>
                  </a:moveTo>
                  <a:cubicBezTo>
                    <a:pt x="222956" y="215615"/>
                    <a:pt x="231652" y="208544"/>
                    <a:pt x="241150" y="202959"/>
                  </a:cubicBezTo>
                  <a:cubicBezTo>
                    <a:pt x="275631" y="182690"/>
                    <a:pt x="311242" y="164707"/>
                    <a:pt x="349847" y="153489"/>
                  </a:cubicBezTo>
                  <a:cubicBezTo>
                    <a:pt x="356281" y="151627"/>
                    <a:pt x="363210" y="151415"/>
                    <a:pt x="369927" y="150449"/>
                  </a:cubicBezTo>
                  <a:cubicBezTo>
                    <a:pt x="370399" y="151344"/>
                    <a:pt x="370870" y="152216"/>
                    <a:pt x="371365" y="153112"/>
                  </a:cubicBezTo>
                  <a:cubicBezTo>
                    <a:pt x="367806" y="156435"/>
                    <a:pt x="364648" y="160465"/>
                    <a:pt x="360571" y="162963"/>
                  </a:cubicBezTo>
                  <a:cubicBezTo>
                    <a:pt x="344803" y="172626"/>
                    <a:pt x="329083" y="182431"/>
                    <a:pt x="312751" y="191033"/>
                  </a:cubicBezTo>
                  <a:cubicBezTo>
                    <a:pt x="283550" y="206447"/>
                    <a:pt x="253854" y="220894"/>
                    <a:pt x="222036" y="230345"/>
                  </a:cubicBezTo>
                  <a:cubicBezTo>
                    <a:pt x="218407" y="231429"/>
                    <a:pt x="214518" y="231618"/>
                    <a:pt x="210747" y="232207"/>
                  </a:cubicBezTo>
                  <a:cubicBezTo>
                    <a:pt x="210205" y="231382"/>
                    <a:pt x="209640" y="230581"/>
                    <a:pt x="209098" y="229756"/>
                  </a:cubicBezTo>
                  <a:cubicBezTo>
                    <a:pt x="210771" y="227234"/>
                    <a:pt x="211949" y="224123"/>
                    <a:pt x="214188" y="222379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8">
              <a:extLst>
                <a:ext uri="{FF2B5EF4-FFF2-40B4-BE49-F238E27FC236}">
                  <a16:creationId xmlns:a16="http://schemas.microsoft.com/office/drawing/2014/main" xmlns="" id="{BD5BA476-51D0-4350-B8AD-0FEE39E1C5BC}"/>
                </a:ext>
              </a:extLst>
            </p:cNvPr>
            <p:cNvSpPr/>
            <p:nvPr/>
          </p:nvSpPr>
          <p:spPr>
            <a:xfrm>
              <a:off x="169229" y="2355877"/>
              <a:ext cx="1154991" cy="545553"/>
            </a:xfrm>
            <a:custGeom>
              <a:avLst/>
              <a:gdLst>
                <a:gd name="connsiteX0" fmla="*/ 21541 w 1154991"/>
                <a:gd name="connsiteY0" fmla="*/ 418383 h 545553"/>
                <a:gd name="connsiteX1" fmla="*/ 33584 w 1154991"/>
                <a:gd name="connsiteY1" fmla="*/ 405138 h 545553"/>
                <a:gd name="connsiteX2" fmla="*/ 45227 w 1154991"/>
                <a:gd name="connsiteY2" fmla="*/ 403488 h 545553"/>
                <a:gd name="connsiteX3" fmla="*/ 59415 w 1154991"/>
                <a:gd name="connsiteY3" fmla="*/ 387627 h 545553"/>
                <a:gd name="connsiteX4" fmla="*/ 64906 w 1154991"/>
                <a:gd name="connsiteY4" fmla="*/ 368890 h 545553"/>
                <a:gd name="connsiteX5" fmla="*/ 108625 w 1154991"/>
                <a:gd name="connsiteY5" fmla="*/ 320999 h 545553"/>
                <a:gd name="connsiteX6" fmla="*/ 119090 w 1154991"/>
                <a:gd name="connsiteY6" fmla="*/ 315697 h 545553"/>
                <a:gd name="connsiteX7" fmla="*/ 127456 w 1154991"/>
                <a:gd name="connsiteY7" fmla="*/ 316851 h 545553"/>
                <a:gd name="connsiteX8" fmla="*/ 126796 w 1154991"/>
                <a:gd name="connsiteY8" fmla="*/ 325289 h 545553"/>
                <a:gd name="connsiteX9" fmla="*/ 111713 w 1154991"/>
                <a:gd name="connsiteY9" fmla="*/ 338204 h 545553"/>
                <a:gd name="connsiteX10" fmla="*/ 89441 w 1154991"/>
                <a:gd name="connsiteY10" fmla="*/ 368254 h 545553"/>
                <a:gd name="connsiteX11" fmla="*/ 71387 w 1154991"/>
                <a:gd name="connsiteY11" fmla="*/ 407259 h 545553"/>
                <a:gd name="connsiteX12" fmla="*/ 11147 w 1154991"/>
                <a:gd name="connsiteY12" fmla="*/ 516993 h 545553"/>
                <a:gd name="connsiteX13" fmla="*/ 8884 w 1154991"/>
                <a:gd name="connsiteY13" fmla="*/ 534410 h 545553"/>
                <a:gd name="connsiteX14" fmla="*/ 15036 w 1154991"/>
                <a:gd name="connsiteY14" fmla="*/ 545487 h 545553"/>
                <a:gd name="connsiteX15" fmla="*/ 27008 w 1154991"/>
                <a:gd name="connsiteY15" fmla="*/ 539548 h 545553"/>
                <a:gd name="connsiteX16" fmla="*/ 34668 w 1154991"/>
                <a:gd name="connsiteY16" fmla="*/ 521447 h 545553"/>
                <a:gd name="connsiteX17" fmla="*/ 47395 w 1154991"/>
                <a:gd name="connsiteY17" fmla="*/ 483055 h 545553"/>
                <a:gd name="connsiteX18" fmla="*/ 130827 w 1154991"/>
                <a:gd name="connsiteY18" fmla="*/ 357931 h 545553"/>
                <a:gd name="connsiteX19" fmla="*/ 210723 w 1154991"/>
                <a:gd name="connsiteY19" fmla="*/ 271223 h 545553"/>
                <a:gd name="connsiteX20" fmla="*/ 401296 w 1154991"/>
                <a:gd name="connsiteY20" fmla="*/ 148668 h 545553"/>
                <a:gd name="connsiteX21" fmla="*/ 440631 w 1154991"/>
                <a:gd name="connsiteY21" fmla="*/ 133797 h 545553"/>
                <a:gd name="connsiteX22" fmla="*/ 451614 w 1154991"/>
                <a:gd name="connsiteY22" fmla="*/ 137332 h 545553"/>
                <a:gd name="connsiteX23" fmla="*/ 451850 w 1154991"/>
                <a:gd name="connsiteY23" fmla="*/ 148810 h 545553"/>
                <a:gd name="connsiteX24" fmla="*/ 437355 w 1154991"/>
                <a:gd name="connsiteY24" fmla="*/ 160170 h 545553"/>
                <a:gd name="connsiteX25" fmla="*/ 405986 w 1154991"/>
                <a:gd name="connsiteY25" fmla="*/ 170752 h 545553"/>
                <a:gd name="connsiteX26" fmla="*/ 377893 w 1154991"/>
                <a:gd name="connsiteY26" fmla="*/ 185671 h 545553"/>
                <a:gd name="connsiteX27" fmla="*/ 293188 w 1154991"/>
                <a:gd name="connsiteY27" fmla="*/ 243059 h 545553"/>
                <a:gd name="connsiteX28" fmla="*/ 281145 w 1154991"/>
                <a:gd name="connsiteY28" fmla="*/ 249140 h 545553"/>
                <a:gd name="connsiteX29" fmla="*/ 268654 w 1154991"/>
                <a:gd name="connsiteY29" fmla="*/ 253618 h 545553"/>
                <a:gd name="connsiteX30" fmla="*/ 112679 w 1154991"/>
                <a:gd name="connsiteY30" fmla="*/ 412751 h 545553"/>
                <a:gd name="connsiteX31" fmla="*/ 85882 w 1154991"/>
                <a:gd name="connsiteY31" fmla="*/ 448197 h 545553"/>
                <a:gd name="connsiteX32" fmla="*/ 83714 w 1154991"/>
                <a:gd name="connsiteY32" fmla="*/ 456965 h 545553"/>
                <a:gd name="connsiteX33" fmla="*/ 83478 w 1154991"/>
                <a:gd name="connsiteY33" fmla="*/ 465873 h 545553"/>
                <a:gd name="connsiteX34" fmla="*/ 73674 w 1154991"/>
                <a:gd name="connsiteY34" fmla="*/ 480674 h 545553"/>
                <a:gd name="connsiteX35" fmla="*/ 65778 w 1154991"/>
                <a:gd name="connsiteY35" fmla="*/ 498798 h 545553"/>
                <a:gd name="connsiteX36" fmla="*/ 69125 w 1154991"/>
                <a:gd name="connsiteY36" fmla="*/ 508438 h 545553"/>
                <a:gd name="connsiteX37" fmla="*/ 78576 w 1154991"/>
                <a:gd name="connsiteY37" fmla="*/ 508155 h 545553"/>
                <a:gd name="connsiteX38" fmla="*/ 90548 w 1154991"/>
                <a:gd name="connsiteY38" fmla="*/ 496347 h 545553"/>
                <a:gd name="connsiteX39" fmla="*/ 114635 w 1154991"/>
                <a:gd name="connsiteY39" fmla="*/ 496017 h 545553"/>
                <a:gd name="connsiteX40" fmla="*/ 115554 w 1154991"/>
                <a:gd name="connsiteY40" fmla="*/ 497196 h 545553"/>
                <a:gd name="connsiteX41" fmla="*/ 129035 w 1154991"/>
                <a:gd name="connsiteY41" fmla="*/ 497573 h 545553"/>
                <a:gd name="connsiteX42" fmla="*/ 134503 w 1154991"/>
                <a:gd name="connsiteY42" fmla="*/ 489677 h 545553"/>
                <a:gd name="connsiteX43" fmla="*/ 153829 w 1154991"/>
                <a:gd name="connsiteY43" fmla="*/ 444049 h 545553"/>
                <a:gd name="connsiteX44" fmla="*/ 155620 w 1154991"/>
                <a:gd name="connsiteY44" fmla="*/ 433844 h 545553"/>
                <a:gd name="connsiteX45" fmla="*/ 118335 w 1154991"/>
                <a:gd name="connsiteY45" fmla="*/ 477398 h 545553"/>
                <a:gd name="connsiteX46" fmla="*/ 117275 w 1154991"/>
                <a:gd name="connsiteY46" fmla="*/ 466533 h 545553"/>
                <a:gd name="connsiteX47" fmla="*/ 133160 w 1154991"/>
                <a:gd name="connsiteY47" fmla="*/ 418266 h 545553"/>
                <a:gd name="connsiteX48" fmla="*/ 181357 w 1154991"/>
                <a:gd name="connsiteY48" fmla="*/ 358355 h 545553"/>
                <a:gd name="connsiteX49" fmla="*/ 372920 w 1154991"/>
                <a:gd name="connsiteY49" fmla="*/ 208815 h 545553"/>
                <a:gd name="connsiteX50" fmla="*/ 460523 w 1154991"/>
                <a:gd name="connsiteY50" fmla="*/ 167759 h 545553"/>
                <a:gd name="connsiteX51" fmla="*/ 482300 w 1154991"/>
                <a:gd name="connsiteY51" fmla="*/ 160759 h 545553"/>
                <a:gd name="connsiteX52" fmla="*/ 483290 w 1154991"/>
                <a:gd name="connsiteY52" fmla="*/ 149234 h 545553"/>
                <a:gd name="connsiteX53" fmla="*/ 472166 w 1154991"/>
                <a:gd name="connsiteY53" fmla="*/ 140608 h 545553"/>
                <a:gd name="connsiteX54" fmla="*/ 469927 w 1154991"/>
                <a:gd name="connsiteY54" fmla="*/ 126585 h 545553"/>
                <a:gd name="connsiteX55" fmla="*/ 502451 w 1154991"/>
                <a:gd name="connsiteY55" fmla="*/ 121306 h 545553"/>
                <a:gd name="connsiteX56" fmla="*/ 513104 w 1154991"/>
                <a:gd name="connsiteY56" fmla="*/ 132689 h 545553"/>
                <a:gd name="connsiteX57" fmla="*/ 528494 w 1154991"/>
                <a:gd name="connsiteY57" fmla="*/ 144096 h 545553"/>
                <a:gd name="connsiteX58" fmla="*/ 546641 w 1154991"/>
                <a:gd name="connsiteY58" fmla="*/ 133962 h 545553"/>
                <a:gd name="connsiteX59" fmla="*/ 567146 w 1154991"/>
                <a:gd name="connsiteY59" fmla="*/ 110582 h 545553"/>
                <a:gd name="connsiteX60" fmla="*/ 610181 w 1154991"/>
                <a:gd name="connsiteY60" fmla="*/ 103912 h 545553"/>
                <a:gd name="connsiteX61" fmla="*/ 669503 w 1154991"/>
                <a:gd name="connsiteY61" fmla="*/ 105374 h 545553"/>
                <a:gd name="connsiteX62" fmla="*/ 695970 w 1154991"/>
                <a:gd name="connsiteY62" fmla="*/ 95051 h 545553"/>
                <a:gd name="connsiteX63" fmla="*/ 700919 w 1154991"/>
                <a:gd name="connsiteY63" fmla="*/ 79496 h 545553"/>
                <a:gd name="connsiteX64" fmla="*/ 687179 w 1154991"/>
                <a:gd name="connsiteY64" fmla="*/ 76290 h 545553"/>
                <a:gd name="connsiteX65" fmla="*/ 639594 w 1154991"/>
                <a:gd name="connsiteY65" fmla="*/ 83219 h 545553"/>
                <a:gd name="connsiteX66" fmla="*/ 586943 w 1154991"/>
                <a:gd name="connsiteY66" fmla="*/ 91327 h 545553"/>
                <a:gd name="connsiteX67" fmla="*/ 575489 w 1154991"/>
                <a:gd name="connsiteY67" fmla="*/ 85741 h 545553"/>
                <a:gd name="connsiteX68" fmla="*/ 580886 w 1154991"/>
                <a:gd name="connsiteY68" fmla="*/ 70280 h 545553"/>
                <a:gd name="connsiteX69" fmla="*/ 594838 w 1154991"/>
                <a:gd name="connsiteY69" fmla="*/ 66227 h 545553"/>
                <a:gd name="connsiteX70" fmla="*/ 615413 w 1154991"/>
                <a:gd name="connsiteY70" fmla="*/ 49540 h 545553"/>
                <a:gd name="connsiteX71" fmla="*/ 626490 w 1154991"/>
                <a:gd name="connsiteY71" fmla="*/ 44497 h 545553"/>
                <a:gd name="connsiteX72" fmla="*/ 671553 w 1154991"/>
                <a:gd name="connsiteY72" fmla="*/ 55527 h 545553"/>
                <a:gd name="connsiteX73" fmla="*/ 744261 w 1154991"/>
                <a:gd name="connsiteY73" fmla="*/ 65284 h 545553"/>
                <a:gd name="connsiteX74" fmla="*/ 903417 w 1154991"/>
                <a:gd name="connsiteY74" fmla="*/ 107801 h 545553"/>
                <a:gd name="connsiteX75" fmla="*/ 1090361 w 1154991"/>
                <a:gd name="connsiteY75" fmla="*/ 202875 h 545553"/>
                <a:gd name="connsiteX76" fmla="*/ 1115626 w 1154991"/>
                <a:gd name="connsiteY76" fmla="*/ 216592 h 545553"/>
                <a:gd name="connsiteX77" fmla="*/ 1139171 w 1154991"/>
                <a:gd name="connsiteY77" fmla="*/ 211124 h 545553"/>
                <a:gd name="connsiteX78" fmla="*/ 1152793 w 1154991"/>
                <a:gd name="connsiteY78" fmla="*/ 190950 h 545553"/>
                <a:gd name="connsiteX79" fmla="*/ 1151379 w 1154991"/>
                <a:gd name="connsiteY79" fmla="*/ 174287 h 545553"/>
                <a:gd name="connsiteX80" fmla="*/ 1121070 w 1154991"/>
                <a:gd name="connsiteY80" fmla="*/ 141881 h 545553"/>
                <a:gd name="connsiteX81" fmla="*/ 1085341 w 1154991"/>
                <a:gd name="connsiteY81" fmla="*/ 120151 h 545553"/>
                <a:gd name="connsiteX82" fmla="*/ 1079732 w 1154991"/>
                <a:gd name="connsiteY82" fmla="*/ 109074 h 545553"/>
                <a:gd name="connsiteX83" fmla="*/ 1102357 w 1154991"/>
                <a:gd name="connsiteY83" fmla="*/ 100306 h 545553"/>
                <a:gd name="connsiteX84" fmla="*/ 1112751 w 1154991"/>
                <a:gd name="connsiteY84" fmla="*/ 99269 h 545553"/>
                <a:gd name="connsiteX85" fmla="*/ 1110771 w 1154991"/>
                <a:gd name="connsiteY85" fmla="*/ 88381 h 545553"/>
                <a:gd name="connsiteX86" fmla="*/ 1101862 w 1154991"/>
                <a:gd name="connsiteY86" fmla="*/ 80556 h 545553"/>
                <a:gd name="connsiteX87" fmla="*/ 992670 w 1154991"/>
                <a:gd name="connsiteY87" fmla="*/ 26774 h 545553"/>
                <a:gd name="connsiteX88" fmla="*/ 980603 w 1154991"/>
                <a:gd name="connsiteY88" fmla="*/ 25171 h 545553"/>
                <a:gd name="connsiteX89" fmla="*/ 979307 w 1154991"/>
                <a:gd name="connsiteY89" fmla="*/ 27433 h 545553"/>
                <a:gd name="connsiteX90" fmla="*/ 989159 w 1154991"/>
                <a:gd name="connsiteY90" fmla="*/ 36413 h 545553"/>
                <a:gd name="connsiteX91" fmla="*/ 1041197 w 1154991"/>
                <a:gd name="connsiteY91" fmla="*/ 64695 h 545553"/>
                <a:gd name="connsiteX92" fmla="*/ 1072143 w 1154991"/>
                <a:gd name="connsiteY92" fmla="*/ 84822 h 545553"/>
                <a:gd name="connsiteX93" fmla="*/ 1077163 w 1154991"/>
                <a:gd name="connsiteY93" fmla="*/ 94839 h 545553"/>
                <a:gd name="connsiteX94" fmla="*/ 1066604 w 1154991"/>
                <a:gd name="connsiteY94" fmla="*/ 98562 h 545553"/>
                <a:gd name="connsiteX95" fmla="*/ 1029837 w 1154991"/>
                <a:gd name="connsiteY95" fmla="*/ 88428 h 545553"/>
                <a:gd name="connsiteX96" fmla="*/ 964577 w 1154991"/>
                <a:gd name="connsiteY96" fmla="*/ 65402 h 545553"/>
                <a:gd name="connsiteX97" fmla="*/ 952793 w 1154991"/>
                <a:gd name="connsiteY97" fmla="*/ 55715 h 545553"/>
                <a:gd name="connsiteX98" fmla="*/ 938746 w 1154991"/>
                <a:gd name="connsiteY98" fmla="*/ 42517 h 545553"/>
                <a:gd name="connsiteX99" fmla="*/ 919821 w 1154991"/>
                <a:gd name="connsiteY99" fmla="*/ 39005 h 545553"/>
                <a:gd name="connsiteX100" fmla="*/ 736955 w 1154991"/>
                <a:gd name="connsiteY100" fmla="*/ 2852 h 545553"/>
                <a:gd name="connsiteX101" fmla="*/ 697572 w 1154991"/>
                <a:gd name="connsiteY101" fmla="*/ 0 h 545553"/>
                <a:gd name="connsiteX102" fmla="*/ 696865 w 1154991"/>
                <a:gd name="connsiteY102" fmla="*/ 3040 h 545553"/>
                <a:gd name="connsiteX103" fmla="*/ 713339 w 1154991"/>
                <a:gd name="connsiteY103" fmla="*/ 9427 h 545553"/>
                <a:gd name="connsiteX104" fmla="*/ 806599 w 1154991"/>
                <a:gd name="connsiteY104" fmla="*/ 32736 h 545553"/>
                <a:gd name="connsiteX105" fmla="*/ 1068112 w 1154991"/>
                <a:gd name="connsiteY105" fmla="*/ 133161 h 545553"/>
                <a:gd name="connsiteX106" fmla="*/ 1126232 w 1154991"/>
                <a:gd name="connsiteY106" fmla="*/ 167170 h 545553"/>
                <a:gd name="connsiteX107" fmla="*/ 1140820 w 1154991"/>
                <a:gd name="connsiteY107" fmla="*/ 186095 h 545553"/>
                <a:gd name="connsiteX108" fmla="*/ 1133773 w 1154991"/>
                <a:gd name="connsiteY108" fmla="*/ 195569 h 545553"/>
                <a:gd name="connsiteX109" fmla="*/ 1122343 w 1154991"/>
                <a:gd name="connsiteY109" fmla="*/ 192906 h 545553"/>
                <a:gd name="connsiteX110" fmla="*/ 1066250 w 1154991"/>
                <a:gd name="connsiteY110" fmla="*/ 162880 h 545553"/>
                <a:gd name="connsiteX111" fmla="*/ 954348 w 1154991"/>
                <a:gd name="connsiteY111" fmla="*/ 100495 h 545553"/>
                <a:gd name="connsiteX112" fmla="*/ 804902 w 1154991"/>
                <a:gd name="connsiteY112" fmla="*/ 58873 h 545553"/>
                <a:gd name="connsiteX113" fmla="*/ 672142 w 1154991"/>
                <a:gd name="connsiteY113" fmla="*/ 36248 h 545553"/>
                <a:gd name="connsiteX114" fmla="*/ 558237 w 1154991"/>
                <a:gd name="connsiteY114" fmla="*/ 29060 h 545553"/>
                <a:gd name="connsiteX115" fmla="*/ 535753 w 1154991"/>
                <a:gd name="connsiteY115" fmla="*/ 33019 h 545553"/>
                <a:gd name="connsiteX116" fmla="*/ 527433 w 1154991"/>
                <a:gd name="connsiteY116" fmla="*/ 42069 h 545553"/>
                <a:gd name="connsiteX117" fmla="*/ 537874 w 1154991"/>
                <a:gd name="connsiteY117" fmla="*/ 46477 h 545553"/>
                <a:gd name="connsiteX118" fmla="*/ 576785 w 1154991"/>
                <a:gd name="connsiteY118" fmla="*/ 41716 h 545553"/>
                <a:gd name="connsiteX119" fmla="*/ 600330 w 1154991"/>
                <a:gd name="connsiteY119" fmla="*/ 41574 h 545553"/>
                <a:gd name="connsiteX120" fmla="*/ 596040 w 1154991"/>
                <a:gd name="connsiteY120" fmla="*/ 47301 h 545553"/>
                <a:gd name="connsiteX121" fmla="*/ 568984 w 1154991"/>
                <a:gd name="connsiteY121" fmla="*/ 57059 h 545553"/>
                <a:gd name="connsiteX122" fmla="*/ 491256 w 1154991"/>
                <a:gd name="connsiteY122" fmla="*/ 75348 h 545553"/>
                <a:gd name="connsiteX123" fmla="*/ 430662 w 1154991"/>
                <a:gd name="connsiteY123" fmla="*/ 96701 h 545553"/>
                <a:gd name="connsiteX124" fmla="*/ 420150 w 1154991"/>
                <a:gd name="connsiteY124" fmla="*/ 110724 h 545553"/>
                <a:gd name="connsiteX125" fmla="*/ 414824 w 1154991"/>
                <a:gd name="connsiteY125" fmla="*/ 119090 h 545553"/>
                <a:gd name="connsiteX126" fmla="*/ 397336 w 1154991"/>
                <a:gd name="connsiteY126" fmla="*/ 131511 h 545553"/>
                <a:gd name="connsiteX127" fmla="*/ 301414 w 1154991"/>
                <a:gd name="connsiteY127" fmla="*/ 161513 h 545553"/>
                <a:gd name="connsiteX128" fmla="*/ 277845 w 1154991"/>
                <a:gd name="connsiteY128" fmla="*/ 175536 h 545553"/>
                <a:gd name="connsiteX129" fmla="*/ 268842 w 1154991"/>
                <a:gd name="connsiteY129" fmla="*/ 193047 h 545553"/>
                <a:gd name="connsiteX130" fmla="*/ 178081 w 1154991"/>
                <a:gd name="connsiteY130" fmla="*/ 278270 h 545553"/>
                <a:gd name="connsiteX131" fmla="*/ 144001 w 1154991"/>
                <a:gd name="connsiteY131" fmla="*/ 300589 h 545553"/>
                <a:gd name="connsiteX132" fmla="*/ 132429 w 1154991"/>
                <a:gd name="connsiteY132" fmla="*/ 302239 h 545553"/>
                <a:gd name="connsiteX133" fmla="*/ 134904 w 1154991"/>
                <a:gd name="connsiteY133" fmla="*/ 290172 h 545553"/>
                <a:gd name="connsiteX134" fmla="*/ 153099 w 1154991"/>
                <a:gd name="connsiteY134" fmla="*/ 269833 h 545553"/>
                <a:gd name="connsiteX135" fmla="*/ 220645 w 1154991"/>
                <a:gd name="connsiteY135" fmla="*/ 210559 h 545553"/>
                <a:gd name="connsiteX136" fmla="*/ 285599 w 1154991"/>
                <a:gd name="connsiteY136" fmla="*/ 142258 h 545553"/>
                <a:gd name="connsiteX137" fmla="*/ 290949 w 1154991"/>
                <a:gd name="connsiteY137" fmla="*/ 130521 h 545553"/>
                <a:gd name="connsiteX138" fmla="*/ 288263 w 1154991"/>
                <a:gd name="connsiteY138" fmla="*/ 122060 h 545553"/>
                <a:gd name="connsiteX139" fmla="*/ 279613 w 1154991"/>
                <a:gd name="connsiteY139" fmla="*/ 123757 h 545553"/>
                <a:gd name="connsiteX140" fmla="*/ 261913 w 1154991"/>
                <a:gd name="connsiteY140" fmla="*/ 138393 h 545553"/>
                <a:gd name="connsiteX141" fmla="*/ 244166 w 1154991"/>
                <a:gd name="connsiteY141" fmla="*/ 152934 h 545553"/>
                <a:gd name="connsiteX142" fmla="*/ 226160 w 1154991"/>
                <a:gd name="connsiteY142" fmla="*/ 153194 h 545553"/>
                <a:gd name="connsiteX143" fmla="*/ 198161 w 1154991"/>
                <a:gd name="connsiteY143" fmla="*/ 153759 h 545553"/>
                <a:gd name="connsiteX144" fmla="*/ 137921 w 1154991"/>
                <a:gd name="connsiteY144" fmla="*/ 205350 h 545553"/>
                <a:gd name="connsiteX145" fmla="*/ 29860 w 1154991"/>
                <a:gd name="connsiteY145" fmla="*/ 307353 h 545553"/>
                <a:gd name="connsiteX146" fmla="*/ 4642 w 1154991"/>
                <a:gd name="connsiteY146" fmla="*/ 325548 h 545553"/>
                <a:gd name="connsiteX147" fmla="*/ 5231 w 1154991"/>
                <a:gd name="connsiteY147" fmla="*/ 336790 h 545553"/>
                <a:gd name="connsiteX148" fmla="*/ 24157 w 1154991"/>
                <a:gd name="connsiteY148" fmla="*/ 336932 h 545553"/>
                <a:gd name="connsiteX149" fmla="*/ 49021 w 1154991"/>
                <a:gd name="connsiteY149" fmla="*/ 319585 h 545553"/>
                <a:gd name="connsiteX150" fmla="*/ 120598 w 1154991"/>
                <a:gd name="connsiteY150" fmla="*/ 248339 h 545553"/>
                <a:gd name="connsiteX151" fmla="*/ 185929 w 1154991"/>
                <a:gd name="connsiteY151" fmla="*/ 189017 h 545553"/>
                <a:gd name="connsiteX152" fmla="*/ 207070 w 1154991"/>
                <a:gd name="connsiteY152" fmla="*/ 185765 h 545553"/>
                <a:gd name="connsiteX153" fmla="*/ 208531 w 1154991"/>
                <a:gd name="connsiteY153" fmla="*/ 184021 h 545553"/>
                <a:gd name="connsiteX154" fmla="*/ 203134 w 1154991"/>
                <a:gd name="connsiteY154" fmla="*/ 171530 h 545553"/>
                <a:gd name="connsiteX155" fmla="*/ 206151 w 1154991"/>
                <a:gd name="connsiteY155" fmla="*/ 161702 h 545553"/>
                <a:gd name="connsiteX156" fmla="*/ 220739 w 1154991"/>
                <a:gd name="connsiteY156" fmla="*/ 163705 h 545553"/>
                <a:gd name="connsiteX157" fmla="*/ 219726 w 1154991"/>
                <a:gd name="connsiteY157" fmla="*/ 174664 h 545553"/>
                <a:gd name="connsiteX158" fmla="*/ 214777 w 1154991"/>
                <a:gd name="connsiteY158" fmla="*/ 181970 h 545553"/>
                <a:gd name="connsiteX159" fmla="*/ 167923 w 1154991"/>
                <a:gd name="connsiteY159" fmla="*/ 231699 h 545553"/>
                <a:gd name="connsiteX160" fmla="*/ 39028 w 1154991"/>
                <a:gd name="connsiteY160" fmla="*/ 368372 h 545553"/>
                <a:gd name="connsiteX161" fmla="*/ 5420 w 1154991"/>
                <a:gd name="connsiteY161" fmla="*/ 417983 h 545553"/>
                <a:gd name="connsiteX162" fmla="*/ 4736 w 1154991"/>
                <a:gd name="connsiteY162" fmla="*/ 429932 h 545553"/>
                <a:gd name="connsiteX163" fmla="*/ 18571 w 1154991"/>
                <a:gd name="connsiteY163" fmla="*/ 424841 h 545553"/>
                <a:gd name="connsiteX164" fmla="*/ 21541 w 1154991"/>
                <a:gd name="connsiteY164" fmla="*/ 418383 h 545553"/>
                <a:gd name="connsiteX165" fmla="*/ 498161 w 1154991"/>
                <a:gd name="connsiteY165" fmla="*/ 87203 h 545553"/>
                <a:gd name="connsiteX166" fmla="*/ 557954 w 1154991"/>
                <a:gd name="connsiteY166" fmla="*/ 84304 h 545553"/>
                <a:gd name="connsiteX167" fmla="*/ 518831 w 1154991"/>
                <a:gd name="connsiteY167" fmla="*/ 104784 h 545553"/>
                <a:gd name="connsiteX168" fmla="*/ 502144 w 1154991"/>
                <a:gd name="connsiteY168" fmla="*/ 104101 h 545553"/>
                <a:gd name="connsiteX169" fmla="*/ 494650 w 1154991"/>
                <a:gd name="connsiteY169" fmla="*/ 95192 h 545553"/>
                <a:gd name="connsiteX170" fmla="*/ 498161 w 1154991"/>
                <a:gd name="connsiteY170" fmla="*/ 87203 h 545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</a:cxnLst>
              <a:rect l="l" t="t" r="r" b="b"/>
              <a:pathLst>
                <a:path w="1154991" h="545553">
                  <a:moveTo>
                    <a:pt x="21541" y="418383"/>
                  </a:moveTo>
                  <a:cubicBezTo>
                    <a:pt x="22083" y="410606"/>
                    <a:pt x="27032" y="407024"/>
                    <a:pt x="33584" y="405138"/>
                  </a:cubicBezTo>
                  <a:cubicBezTo>
                    <a:pt x="37331" y="404077"/>
                    <a:pt x="41338" y="403960"/>
                    <a:pt x="45227" y="403488"/>
                  </a:cubicBezTo>
                  <a:cubicBezTo>
                    <a:pt x="55832" y="402192"/>
                    <a:pt x="58778" y="397950"/>
                    <a:pt x="59415" y="387627"/>
                  </a:cubicBezTo>
                  <a:cubicBezTo>
                    <a:pt x="59792" y="381263"/>
                    <a:pt x="61748" y="374429"/>
                    <a:pt x="64906" y="368890"/>
                  </a:cubicBezTo>
                  <a:cubicBezTo>
                    <a:pt x="75818" y="349729"/>
                    <a:pt x="90831" y="333986"/>
                    <a:pt x="108625" y="320999"/>
                  </a:cubicBezTo>
                  <a:cubicBezTo>
                    <a:pt x="111760" y="318713"/>
                    <a:pt x="115389" y="316686"/>
                    <a:pt x="119090" y="315697"/>
                  </a:cubicBezTo>
                  <a:cubicBezTo>
                    <a:pt x="121729" y="314990"/>
                    <a:pt x="126207" y="315202"/>
                    <a:pt x="127456" y="316851"/>
                  </a:cubicBezTo>
                  <a:cubicBezTo>
                    <a:pt x="128776" y="318619"/>
                    <a:pt x="128399" y="323545"/>
                    <a:pt x="126796" y="325289"/>
                  </a:cubicBezTo>
                  <a:cubicBezTo>
                    <a:pt x="122342" y="330120"/>
                    <a:pt x="117133" y="334433"/>
                    <a:pt x="111713" y="338204"/>
                  </a:cubicBezTo>
                  <a:cubicBezTo>
                    <a:pt x="100824" y="345793"/>
                    <a:pt x="91043" y="354513"/>
                    <a:pt x="89441" y="368254"/>
                  </a:cubicBezTo>
                  <a:cubicBezTo>
                    <a:pt x="87673" y="383502"/>
                    <a:pt x="80791" y="395781"/>
                    <a:pt x="71387" y="407259"/>
                  </a:cubicBezTo>
                  <a:cubicBezTo>
                    <a:pt x="44496" y="440090"/>
                    <a:pt x="23921" y="476456"/>
                    <a:pt x="11147" y="516993"/>
                  </a:cubicBezTo>
                  <a:cubicBezTo>
                    <a:pt x="9403" y="522532"/>
                    <a:pt x="8366" y="528706"/>
                    <a:pt x="8884" y="534410"/>
                  </a:cubicBezTo>
                  <a:cubicBezTo>
                    <a:pt x="9262" y="538487"/>
                    <a:pt x="12373" y="545086"/>
                    <a:pt x="15036" y="545487"/>
                  </a:cubicBezTo>
                  <a:cubicBezTo>
                    <a:pt x="18760" y="546053"/>
                    <a:pt x="24581" y="542918"/>
                    <a:pt x="27008" y="539548"/>
                  </a:cubicBezTo>
                  <a:cubicBezTo>
                    <a:pt x="30779" y="534316"/>
                    <a:pt x="34150" y="527717"/>
                    <a:pt x="34668" y="521447"/>
                  </a:cubicBezTo>
                  <a:cubicBezTo>
                    <a:pt x="35823" y="507424"/>
                    <a:pt x="41149" y="495098"/>
                    <a:pt x="47395" y="483055"/>
                  </a:cubicBezTo>
                  <a:cubicBezTo>
                    <a:pt x="70586" y="438275"/>
                    <a:pt x="99881" y="397526"/>
                    <a:pt x="130827" y="357931"/>
                  </a:cubicBezTo>
                  <a:cubicBezTo>
                    <a:pt x="155102" y="326868"/>
                    <a:pt x="180037" y="296253"/>
                    <a:pt x="210723" y="271223"/>
                  </a:cubicBezTo>
                  <a:cubicBezTo>
                    <a:pt x="269596" y="223215"/>
                    <a:pt x="333773" y="183267"/>
                    <a:pt x="401296" y="148668"/>
                  </a:cubicBezTo>
                  <a:cubicBezTo>
                    <a:pt x="413716" y="142305"/>
                    <a:pt x="427268" y="138039"/>
                    <a:pt x="440631" y="133797"/>
                  </a:cubicBezTo>
                  <a:cubicBezTo>
                    <a:pt x="443766" y="132807"/>
                    <a:pt x="449634" y="134740"/>
                    <a:pt x="451614" y="137332"/>
                  </a:cubicBezTo>
                  <a:cubicBezTo>
                    <a:pt x="453523" y="139830"/>
                    <a:pt x="453122" y="145322"/>
                    <a:pt x="451850" y="148810"/>
                  </a:cubicBezTo>
                  <a:cubicBezTo>
                    <a:pt x="449516" y="155173"/>
                    <a:pt x="444049" y="158308"/>
                    <a:pt x="437355" y="160170"/>
                  </a:cubicBezTo>
                  <a:cubicBezTo>
                    <a:pt x="426726" y="163116"/>
                    <a:pt x="416120" y="166439"/>
                    <a:pt x="405986" y="170752"/>
                  </a:cubicBezTo>
                  <a:cubicBezTo>
                    <a:pt x="396252" y="174900"/>
                    <a:pt x="386684" y="179826"/>
                    <a:pt x="377893" y="185671"/>
                  </a:cubicBezTo>
                  <a:cubicBezTo>
                    <a:pt x="349469" y="204502"/>
                    <a:pt x="321447" y="223969"/>
                    <a:pt x="293188" y="243059"/>
                  </a:cubicBezTo>
                  <a:cubicBezTo>
                    <a:pt x="289370" y="245652"/>
                    <a:pt x="284115" y="250177"/>
                    <a:pt x="281145" y="249140"/>
                  </a:cubicBezTo>
                  <a:cubicBezTo>
                    <a:pt x="274758" y="246948"/>
                    <a:pt x="272024" y="250554"/>
                    <a:pt x="268654" y="253618"/>
                  </a:cubicBezTo>
                  <a:cubicBezTo>
                    <a:pt x="213410" y="303488"/>
                    <a:pt x="161913" y="357035"/>
                    <a:pt x="112679" y="412751"/>
                  </a:cubicBezTo>
                  <a:cubicBezTo>
                    <a:pt x="102898" y="423828"/>
                    <a:pt x="94531" y="436177"/>
                    <a:pt x="85882" y="448197"/>
                  </a:cubicBezTo>
                  <a:cubicBezTo>
                    <a:pt x="84232" y="450483"/>
                    <a:pt x="84044" y="453971"/>
                    <a:pt x="83714" y="456965"/>
                  </a:cubicBezTo>
                  <a:cubicBezTo>
                    <a:pt x="83360" y="459934"/>
                    <a:pt x="84704" y="463493"/>
                    <a:pt x="83478" y="465873"/>
                  </a:cubicBezTo>
                  <a:cubicBezTo>
                    <a:pt x="80768" y="471106"/>
                    <a:pt x="76525" y="475513"/>
                    <a:pt x="73674" y="480674"/>
                  </a:cubicBezTo>
                  <a:cubicBezTo>
                    <a:pt x="70492" y="486449"/>
                    <a:pt x="67452" y="492482"/>
                    <a:pt x="65778" y="498798"/>
                  </a:cubicBezTo>
                  <a:cubicBezTo>
                    <a:pt x="65024" y="501650"/>
                    <a:pt x="66815" y="506529"/>
                    <a:pt x="69125" y="508438"/>
                  </a:cubicBezTo>
                  <a:cubicBezTo>
                    <a:pt x="71034" y="509993"/>
                    <a:pt x="76266" y="509734"/>
                    <a:pt x="78576" y="508155"/>
                  </a:cubicBezTo>
                  <a:cubicBezTo>
                    <a:pt x="83124" y="505020"/>
                    <a:pt x="87225" y="500825"/>
                    <a:pt x="90548" y="496347"/>
                  </a:cubicBezTo>
                  <a:cubicBezTo>
                    <a:pt x="101296" y="481876"/>
                    <a:pt x="103393" y="481711"/>
                    <a:pt x="114635" y="496017"/>
                  </a:cubicBezTo>
                  <a:cubicBezTo>
                    <a:pt x="114942" y="496418"/>
                    <a:pt x="115224" y="496819"/>
                    <a:pt x="115554" y="497196"/>
                  </a:cubicBezTo>
                  <a:cubicBezTo>
                    <a:pt x="120386" y="502781"/>
                    <a:pt x="124227" y="502993"/>
                    <a:pt x="129035" y="497573"/>
                  </a:cubicBezTo>
                  <a:cubicBezTo>
                    <a:pt x="131157" y="495192"/>
                    <a:pt x="133231" y="492553"/>
                    <a:pt x="134503" y="489677"/>
                  </a:cubicBezTo>
                  <a:cubicBezTo>
                    <a:pt x="141126" y="474547"/>
                    <a:pt x="147607" y="459345"/>
                    <a:pt x="153829" y="444049"/>
                  </a:cubicBezTo>
                  <a:cubicBezTo>
                    <a:pt x="155102" y="440938"/>
                    <a:pt x="155055" y="437262"/>
                    <a:pt x="155620" y="433844"/>
                  </a:cubicBezTo>
                  <a:cubicBezTo>
                    <a:pt x="139570" y="445652"/>
                    <a:pt x="135658" y="466651"/>
                    <a:pt x="118335" y="477398"/>
                  </a:cubicBezTo>
                  <a:cubicBezTo>
                    <a:pt x="117133" y="473533"/>
                    <a:pt x="116285" y="469762"/>
                    <a:pt x="117275" y="466533"/>
                  </a:cubicBezTo>
                  <a:cubicBezTo>
                    <a:pt x="122177" y="450295"/>
                    <a:pt x="125830" y="433373"/>
                    <a:pt x="133160" y="418266"/>
                  </a:cubicBezTo>
                  <a:cubicBezTo>
                    <a:pt x="144496" y="394909"/>
                    <a:pt x="163092" y="376479"/>
                    <a:pt x="181357" y="358355"/>
                  </a:cubicBezTo>
                  <a:cubicBezTo>
                    <a:pt x="239288" y="300943"/>
                    <a:pt x="303464" y="251402"/>
                    <a:pt x="372920" y="208815"/>
                  </a:cubicBezTo>
                  <a:cubicBezTo>
                    <a:pt x="400518" y="191893"/>
                    <a:pt x="428989" y="176479"/>
                    <a:pt x="460523" y="167759"/>
                  </a:cubicBezTo>
                  <a:cubicBezTo>
                    <a:pt x="467876" y="165732"/>
                    <a:pt x="475300" y="163729"/>
                    <a:pt x="482300" y="160759"/>
                  </a:cubicBezTo>
                  <a:cubicBezTo>
                    <a:pt x="489182" y="157860"/>
                    <a:pt x="489253" y="153971"/>
                    <a:pt x="483290" y="149234"/>
                  </a:cubicBezTo>
                  <a:cubicBezTo>
                    <a:pt x="479613" y="146312"/>
                    <a:pt x="475607" y="143766"/>
                    <a:pt x="472166" y="140608"/>
                  </a:cubicBezTo>
                  <a:cubicBezTo>
                    <a:pt x="467923" y="136696"/>
                    <a:pt x="466509" y="131652"/>
                    <a:pt x="469927" y="126585"/>
                  </a:cubicBezTo>
                  <a:cubicBezTo>
                    <a:pt x="478411" y="114000"/>
                    <a:pt x="488828" y="107306"/>
                    <a:pt x="502451" y="121306"/>
                  </a:cubicBezTo>
                  <a:cubicBezTo>
                    <a:pt x="506080" y="125030"/>
                    <a:pt x="509191" y="129295"/>
                    <a:pt x="513104" y="132689"/>
                  </a:cubicBezTo>
                  <a:cubicBezTo>
                    <a:pt x="517912" y="136884"/>
                    <a:pt x="522908" y="141150"/>
                    <a:pt x="528494" y="144096"/>
                  </a:cubicBezTo>
                  <a:cubicBezTo>
                    <a:pt x="538180" y="149234"/>
                    <a:pt x="546052" y="145063"/>
                    <a:pt x="546641" y="133962"/>
                  </a:cubicBezTo>
                  <a:cubicBezTo>
                    <a:pt x="547348" y="120222"/>
                    <a:pt x="554914" y="113128"/>
                    <a:pt x="567146" y="110582"/>
                  </a:cubicBezTo>
                  <a:cubicBezTo>
                    <a:pt x="581357" y="107636"/>
                    <a:pt x="595757" y="104478"/>
                    <a:pt x="610181" y="103912"/>
                  </a:cubicBezTo>
                  <a:cubicBezTo>
                    <a:pt x="629908" y="103135"/>
                    <a:pt x="649729" y="104502"/>
                    <a:pt x="669503" y="105374"/>
                  </a:cubicBezTo>
                  <a:cubicBezTo>
                    <a:pt x="680038" y="105845"/>
                    <a:pt x="689583" y="103465"/>
                    <a:pt x="695970" y="95051"/>
                  </a:cubicBezTo>
                  <a:cubicBezTo>
                    <a:pt x="699057" y="90950"/>
                    <a:pt x="699363" y="84751"/>
                    <a:pt x="700919" y="79496"/>
                  </a:cubicBezTo>
                  <a:cubicBezTo>
                    <a:pt x="696323" y="78341"/>
                    <a:pt x="691586" y="75795"/>
                    <a:pt x="687179" y="76290"/>
                  </a:cubicBezTo>
                  <a:cubicBezTo>
                    <a:pt x="671247" y="78058"/>
                    <a:pt x="655432" y="80792"/>
                    <a:pt x="639594" y="83219"/>
                  </a:cubicBezTo>
                  <a:cubicBezTo>
                    <a:pt x="622036" y="85906"/>
                    <a:pt x="604525" y="88805"/>
                    <a:pt x="586943" y="91327"/>
                  </a:cubicBezTo>
                  <a:cubicBezTo>
                    <a:pt x="582182" y="92010"/>
                    <a:pt x="577115" y="91657"/>
                    <a:pt x="575489" y="85741"/>
                  </a:cubicBezTo>
                  <a:cubicBezTo>
                    <a:pt x="573768" y="79496"/>
                    <a:pt x="574758" y="73486"/>
                    <a:pt x="580886" y="70280"/>
                  </a:cubicBezTo>
                  <a:cubicBezTo>
                    <a:pt x="585128" y="68089"/>
                    <a:pt x="590078" y="66627"/>
                    <a:pt x="594838" y="66227"/>
                  </a:cubicBezTo>
                  <a:cubicBezTo>
                    <a:pt x="607565" y="65119"/>
                    <a:pt x="611713" y="62055"/>
                    <a:pt x="615413" y="49540"/>
                  </a:cubicBezTo>
                  <a:cubicBezTo>
                    <a:pt x="617134" y="43719"/>
                    <a:pt x="621093" y="43059"/>
                    <a:pt x="626490" y="44497"/>
                  </a:cubicBezTo>
                  <a:cubicBezTo>
                    <a:pt x="641456" y="48433"/>
                    <a:pt x="656328" y="53029"/>
                    <a:pt x="671553" y="55527"/>
                  </a:cubicBezTo>
                  <a:cubicBezTo>
                    <a:pt x="695663" y="59510"/>
                    <a:pt x="720127" y="61348"/>
                    <a:pt x="744261" y="65284"/>
                  </a:cubicBezTo>
                  <a:cubicBezTo>
                    <a:pt x="798680" y="74146"/>
                    <a:pt x="851614" y="88970"/>
                    <a:pt x="903417" y="107801"/>
                  </a:cubicBezTo>
                  <a:cubicBezTo>
                    <a:pt x="969597" y="131841"/>
                    <a:pt x="1033161" y="161018"/>
                    <a:pt x="1090361" y="202875"/>
                  </a:cubicBezTo>
                  <a:cubicBezTo>
                    <a:pt x="1098044" y="208485"/>
                    <a:pt x="1106859" y="212774"/>
                    <a:pt x="1115626" y="216592"/>
                  </a:cubicBezTo>
                  <a:cubicBezTo>
                    <a:pt x="1124323" y="220363"/>
                    <a:pt x="1132996" y="218501"/>
                    <a:pt x="1139171" y="211124"/>
                  </a:cubicBezTo>
                  <a:cubicBezTo>
                    <a:pt x="1144356" y="204926"/>
                    <a:pt x="1148645" y="197926"/>
                    <a:pt x="1152793" y="190950"/>
                  </a:cubicBezTo>
                  <a:cubicBezTo>
                    <a:pt x="1156116" y="185341"/>
                    <a:pt x="1155692" y="179142"/>
                    <a:pt x="1151379" y="174287"/>
                  </a:cubicBezTo>
                  <a:cubicBezTo>
                    <a:pt x="1141575" y="163210"/>
                    <a:pt x="1131817" y="151992"/>
                    <a:pt x="1121070" y="141881"/>
                  </a:cubicBezTo>
                  <a:cubicBezTo>
                    <a:pt x="1110818" y="132241"/>
                    <a:pt x="1099529" y="123615"/>
                    <a:pt x="1085341" y="120151"/>
                  </a:cubicBezTo>
                  <a:cubicBezTo>
                    <a:pt x="1078459" y="118454"/>
                    <a:pt x="1077021" y="115673"/>
                    <a:pt x="1079732" y="109074"/>
                  </a:cubicBezTo>
                  <a:cubicBezTo>
                    <a:pt x="1083691" y="99505"/>
                    <a:pt x="1091893" y="96701"/>
                    <a:pt x="1102357" y="100306"/>
                  </a:cubicBezTo>
                  <a:cubicBezTo>
                    <a:pt x="1105444" y="101367"/>
                    <a:pt x="1110629" y="101202"/>
                    <a:pt x="1112751" y="99269"/>
                  </a:cubicBezTo>
                  <a:cubicBezTo>
                    <a:pt x="1116498" y="95852"/>
                    <a:pt x="1114188" y="91539"/>
                    <a:pt x="1110771" y="88381"/>
                  </a:cubicBezTo>
                  <a:cubicBezTo>
                    <a:pt x="1107872" y="85694"/>
                    <a:pt x="1105067" y="82842"/>
                    <a:pt x="1101862" y="80556"/>
                  </a:cubicBezTo>
                  <a:cubicBezTo>
                    <a:pt x="1068489" y="56469"/>
                    <a:pt x="1031582" y="39524"/>
                    <a:pt x="992670" y="26774"/>
                  </a:cubicBezTo>
                  <a:cubicBezTo>
                    <a:pt x="988876" y="25524"/>
                    <a:pt x="984634" y="25666"/>
                    <a:pt x="980603" y="25171"/>
                  </a:cubicBezTo>
                  <a:cubicBezTo>
                    <a:pt x="980179" y="25925"/>
                    <a:pt x="979731" y="26679"/>
                    <a:pt x="979307" y="27433"/>
                  </a:cubicBezTo>
                  <a:cubicBezTo>
                    <a:pt x="982560" y="30474"/>
                    <a:pt x="985388" y="34292"/>
                    <a:pt x="989159" y="36413"/>
                  </a:cubicBezTo>
                  <a:cubicBezTo>
                    <a:pt x="1006387" y="46076"/>
                    <a:pt x="1024040" y="54938"/>
                    <a:pt x="1041197" y="64695"/>
                  </a:cubicBezTo>
                  <a:cubicBezTo>
                    <a:pt x="1051874" y="70775"/>
                    <a:pt x="1062197" y="77610"/>
                    <a:pt x="1072143" y="84822"/>
                  </a:cubicBezTo>
                  <a:cubicBezTo>
                    <a:pt x="1074829" y="86778"/>
                    <a:pt x="1075536" y="91421"/>
                    <a:pt x="1077163" y="94839"/>
                  </a:cubicBezTo>
                  <a:cubicBezTo>
                    <a:pt x="1073627" y="96182"/>
                    <a:pt x="1069715" y="99246"/>
                    <a:pt x="1066604" y="98562"/>
                  </a:cubicBezTo>
                  <a:cubicBezTo>
                    <a:pt x="1054184" y="95899"/>
                    <a:pt x="1041504" y="93283"/>
                    <a:pt x="1029837" y="88428"/>
                  </a:cubicBezTo>
                  <a:cubicBezTo>
                    <a:pt x="1008461" y="79566"/>
                    <a:pt x="988216" y="67947"/>
                    <a:pt x="964577" y="65402"/>
                  </a:cubicBezTo>
                  <a:cubicBezTo>
                    <a:pt x="959086" y="64813"/>
                    <a:pt x="953665" y="62008"/>
                    <a:pt x="952793" y="55715"/>
                  </a:cubicBezTo>
                  <a:cubicBezTo>
                    <a:pt x="951614" y="47207"/>
                    <a:pt x="945652" y="44285"/>
                    <a:pt x="938746" y="42517"/>
                  </a:cubicBezTo>
                  <a:cubicBezTo>
                    <a:pt x="932548" y="40938"/>
                    <a:pt x="926114" y="40302"/>
                    <a:pt x="919821" y="39005"/>
                  </a:cubicBezTo>
                  <a:cubicBezTo>
                    <a:pt x="858944" y="26467"/>
                    <a:pt x="798822" y="10181"/>
                    <a:pt x="736955" y="2852"/>
                  </a:cubicBezTo>
                  <a:cubicBezTo>
                    <a:pt x="723898" y="1320"/>
                    <a:pt x="710700" y="919"/>
                    <a:pt x="697572" y="0"/>
                  </a:cubicBezTo>
                  <a:cubicBezTo>
                    <a:pt x="697337" y="1013"/>
                    <a:pt x="697101" y="2027"/>
                    <a:pt x="696865" y="3040"/>
                  </a:cubicBezTo>
                  <a:cubicBezTo>
                    <a:pt x="702357" y="5209"/>
                    <a:pt x="707683" y="7990"/>
                    <a:pt x="713339" y="9427"/>
                  </a:cubicBezTo>
                  <a:cubicBezTo>
                    <a:pt x="744402" y="17323"/>
                    <a:pt x="775725" y="24205"/>
                    <a:pt x="806599" y="32736"/>
                  </a:cubicBezTo>
                  <a:cubicBezTo>
                    <a:pt x="897007" y="57719"/>
                    <a:pt x="983927" y="92010"/>
                    <a:pt x="1068112" y="133161"/>
                  </a:cubicBezTo>
                  <a:cubicBezTo>
                    <a:pt x="1088240" y="142989"/>
                    <a:pt x="1107471" y="154891"/>
                    <a:pt x="1126232" y="167170"/>
                  </a:cubicBezTo>
                  <a:cubicBezTo>
                    <a:pt x="1132571" y="171318"/>
                    <a:pt x="1137144" y="179095"/>
                    <a:pt x="1140820" y="186095"/>
                  </a:cubicBezTo>
                  <a:cubicBezTo>
                    <a:pt x="1144143" y="192411"/>
                    <a:pt x="1140891" y="196111"/>
                    <a:pt x="1133773" y="195569"/>
                  </a:cubicBezTo>
                  <a:cubicBezTo>
                    <a:pt x="1129908" y="195263"/>
                    <a:pt x="1125737" y="194650"/>
                    <a:pt x="1122343" y="192906"/>
                  </a:cubicBezTo>
                  <a:cubicBezTo>
                    <a:pt x="1103512" y="183172"/>
                    <a:pt x="1084351" y="173886"/>
                    <a:pt x="1066250" y="162880"/>
                  </a:cubicBezTo>
                  <a:cubicBezTo>
                    <a:pt x="1029696" y="140702"/>
                    <a:pt x="993967" y="116804"/>
                    <a:pt x="954348" y="100495"/>
                  </a:cubicBezTo>
                  <a:cubicBezTo>
                    <a:pt x="906316" y="80698"/>
                    <a:pt x="855739" y="68843"/>
                    <a:pt x="804902" y="58873"/>
                  </a:cubicBezTo>
                  <a:cubicBezTo>
                    <a:pt x="760853" y="50224"/>
                    <a:pt x="716498" y="43153"/>
                    <a:pt x="672142" y="36248"/>
                  </a:cubicBezTo>
                  <a:cubicBezTo>
                    <a:pt x="634457" y="30379"/>
                    <a:pt x="596465" y="27292"/>
                    <a:pt x="558237" y="29060"/>
                  </a:cubicBezTo>
                  <a:cubicBezTo>
                    <a:pt x="550671" y="29413"/>
                    <a:pt x="542917" y="30639"/>
                    <a:pt x="535753" y="33019"/>
                  </a:cubicBezTo>
                  <a:cubicBezTo>
                    <a:pt x="532359" y="34150"/>
                    <a:pt x="530167" y="38935"/>
                    <a:pt x="527433" y="42069"/>
                  </a:cubicBezTo>
                  <a:cubicBezTo>
                    <a:pt x="530921" y="43625"/>
                    <a:pt x="534527" y="46759"/>
                    <a:pt x="537874" y="46477"/>
                  </a:cubicBezTo>
                  <a:cubicBezTo>
                    <a:pt x="550884" y="45416"/>
                    <a:pt x="563775" y="42941"/>
                    <a:pt x="576785" y="41716"/>
                  </a:cubicBezTo>
                  <a:cubicBezTo>
                    <a:pt x="584563" y="40985"/>
                    <a:pt x="592481" y="41574"/>
                    <a:pt x="600330" y="41574"/>
                  </a:cubicBezTo>
                  <a:cubicBezTo>
                    <a:pt x="599269" y="44709"/>
                    <a:pt x="597879" y="46594"/>
                    <a:pt x="596040" y="47301"/>
                  </a:cubicBezTo>
                  <a:cubicBezTo>
                    <a:pt x="587108" y="50766"/>
                    <a:pt x="578246" y="54773"/>
                    <a:pt x="568984" y="57059"/>
                  </a:cubicBezTo>
                  <a:cubicBezTo>
                    <a:pt x="543153" y="63469"/>
                    <a:pt x="516875" y="68207"/>
                    <a:pt x="491256" y="75348"/>
                  </a:cubicBezTo>
                  <a:cubicBezTo>
                    <a:pt x="470681" y="81098"/>
                    <a:pt x="450718" y="89182"/>
                    <a:pt x="430662" y="96701"/>
                  </a:cubicBezTo>
                  <a:cubicBezTo>
                    <a:pt x="424676" y="98939"/>
                    <a:pt x="419231" y="102215"/>
                    <a:pt x="420150" y="110724"/>
                  </a:cubicBezTo>
                  <a:cubicBezTo>
                    <a:pt x="420433" y="113340"/>
                    <a:pt x="417322" y="117016"/>
                    <a:pt x="414824" y="119090"/>
                  </a:cubicBezTo>
                  <a:cubicBezTo>
                    <a:pt x="409333" y="123639"/>
                    <a:pt x="403535" y="128023"/>
                    <a:pt x="397336" y="131511"/>
                  </a:cubicBezTo>
                  <a:cubicBezTo>
                    <a:pt x="367499" y="148244"/>
                    <a:pt x="336130" y="159911"/>
                    <a:pt x="301414" y="161513"/>
                  </a:cubicBezTo>
                  <a:cubicBezTo>
                    <a:pt x="291774" y="161961"/>
                    <a:pt x="282465" y="165261"/>
                    <a:pt x="277845" y="175536"/>
                  </a:cubicBezTo>
                  <a:cubicBezTo>
                    <a:pt x="275159" y="181523"/>
                    <a:pt x="272825" y="187980"/>
                    <a:pt x="268842" y="193047"/>
                  </a:cubicBezTo>
                  <a:cubicBezTo>
                    <a:pt x="242870" y="225949"/>
                    <a:pt x="210912" y="252628"/>
                    <a:pt x="178081" y="278270"/>
                  </a:cubicBezTo>
                  <a:cubicBezTo>
                    <a:pt x="167405" y="286613"/>
                    <a:pt x="155668" y="293637"/>
                    <a:pt x="144001" y="300589"/>
                  </a:cubicBezTo>
                  <a:cubicBezTo>
                    <a:pt x="140914" y="302428"/>
                    <a:pt x="136342" y="301744"/>
                    <a:pt x="132429" y="302239"/>
                  </a:cubicBezTo>
                  <a:cubicBezTo>
                    <a:pt x="133160" y="298162"/>
                    <a:pt x="132688" y="293165"/>
                    <a:pt x="134904" y="290172"/>
                  </a:cubicBezTo>
                  <a:cubicBezTo>
                    <a:pt x="140277" y="282866"/>
                    <a:pt x="146335" y="275843"/>
                    <a:pt x="153099" y="269833"/>
                  </a:cubicBezTo>
                  <a:cubicBezTo>
                    <a:pt x="175465" y="249894"/>
                    <a:pt x="199057" y="231299"/>
                    <a:pt x="220645" y="210559"/>
                  </a:cubicBezTo>
                  <a:cubicBezTo>
                    <a:pt x="243271" y="188805"/>
                    <a:pt x="264223" y="165284"/>
                    <a:pt x="285599" y="142258"/>
                  </a:cubicBezTo>
                  <a:cubicBezTo>
                    <a:pt x="288404" y="139241"/>
                    <a:pt x="290148" y="134645"/>
                    <a:pt x="290949" y="130521"/>
                  </a:cubicBezTo>
                  <a:cubicBezTo>
                    <a:pt x="291468" y="127834"/>
                    <a:pt x="290266" y="123285"/>
                    <a:pt x="288263" y="122060"/>
                  </a:cubicBezTo>
                  <a:cubicBezTo>
                    <a:pt x="286377" y="120882"/>
                    <a:pt x="281899" y="122107"/>
                    <a:pt x="279613" y="123757"/>
                  </a:cubicBezTo>
                  <a:cubicBezTo>
                    <a:pt x="273415" y="128211"/>
                    <a:pt x="267782" y="133491"/>
                    <a:pt x="261913" y="138393"/>
                  </a:cubicBezTo>
                  <a:cubicBezTo>
                    <a:pt x="256045" y="143295"/>
                    <a:pt x="250435" y="148598"/>
                    <a:pt x="244166" y="152934"/>
                  </a:cubicBezTo>
                  <a:cubicBezTo>
                    <a:pt x="238557" y="156823"/>
                    <a:pt x="231439" y="157978"/>
                    <a:pt x="226160" y="153194"/>
                  </a:cubicBezTo>
                  <a:cubicBezTo>
                    <a:pt x="216214" y="144190"/>
                    <a:pt x="206740" y="146736"/>
                    <a:pt x="198161" y="153759"/>
                  </a:cubicBezTo>
                  <a:cubicBezTo>
                    <a:pt x="177727" y="170516"/>
                    <a:pt x="157317" y="187415"/>
                    <a:pt x="137921" y="205350"/>
                  </a:cubicBezTo>
                  <a:cubicBezTo>
                    <a:pt x="101555" y="238982"/>
                    <a:pt x="66108" y="273580"/>
                    <a:pt x="29860" y="307353"/>
                  </a:cubicBezTo>
                  <a:cubicBezTo>
                    <a:pt x="22342" y="314377"/>
                    <a:pt x="13056" y="319491"/>
                    <a:pt x="4642" y="325548"/>
                  </a:cubicBezTo>
                  <a:cubicBezTo>
                    <a:pt x="-1768" y="330168"/>
                    <a:pt x="-1509" y="332901"/>
                    <a:pt x="5231" y="336790"/>
                  </a:cubicBezTo>
                  <a:cubicBezTo>
                    <a:pt x="11595" y="340443"/>
                    <a:pt x="17982" y="340962"/>
                    <a:pt x="24157" y="336932"/>
                  </a:cubicBezTo>
                  <a:cubicBezTo>
                    <a:pt x="32641" y="331417"/>
                    <a:pt x="41833" y="326514"/>
                    <a:pt x="49021" y="319585"/>
                  </a:cubicBezTo>
                  <a:cubicBezTo>
                    <a:pt x="73249" y="296206"/>
                    <a:pt x="96323" y="271648"/>
                    <a:pt x="120598" y="248339"/>
                  </a:cubicBezTo>
                  <a:cubicBezTo>
                    <a:pt x="141809" y="227976"/>
                    <a:pt x="163893" y="208508"/>
                    <a:pt x="185929" y="189017"/>
                  </a:cubicBezTo>
                  <a:cubicBezTo>
                    <a:pt x="191727" y="183879"/>
                    <a:pt x="198727" y="180226"/>
                    <a:pt x="207070" y="185765"/>
                  </a:cubicBezTo>
                  <a:cubicBezTo>
                    <a:pt x="207565" y="185176"/>
                    <a:pt x="208036" y="184610"/>
                    <a:pt x="208531" y="184021"/>
                  </a:cubicBezTo>
                  <a:cubicBezTo>
                    <a:pt x="206740" y="179849"/>
                    <a:pt x="204949" y="175678"/>
                    <a:pt x="203134" y="171530"/>
                  </a:cubicBezTo>
                  <a:cubicBezTo>
                    <a:pt x="201249" y="167287"/>
                    <a:pt x="201696" y="162597"/>
                    <a:pt x="206151" y="161702"/>
                  </a:cubicBezTo>
                  <a:cubicBezTo>
                    <a:pt x="210794" y="160783"/>
                    <a:pt x="216238" y="161914"/>
                    <a:pt x="220739" y="163705"/>
                  </a:cubicBezTo>
                  <a:cubicBezTo>
                    <a:pt x="221753" y="164106"/>
                    <a:pt x="220787" y="171035"/>
                    <a:pt x="219726" y="174664"/>
                  </a:cubicBezTo>
                  <a:cubicBezTo>
                    <a:pt x="218925" y="177351"/>
                    <a:pt x="216780" y="179826"/>
                    <a:pt x="214777" y="181970"/>
                  </a:cubicBezTo>
                  <a:cubicBezTo>
                    <a:pt x="199269" y="198633"/>
                    <a:pt x="184232" y="215814"/>
                    <a:pt x="167923" y="231699"/>
                  </a:cubicBezTo>
                  <a:cubicBezTo>
                    <a:pt x="123002" y="275442"/>
                    <a:pt x="77916" y="318996"/>
                    <a:pt x="39028" y="368372"/>
                  </a:cubicBezTo>
                  <a:cubicBezTo>
                    <a:pt x="26702" y="384021"/>
                    <a:pt x="16143" y="401131"/>
                    <a:pt x="5420" y="417983"/>
                  </a:cubicBezTo>
                  <a:cubicBezTo>
                    <a:pt x="3558" y="420929"/>
                    <a:pt x="4878" y="425902"/>
                    <a:pt x="4736" y="429932"/>
                  </a:cubicBezTo>
                  <a:cubicBezTo>
                    <a:pt x="9379" y="428306"/>
                    <a:pt x="14258" y="427127"/>
                    <a:pt x="18571" y="424841"/>
                  </a:cubicBezTo>
                  <a:cubicBezTo>
                    <a:pt x="20197" y="423946"/>
                    <a:pt x="21376" y="420670"/>
                    <a:pt x="21541" y="418383"/>
                  </a:cubicBezTo>
                  <a:close/>
                  <a:moveTo>
                    <a:pt x="498161" y="87203"/>
                  </a:moveTo>
                  <a:cubicBezTo>
                    <a:pt x="508319" y="78694"/>
                    <a:pt x="545015" y="76691"/>
                    <a:pt x="557954" y="84304"/>
                  </a:cubicBezTo>
                  <a:cubicBezTo>
                    <a:pt x="546712" y="95828"/>
                    <a:pt x="533632" y="102192"/>
                    <a:pt x="518831" y="104784"/>
                  </a:cubicBezTo>
                  <a:cubicBezTo>
                    <a:pt x="513410" y="105727"/>
                    <a:pt x="507329" y="105680"/>
                    <a:pt x="502144" y="104101"/>
                  </a:cubicBezTo>
                  <a:cubicBezTo>
                    <a:pt x="498916" y="103111"/>
                    <a:pt x="495922" y="98704"/>
                    <a:pt x="494650" y="95192"/>
                  </a:cubicBezTo>
                  <a:cubicBezTo>
                    <a:pt x="493895" y="93142"/>
                    <a:pt x="496064" y="88947"/>
                    <a:pt x="498161" y="87203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9">
              <a:extLst>
                <a:ext uri="{FF2B5EF4-FFF2-40B4-BE49-F238E27FC236}">
                  <a16:creationId xmlns:a16="http://schemas.microsoft.com/office/drawing/2014/main" xmlns="" id="{EB6E4515-069E-4E28-9E05-D986D776FEBD}"/>
                </a:ext>
              </a:extLst>
            </p:cNvPr>
            <p:cNvSpPr/>
            <p:nvPr/>
          </p:nvSpPr>
          <p:spPr>
            <a:xfrm>
              <a:off x="437812" y="2880888"/>
              <a:ext cx="459214" cy="631201"/>
            </a:xfrm>
            <a:custGeom>
              <a:avLst/>
              <a:gdLst>
                <a:gd name="connsiteX0" fmla="*/ 119444 w 459214"/>
                <a:gd name="connsiteY0" fmla="*/ 78172 h 631201"/>
                <a:gd name="connsiteX1" fmla="*/ 147066 w 459214"/>
                <a:gd name="connsiteY1" fmla="*/ 30776 h 631201"/>
                <a:gd name="connsiteX2" fmla="*/ 156706 w 459214"/>
                <a:gd name="connsiteY2" fmla="*/ 12888 h 631201"/>
                <a:gd name="connsiteX3" fmla="*/ 152322 w 459214"/>
                <a:gd name="connsiteY3" fmla="*/ 1787 h 631201"/>
                <a:gd name="connsiteX4" fmla="*/ 140231 w 459214"/>
                <a:gd name="connsiteY4" fmla="*/ 4615 h 631201"/>
                <a:gd name="connsiteX5" fmla="*/ 132972 w 459214"/>
                <a:gd name="connsiteY5" fmla="*/ 14915 h 631201"/>
                <a:gd name="connsiteX6" fmla="*/ 92388 w 459214"/>
                <a:gd name="connsiteY6" fmla="*/ 98016 h 631201"/>
                <a:gd name="connsiteX7" fmla="*/ 72190 w 459214"/>
                <a:gd name="connsiteY7" fmla="*/ 161274 h 631201"/>
                <a:gd name="connsiteX8" fmla="*/ 62880 w 459214"/>
                <a:gd name="connsiteY8" fmla="*/ 171196 h 631201"/>
                <a:gd name="connsiteX9" fmla="*/ 49164 w 459214"/>
                <a:gd name="connsiteY9" fmla="*/ 171408 h 631201"/>
                <a:gd name="connsiteX10" fmla="*/ 23639 w 459214"/>
                <a:gd name="connsiteY10" fmla="*/ 187081 h 631201"/>
                <a:gd name="connsiteX11" fmla="*/ 9192 w 459214"/>
                <a:gd name="connsiteY11" fmla="*/ 244422 h 631201"/>
                <a:gd name="connsiteX12" fmla="*/ 283 w 459214"/>
                <a:gd name="connsiteY12" fmla="*/ 293939 h 631201"/>
                <a:gd name="connsiteX13" fmla="*/ 7990 w 459214"/>
                <a:gd name="connsiteY13" fmla="*/ 309777 h 631201"/>
                <a:gd name="connsiteX14" fmla="*/ 20505 w 459214"/>
                <a:gd name="connsiteY14" fmla="*/ 296862 h 631201"/>
                <a:gd name="connsiteX15" fmla="*/ 23969 w 459214"/>
                <a:gd name="connsiteY15" fmla="*/ 264502 h 631201"/>
                <a:gd name="connsiteX16" fmla="*/ 33538 w 459214"/>
                <a:gd name="connsiteY16" fmla="*/ 216046 h 631201"/>
                <a:gd name="connsiteX17" fmla="*/ 46878 w 459214"/>
                <a:gd name="connsiteY17" fmla="*/ 194222 h 631201"/>
                <a:gd name="connsiteX18" fmla="*/ 73816 w 459214"/>
                <a:gd name="connsiteY18" fmla="*/ 195660 h 631201"/>
                <a:gd name="connsiteX19" fmla="*/ 66204 w 459214"/>
                <a:gd name="connsiteY19" fmla="*/ 218002 h 631201"/>
                <a:gd name="connsiteX20" fmla="*/ 60712 w 459214"/>
                <a:gd name="connsiteY20" fmla="*/ 222834 h 631201"/>
                <a:gd name="connsiteX21" fmla="*/ 41858 w 459214"/>
                <a:gd name="connsiteY21" fmla="*/ 285054 h 631201"/>
                <a:gd name="connsiteX22" fmla="*/ 52251 w 459214"/>
                <a:gd name="connsiteY22" fmla="*/ 296320 h 631201"/>
                <a:gd name="connsiteX23" fmla="*/ 79779 w 459214"/>
                <a:gd name="connsiteY23" fmla="*/ 312700 h 631201"/>
                <a:gd name="connsiteX24" fmla="*/ 95546 w 459214"/>
                <a:gd name="connsiteY24" fmla="*/ 345931 h 631201"/>
                <a:gd name="connsiteX25" fmla="*/ 102664 w 459214"/>
                <a:gd name="connsiteY25" fmla="*/ 391677 h 631201"/>
                <a:gd name="connsiteX26" fmla="*/ 92529 w 459214"/>
                <a:gd name="connsiteY26" fmla="*/ 404733 h 631201"/>
                <a:gd name="connsiteX27" fmla="*/ 79095 w 459214"/>
                <a:gd name="connsiteY27" fmla="*/ 395424 h 631201"/>
                <a:gd name="connsiteX28" fmla="*/ 77210 w 459214"/>
                <a:gd name="connsiteY28" fmla="*/ 387576 h 631201"/>
                <a:gd name="connsiteX29" fmla="*/ 72968 w 459214"/>
                <a:gd name="connsiteY29" fmla="*/ 370536 h 631201"/>
                <a:gd name="connsiteX30" fmla="*/ 65237 w 459214"/>
                <a:gd name="connsiteY30" fmla="*/ 365375 h 631201"/>
                <a:gd name="connsiteX31" fmla="*/ 59722 w 459214"/>
                <a:gd name="connsiteY31" fmla="*/ 372610 h 631201"/>
                <a:gd name="connsiteX32" fmla="*/ 65237 w 459214"/>
                <a:gd name="connsiteY32" fmla="*/ 415339 h 631201"/>
                <a:gd name="connsiteX33" fmla="*/ 95617 w 459214"/>
                <a:gd name="connsiteY33" fmla="*/ 420218 h 631201"/>
                <a:gd name="connsiteX34" fmla="*/ 107047 w 459214"/>
                <a:gd name="connsiteY34" fmla="*/ 418615 h 631201"/>
                <a:gd name="connsiteX35" fmla="*/ 124936 w 459214"/>
                <a:gd name="connsiteY35" fmla="*/ 439237 h 631201"/>
                <a:gd name="connsiteX36" fmla="*/ 158520 w 459214"/>
                <a:gd name="connsiteY36" fmla="*/ 495165 h 631201"/>
                <a:gd name="connsiteX37" fmla="*/ 252558 w 459214"/>
                <a:gd name="connsiteY37" fmla="*/ 586280 h 631201"/>
                <a:gd name="connsiteX38" fmla="*/ 359746 w 459214"/>
                <a:gd name="connsiteY38" fmla="*/ 628867 h 631201"/>
                <a:gd name="connsiteX39" fmla="*/ 412704 w 459214"/>
                <a:gd name="connsiteY39" fmla="*/ 609070 h 631201"/>
                <a:gd name="connsiteX40" fmla="*/ 411384 w 459214"/>
                <a:gd name="connsiteY40" fmla="*/ 599101 h 631201"/>
                <a:gd name="connsiteX41" fmla="*/ 437969 w 459214"/>
                <a:gd name="connsiteY41" fmla="*/ 565327 h 631201"/>
                <a:gd name="connsiteX42" fmla="*/ 458709 w 459214"/>
                <a:gd name="connsiteY42" fmla="*/ 531366 h 631201"/>
                <a:gd name="connsiteX43" fmla="*/ 458261 w 459214"/>
                <a:gd name="connsiteY43" fmla="*/ 522245 h 631201"/>
                <a:gd name="connsiteX44" fmla="*/ 449518 w 459214"/>
                <a:gd name="connsiteY44" fmla="*/ 523965 h 631201"/>
                <a:gd name="connsiteX45" fmla="*/ 423263 w 459214"/>
                <a:gd name="connsiteY45" fmla="*/ 545624 h 631201"/>
                <a:gd name="connsiteX46" fmla="*/ 389159 w 459214"/>
                <a:gd name="connsiteY46" fmla="*/ 590946 h 631201"/>
                <a:gd name="connsiteX47" fmla="*/ 378436 w 459214"/>
                <a:gd name="connsiteY47" fmla="*/ 598417 h 631201"/>
                <a:gd name="connsiteX48" fmla="*/ 271082 w 459214"/>
                <a:gd name="connsiteY48" fmla="*/ 571597 h 631201"/>
                <a:gd name="connsiteX49" fmla="*/ 159982 w 459214"/>
                <a:gd name="connsiteY49" fmla="*/ 461651 h 631201"/>
                <a:gd name="connsiteX50" fmla="*/ 101108 w 459214"/>
                <a:gd name="connsiteY50" fmla="*/ 274213 h 631201"/>
                <a:gd name="connsiteX51" fmla="*/ 99435 w 459214"/>
                <a:gd name="connsiteY51" fmla="*/ 217837 h 631201"/>
                <a:gd name="connsiteX52" fmla="*/ 78412 w 459214"/>
                <a:gd name="connsiteY52" fmla="*/ 186986 h 631201"/>
                <a:gd name="connsiteX53" fmla="*/ 86378 w 459214"/>
                <a:gd name="connsiteY53" fmla="*/ 178785 h 631201"/>
                <a:gd name="connsiteX54" fmla="*/ 102074 w 459214"/>
                <a:gd name="connsiteY54" fmla="*/ 166388 h 631201"/>
                <a:gd name="connsiteX55" fmla="*/ 105138 w 459214"/>
                <a:gd name="connsiteY55" fmla="*/ 158115 h 631201"/>
                <a:gd name="connsiteX56" fmla="*/ 104031 w 459214"/>
                <a:gd name="connsiteY56" fmla="*/ 144304 h 631201"/>
                <a:gd name="connsiteX57" fmla="*/ 119444 w 459214"/>
                <a:gd name="connsiteY57" fmla="*/ 78172 h 631201"/>
                <a:gd name="connsiteX58" fmla="*/ 68631 w 459214"/>
                <a:gd name="connsiteY58" fmla="*/ 277583 h 631201"/>
                <a:gd name="connsiteX59" fmla="*/ 68230 w 459214"/>
                <a:gd name="connsiteY59" fmla="*/ 235113 h 631201"/>
                <a:gd name="connsiteX60" fmla="*/ 68631 w 459214"/>
                <a:gd name="connsiteY60" fmla="*/ 277583 h 631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459214" h="631201">
                  <a:moveTo>
                    <a:pt x="119444" y="78172"/>
                  </a:moveTo>
                  <a:cubicBezTo>
                    <a:pt x="124488" y="60284"/>
                    <a:pt x="132595" y="43762"/>
                    <a:pt x="147066" y="30776"/>
                  </a:cubicBezTo>
                  <a:cubicBezTo>
                    <a:pt x="151874" y="26463"/>
                    <a:pt x="154844" y="19298"/>
                    <a:pt x="156706" y="12888"/>
                  </a:cubicBezTo>
                  <a:cubicBezTo>
                    <a:pt x="157625" y="9753"/>
                    <a:pt x="155103" y="4144"/>
                    <a:pt x="152322" y="1787"/>
                  </a:cubicBezTo>
                  <a:cubicBezTo>
                    <a:pt x="148339" y="-1583"/>
                    <a:pt x="143460" y="67"/>
                    <a:pt x="140231" y="4615"/>
                  </a:cubicBezTo>
                  <a:cubicBezTo>
                    <a:pt x="137804" y="8033"/>
                    <a:pt x="134811" y="11191"/>
                    <a:pt x="132972" y="14915"/>
                  </a:cubicBezTo>
                  <a:cubicBezTo>
                    <a:pt x="119256" y="42513"/>
                    <a:pt x="105068" y="69947"/>
                    <a:pt x="92388" y="98016"/>
                  </a:cubicBezTo>
                  <a:cubicBezTo>
                    <a:pt x="83267" y="118191"/>
                    <a:pt x="75183" y="138907"/>
                    <a:pt x="72190" y="161274"/>
                  </a:cubicBezTo>
                  <a:cubicBezTo>
                    <a:pt x="71695" y="165044"/>
                    <a:pt x="66793" y="169499"/>
                    <a:pt x="62880" y="171196"/>
                  </a:cubicBezTo>
                  <a:cubicBezTo>
                    <a:pt x="58992" y="172893"/>
                    <a:pt x="53689" y="172068"/>
                    <a:pt x="49164" y="171408"/>
                  </a:cubicBezTo>
                  <a:cubicBezTo>
                    <a:pt x="33255" y="169004"/>
                    <a:pt x="28282" y="171266"/>
                    <a:pt x="23639" y="187081"/>
                  </a:cubicBezTo>
                  <a:cubicBezTo>
                    <a:pt x="18077" y="205982"/>
                    <a:pt x="13434" y="225167"/>
                    <a:pt x="9192" y="244422"/>
                  </a:cubicBezTo>
                  <a:cubicBezTo>
                    <a:pt x="5586" y="260779"/>
                    <a:pt x="2758" y="277347"/>
                    <a:pt x="283" y="293939"/>
                  </a:cubicBezTo>
                  <a:cubicBezTo>
                    <a:pt x="-660" y="300350"/>
                    <a:pt x="472" y="307279"/>
                    <a:pt x="7990" y="309777"/>
                  </a:cubicBezTo>
                  <a:cubicBezTo>
                    <a:pt x="13151" y="311497"/>
                    <a:pt x="18737" y="306383"/>
                    <a:pt x="20505" y="296862"/>
                  </a:cubicBezTo>
                  <a:cubicBezTo>
                    <a:pt x="22461" y="286232"/>
                    <a:pt x="22249" y="275202"/>
                    <a:pt x="23969" y="264502"/>
                  </a:cubicBezTo>
                  <a:cubicBezTo>
                    <a:pt x="26585" y="248240"/>
                    <a:pt x="29084" y="231860"/>
                    <a:pt x="33538" y="216046"/>
                  </a:cubicBezTo>
                  <a:cubicBezTo>
                    <a:pt x="35777" y="208104"/>
                    <a:pt x="41245" y="200538"/>
                    <a:pt x="46878" y="194222"/>
                  </a:cubicBezTo>
                  <a:cubicBezTo>
                    <a:pt x="53948" y="186303"/>
                    <a:pt x="67830" y="187741"/>
                    <a:pt x="73816" y="195660"/>
                  </a:cubicBezTo>
                  <a:cubicBezTo>
                    <a:pt x="79590" y="203319"/>
                    <a:pt x="76809" y="211332"/>
                    <a:pt x="66204" y="218002"/>
                  </a:cubicBezTo>
                  <a:cubicBezTo>
                    <a:pt x="64153" y="219299"/>
                    <a:pt x="61985" y="220854"/>
                    <a:pt x="60712" y="222834"/>
                  </a:cubicBezTo>
                  <a:cubicBezTo>
                    <a:pt x="48692" y="241806"/>
                    <a:pt x="42235" y="262570"/>
                    <a:pt x="41858" y="285054"/>
                  </a:cubicBezTo>
                  <a:cubicBezTo>
                    <a:pt x="41740" y="291653"/>
                    <a:pt x="45628" y="296107"/>
                    <a:pt x="52251" y="296320"/>
                  </a:cubicBezTo>
                  <a:cubicBezTo>
                    <a:pt x="64624" y="296744"/>
                    <a:pt x="73840" y="302919"/>
                    <a:pt x="79779" y="312700"/>
                  </a:cubicBezTo>
                  <a:cubicBezTo>
                    <a:pt x="86119" y="323117"/>
                    <a:pt x="91280" y="334477"/>
                    <a:pt x="95546" y="345931"/>
                  </a:cubicBezTo>
                  <a:cubicBezTo>
                    <a:pt x="100990" y="360543"/>
                    <a:pt x="104384" y="375815"/>
                    <a:pt x="102664" y="391677"/>
                  </a:cubicBezTo>
                  <a:cubicBezTo>
                    <a:pt x="101980" y="398064"/>
                    <a:pt x="99270" y="403437"/>
                    <a:pt x="92529" y="404733"/>
                  </a:cubicBezTo>
                  <a:cubicBezTo>
                    <a:pt x="85412" y="406100"/>
                    <a:pt x="81664" y="401128"/>
                    <a:pt x="79095" y="395424"/>
                  </a:cubicBezTo>
                  <a:cubicBezTo>
                    <a:pt x="78011" y="393020"/>
                    <a:pt x="77799" y="390192"/>
                    <a:pt x="77210" y="387576"/>
                  </a:cubicBezTo>
                  <a:cubicBezTo>
                    <a:pt x="75890" y="381849"/>
                    <a:pt x="75207" y="375862"/>
                    <a:pt x="72968" y="370536"/>
                  </a:cubicBezTo>
                  <a:cubicBezTo>
                    <a:pt x="71907" y="368014"/>
                    <a:pt x="67735" y="365139"/>
                    <a:pt x="65237" y="365375"/>
                  </a:cubicBezTo>
                  <a:cubicBezTo>
                    <a:pt x="63116" y="365563"/>
                    <a:pt x="60288" y="369782"/>
                    <a:pt x="59722" y="372610"/>
                  </a:cubicBezTo>
                  <a:cubicBezTo>
                    <a:pt x="56753" y="387387"/>
                    <a:pt x="60170" y="401528"/>
                    <a:pt x="65237" y="415339"/>
                  </a:cubicBezTo>
                  <a:cubicBezTo>
                    <a:pt x="72614" y="435396"/>
                    <a:pt x="85624" y="436268"/>
                    <a:pt x="95617" y="420218"/>
                  </a:cubicBezTo>
                  <a:cubicBezTo>
                    <a:pt x="98963" y="414868"/>
                    <a:pt x="103064" y="414467"/>
                    <a:pt x="107047" y="418615"/>
                  </a:cubicBezTo>
                  <a:cubicBezTo>
                    <a:pt x="113364" y="425167"/>
                    <a:pt x="120081" y="431648"/>
                    <a:pt x="124936" y="439237"/>
                  </a:cubicBezTo>
                  <a:cubicBezTo>
                    <a:pt x="136649" y="457550"/>
                    <a:pt x="147160" y="476617"/>
                    <a:pt x="158520" y="495165"/>
                  </a:cubicBezTo>
                  <a:cubicBezTo>
                    <a:pt x="182041" y="533581"/>
                    <a:pt x="210795" y="567331"/>
                    <a:pt x="252558" y="586280"/>
                  </a:cubicBezTo>
                  <a:cubicBezTo>
                    <a:pt x="287533" y="602141"/>
                    <a:pt x="323616" y="615716"/>
                    <a:pt x="359746" y="628867"/>
                  </a:cubicBezTo>
                  <a:cubicBezTo>
                    <a:pt x="379237" y="635962"/>
                    <a:pt x="402263" y="626181"/>
                    <a:pt x="412704" y="609070"/>
                  </a:cubicBezTo>
                  <a:cubicBezTo>
                    <a:pt x="406741" y="606548"/>
                    <a:pt x="408650" y="602612"/>
                    <a:pt x="411384" y="599101"/>
                  </a:cubicBezTo>
                  <a:cubicBezTo>
                    <a:pt x="420175" y="587788"/>
                    <a:pt x="429720" y="577017"/>
                    <a:pt x="437969" y="565327"/>
                  </a:cubicBezTo>
                  <a:cubicBezTo>
                    <a:pt x="445605" y="554510"/>
                    <a:pt x="452228" y="542938"/>
                    <a:pt x="458709" y="531366"/>
                  </a:cubicBezTo>
                  <a:cubicBezTo>
                    <a:pt x="459982" y="529103"/>
                    <a:pt x="458473" y="525309"/>
                    <a:pt x="458261" y="522245"/>
                  </a:cubicBezTo>
                  <a:cubicBezTo>
                    <a:pt x="455315" y="522763"/>
                    <a:pt x="451639" y="522363"/>
                    <a:pt x="449518" y="523965"/>
                  </a:cubicBezTo>
                  <a:cubicBezTo>
                    <a:pt x="440467" y="530824"/>
                    <a:pt x="431299" y="537682"/>
                    <a:pt x="423263" y="545624"/>
                  </a:cubicBezTo>
                  <a:cubicBezTo>
                    <a:pt x="409734" y="559011"/>
                    <a:pt x="396277" y="572846"/>
                    <a:pt x="389159" y="590946"/>
                  </a:cubicBezTo>
                  <a:cubicBezTo>
                    <a:pt x="386873" y="596791"/>
                    <a:pt x="383998" y="598464"/>
                    <a:pt x="378436" y="598417"/>
                  </a:cubicBezTo>
                  <a:cubicBezTo>
                    <a:pt x="340491" y="598111"/>
                    <a:pt x="304502" y="589956"/>
                    <a:pt x="271082" y="571597"/>
                  </a:cubicBezTo>
                  <a:cubicBezTo>
                    <a:pt x="223592" y="545530"/>
                    <a:pt x="187934" y="507373"/>
                    <a:pt x="159982" y="461651"/>
                  </a:cubicBezTo>
                  <a:cubicBezTo>
                    <a:pt x="124818" y="404121"/>
                    <a:pt x="105280" y="341500"/>
                    <a:pt x="101108" y="274213"/>
                  </a:cubicBezTo>
                  <a:cubicBezTo>
                    <a:pt x="99953" y="255452"/>
                    <a:pt x="100802" y="236574"/>
                    <a:pt x="99435" y="217837"/>
                  </a:cubicBezTo>
                  <a:cubicBezTo>
                    <a:pt x="98492" y="204828"/>
                    <a:pt x="98327" y="190145"/>
                    <a:pt x="78412" y="186986"/>
                  </a:cubicBezTo>
                  <a:cubicBezTo>
                    <a:pt x="81829" y="183428"/>
                    <a:pt x="83880" y="180835"/>
                    <a:pt x="86378" y="178785"/>
                  </a:cubicBezTo>
                  <a:cubicBezTo>
                    <a:pt x="91539" y="174542"/>
                    <a:pt x="97243" y="170937"/>
                    <a:pt x="102074" y="166388"/>
                  </a:cubicBezTo>
                  <a:cubicBezTo>
                    <a:pt x="104031" y="164549"/>
                    <a:pt x="105044" y="160944"/>
                    <a:pt x="105138" y="158115"/>
                  </a:cubicBezTo>
                  <a:cubicBezTo>
                    <a:pt x="105280" y="153520"/>
                    <a:pt x="103111" y="148641"/>
                    <a:pt x="104031" y="144304"/>
                  </a:cubicBezTo>
                  <a:cubicBezTo>
                    <a:pt x="108744" y="122150"/>
                    <a:pt x="113293" y="99949"/>
                    <a:pt x="119444" y="78172"/>
                  </a:cubicBezTo>
                  <a:close/>
                  <a:moveTo>
                    <a:pt x="68631" y="277583"/>
                  </a:moveTo>
                  <a:cubicBezTo>
                    <a:pt x="63917" y="263253"/>
                    <a:pt x="64719" y="249678"/>
                    <a:pt x="68230" y="235113"/>
                  </a:cubicBezTo>
                  <a:cubicBezTo>
                    <a:pt x="77116" y="244422"/>
                    <a:pt x="77210" y="267873"/>
                    <a:pt x="68631" y="277583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">
              <a:extLst>
                <a:ext uri="{FF2B5EF4-FFF2-40B4-BE49-F238E27FC236}">
                  <a16:creationId xmlns:a16="http://schemas.microsoft.com/office/drawing/2014/main" xmlns="" id="{2401226C-DD1D-4B6C-B183-07C36458AD63}"/>
                </a:ext>
              </a:extLst>
            </p:cNvPr>
            <p:cNvSpPr/>
            <p:nvPr/>
          </p:nvSpPr>
          <p:spPr>
            <a:xfrm>
              <a:off x="406776" y="3394388"/>
              <a:ext cx="471525" cy="358476"/>
            </a:xfrm>
            <a:custGeom>
              <a:avLst/>
              <a:gdLst>
                <a:gd name="connsiteX0" fmla="*/ 200798 w 471525"/>
                <a:gd name="connsiteY0" fmla="*/ 236672 h 358476"/>
                <a:gd name="connsiteX1" fmla="*/ 187458 w 471525"/>
                <a:gd name="connsiteY1" fmla="*/ 235329 h 358476"/>
                <a:gd name="connsiteX2" fmla="*/ 158234 w 471525"/>
                <a:gd name="connsiteY2" fmla="*/ 213010 h 358476"/>
                <a:gd name="connsiteX3" fmla="*/ 148877 w 471525"/>
                <a:gd name="connsiteY3" fmla="*/ 198138 h 358476"/>
                <a:gd name="connsiteX4" fmla="*/ 141995 w 471525"/>
                <a:gd name="connsiteY4" fmla="*/ 180415 h 358476"/>
                <a:gd name="connsiteX5" fmla="*/ 121067 w 471525"/>
                <a:gd name="connsiteY5" fmla="*/ 147184 h 358476"/>
                <a:gd name="connsiteX6" fmla="*/ 93138 w 471525"/>
                <a:gd name="connsiteY6" fmla="*/ 97667 h 358476"/>
                <a:gd name="connsiteX7" fmla="*/ 74284 w 471525"/>
                <a:gd name="connsiteY7" fmla="*/ 49517 h 358476"/>
                <a:gd name="connsiteX8" fmla="*/ 51281 w 471525"/>
                <a:gd name="connsiteY8" fmla="*/ 3959 h 358476"/>
                <a:gd name="connsiteX9" fmla="*/ 45742 w 471525"/>
                <a:gd name="connsiteY9" fmla="*/ 0 h 358476"/>
                <a:gd name="connsiteX10" fmla="*/ 41830 w 471525"/>
                <a:gd name="connsiteY10" fmla="*/ 6411 h 358476"/>
                <a:gd name="connsiteX11" fmla="*/ 42514 w 471525"/>
                <a:gd name="connsiteY11" fmla="*/ 17417 h 358476"/>
                <a:gd name="connsiteX12" fmla="*/ 70819 w 471525"/>
                <a:gd name="connsiteY12" fmla="*/ 91115 h 358476"/>
                <a:gd name="connsiteX13" fmla="*/ 135349 w 471525"/>
                <a:gd name="connsiteY13" fmla="*/ 201838 h 358476"/>
                <a:gd name="connsiteX14" fmla="*/ 156584 w 471525"/>
                <a:gd name="connsiteY14" fmla="*/ 244898 h 358476"/>
                <a:gd name="connsiteX15" fmla="*/ 152247 w 471525"/>
                <a:gd name="connsiteY15" fmla="*/ 255810 h 358476"/>
                <a:gd name="connsiteX16" fmla="*/ 143716 w 471525"/>
                <a:gd name="connsiteY16" fmla="*/ 252934 h 358476"/>
                <a:gd name="connsiteX17" fmla="*/ 139308 w 471525"/>
                <a:gd name="connsiteY17" fmla="*/ 248009 h 358476"/>
                <a:gd name="connsiteX18" fmla="*/ 98912 w 471525"/>
                <a:gd name="connsiteY18" fmla="*/ 190243 h 358476"/>
                <a:gd name="connsiteX19" fmla="*/ 31154 w 471525"/>
                <a:gd name="connsiteY19" fmla="*/ 63257 h 358476"/>
                <a:gd name="connsiteX20" fmla="*/ 19699 w 471525"/>
                <a:gd name="connsiteY20" fmla="*/ 43625 h 358476"/>
                <a:gd name="connsiteX21" fmla="*/ 3343 w 471525"/>
                <a:gd name="connsiteY21" fmla="*/ 41975 h 358476"/>
                <a:gd name="connsiteX22" fmla="*/ 1811 w 471525"/>
                <a:gd name="connsiteY22" fmla="*/ 53641 h 358476"/>
                <a:gd name="connsiteX23" fmla="*/ 3744 w 471525"/>
                <a:gd name="connsiteY23" fmla="*/ 59227 h 358476"/>
                <a:gd name="connsiteX24" fmla="*/ 54486 w 471525"/>
                <a:gd name="connsiteY24" fmla="*/ 159510 h 358476"/>
                <a:gd name="connsiteX25" fmla="*/ 84041 w 471525"/>
                <a:gd name="connsiteY25" fmla="*/ 203088 h 358476"/>
                <a:gd name="connsiteX26" fmla="*/ 87623 w 471525"/>
                <a:gd name="connsiteY26" fmla="*/ 212397 h 358476"/>
                <a:gd name="connsiteX27" fmla="*/ 93845 w 471525"/>
                <a:gd name="connsiteY27" fmla="*/ 228659 h 358476"/>
                <a:gd name="connsiteX28" fmla="*/ 120289 w 471525"/>
                <a:gd name="connsiteY28" fmla="*/ 255763 h 358476"/>
                <a:gd name="connsiteX29" fmla="*/ 137541 w 471525"/>
                <a:gd name="connsiteY29" fmla="*/ 276078 h 358476"/>
                <a:gd name="connsiteX30" fmla="*/ 133911 w 471525"/>
                <a:gd name="connsiteY30" fmla="*/ 297290 h 358476"/>
                <a:gd name="connsiteX31" fmla="*/ 131932 w 471525"/>
                <a:gd name="connsiteY31" fmla="*/ 313599 h 358476"/>
                <a:gd name="connsiteX32" fmla="*/ 150315 w 471525"/>
                <a:gd name="connsiteY32" fmla="*/ 329625 h 358476"/>
                <a:gd name="connsiteX33" fmla="*/ 161934 w 471525"/>
                <a:gd name="connsiteY33" fmla="*/ 324676 h 358476"/>
                <a:gd name="connsiteX34" fmla="*/ 162994 w 471525"/>
                <a:gd name="connsiteY34" fmla="*/ 275041 h 358476"/>
                <a:gd name="connsiteX35" fmla="*/ 163725 w 471525"/>
                <a:gd name="connsiteY35" fmla="*/ 266557 h 358476"/>
                <a:gd name="connsiteX36" fmla="*/ 173506 w 471525"/>
                <a:gd name="connsiteY36" fmla="*/ 267924 h 358476"/>
                <a:gd name="connsiteX37" fmla="*/ 200421 w 471525"/>
                <a:gd name="connsiteY37" fmla="*/ 286236 h 358476"/>
                <a:gd name="connsiteX38" fmla="*/ 279752 w 471525"/>
                <a:gd name="connsiteY38" fmla="*/ 339501 h 358476"/>
                <a:gd name="connsiteX39" fmla="*/ 333487 w 471525"/>
                <a:gd name="connsiteY39" fmla="*/ 354301 h 358476"/>
                <a:gd name="connsiteX40" fmla="*/ 347275 w 471525"/>
                <a:gd name="connsiteY40" fmla="*/ 349446 h 358476"/>
                <a:gd name="connsiteX41" fmla="*/ 338884 w 471525"/>
                <a:gd name="connsiteY41" fmla="*/ 338086 h 358476"/>
                <a:gd name="connsiteX42" fmla="*/ 326535 w 471525"/>
                <a:gd name="connsiteY42" fmla="*/ 328376 h 358476"/>
                <a:gd name="connsiteX43" fmla="*/ 327312 w 471525"/>
                <a:gd name="connsiteY43" fmla="*/ 325548 h 358476"/>
                <a:gd name="connsiteX44" fmla="*/ 344352 w 471525"/>
                <a:gd name="connsiteY44" fmla="*/ 323898 h 358476"/>
                <a:gd name="connsiteX45" fmla="*/ 382957 w 471525"/>
                <a:gd name="connsiteY45" fmla="*/ 338935 h 358476"/>
                <a:gd name="connsiteX46" fmla="*/ 391960 w 471525"/>
                <a:gd name="connsiteY46" fmla="*/ 345204 h 358476"/>
                <a:gd name="connsiteX47" fmla="*/ 443268 w 471525"/>
                <a:gd name="connsiteY47" fmla="*/ 358284 h 358476"/>
                <a:gd name="connsiteX48" fmla="*/ 465351 w 471525"/>
                <a:gd name="connsiteY48" fmla="*/ 357177 h 358476"/>
                <a:gd name="connsiteX49" fmla="*/ 471503 w 471525"/>
                <a:gd name="connsiteY49" fmla="*/ 352039 h 358476"/>
                <a:gd name="connsiteX50" fmla="*/ 467166 w 471525"/>
                <a:gd name="connsiteY50" fmla="*/ 345133 h 358476"/>
                <a:gd name="connsiteX51" fmla="*/ 452931 w 471525"/>
                <a:gd name="connsiteY51" fmla="*/ 339312 h 358476"/>
                <a:gd name="connsiteX52" fmla="*/ 405771 w 471525"/>
                <a:gd name="connsiteY52" fmla="*/ 334645 h 358476"/>
                <a:gd name="connsiteX53" fmla="*/ 397192 w 471525"/>
                <a:gd name="connsiteY53" fmla="*/ 332854 h 358476"/>
                <a:gd name="connsiteX54" fmla="*/ 397027 w 471525"/>
                <a:gd name="connsiteY54" fmla="*/ 330733 h 358476"/>
                <a:gd name="connsiteX55" fmla="*/ 427030 w 471525"/>
                <a:gd name="connsiteY55" fmla="*/ 315320 h 358476"/>
                <a:gd name="connsiteX56" fmla="*/ 426417 w 471525"/>
                <a:gd name="connsiteY56" fmla="*/ 313081 h 358476"/>
                <a:gd name="connsiteX57" fmla="*/ 418074 w 471525"/>
                <a:gd name="connsiteY57" fmla="*/ 310959 h 358476"/>
                <a:gd name="connsiteX58" fmla="*/ 375179 w 471525"/>
                <a:gd name="connsiteY58" fmla="*/ 307707 h 358476"/>
                <a:gd name="connsiteX59" fmla="*/ 343574 w 471525"/>
                <a:gd name="connsiteY59" fmla="*/ 303889 h 358476"/>
                <a:gd name="connsiteX60" fmla="*/ 330188 w 471525"/>
                <a:gd name="connsiteY60" fmla="*/ 290691 h 358476"/>
                <a:gd name="connsiteX61" fmla="*/ 344729 w 471525"/>
                <a:gd name="connsiteY61" fmla="*/ 280839 h 358476"/>
                <a:gd name="connsiteX62" fmla="*/ 365446 w 471525"/>
                <a:gd name="connsiteY62" fmla="*/ 281405 h 358476"/>
                <a:gd name="connsiteX63" fmla="*/ 376476 w 471525"/>
                <a:gd name="connsiteY63" fmla="*/ 280250 h 358476"/>
                <a:gd name="connsiteX64" fmla="*/ 375203 w 471525"/>
                <a:gd name="connsiteY64" fmla="*/ 276738 h 358476"/>
                <a:gd name="connsiteX65" fmla="*/ 316141 w 471525"/>
                <a:gd name="connsiteY65" fmla="*/ 262645 h 358476"/>
                <a:gd name="connsiteX66" fmla="*/ 310697 w 471525"/>
                <a:gd name="connsiteY66" fmla="*/ 269691 h 358476"/>
                <a:gd name="connsiteX67" fmla="*/ 292337 w 471525"/>
                <a:gd name="connsiteY67" fmla="*/ 281476 h 358476"/>
                <a:gd name="connsiteX68" fmla="*/ 250197 w 471525"/>
                <a:gd name="connsiteY68" fmla="*/ 258803 h 358476"/>
                <a:gd name="connsiteX69" fmla="*/ 215929 w 471525"/>
                <a:gd name="connsiteY69" fmla="*/ 238440 h 358476"/>
                <a:gd name="connsiteX70" fmla="*/ 200798 w 471525"/>
                <a:gd name="connsiteY70" fmla="*/ 236672 h 358476"/>
                <a:gd name="connsiteX71" fmla="*/ 306831 w 471525"/>
                <a:gd name="connsiteY71" fmla="*/ 306717 h 358476"/>
                <a:gd name="connsiteX72" fmla="*/ 309777 w 471525"/>
                <a:gd name="connsiteY72" fmla="*/ 308980 h 358476"/>
                <a:gd name="connsiteX73" fmla="*/ 307374 w 471525"/>
                <a:gd name="connsiteY73" fmla="*/ 334551 h 358476"/>
                <a:gd name="connsiteX74" fmla="*/ 298347 w 471525"/>
                <a:gd name="connsiteY74" fmla="*/ 333279 h 358476"/>
                <a:gd name="connsiteX75" fmla="*/ 289014 w 471525"/>
                <a:gd name="connsiteY75" fmla="*/ 321919 h 358476"/>
                <a:gd name="connsiteX76" fmla="*/ 274496 w 471525"/>
                <a:gd name="connsiteY76" fmla="*/ 315272 h 358476"/>
                <a:gd name="connsiteX77" fmla="*/ 254109 w 471525"/>
                <a:gd name="connsiteY77" fmla="*/ 310158 h 358476"/>
                <a:gd name="connsiteX78" fmla="*/ 213218 w 471525"/>
                <a:gd name="connsiteY78" fmla="*/ 269621 h 358476"/>
                <a:gd name="connsiteX79" fmla="*/ 206030 w 471525"/>
                <a:gd name="connsiteY79" fmla="*/ 258991 h 358476"/>
                <a:gd name="connsiteX80" fmla="*/ 207845 w 471525"/>
                <a:gd name="connsiteY80" fmla="*/ 257389 h 358476"/>
                <a:gd name="connsiteX81" fmla="*/ 306831 w 471525"/>
                <a:gd name="connsiteY81" fmla="*/ 306717 h 35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471525" h="358476">
                  <a:moveTo>
                    <a:pt x="200798" y="236672"/>
                  </a:moveTo>
                  <a:cubicBezTo>
                    <a:pt x="196296" y="236272"/>
                    <a:pt x="190781" y="237497"/>
                    <a:pt x="187458" y="235329"/>
                  </a:cubicBezTo>
                  <a:cubicBezTo>
                    <a:pt x="177206" y="228659"/>
                    <a:pt x="167355" y="221164"/>
                    <a:pt x="158234" y="213010"/>
                  </a:cubicBezTo>
                  <a:cubicBezTo>
                    <a:pt x="154015" y="209239"/>
                    <a:pt x="151399" y="203418"/>
                    <a:pt x="148877" y="198138"/>
                  </a:cubicBezTo>
                  <a:cubicBezTo>
                    <a:pt x="146143" y="192435"/>
                    <a:pt x="145106" y="185836"/>
                    <a:pt x="141995" y="180415"/>
                  </a:cubicBezTo>
                  <a:cubicBezTo>
                    <a:pt x="135467" y="169079"/>
                    <a:pt x="127736" y="158449"/>
                    <a:pt x="121067" y="147184"/>
                  </a:cubicBezTo>
                  <a:cubicBezTo>
                    <a:pt x="111404" y="130875"/>
                    <a:pt x="101316" y="114707"/>
                    <a:pt x="93138" y="97667"/>
                  </a:cubicBezTo>
                  <a:cubicBezTo>
                    <a:pt x="85714" y="82159"/>
                    <a:pt x="81236" y="65284"/>
                    <a:pt x="74284" y="49517"/>
                  </a:cubicBezTo>
                  <a:cubicBezTo>
                    <a:pt x="67425" y="33985"/>
                    <a:pt x="59200" y="19020"/>
                    <a:pt x="51281" y="3959"/>
                  </a:cubicBezTo>
                  <a:cubicBezTo>
                    <a:pt x="50338" y="2168"/>
                    <a:pt x="47628" y="1296"/>
                    <a:pt x="45742" y="0"/>
                  </a:cubicBezTo>
                  <a:cubicBezTo>
                    <a:pt x="44375" y="2121"/>
                    <a:pt x="42136" y="4148"/>
                    <a:pt x="41830" y="6411"/>
                  </a:cubicBezTo>
                  <a:cubicBezTo>
                    <a:pt x="41359" y="9993"/>
                    <a:pt x="41806" y="13835"/>
                    <a:pt x="42514" y="17417"/>
                  </a:cubicBezTo>
                  <a:cubicBezTo>
                    <a:pt x="47604" y="43625"/>
                    <a:pt x="58116" y="68018"/>
                    <a:pt x="70819" y="91115"/>
                  </a:cubicBezTo>
                  <a:cubicBezTo>
                    <a:pt x="91394" y="128541"/>
                    <a:pt x="114114" y="164766"/>
                    <a:pt x="135349" y="201838"/>
                  </a:cubicBezTo>
                  <a:cubicBezTo>
                    <a:pt x="143291" y="215697"/>
                    <a:pt x="149608" y="230497"/>
                    <a:pt x="156584" y="244898"/>
                  </a:cubicBezTo>
                  <a:cubicBezTo>
                    <a:pt x="159035" y="249965"/>
                    <a:pt x="156702" y="254136"/>
                    <a:pt x="152247" y="255810"/>
                  </a:cubicBezTo>
                  <a:cubicBezTo>
                    <a:pt x="150032" y="256635"/>
                    <a:pt x="146355" y="254443"/>
                    <a:pt x="143716" y="252934"/>
                  </a:cubicBezTo>
                  <a:cubicBezTo>
                    <a:pt x="141901" y="251897"/>
                    <a:pt x="140581" y="249800"/>
                    <a:pt x="139308" y="248009"/>
                  </a:cubicBezTo>
                  <a:cubicBezTo>
                    <a:pt x="125780" y="228801"/>
                    <a:pt x="111946" y="209781"/>
                    <a:pt x="98912" y="190243"/>
                  </a:cubicBezTo>
                  <a:cubicBezTo>
                    <a:pt x="72186" y="150153"/>
                    <a:pt x="45625" y="109970"/>
                    <a:pt x="31154" y="63257"/>
                  </a:cubicBezTo>
                  <a:cubicBezTo>
                    <a:pt x="28962" y="56187"/>
                    <a:pt x="24295" y="49611"/>
                    <a:pt x="19699" y="43625"/>
                  </a:cubicBezTo>
                  <a:cubicBezTo>
                    <a:pt x="15410" y="38039"/>
                    <a:pt x="8952" y="39453"/>
                    <a:pt x="3343" y="41975"/>
                  </a:cubicBezTo>
                  <a:cubicBezTo>
                    <a:pt x="-2973" y="44803"/>
                    <a:pt x="1552" y="49682"/>
                    <a:pt x="1811" y="53641"/>
                  </a:cubicBezTo>
                  <a:cubicBezTo>
                    <a:pt x="1929" y="55527"/>
                    <a:pt x="3060" y="57365"/>
                    <a:pt x="3744" y="59227"/>
                  </a:cubicBezTo>
                  <a:cubicBezTo>
                    <a:pt x="16848" y="94579"/>
                    <a:pt x="34430" y="127716"/>
                    <a:pt x="54486" y="159510"/>
                  </a:cubicBezTo>
                  <a:cubicBezTo>
                    <a:pt x="63843" y="174334"/>
                    <a:pt x="74307" y="188475"/>
                    <a:pt x="84041" y="203088"/>
                  </a:cubicBezTo>
                  <a:cubicBezTo>
                    <a:pt x="85903" y="205869"/>
                    <a:pt x="88566" y="210182"/>
                    <a:pt x="87623" y="212397"/>
                  </a:cubicBezTo>
                  <a:cubicBezTo>
                    <a:pt x="84182" y="220410"/>
                    <a:pt x="89791" y="224299"/>
                    <a:pt x="93845" y="228659"/>
                  </a:cubicBezTo>
                  <a:cubicBezTo>
                    <a:pt x="102448" y="237898"/>
                    <a:pt x="111663" y="246547"/>
                    <a:pt x="120289" y="255763"/>
                  </a:cubicBezTo>
                  <a:cubicBezTo>
                    <a:pt x="126369" y="262244"/>
                    <a:pt x="132497" y="268819"/>
                    <a:pt x="137541" y="276078"/>
                  </a:cubicBezTo>
                  <a:cubicBezTo>
                    <a:pt x="144093" y="285459"/>
                    <a:pt x="142867" y="290125"/>
                    <a:pt x="133911" y="297290"/>
                  </a:cubicBezTo>
                  <a:cubicBezTo>
                    <a:pt x="127289" y="302593"/>
                    <a:pt x="126228" y="307448"/>
                    <a:pt x="131932" y="313599"/>
                  </a:cubicBezTo>
                  <a:cubicBezTo>
                    <a:pt x="137423" y="319538"/>
                    <a:pt x="143763" y="324865"/>
                    <a:pt x="150315" y="329625"/>
                  </a:cubicBezTo>
                  <a:cubicBezTo>
                    <a:pt x="156937" y="334433"/>
                    <a:pt x="161415" y="332760"/>
                    <a:pt x="161934" y="324676"/>
                  </a:cubicBezTo>
                  <a:cubicBezTo>
                    <a:pt x="162994" y="308178"/>
                    <a:pt x="162664" y="291586"/>
                    <a:pt x="162994" y="275041"/>
                  </a:cubicBezTo>
                  <a:cubicBezTo>
                    <a:pt x="163042" y="272213"/>
                    <a:pt x="163489" y="269385"/>
                    <a:pt x="163725" y="266557"/>
                  </a:cubicBezTo>
                  <a:cubicBezTo>
                    <a:pt x="167025" y="266958"/>
                    <a:pt x="170937" y="266345"/>
                    <a:pt x="173506" y="267924"/>
                  </a:cubicBezTo>
                  <a:cubicBezTo>
                    <a:pt x="182745" y="273604"/>
                    <a:pt x="191960" y="279496"/>
                    <a:pt x="200421" y="286236"/>
                  </a:cubicBezTo>
                  <a:cubicBezTo>
                    <a:pt x="225403" y="306199"/>
                    <a:pt x="251281" y="324818"/>
                    <a:pt x="279752" y="339501"/>
                  </a:cubicBezTo>
                  <a:cubicBezTo>
                    <a:pt x="296579" y="348174"/>
                    <a:pt x="314326" y="354325"/>
                    <a:pt x="333487" y="354301"/>
                  </a:cubicBezTo>
                  <a:cubicBezTo>
                    <a:pt x="338083" y="354301"/>
                    <a:pt x="342679" y="351167"/>
                    <a:pt x="347275" y="349446"/>
                  </a:cubicBezTo>
                  <a:cubicBezTo>
                    <a:pt x="344517" y="345628"/>
                    <a:pt x="342184" y="341386"/>
                    <a:pt x="338884" y="338086"/>
                  </a:cubicBezTo>
                  <a:cubicBezTo>
                    <a:pt x="335208" y="334410"/>
                    <a:pt x="330706" y="331582"/>
                    <a:pt x="326535" y="328376"/>
                  </a:cubicBezTo>
                  <a:cubicBezTo>
                    <a:pt x="326794" y="327434"/>
                    <a:pt x="327053" y="326491"/>
                    <a:pt x="327312" y="325548"/>
                  </a:cubicBezTo>
                  <a:cubicBezTo>
                    <a:pt x="332992" y="324959"/>
                    <a:pt x="338672" y="323781"/>
                    <a:pt x="344352" y="323898"/>
                  </a:cubicBezTo>
                  <a:cubicBezTo>
                    <a:pt x="358941" y="324181"/>
                    <a:pt x="373742" y="324087"/>
                    <a:pt x="382957" y="338935"/>
                  </a:cubicBezTo>
                  <a:cubicBezTo>
                    <a:pt x="384748" y="341810"/>
                    <a:pt x="388684" y="343625"/>
                    <a:pt x="391960" y="345204"/>
                  </a:cubicBezTo>
                  <a:cubicBezTo>
                    <a:pt x="408151" y="353052"/>
                    <a:pt x="425474" y="356941"/>
                    <a:pt x="443268" y="358284"/>
                  </a:cubicBezTo>
                  <a:cubicBezTo>
                    <a:pt x="450574" y="358827"/>
                    <a:pt x="458069" y="358143"/>
                    <a:pt x="465351" y="357177"/>
                  </a:cubicBezTo>
                  <a:cubicBezTo>
                    <a:pt x="467732" y="356870"/>
                    <a:pt x="471244" y="354066"/>
                    <a:pt x="471503" y="352039"/>
                  </a:cubicBezTo>
                  <a:cubicBezTo>
                    <a:pt x="471786" y="349894"/>
                    <a:pt x="469358" y="346406"/>
                    <a:pt x="467166" y="345133"/>
                  </a:cubicBezTo>
                  <a:cubicBezTo>
                    <a:pt x="462783" y="342541"/>
                    <a:pt x="457880" y="339948"/>
                    <a:pt x="452931" y="339312"/>
                  </a:cubicBezTo>
                  <a:cubicBezTo>
                    <a:pt x="437282" y="337285"/>
                    <a:pt x="421491" y="336225"/>
                    <a:pt x="405771" y="334645"/>
                  </a:cubicBezTo>
                  <a:cubicBezTo>
                    <a:pt x="402872" y="334363"/>
                    <a:pt x="400044" y="333467"/>
                    <a:pt x="397192" y="332854"/>
                  </a:cubicBezTo>
                  <a:cubicBezTo>
                    <a:pt x="397145" y="332147"/>
                    <a:pt x="397098" y="331440"/>
                    <a:pt x="397027" y="330733"/>
                  </a:cubicBezTo>
                  <a:cubicBezTo>
                    <a:pt x="407020" y="325595"/>
                    <a:pt x="417037" y="320457"/>
                    <a:pt x="427030" y="315320"/>
                  </a:cubicBezTo>
                  <a:cubicBezTo>
                    <a:pt x="426817" y="314565"/>
                    <a:pt x="426629" y="313835"/>
                    <a:pt x="426417" y="313081"/>
                  </a:cubicBezTo>
                  <a:cubicBezTo>
                    <a:pt x="423636" y="312350"/>
                    <a:pt x="420878" y="311195"/>
                    <a:pt x="418074" y="310959"/>
                  </a:cubicBezTo>
                  <a:cubicBezTo>
                    <a:pt x="403791" y="309757"/>
                    <a:pt x="389462" y="308980"/>
                    <a:pt x="375179" y="307707"/>
                  </a:cubicBezTo>
                  <a:cubicBezTo>
                    <a:pt x="364621" y="306764"/>
                    <a:pt x="353992" y="305751"/>
                    <a:pt x="343574" y="303889"/>
                  </a:cubicBezTo>
                  <a:cubicBezTo>
                    <a:pt x="333959" y="302169"/>
                    <a:pt x="329976" y="297549"/>
                    <a:pt x="330188" y="290691"/>
                  </a:cubicBezTo>
                  <a:cubicBezTo>
                    <a:pt x="330353" y="285199"/>
                    <a:pt x="335349" y="281381"/>
                    <a:pt x="344729" y="280839"/>
                  </a:cubicBezTo>
                  <a:cubicBezTo>
                    <a:pt x="351611" y="280439"/>
                    <a:pt x="358540" y="281381"/>
                    <a:pt x="365446" y="281405"/>
                  </a:cubicBezTo>
                  <a:cubicBezTo>
                    <a:pt x="368887" y="281428"/>
                    <a:pt x="372328" y="280721"/>
                    <a:pt x="376476" y="280250"/>
                  </a:cubicBezTo>
                  <a:cubicBezTo>
                    <a:pt x="375533" y="277634"/>
                    <a:pt x="375486" y="277092"/>
                    <a:pt x="375203" y="276738"/>
                  </a:cubicBezTo>
                  <a:cubicBezTo>
                    <a:pt x="364857" y="263823"/>
                    <a:pt x="330989" y="255503"/>
                    <a:pt x="316141" y="262645"/>
                  </a:cubicBezTo>
                  <a:cubicBezTo>
                    <a:pt x="313713" y="263823"/>
                    <a:pt x="311286" y="267028"/>
                    <a:pt x="310697" y="269691"/>
                  </a:cubicBezTo>
                  <a:cubicBezTo>
                    <a:pt x="308175" y="281098"/>
                    <a:pt x="303603" y="284280"/>
                    <a:pt x="292337" y="281476"/>
                  </a:cubicBezTo>
                  <a:cubicBezTo>
                    <a:pt x="276334" y="277516"/>
                    <a:pt x="263513" y="267830"/>
                    <a:pt x="250197" y="258803"/>
                  </a:cubicBezTo>
                  <a:cubicBezTo>
                    <a:pt x="239214" y="251355"/>
                    <a:pt x="227736" y="244521"/>
                    <a:pt x="215929" y="238440"/>
                  </a:cubicBezTo>
                  <a:cubicBezTo>
                    <a:pt x="211710" y="236295"/>
                    <a:pt x="205912" y="237144"/>
                    <a:pt x="200798" y="236672"/>
                  </a:cubicBezTo>
                  <a:close/>
                  <a:moveTo>
                    <a:pt x="306831" y="306717"/>
                  </a:moveTo>
                  <a:cubicBezTo>
                    <a:pt x="307868" y="307401"/>
                    <a:pt x="308811" y="308202"/>
                    <a:pt x="309777" y="308980"/>
                  </a:cubicBezTo>
                  <a:cubicBezTo>
                    <a:pt x="320454" y="317488"/>
                    <a:pt x="319676" y="328070"/>
                    <a:pt x="307374" y="334551"/>
                  </a:cubicBezTo>
                  <a:cubicBezTo>
                    <a:pt x="305111" y="335753"/>
                    <a:pt x="300421" y="334975"/>
                    <a:pt x="298347" y="333279"/>
                  </a:cubicBezTo>
                  <a:cubicBezTo>
                    <a:pt x="294623" y="330238"/>
                    <a:pt x="292031" y="325807"/>
                    <a:pt x="289014" y="321919"/>
                  </a:cubicBezTo>
                  <a:cubicBezTo>
                    <a:pt x="285314" y="317134"/>
                    <a:pt x="280529" y="313269"/>
                    <a:pt x="274496" y="315272"/>
                  </a:cubicBezTo>
                  <a:cubicBezTo>
                    <a:pt x="266200" y="318030"/>
                    <a:pt x="259436" y="315107"/>
                    <a:pt x="254109" y="310158"/>
                  </a:cubicBezTo>
                  <a:cubicBezTo>
                    <a:pt x="240039" y="297125"/>
                    <a:pt x="226629" y="283361"/>
                    <a:pt x="213218" y="269621"/>
                  </a:cubicBezTo>
                  <a:cubicBezTo>
                    <a:pt x="210272" y="266604"/>
                    <a:pt x="208387" y="262550"/>
                    <a:pt x="206030" y="258991"/>
                  </a:cubicBezTo>
                  <a:cubicBezTo>
                    <a:pt x="206643" y="258449"/>
                    <a:pt x="207232" y="257907"/>
                    <a:pt x="207845" y="257389"/>
                  </a:cubicBezTo>
                  <a:cubicBezTo>
                    <a:pt x="241241" y="272991"/>
                    <a:pt x="275721" y="286425"/>
                    <a:pt x="306831" y="306717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1">
              <a:extLst>
                <a:ext uri="{FF2B5EF4-FFF2-40B4-BE49-F238E27FC236}">
                  <a16:creationId xmlns:a16="http://schemas.microsoft.com/office/drawing/2014/main" xmlns="" id="{348E73A0-B36B-44D8-92C2-0564E6AA8C0D}"/>
                </a:ext>
              </a:extLst>
            </p:cNvPr>
            <p:cNvSpPr/>
            <p:nvPr/>
          </p:nvSpPr>
          <p:spPr>
            <a:xfrm>
              <a:off x="425960" y="3624014"/>
              <a:ext cx="499682" cy="282108"/>
            </a:xfrm>
            <a:custGeom>
              <a:avLst/>
              <a:gdLst>
                <a:gd name="connsiteX0" fmla="*/ 481968 w 499682"/>
                <a:gd name="connsiteY0" fmla="*/ 218619 h 282108"/>
                <a:gd name="connsiteX1" fmla="*/ 486658 w 499682"/>
                <a:gd name="connsiteY1" fmla="*/ 230168 h 282108"/>
                <a:gd name="connsiteX2" fmla="*/ 477466 w 499682"/>
                <a:gd name="connsiteY2" fmla="*/ 250201 h 282108"/>
                <a:gd name="connsiteX3" fmla="*/ 456561 w 499682"/>
                <a:gd name="connsiteY3" fmla="*/ 248975 h 282108"/>
                <a:gd name="connsiteX4" fmla="*/ 384113 w 499682"/>
                <a:gd name="connsiteY4" fmla="*/ 206128 h 282108"/>
                <a:gd name="connsiteX5" fmla="*/ 273743 w 499682"/>
                <a:gd name="connsiteY5" fmla="*/ 185411 h 282108"/>
                <a:gd name="connsiteX6" fmla="*/ 226441 w 499682"/>
                <a:gd name="connsiteY6" fmla="*/ 169668 h 282108"/>
                <a:gd name="connsiteX7" fmla="*/ 149019 w 499682"/>
                <a:gd name="connsiteY7" fmla="*/ 121494 h 282108"/>
                <a:gd name="connsiteX8" fmla="*/ 40511 w 499682"/>
                <a:gd name="connsiteY8" fmla="*/ 28235 h 282108"/>
                <a:gd name="connsiteX9" fmla="*/ 10909 w 499682"/>
                <a:gd name="connsiteY9" fmla="*/ 1556 h 282108"/>
                <a:gd name="connsiteX10" fmla="*/ 563 w 499682"/>
                <a:gd name="connsiteY10" fmla="*/ 0 h 282108"/>
                <a:gd name="connsiteX11" fmla="*/ 610 w 499682"/>
                <a:gd name="connsiteY11" fmla="*/ 9969 h 282108"/>
                <a:gd name="connsiteX12" fmla="*/ 16448 w 499682"/>
                <a:gd name="connsiteY12" fmla="*/ 38322 h 282108"/>
                <a:gd name="connsiteX13" fmla="*/ 92738 w 499682"/>
                <a:gd name="connsiteY13" fmla="*/ 111549 h 282108"/>
                <a:gd name="connsiteX14" fmla="*/ 110297 w 499682"/>
                <a:gd name="connsiteY14" fmla="*/ 127363 h 282108"/>
                <a:gd name="connsiteX15" fmla="*/ 114162 w 499682"/>
                <a:gd name="connsiteY15" fmla="*/ 140019 h 282108"/>
                <a:gd name="connsiteX16" fmla="*/ 101836 w 499682"/>
                <a:gd name="connsiteY16" fmla="*/ 138463 h 282108"/>
                <a:gd name="connsiteX17" fmla="*/ 62689 w 499682"/>
                <a:gd name="connsiteY17" fmla="*/ 111831 h 282108"/>
                <a:gd name="connsiteX18" fmla="*/ 20030 w 499682"/>
                <a:gd name="connsiteY18" fmla="*/ 79802 h 282108"/>
                <a:gd name="connsiteX19" fmla="*/ 8859 w 499682"/>
                <a:gd name="connsiteY19" fmla="*/ 75772 h 282108"/>
                <a:gd name="connsiteX20" fmla="*/ 7327 w 499682"/>
                <a:gd name="connsiteY20" fmla="*/ 77728 h 282108"/>
                <a:gd name="connsiteX21" fmla="*/ 13738 w 499682"/>
                <a:gd name="connsiteY21" fmla="*/ 88805 h 282108"/>
                <a:gd name="connsiteX22" fmla="*/ 33370 w 499682"/>
                <a:gd name="connsiteY22" fmla="*/ 109027 h 282108"/>
                <a:gd name="connsiteX23" fmla="*/ 144966 w 499682"/>
                <a:gd name="connsiteY23" fmla="*/ 198845 h 282108"/>
                <a:gd name="connsiteX24" fmla="*/ 188590 w 499682"/>
                <a:gd name="connsiteY24" fmla="*/ 215390 h 282108"/>
                <a:gd name="connsiteX25" fmla="*/ 218711 w 499682"/>
                <a:gd name="connsiteY25" fmla="*/ 230568 h 282108"/>
                <a:gd name="connsiteX26" fmla="*/ 237942 w 499682"/>
                <a:gd name="connsiteY26" fmla="*/ 241645 h 282108"/>
                <a:gd name="connsiteX27" fmla="*/ 247346 w 499682"/>
                <a:gd name="connsiteY27" fmla="*/ 238911 h 282108"/>
                <a:gd name="connsiteX28" fmla="*/ 243811 w 499682"/>
                <a:gd name="connsiteY28" fmla="*/ 229979 h 282108"/>
                <a:gd name="connsiteX29" fmla="*/ 211923 w 499682"/>
                <a:gd name="connsiteY29" fmla="*/ 204832 h 282108"/>
                <a:gd name="connsiteX30" fmla="*/ 148147 w 499682"/>
                <a:gd name="connsiteY30" fmla="*/ 167146 h 282108"/>
                <a:gd name="connsiteX31" fmla="*/ 131320 w 499682"/>
                <a:gd name="connsiteY31" fmla="*/ 152722 h 282108"/>
                <a:gd name="connsiteX32" fmla="*/ 130070 w 499682"/>
                <a:gd name="connsiteY32" fmla="*/ 147584 h 282108"/>
                <a:gd name="connsiteX33" fmla="*/ 135185 w 499682"/>
                <a:gd name="connsiteY33" fmla="*/ 145817 h 282108"/>
                <a:gd name="connsiteX34" fmla="*/ 148029 w 499682"/>
                <a:gd name="connsiteY34" fmla="*/ 149069 h 282108"/>
                <a:gd name="connsiteX35" fmla="*/ 247982 w 499682"/>
                <a:gd name="connsiteY35" fmla="*/ 205020 h 282108"/>
                <a:gd name="connsiteX36" fmla="*/ 273672 w 499682"/>
                <a:gd name="connsiteY36" fmla="*/ 233208 h 282108"/>
                <a:gd name="connsiteX37" fmla="*/ 284843 w 499682"/>
                <a:gd name="connsiteY37" fmla="*/ 243696 h 282108"/>
                <a:gd name="connsiteX38" fmla="*/ 328374 w 499682"/>
                <a:gd name="connsiteY38" fmla="*/ 251921 h 282108"/>
                <a:gd name="connsiteX39" fmla="*/ 345084 w 499682"/>
                <a:gd name="connsiteY39" fmla="*/ 234528 h 282108"/>
                <a:gd name="connsiteX40" fmla="*/ 353898 w 499682"/>
                <a:gd name="connsiteY40" fmla="*/ 223969 h 282108"/>
                <a:gd name="connsiteX41" fmla="*/ 396510 w 499682"/>
                <a:gd name="connsiteY41" fmla="*/ 232359 h 282108"/>
                <a:gd name="connsiteX42" fmla="*/ 397004 w 499682"/>
                <a:gd name="connsiteY42" fmla="*/ 234952 h 282108"/>
                <a:gd name="connsiteX43" fmla="*/ 367238 w 499682"/>
                <a:gd name="connsiteY43" fmla="*/ 250318 h 282108"/>
                <a:gd name="connsiteX44" fmla="*/ 367898 w 499682"/>
                <a:gd name="connsiteY44" fmla="*/ 252487 h 282108"/>
                <a:gd name="connsiteX45" fmla="*/ 377914 w 499682"/>
                <a:gd name="connsiteY45" fmla="*/ 252463 h 282108"/>
                <a:gd name="connsiteX46" fmla="*/ 411970 w 499682"/>
                <a:gd name="connsiteY46" fmla="*/ 250601 h 282108"/>
                <a:gd name="connsiteX47" fmla="*/ 453450 w 499682"/>
                <a:gd name="connsiteY47" fmla="*/ 272826 h 282108"/>
                <a:gd name="connsiteX48" fmla="*/ 473059 w 499682"/>
                <a:gd name="connsiteY48" fmla="*/ 279708 h 282108"/>
                <a:gd name="connsiteX49" fmla="*/ 499621 w 499682"/>
                <a:gd name="connsiteY49" fmla="*/ 234645 h 282108"/>
                <a:gd name="connsiteX50" fmla="*/ 481968 w 499682"/>
                <a:gd name="connsiteY50" fmla="*/ 218619 h 282108"/>
                <a:gd name="connsiteX51" fmla="*/ 327879 w 499682"/>
                <a:gd name="connsiteY51" fmla="*/ 234645 h 282108"/>
                <a:gd name="connsiteX52" fmla="*/ 323283 w 499682"/>
                <a:gd name="connsiteY52" fmla="*/ 234033 h 282108"/>
                <a:gd name="connsiteX53" fmla="*/ 286163 w 499682"/>
                <a:gd name="connsiteY53" fmla="*/ 209333 h 282108"/>
                <a:gd name="connsiteX54" fmla="*/ 284442 w 499682"/>
                <a:gd name="connsiteY54" fmla="*/ 203465 h 282108"/>
                <a:gd name="connsiteX55" fmla="*/ 289863 w 499682"/>
                <a:gd name="connsiteY55" fmla="*/ 202310 h 282108"/>
                <a:gd name="connsiteX56" fmla="*/ 329458 w 499682"/>
                <a:gd name="connsiteY56" fmla="*/ 225312 h 282108"/>
                <a:gd name="connsiteX57" fmla="*/ 331202 w 499682"/>
                <a:gd name="connsiteY57" fmla="*/ 232689 h 282108"/>
                <a:gd name="connsiteX58" fmla="*/ 327879 w 499682"/>
                <a:gd name="connsiteY58" fmla="*/ 234645 h 28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499682" h="282108">
                  <a:moveTo>
                    <a:pt x="481968" y="218619"/>
                  </a:moveTo>
                  <a:cubicBezTo>
                    <a:pt x="483618" y="222602"/>
                    <a:pt x="485362" y="226302"/>
                    <a:pt x="486658" y="230168"/>
                  </a:cubicBezTo>
                  <a:cubicBezTo>
                    <a:pt x="488921" y="236932"/>
                    <a:pt x="484843" y="245558"/>
                    <a:pt x="477466" y="250201"/>
                  </a:cubicBezTo>
                  <a:cubicBezTo>
                    <a:pt x="469571" y="255173"/>
                    <a:pt x="461888" y="255221"/>
                    <a:pt x="456561" y="248975"/>
                  </a:cubicBezTo>
                  <a:cubicBezTo>
                    <a:pt x="437259" y="226350"/>
                    <a:pt x="411051" y="215579"/>
                    <a:pt x="384113" y="206128"/>
                  </a:cubicBezTo>
                  <a:cubicBezTo>
                    <a:pt x="348407" y="193613"/>
                    <a:pt x="310839" y="190620"/>
                    <a:pt x="273743" y="185411"/>
                  </a:cubicBezTo>
                  <a:cubicBezTo>
                    <a:pt x="256868" y="183055"/>
                    <a:pt x="240983" y="178907"/>
                    <a:pt x="226441" y="169668"/>
                  </a:cubicBezTo>
                  <a:cubicBezTo>
                    <a:pt x="200775" y="153382"/>
                    <a:pt x="175133" y="137026"/>
                    <a:pt x="149019" y="121494"/>
                  </a:cubicBezTo>
                  <a:cubicBezTo>
                    <a:pt x="107351" y="96724"/>
                    <a:pt x="70325" y="66910"/>
                    <a:pt x="40511" y="28235"/>
                  </a:cubicBezTo>
                  <a:cubicBezTo>
                    <a:pt x="32521" y="17865"/>
                    <a:pt x="21209" y="9969"/>
                    <a:pt x="10909" y="1556"/>
                  </a:cubicBezTo>
                  <a:cubicBezTo>
                    <a:pt x="8576" y="-330"/>
                    <a:pt x="4075" y="448"/>
                    <a:pt x="563" y="0"/>
                  </a:cubicBezTo>
                  <a:cubicBezTo>
                    <a:pt x="516" y="3370"/>
                    <a:pt x="-710" y="7283"/>
                    <a:pt x="610" y="9969"/>
                  </a:cubicBezTo>
                  <a:cubicBezTo>
                    <a:pt x="5371" y="19680"/>
                    <a:pt x="10132" y="29602"/>
                    <a:pt x="16448" y="38322"/>
                  </a:cubicBezTo>
                  <a:cubicBezTo>
                    <a:pt x="37400" y="67311"/>
                    <a:pt x="63914" y="90644"/>
                    <a:pt x="92738" y="111549"/>
                  </a:cubicBezTo>
                  <a:cubicBezTo>
                    <a:pt x="99102" y="116168"/>
                    <a:pt x="105230" y="121400"/>
                    <a:pt x="110297" y="127363"/>
                  </a:cubicBezTo>
                  <a:cubicBezTo>
                    <a:pt x="112913" y="130450"/>
                    <a:pt x="112960" y="135730"/>
                    <a:pt x="114162" y="140019"/>
                  </a:cubicBezTo>
                  <a:cubicBezTo>
                    <a:pt x="110014" y="139571"/>
                    <a:pt x="105017" y="140467"/>
                    <a:pt x="101836" y="138463"/>
                  </a:cubicBezTo>
                  <a:cubicBezTo>
                    <a:pt x="88472" y="130073"/>
                    <a:pt x="75463" y="121094"/>
                    <a:pt x="62689" y="111831"/>
                  </a:cubicBezTo>
                  <a:cubicBezTo>
                    <a:pt x="48289" y="101391"/>
                    <a:pt x="34407" y="90243"/>
                    <a:pt x="20030" y="79802"/>
                  </a:cubicBezTo>
                  <a:cubicBezTo>
                    <a:pt x="16943" y="77563"/>
                    <a:pt x="12630" y="77068"/>
                    <a:pt x="8859" y="75772"/>
                  </a:cubicBezTo>
                  <a:cubicBezTo>
                    <a:pt x="8340" y="76432"/>
                    <a:pt x="7846" y="77068"/>
                    <a:pt x="7327" y="77728"/>
                  </a:cubicBezTo>
                  <a:cubicBezTo>
                    <a:pt x="9425" y="81452"/>
                    <a:pt x="10980" y="85671"/>
                    <a:pt x="13738" y="88805"/>
                  </a:cubicBezTo>
                  <a:cubicBezTo>
                    <a:pt x="19936" y="95876"/>
                    <a:pt x="26134" y="103111"/>
                    <a:pt x="33370" y="109027"/>
                  </a:cubicBezTo>
                  <a:cubicBezTo>
                    <a:pt x="70349" y="139241"/>
                    <a:pt x="107421" y="169362"/>
                    <a:pt x="144966" y="198845"/>
                  </a:cubicBezTo>
                  <a:cubicBezTo>
                    <a:pt x="157480" y="208673"/>
                    <a:pt x="172046" y="214447"/>
                    <a:pt x="188590" y="215390"/>
                  </a:cubicBezTo>
                  <a:cubicBezTo>
                    <a:pt x="200304" y="216050"/>
                    <a:pt x="211145" y="220269"/>
                    <a:pt x="218711" y="230568"/>
                  </a:cubicBezTo>
                  <a:cubicBezTo>
                    <a:pt x="223354" y="236884"/>
                    <a:pt x="229646" y="241598"/>
                    <a:pt x="237942" y="241645"/>
                  </a:cubicBezTo>
                  <a:cubicBezTo>
                    <a:pt x="241077" y="241669"/>
                    <a:pt x="244211" y="239878"/>
                    <a:pt x="247346" y="238911"/>
                  </a:cubicBezTo>
                  <a:cubicBezTo>
                    <a:pt x="246215" y="235871"/>
                    <a:pt x="245979" y="231817"/>
                    <a:pt x="243811" y="229979"/>
                  </a:cubicBezTo>
                  <a:cubicBezTo>
                    <a:pt x="233511" y="221188"/>
                    <a:pt x="223306" y="212020"/>
                    <a:pt x="211923" y="204832"/>
                  </a:cubicBezTo>
                  <a:cubicBezTo>
                    <a:pt x="191065" y="191633"/>
                    <a:pt x="169241" y="179991"/>
                    <a:pt x="148147" y="167146"/>
                  </a:cubicBezTo>
                  <a:cubicBezTo>
                    <a:pt x="141925" y="163351"/>
                    <a:pt x="136717" y="157789"/>
                    <a:pt x="131320" y="152722"/>
                  </a:cubicBezTo>
                  <a:cubicBezTo>
                    <a:pt x="130188" y="151662"/>
                    <a:pt x="129411" y="148692"/>
                    <a:pt x="130070" y="147584"/>
                  </a:cubicBezTo>
                  <a:cubicBezTo>
                    <a:pt x="130825" y="146359"/>
                    <a:pt x="133535" y="145557"/>
                    <a:pt x="135185" y="145817"/>
                  </a:cubicBezTo>
                  <a:cubicBezTo>
                    <a:pt x="139545" y="146524"/>
                    <a:pt x="143929" y="147490"/>
                    <a:pt x="148029" y="149069"/>
                  </a:cubicBezTo>
                  <a:cubicBezTo>
                    <a:pt x="184065" y="162833"/>
                    <a:pt x="216802" y="182583"/>
                    <a:pt x="247982" y="205020"/>
                  </a:cubicBezTo>
                  <a:cubicBezTo>
                    <a:pt x="258447" y="212538"/>
                    <a:pt x="267898" y="221023"/>
                    <a:pt x="273672" y="233208"/>
                  </a:cubicBezTo>
                  <a:cubicBezTo>
                    <a:pt x="275722" y="237521"/>
                    <a:pt x="280530" y="241056"/>
                    <a:pt x="284843" y="243696"/>
                  </a:cubicBezTo>
                  <a:cubicBezTo>
                    <a:pt x="298206" y="251921"/>
                    <a:pt x="313007" y="254113"/>
                    <a:pt x="328374" y="251921"/>
                  </a:cubicBezTo>
                  <a:cubicBezTo>
                    <a:pt x="339168" y="250389"/>
                    <a:pt x="343245" y="245723"/>
                    <a:pt x="345084" y="234528"/>
                  </a:cubicBezTo>
                  <a:cubicBezTo>
                    <a:pt x="345956" y="229296"/>
                    <a:pt x="348147" y="224794"/>
                    <a:pt x="353898" y="223969"/>
                  </a:cubicBezTo>
                  <a:cubicBezTo>
                    <a:pt x="369194" y="221706"/>
                    <a:pt x="382722" y="227669"/>
                    <a:pt x="396510" y="232359"/>
                  </a:cubicBezTo>
                  <a:cubicBezTo>
                    <a:pt x="396674" y="233231"/>
                    <a:pt x="396839" y="234080"/>
                    <a:pt x="397004" y="234952"/>
                  </a:cubicBezTo>
                  <a:cubicBezTo>
                    <a:pt x="387082" y="240066"/>
                    <a:pt x="377160" y="245204"/>
                    <a:pt x="367238" y="250318"/>
                  </a:cubicBezTo>
                  <a:cubicBezTo>
                    <a:pt x="367450" y="251049"/>
                    <a:pt x="367686" y="251780"/>
                    <a:pt x="367898" y="252487"/>
                  </a:cubicBezTo>
                  <a:cubicBezTo>
                    <a:pt x="371244" y="252487"/>
                    <a:pt x="374591" y="252628"/>
                    <a:pt x="377914" y="252463"/>
                  </a:cubicBezTo>
                  <a:cubicBezTo>
                    <a:pt x="389274" y="251874"/>
                    <a:pt x="400610" y="250978"/>
                    <a:pt x="411970" y="250601"/>
                  </a:cubicBezTo>
                  <a:cubicBezTo>
                    <a:pt x="429976" y="249988"/>
                    <a:pt x="445696" y="252958"/>
                    <a:pt x="453450" y="272826"/>
                  </a:cubicBezTo>
                  <a:cubicBezTo>
                    <a:pt x="456986" y="281900"/>
                    <a:pt x="466177" y="284587"/>
                    <a:pt x="473059" y="279708"/>
                  </a:cubicBezTo>
                  <a:cubicBezTo>
                    <a:pt x="488473" y="268796"/>
                    <a:pt x="497877" y="253618"/>
                    <a:pt x="499621" y="234645"/>
                  </a:cubicBezTo>
                  <a:cubicBezTo>
                    <a:pt x="500493" y="225548"/>
                    <a:pt x="492079" y="218430"/>
                    <a:pt x="481968" y="218619"/>
                  </a:cubicBezTo>
                  <a:close/>
                  <a:moveTo>
                    <a:pt x="327879" y="234645"/>
                  </a:moveTo>
                  <a:cubicBezTo>
                    <a:pt x="325711" y="234363"/>
                    <a:pt x="324414" y="234433"/>
                    <a:pt x="323283" y="234033"/>
                  </a:cubicBezTo>
                  <a:cubicBezTo>
                    <a:pt x="308953" y="228730"/>
                    <a:pt x="296274" y="220905"/>
                    <a:pt x="286163" y="209333"/>
                  </a:cubicBezTo>
                  <a:cubicBezTo>
                    <a:pt x="284937" y="207943"/>
                    <a:pt x="284985" y="205444"/>
                    <a:pt x="284442" y="203465"/>
                  </a:cubicBezTo>
                  <a:cubicBezTo>
                    <a:pt x="286257" y="203040"/>
                    <a:pt x="288284" y="201886"/>
                    <a:pt x="289863" y="202310"/>
                  </a:cubicBezTo>
                  <a:cubicBezTo>
                    <a:pt x="305135" y="206364"/>
                    <a:pt x="318946" y="213151"/>
                    <a:pt x="329458" y="225312"/>
                  </a:cubicBezTo>
                  <a:cubicBezTo>
                    <a:pt x="330966" y="227033"/>
                    <a:pt x="331155" y="230191"/>
                    <a:pt x="331202" y="232689"/>
                  </a:cubicBezTo>
                  <a:cubicBezTo>
                    <a:pt x="331225" y="233444"/>
                    <a:pt x="328633" y="234245"/>
                    <a:pt x="327879" y="234645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2">
              <a:extLst>
                <a:ext uri="{FF2B5EF4-FFF2-40B4-BE49-F238E27FC236}">
                  <a16:creationId xmlns:a16="http://schemas.microsoft.com/office/drawing/2014/main" xmlns="" id="{0FD3226A-A545-4FC4-B3E2-E3559A16F0BA}"/>
                </a:ext>
              </a:extLst>
            </p:cNvPr>
            <p:cNvSpPr/>
            <p:nvPr/>
          </p:nvSpPr>
          <p:spPr>
            <a:xfrm>
              <a:off x="1023012" y="2543575"/>
              <a:ext cx="418240" cy="362550"/>
            </a:xfrm>
            <a:custGeom>
              <a:avLst/>
              <a:gdLst>
                <a:gd name="connsiteX0" fmla="*/ 272001 w 418240"/>
                <a:gd name="connsiteY0" fmla="*/ 124794 h 362550"/>
                <a:gd name="connsiteX1" fmla="*/ 216757 w 418240"/>
                <a:gd name="connsiteY1" fmla="*/ 93613 h 362550"/>
                <a:gd name="connsiteX2" fmla="*/ 197502 w 418240"/>
                <a:gd name="connsiteY2" fmla="*/ 97101 h 362550"/>
                <a:gd name="connsiteX3" fmla="*/ 175088 w 418240"/>
                <a:gd name="connsiteY3" fmla="*/ 107377 h 362550"/>
                <a:gd name="connsiteX4" fmla="*/ 168819 w 418240"/>
                <a:gd name="connsiteY4" fmla="*/ 105091 h 362550"/>
                <a:gd name="connsiteX5" fmla="*/ 170422 w 418240"/>
                <a:gd name="connsiteY5" fmla="*/ 99364 h 362550"/>
                <a:gd name="connsiteX6" fmla="*/ 169385 w 418240"/>
                <a:gd name="connsiteY6" fmla="*/ 88310 h 362550"/>
                <a:gd name="connsiteX7" fmla="*/ 163187 w 418240"/>
                <a:gd name="connsiteY7" fmla="*/ 83007 h 362550"/>
                <a:gd name="connsiteX8" fmla="*/ 12915 w 418240"/>
                <a:gd name="connsiteY8" fmla="*/ 3064 h 362550"/>
                <a:gd name="connsiteX9" fmla="*/ 1202 w 418240"/>
                <a:gd name="connsiteY9" fmla="*/ 0 h 362550"/>
                <a:gd name="connsiteX10" fmla="*/ 0 w 418240"/>
                <a:gd name="connsiteY10" fmla="*/ 1956 h 362550"/>
                <a:gd name="connsiteX11" fmla="*/ 8084 w 418240"/>
                <a:gd name="connsiteY11" fmla="*/ 9922 h 362550"/>
                <a:gd name="connsiteX12" fmla="*/ 63163 w 418240"/>
                <a:gd name="connsiteY12" fmla="*/ 47608 h 362550"/>
                <a:gd name="connsiteX13" fmla="*/ 214282 w 418240"/>
                <a:gd name="connsiteY13" fmla="*/ 157459 h 362550"/>
                <a:gd name="connsiteX14" fmla="*/ 324888 w 418240"/>
                <a:gd name="connsiteY14" fmla="*/ 258921 h 362550"/>
                <a:gd name="connsiteX15" fmla="*/ 379779 w 418240"/>
                <a:gd name="connsiteY15" fmla="*/ 319656 h 362550"/>
                <a:gd name="connsiteX16" fmla="*/ 415933 w 418240"/>
                <a:gd name="connsiteY16" fmla="*/ 362550 h 362550"/>
                <a:gd name="connsiteX17" fmla="*/ 418171 w 418240"/>
                <a:gd name="connsiteY17" fmla="*/ 361513 h 362550"/>
                <a:gd name="connsiteX18" fmla="*/ 413858 w 418240"/>
                <a:gd name="connsiteY18" fmla="*/ 311101 h 362550"/>
                <a:gd name="connsiteX19" fmla="*/ 409050 w 418240"/>
                <a:gd name="connsiteY19" fmla="*/ 304313 h 362550"/>
                <a:gd name="connsiteX20" fmla="*/ 393802 w 418240"/>
                <a:gd name="connsiteY20" fmla="*/ 296489 h 362550"/>
                <a:gd name="connsiteX21" fmla="*/ 364200 w 418240"/>
                <a:gd name="connsiteY21" fmla="*/ 269456 h 362550"/>
                <a:gd name="connsiteX22" fmla="*/ 282630 w 418240"/>
                <a:gd name="connsiteY22" fmla="*/ 193330 h 362550"/>
                <a:gd name="connsiteX23" fmla="*/ 210370 w 418240"/>
                <a:gd name="connsiteY23" fmla="*/ 117087 h 362550"/>
                <a:gd name="connsiteX24" fmla="*/ 204949 w 418240"/>
                <a:gd name="connsiteY24" fmla="*/ 102758 h 362550"/>
                <a:gd name="connsiteX25" fmla="*/ 219797 w 418240"/>
                <a:gd name="connsiteY25" fmla="*/ 107424 h 362550"/>
                <a:gd name="connsiteX26" fmla="*/ 260170 w 418240"/>
                <a:gd name="connsiteY26" fmla="*/ 137544 h 362550"/>
                <a:gd name="connsiteX27" fmla="*/ 367075 w 418240"/>
                <a:gd name="connsiteY27" fmla="*/ 235329 h 362550"/>
                <a:gd name="connsiteX28" fmla="*/ 395711 w 418240"/>
                <a:gd name="connsiteY28" fmla="*/ 260995 h 362550"/>
                <a:gd name="connsiteX29" fmla="*/ 395664 w 418240"/>
                <a:gd name="connsiteY29" fmla="*/ 246123 h 362550"/>
                <a:gd name="connsiteX30" fmla="*/ 393118 w 418240"/>
                <a:gd name="connsiteY30" fmla="*/ 215956 h 362550"/>
                <a:gd name="connsiteX31" fmla="*/ 381122 w 418240"/>
                <a:gd name="connsiteY31" fmla="*/ 209451 h 362550"/>
                <a:gd name="connsiteX32" fmla="*/ 367264 w 418240"/>
                <a:gd name="connsiteY32" fmla="*/ 205751 h 362550"/>
                <a:gd name="connsiteX33" fmla="*/ 350884 w 418240"/>
                <a:gd name="connsiteY33" fmla="*/ 187745 h 362550"/>
                <a:gd name="connsiteX34" fmla="*/ 272001 w 418240"/>
                <a:gd name="connsiteY34" fmla="*/ 124794 h 36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18240" h="362550">
                  <a:moveTo>
                    <a:pt x="272001" y="124794"/>
                  </a:moveTo>
                  <a:cubicBezTo>
                    <a:pt x="255103" y="112043"/>
                    <a:pt x="237427" y="100047"/>
                    <a:pt x="216757" y="93613"/>
                  </a:cubicBezTo>
                  <a:cubicBezTo>
                    <a:pt x="209569" y="91374"/>
                    <a:pt x="203865" y="92647"/>
                    <a:pt x="197502" y="97101"/>
                  </a:cubicBezTo>
                  <a:cubicBezTo>
                    <a:pt x="190856" y="101744"/>
                    <a:pt x="182772" y="104431"/>
                    <a:pt x="175088" y="107377"/>
                  </a:cubicBezTo>
                  <a:cubicBezTo>
                    <a:pt x="173415" y="108013"/>
                    <a:pt x="170186" y="106599"/>
                    <a:pt x="168819" y="105091"/>
                  </a:cubicBezTo>
                  <a:cubicBezTo>
                    <a:pt x="168089" y="104289"/>
                    <a:pt x="169173" y="100778"/>
                    <a:pt x="170422" y="99364"/>
                  </a:cubicBezTo>
                  <a:cubicBezTo>
                    <a:pt x="174240" y="95074"/>
                    <a:pt x="172402" y="91610"/>
                    <a:pt x="169385" y="88310"/>
                  </a:cubicBezTo>
                  <a:cubicBezTo>
                    <a:pt x="167570" y="86307"/>
                    <a:pt x="165473" y="84469"/>
                    <a:pt x="163187" y="83007"/>
                  </a:cubicBezTo>
                  <a:cubicBezTo>
                    <a:pt x="115343" y="52156"/>
                    <a:pt x="65072" y="25807"/>
                    <a:pt x="12915" y="3064"/>
                  </a:cubicBezTo>
                  <a:cubicBezTo>
                    <a:pt x="9262" y="1461"/>
                    <a:pt x="5114" y="990"/>
                    <a:pt x="1202" y="0"/>
                  </a:cubicBezTo>
                  <a:cubicBezTo>
                    <a:pt x="801" y="660"/>
                    <a:pt x="401" y="1296"/>
                    <a:pt x="0" y="1956"/>
                  </a:cubicBezTo>
                  <a:cubicBezTo>
                    <a:pt x="2687" y="4643"/>
                    <a:pt x="5020" y="7778"/>
                    <a:pt x="8084" y="9922"/>
                  </a:cubicBezTo>
                  <a:cubicBezTo>
                    <a:pt x="26326" y="22649"/>
                    <a:pt x="44332" y="35777"/>
                    <a:pt x="63163" y="47608"/>
                  </a:cubicBezTo>
                  <a:cubicBezTo>
                    <a:pt x="116026" y="80839"/>
                    <a:pt x="167570" y="115885"/>
                    <a:pt x="214282" y="157459"/>
                  </a:cubicBezTo>
                  <a:cubicBezTo>
                    <a:pt x="251662" y="190714"/>
                    <a:pt x="288593" y="224487"/>
                    <a:pt x="324888" y="258921"/>
                  </a:cubicBezTo>
                  <a:cubicBezTo>
                    <a:pt x="344638" y="277634"/>
                    <a:pt x="366698" y="293849"/>
                    <a:pt x="379779" y="319656"/>
                  </a:cubicBezTo>
                  <a:cubicBezTo>
                    <a:pt x="388004" y="335895"/>
                    <a:pt x="403630" y="348386"/>
                    <a:pt x="415933" y="362550"/>
                  </a:cubicBezTo>
                  <a:cubicBezTo>
                    <a:pt x="416687" y="362197"/>
                    <a:pt x="417417" y="361867"/>
                    <a:pt x="418171" y="361513"/>
                  </a:cubicBezTo>
                  <a:cubicBezTo>
                    <a:pt x="418195" y="344591"/>
                    <a:pt x="419067" y="327599"/>
                    <a:pt x="413858" y="311101"/>
                  </a:cubicBezTo>
                  <a:cubicBezTo>
                    <a:pt x="413057" y="308532"/>
                    <a:pt x="411242" y="305680"/>
                    <a:pt x="409050" y="304313"/>
                  </a:cubicBezTo>
                  <a:cubicBezTo>
                    <a:pt x="404195" y="301296"/>
                    <a:pt x="398091" y="300047"/>
                    <a:pt x="393802" y="296489"/>
                  </a:cubicBezTo>
                  <a:cubicBezTo>
                    <a:pt x="383526" y="287980"/>
                    <a:pt x="373839" y="278718"/>
                    <a:pt x="364200" y="269456"/>
                  </a:cubicBezTo>
                  <a:cubicBezTo>
                    <a:pt x="337427" y="243672"/>
                    <a:pt x="314235" y="214636"/>
                    <a:pt x="282630" y="193330"/>
                  </a:cubicBezTo>
                  <a:cubicBezTo>
                    <a:pt x="253500" y="173698"/>
                    <a:pt x="231157" y="145628"/>
                    <a:pt x="210370" y="117087"/>
                  </a:cubicBezTo>
                  <a:cubicBezTo>
                    <a:pt x="207471" y="113104"/>
                    <a:pt x="206694" y="107565"/>
                    <a:pt x="204949" y="102758"/>
                  </a:cubicBezTo>
                  <a:cubicBezTo>
                    <a:pt x="209946" y="104242"/>
                    <a:pt x="215720" y="104619"/>
                    <a:pt x="219797" y="107424"/>
                  </a:cubicBezTo>
                  <a:cubicBezTo>
                    <a:pt x="233632" y="116946"/>
                    <a:pt x="247679" y="126396"/>
                    <a:pt x="260170" y="137544"/>
                  </a:cubicBezTo>
                  <a:cubicBezTo>
                    <a:pt x="296182" y="169715"/>
                    <a:pt x="331464" y="202710"/>
                    <a:pt x="367075" y="235329"/>
                  </a:cubicBezTo>
                  <a:cubicBezTo>
                    <a:pt x="376102" y="243601"/>
                    <a:pt x="385317" y="251685"/>
                    <a:pt x="395711" y="260995"/>
                  </a:cubicBezTo>
                  <a:cubicBezTo>
                    <a:pt x="395711" y="254843"/>
                    <a:pt x="395947" y="250460"/>
                    <a:pt x="395664" y="246123"/>
                  </a:cubicBezTo>
                  <a:cubicBezTo>
                    <a:pt x="395027" y="236036"/>
                    <a:pt x="394910" y="225831"/>
                    <a:pt x="393118" y="215956"/>
                  </a:cubicBezTo>
                  <a:cubicBezTo>
                    <a:pt x="391657" y="207872"/>
                    <a:pt x="388758" y="207047"/>
                    <a:pt x="381122" y="209451"/>
                  </a:cubicBezTo>
                  <a:cubicBezTo>
                    <a:pt x="375772" y="211124"/>
                    <a:pt x="371223" y="210724"/>
                    <a:pt x="367264" y="205751"/>
                  </a:cubicBezTo>
                  <a:cubicBezTo>
                    <a:pt x="362220" y="199411"/>
                    <a:pt x="357106" y="192835"/>
                    <a:pt x="350884" y="187745"/>
                  </a:cubicBezTo>
                  <a:cubicBezTo>
                    <a:pt x="324888" y="166368"/>
                    <a:pt x="298845" y="145015"/>
                    <a:pt x="272001" y="124794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3">
              <a:extLst>
                <a:ext uri="{FF2B5EF4-FFF2-40B4-BE49-F238E27FC236}">
                  <a16:creationId xmlns:a16="http://schemas.microsoft.com/office/drawing/2014/main" xmlns="" id="{4D57CCFC-D8AD-4C0E-B8B4-82A05EE7EBEC}"/>
                </a:ext>
              </a:extLst>
            </p:cNvPr>
            <p:cNvSpPr/>
            <p:nvPr/>
          </p:nvSpPr>
          <p:spPr>
            <a:xfrm>
              <a:off x="700050" y="3045042"/>
              <a:ext cx="117417" cy="253593"/>
            </a:xfrm>
            <a:custGeom>
              <a:avLst/>
              <a:gdLst>
                <a:gd name="connsiteX0" fmla="*/ 2858 w 117417"/>
                <a:gd name="connsiteY0" fmla="*/ 188210 h 253593"/>
                <a:gd name="connsiteX1" fmla="*/ 194 w 117417"/>
                <a:gd name="connsiteY1" fmla="*/ 201785 h 253593"/>
                <a:gd name="connsiteX2" fmla="*/ 5686 w 117417"/>
                <a:gd name="connsiteY2" fmla="*/ 215384 h 253593"/>
                <a:gd name="connsiteX3" fmla="*/ 42641 w 117417"/>
                <a:gd name="connsiteY3" fmla="*/ 252599 h 253593"/>
                <a:gd name="connsiteX4" fmla="*/ 53859 w 117417"/>
                <a:gd name="connsiteY4" fmla="*/ 251562 h 253593"/>
                <a:gd name="connsiteX5" fmla="*/ 55933 w 117417"/>
                <a:gd name="connsiteY5" fmla="*/ 238033 h 253593"/>
                <a:gd name="connsiteX6" fmla="*/ 49688 w 117417"/>
                <a:gd name="connsiteY6" fmla="*/ 230138 h 253593"/>
                <a:gd name="connsiteX7" fmla="*/ 35099 w 117417"/>
                <a:gd name="connsiteY7" fmla="*/ 221512 h 253593"/>
                <a:gd name="connsiteX8" fmla="*/ 18083 w 117417"/>
                <a:gd name="connsiteY8" fmla="*/ 202822 h 253593"/>
                <a:gd name="connsiteX9" fmla="*/ 29419 w 117417"/>
                <a:gd name="connsiteY9" fmla="*/ 187173 h 253593"/>
                <a:gd name="connsiteX10" fmla="*/ 42641 w 117417"/>
                <a:gd name="connsiteY10" fmla="*/ 191203 h 253593"/>
                <a:gd name="connsiteX11" fmla="*/ 75589 w 117417"/>
                <a:gd name="connsiteY11" fmla="*/ 227404 h 253593"/>
                <a:gd name="connsiteX12" fmla="*/ 76626 w 117417"/>
                <a:gd name="connsiteY12" fmla="*/ 242936 h 253593"/>
                <a:gd name="connsiteX13" fmla="*/ 77545 w 117417"/>
                <a:gd name="connsiteY13" fmla="*/ 252033 h 253593"/>
                <a:gd name="connsiteX14" fmla="*/ 87538 w 117417"/>
                <a:gd name="connsiteY14" fmla="*/ 252622 h 253593"/>
                <a:gd name="connsiteX15" fmla="*/ 100430 w 117417"/>
                <a:gd name="connsiteY15" fmla="*/ 238010 h 253593"/>
                <a:gd name="connsiteX16" fmla="*/ 115255 w 117417"/>
                <a:gd name="connsiteY16" fmla="*/ 177982 h 253593"/>
                <a:gd name="connsiteX17" fmla="*/ 113864 w 117417"/>
                <a:gd name="connsiteY17" fmla="*/ 84698 h 253593"/>
                <a:gd name="connsiteX18" fmla="*/ 83791 w 117417"/>
                <a:gd name="connsiteY18" fmla="*/ 9068 h 253593"/>
                <a:gd name="connsiteX19" fmla="*/ 58054 w 117417"/>
                <a:gd name="connsiteY19" fmla="*/ 9209 h 253593"/>
                <a:gd name="connsiteX20" fmla="*/ 42217 w 117417"/>
                <a:gd name="connsiteY20" fmla="*/ 35912 h 253593"/>
                <a:gd name="connsiteX21" fmla="*/ 37008 w 117417"/>
                <a:gd name="connsiteY21" fmla="*/ 88469 h 253593"/>
                <a:gd name="connsiteX22" fmla="*/ 59445 w 117417"/>
                <a:gd name="connsiteY22" fmla="*/ 97802 h 253593"/>
                <a:gd name="connsiteX23" fmla="*/ 69344 w 117417"/>
                <a:gd name="connsiteY23" fmla="*/ 93866 h 253593"/>
                <a:gd name="connsiteX24" fmla="*/ 50159 w 117417"/>
                <a:gd name="connsiteY24" fmla="*/ 114371 h 253593"/>
                <a:gd name="connsiteX25" fmla="*/ 28193 w 117417"/>
                <a:gd name="connsiteY25" fmla="*/ 115856 h 253593"/>
                <a:gd name="connsiteX26" fmla="*/ 14335 w 117417"/>
                <a:gd name="connsiteY26" fmla="*/ 127569 h 253593"/>
                <a:gd name="connsiteX27" fmla="*/ 14241 w 117417"/>
                <a:gd name="connsiteY27" fmla="*/ 157831 h 253593"/>
                <a:gd name="connsiteX28" fmla="*/ 2858 w 117417"/>
                <a:gd name="connsiteY28" fmla="*/ 188210 h 253593"/>
                <a:gd name="connsiteX29" fmla="*/ 28688 w 117417"/>
                <a:gd name="connsiteY29" fmla="*/ 124552 h 253593"/>
                <a:gd name="connsiteX30" fmla="*/ 44455 w 117417"/>
                <a:gd name="connsiteY30" fmla="*/ 135417 h 253593"/>
                <a:gd name="connsiteX31" fmla="*/ 62579 w 117417"/>
                <a:gd name="connsiteY31" fmla="*/ 149393 h 253593"/>
                <a:gd name="connsiteX32" fmla="*/ 79337 w 117417"/>
                <a:gd name="connsiteY32" fmla="*/ 143265 h 253593"/>
                <a:gd name="connsiteX33" fmla="*/ 82118 w 117417"/>
                <a:gd name="connsiteY33" fmla="*/ 89954 h 253593"/>
                <a:gd name="connsiteX34" fmla="*/ 68990 w 117417"/>
                <a:gd name="connsiteY34" fmla="*/ 82530 h 253593"/>
                <a:gd name="connsiteX35" fmla="*/ 56193 w 117417"/>
                <a:gd name="connsiteY35" fmla="*/ 86113 h 253593"/>
                <a:gd name="connsiteX36" fmla="*/ 47873 w 117417"/>
                <a:gd name="connsiteY36" fmla="*/ 78547 h 253593"/>
                <a:gd name="connsiteX37" fmla="*/ 64913 w 117417"/>
                <a:gd name="connsiteY37" fmla="*/ 29973 h 253593"/>
                <a:gd name="connsiteX38" fmla="*/ 80373 w 117417"/>
                <a:gd name="connsiteY38" fmla="*/ 30869 h 253593"/>
                <a:gd name="connsiteX39" fmla="*/ 89518 w 117417"/>
                <a:gd name="connsiteY39" fmla="*/ 65019 h 253593"/>
                <a:gd name="connsiteX40" fmla="*/ 98521 w 117417"/>
                <a:gd name="connsiteY40" fmla="*/ 140319 h 253593"/>
                <a:gd name="connsiteX41" fmla="*/ 95811 w 117417"/>
                <a:gd name="connsiteY41" fmla="*/ 162144 h 253593"/>
                <a:gd name="connsiteX42" fmla="*/ 85936 w 117417"/>
                <a:gd name="connsiteY42" fmla="*/ 171689 h 253593"/>
                <a:gd name="connsiteX43" fmla="*/ 37856 w 117417"/>
                <a:gd name="connsiteY43" fmla="*/ 165184 h 253593"/>
                <a:gd name="connsiteX44" fmla="*/ 20322 w 117417"/>
                <a:gd name="connsiteY44" fmla="*/ 129667 h 253593"/>
                <a:gd name="connsiteX45" fmla="*/ 28688 w 117417"/>
                <a:gd name="connsiteY45" fmla="*/ 124552 h 25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17417" h="253593">
                  <a:moveTo>
                    <a:pt x="2858" y="188210"/>
                  </a:moveTo>
                  <a:cubicBezTo>
                    <a:pt x="76" y="190920"/>
                    <a:pt x="-324" y="197308"/>
                    <a:pt x="194" y="201785"/>
                  </a:cubicBezTo>
                  <a:cubicBezTo>
                    <a:pt x="736" y="206476"/>
                    <a:pt x="3187" y="211213"/>
                    <a:pt x="5686" y="215384"/>
                  </a:cubicBezTo>
                  <a:cubicBezTo>
                    <a:pt x="14924" y="230822"/>
                    <a:pt x="25412" y="245292"/>
                    <a:pt x="42641" y="252599"/>
                  </a:cubicBezTo>
                  <a:cubicBezTo>
                    <a:pt x="45846" y="253966"/>
                    <a:pt x="52492" y="253612"/>
                    <a:pt x="53859" y="251562"/>
                  </a:cubicBezTo>
                  <a:cubicBezTo>
                    <a:pt x="56193" y="248074"/>
                    <a:pt x="56546" y="242488"/>
                    <a:pt x="55933" y="238033"/>
                  </a:cubicBezTo>
                  <a:cubicBezTo>
                    <a:pt x="55533" y="235135"/>
                    <a:pt x="52374" y="232094"/>
                    <a:pt x="49688" y="230138"/>
                  </a:cubicBezTo>
                  <a:cubicBezTo>
                    <a:pt x="45139" y="226815"/>
                    <a:pt x="40072" y="224199"/>
                    <a:pt x="35099" y="221512"/>
                  </a:cubicBezTo>
                  <a:cubicBezTo>
                    <a:pt x="27227" y="217246"/>
                    <a:pt x="20934" y="211613"/>
                    <a:pt x="18083" y="202822"/>
                  </a:cubicBezTo>
                  <a:cubicBezTo>
                    <a:pt x="15066" y="193489"/>
                    <a:pt x="19803" y="186537"/>
                    <a:pt x="29419" y="187173"/>
                  </a:cubicBezTo>
                  <a:cubicBezTo>
                    <a:pt x="33920" y="187456"/>
                    <a:pt x="38776" y="188894"/>
                    <a:pt x="42641" y="191203"/>
                  </a:cubicBezTo>
                  <a:cubicBezTo>
                    <a:pt x="57206" y="199900"/>
                    <a:pt x="68637" y="211920"/>
                    <a:pt x="75589" y="227404"/>
                  </a:cubicBezTo>
                  <a:cubicBezTo>
                    <a:pt x="77592" y="231835"/>
                    <a:pt x="76343" y="237727"/>
                    <a:pt x="76626" y="242936"/>
                  </a:cubicBezTo>
                  <a:cubicBezTo>
                    <a:pt x="76791" y="246094"/>
                    <a:pt x="75943" y="250972"/>
                    <a:pt x="77545" y="252033"/>
                  </a:cubicBezTo>
                  <a:cubicBezTo>
                    <a:pt x="80067" y="253683"/>
                    <a:pt x="85488" y="254248"/>
                    <a:pt x="87538" y="252622"/>
                  </a:cubicBezTo>
                  <a:cubicBezTo>
                    <a:pt x="92558" y="248592"/>
                    <a:pt x="97555" y="243666"/>
                    <a:pt x="100430" y="238010"/>
                  </a:cubicBezTo>
                  <a:cubicBezTo>
                    <a:pt x="109999" y="219273"/>
                    <a:pt x="113157" y="198651"/>
                    <a:pt x="115255" y="177982"/>
                  </a:cubicBezTo>
                  <a:cubicBezTo>
                    <a:pt x="118413" y="146872"/>
                    <a:pt x="118248" y="115738"/>
                    <a:pt x="113864" y="84698"/>
                  </a:cubicBezTo>
                  <a:cubicBezTo>
                    <a:pt x="109975" y="57053"/>
                    <a:pt x="100006" y="31764"/>
                    <a:pt x="83791" y="9068"/>
                  </a:cubicBezTo>
                  <a:cubicBezTo>
                    <a:pt x="75141" y="-3046"/>
                    <a:pt x="66657" y="-3046"/>
                    <a:pt x="58054" y="9209"/>
                  </a:cubicBezTo>
                  <a:cubicBezTo>
                    <a:pt x="52115" y="17670"/>
                    <a:pt x="46577" y="26579"/>
                    <a:pt x="42217" y="35912"/>
                  </a:cubicBezTo>
                  <a:cubicBezTo>
                    <a:pt x="34392" y="52646"/>
                    <a:pt x="31304" y="70322"/>
                    <a:pt x="37008" y="88469"/>
                  </a:cubicBezTo>
                  <a:cubicBezTo>
                    <a:pt x="40685" y="100183"/>
                    <a:pt x="48415" y="103035"/>
                    <a:pt x="59445" y="97802"/>
                  </a:cubicBezTo>
                  <a:cubicBezTo>
                    <a:pt x="62155" y="96506"/>
                    <a:pt x="65031" y="95563"/>
                    <a:pt x="69344" y="93866"/>
                  </a:cubicBezTo>
                  <a:cubicBezTo>
                    <a:pt x="64983" y="106546"/>
                    <a:pt x="60482" y="111943"/>
                    <a:pt x="50159" y="114371"/>
                  </a:cubicBezTo>
                  <a:cubicBezTo>
                    <a:pt x="43112" y="116044"/>
                    <a:pt x="35547" y="115691"/>
                    <a:pt x="28193" y="115856"/>
                  </a:cubicBezTo>
                  <a:cubicBezTo>
                    <a:pt x="19214" y="116044"/>
                    <a:pt x="15042" y="118613"/>
                    <a:pt x="14335" y="127569"/>
                  </a:cubicBezTo>
                  <a:cubicBezTo>
                    <a:pt x="13510" y="137586"/>
                    <a:pt x="14618" y="147744"/>
                    <a:pt x="14241" y="157831"/>
                  </a:cubicBezTo>
                  <a:cubicBezTo>
                    <a:pt x="13817" y="169096"/>
                    <a:pt x="11648" y="179608"/>
                    <a:pt x="2858" y="188210"/>
                  </a:cubicBezTo>
                  <a:close/>
                  <a:moveTo>
                    <a:pt x="28688" y="124552"/>
                  </a:moveTo>
                  <a:cubicBezTo>
                    <a:pt x="34203" y="127711"/>
                    <a:pt x="39341" y="131599"/>
                    <a:pt x="44455" y="135417"/>
                  </a:cubicBezTo>
                  <a:cubicBezTo>
                    <a:pt x="50560" y="139990"/>
                    <a:pt x="56051" y="145552"/>
                    <a:pt x="62579" y="149393"/>
                  </a:cubicBezTo>
                  <a:cubicBezTo>
                    <a:pt x="69862" y="153683"/>
                    <a:pt x="76414" y="151279"/>
                    <a:pt x="79337" y="143265"/>
                  </a:cubicBezTo>
                  <a:cubicBezTo>
                    <a:pt x="85700" y="125896"/>
                    <a:pt x="86030" y="107890"/>
                    <a:pt x="82118" y="89954"/>
                  </a:cubicBezTo>
                  <a:cubicBezTo>
                    <a:pt x="80751" y="83685"/>
                    <a:pt x="75801" y="80668"/>
                    <a:pt x="68990" y="82530"/>
                  </a:cubicBezTo>
                  <a:cubicBezTo>
                    <a:pt x="64724" y="83685"/>
                    <a:pt x="60529" y="85311"/>
                    <a:pt x="56193" y="86113"/>
                  </a:cubicBezTo>
                  <a:cubicBezTo>
                    <a:pt x="49829" y="87267"/>
                    <a:pt x="46883" y="84793"/>
                    <a:pt x="47873" y="78547"/>
                  </a:cubicBezTo>
                  <a:cubicBezTo>
                    <a:pt x="50583" y="61342"/>
                    <a:pt x="55768" y="44868"/>
                    <a:pt x="64913" y="29973"/>
                  </a:cubicBezTo>
                  <a:cubicBezTo>
                    <a:pt x="70333" y="21158"/>
                    <a:pt x="76791" y="21323"/>
                    <a:pt x="80373" y="30869"/>
                  </a:cubicBezTo>
                  <a:cubicBezTo>
                    <a:pt x="84498" y="41851"/>
                    <a:pt x="87845" y="53400"/>
                    <a:pt x="89518" y="65019"/>
                  </a:cubicBezTo>
                  <a:cubicBezTo>
                    <a:pt x="93289" y="90920"/>
                    <a:pt x="95811" y="116987"/>
                    <a:pt x="98521" y="140319"/>
                  </a:cubicBezTo>
                  <a:cubicBezTo>
                    <a:pt x="97531" y="149558"/>
                    <a:pt x="97932" y="156299"/>
                    <a:pt x="95811" y="162144"/>
                  </a:cubicBezTo>
                  <a:cubicBezTo>
                    <a:pt x="94373" y="166127"/>
                    <a:pt x="89801" y="170958"/>
                    <a:pt x="85936" y="171689"/>
                  </a:cubicBezTo>
                  <a:cubicBezTo>
                    <a:pt x="69414" y="174753"/>
                    <a:pt x="52940" y="174376"/>
                    <a:pt x="37856" y="165184"/>
                  </a:cubicBezTo>
                  <a:cubicBezTo>
                    <a:pt x="24493" y="157029"/>
                    <a:pt x="20769" y="144043"/>
                    <a:pt x="20322" y="129667"/>
                  </a:cubicBezTo>
                  <a:cubicBezTo>
                    <a:pt x="20157" y="124269"/>
                    <a:pt x="23645" y="121653"/>
                    <a:pt x="28688" y="124552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4">
              <a:extLst>
                <a:ext uri="{FF2B5EF4-FFF2-40B4-BE49-F238E27FC236}">
                  <a16:creationId xmlns:a16="http://schemas.microsoft.com/office/drawing/2014/main" xmlns="" id="{19555907-0106-420E-8211-530AED12B2EA}"/>
                </a:ext>
              </a:extLst>
            </p:cNvPr>
            <p:cNvSpPr/>
            <p:nvPr/>
          </p:nvSpPr>
          <p:spPr>
            <a:xfrm>
              <a:off x="858634" y="3448973"/>
              <a:ext cx="234682" cy="295687"/>
            </a:xfrm>
            <a:custGeom>
              <a:avLst/>
              <a:gdLst>
                <a:gd name="connsiteX0" fmla="*/ 136921 w 234682"/>
                <a:gd name="connsiteY0" fmla="*/ 122248 h 295687"/>
                <a:gd name="connsiteX1" fmla="*/ 115686 w 234682"/>
                <a:gd name="connsiteY1" fmla="*/ 137497 h 295687"/>
                <a:gd name="connsiteX2" fmla="*/ 104090 w 234682"/>
                <a:gd name="connsiteY2" fmla="*/ 167287 h 295687"/>
                <a:gd name="connsiteX3" fmla="*/ 21060 w 234682"/>
                <a:gd name="connsiteY3" fmla="*/ 211737 h 295687"/>
                <a:gd name="connsiteX4" fmla="*/ 437 w 234682"/>
                <a:gd name="connsiteY4" fmla="*/ 229484 h 295687"/>
                <a:gd name="connsiteX5" fmla="*/ 1215 w 234682"/>
                <a:gd name="connsiteY5" fmla="*/ 250790 h 295687"/>
                <a:gd name="connsiteX6" fmla="*/ 19810 w 234682"/>
                <a:gd name="connsiteY6" fmla="*/ 269385 h 295687"/>
                <a:gd name="connsiteX7" fmla="*/ 34258 w 234682"/>
                <a:gd name="connsiteY7" fmla="*/ 285129 h 295687"/>
                <a:gd name="connsiteX8" fmla="*/ 38217 w 234682"/>
                <a:gd name="connsiteY8" fmla="*/ 295687 h 295687"/>
                <a:gd name="connsiteX9" fmla="*/ 40433 w 234682"/>
                <a:gd name="connsiteY9" fmla="*/ 295169 h 295687"/>
                <a:gd name="connsiteX10" fmla="*/ 41941 w 234682"/>
                <a:gd name="connsiteY10" fmla="*/ 292105 h 295687"/>
                <a:gd name="connsiteX11" fmla="*/ 37628 w 234682"/>
                <a:gd name="connsiteY11" fmla="*/ 248032 h 295687"/>
                <a:gd name="connsiteX12" fmla="*/ 29945 w 234682"/>
                <a:gd name="connsiteY12" fmla="*/ 241787 h 295687"/>
                <a:gd name="connsiteX13" fmla="*/ 25420 w 234682"/>
                <a:gd name="connsiteY13" fmla="*/ 233538 h 295687"/>
                <a:gd name="connsiteX14" fmla="*/ 36049 w 234682"/>
                <a:gd name="connsiteY14" fmla="*/ 219232 h 295687"/>
                <a:gd name="connsiteX15" fmla="*/ 47150 w 234682"/>
                <a:gd name="connsiteY15" fmla="*/ 227928 h 295687"/>
                <a:gd name="connsiteX16" fmla="*/ 48493 w 234682"/>
                <a:gd name="connsiteY16" fmla="*/ 229696 h 295687"/>
                <a:gd name="connsiteX17" fmla="*/ 65910 w 234682"/>
                <a:gd name="connsiteY17" fmla="*/ 233797 h 295687"/>
                <a:gd name="connsiteX18" fmla="*/ 83398 w 234682"/>
                <a:gd name="connsiteY18" fmla="*/ 221447 h 295687"/>
                <a:gd name="connsiteX19" fmla="*/ 115686 w 234682"/>
                <a:gd name="connsiteY19" fmla="*/ 199458 h 295687"/>
                <a:gd name="connsiteX20" fmla="*/ 132608 w 234682"/>
                <a:gd name="connsiteY20" fmla="*/ 196041 h 295687"/>
                <a:gd name="connsiteX21" fmla="*/ 165038 w 234682"/>
                <a:gd name="connsiteY21" fmla="*/ 183432 h 295687"/>
                <a:gd name="connsiteX22" fmla="*/ 179132 w 234682"/>
                <a:gd name="connsiteY22" fmla="*/ 183149 h 295687"/>
                <a:gd name="connsiteX23" fmla="*/ 190185 w 234682"/>
                <a:gd name="connsiteY23" fmla="*/ 181381 h 295687"/>
                <a:gd name="connsiteX24" fmla="*/ 203525 w 234682"/>
                <a:gd name="connsiteY24" fmla="*/ 139948 h 295687"/>
                <a:gd name="connsiteX25" fmla="*/ 234352 w 234682"/>
                <a:gd name="connsiteY25" fmla="*/ 7448 h 295687"/>
                <a:gd name="connsiteX26" fmla="*/ 234682 w 234682"/>
                <a:gd name="connsiteY26" fmla="*/ 1249 h 295687"/>
                <a:gd name="connsiteX27" fmla="*/ 232373 w 234682"/>
                <a:gd name="connsiteY27" fmla="*/ 0 h 295687"/>
                <a:gd name="connsiteX28" fmla="*/ 219009 w 234682"/>
                <a:gd name="connsiteY28" fmla="*/ 17865 h 295687"/>
                <a:gd name="connsiteX29" fmla="*/ 191835 w 234682"/>
                <a:gd name="connsiteY29" fmla="*/ 94980 h 295687"/>
                <a:gd name="connsiteX30" fmla="*/ 188842 w 234682"/>
                <a:gd name="connsiteY30" fmla="*/ 130827 h 295687"/>
                <a:gd name="connsiteX31" fmla="*/ 193343 w 234682"/>
                <a:gd name="connsiteY31" fmla="*/ 144615 h 295687"/>
                <a:gd name="connsiteX32" fmla="*/ 179391 w 234682"/>
                <a:gd name="connsiteY32" fmla="*/ 139170 h 295687"/>
                <a:gd name="connsiteX33" fmla="*/ 136921 w 234682"/>
                <a:gd name="connsiteY33" fmla="*/ 122248 h 295687"/>
                <a:gd name="connsiteX34" fmla="*/ 135248 w 234682"/>
                <a:gd name="connsiteY34" fmla="*/ 182041 h 295687"/>
                <a:gd name="connsiteX35" fmla="*/ 129120 w 234682"/>
                <a:gd name="connsiteY35" fmla="*/ 177021 h 295687"/>
                <a:gd name="connsiteX36" fmla="*/ 147362 w 234682"/>
                <a:gd name="connsiteY36" fmla="*/ 141669 h 295687"/>
                <a:gd name="connsiteX37" fmla="*/ 156011 w 234682"/>
                <a:gd name="connsiteY37" fmla="*/ 140702 h 295687"/>
                <a:gd name="connsiteX38" fmla="*/ 161880 w 234682"/>
                <a:gd name="connsiteY38" fmla="*/ 148433 h 295687"/>
                <a:gd name="connsiteX39" fmla="*/ 135248 w 234682"/>
                <a:gd name="connsiteY39" fmla="*/ 182041 h 295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34682" h="295687">
                  <a:moveTo>
                    <a:pt x="136921" y="122248"/>
                  </a:moveTo>
                  <a:cubicBezTo>
                    <a:pt x="124524" y="118336"/>
                    <a:pt x="116864" y="124346"/>
                    <a:pt x="115686" y="137497"/>
                  </a:cubicBezTo>
                  <a:cubicBezTo>
                    <a:pt x="114673" y="148692"/>
                    <a:pt x="111373" y="158567"/>
                    <a:pt x="104090" y="167287"/>
                  </a:cubicBezTo>
                  <a:cubicBezTo>
                    <a:pt x="82361" y="193307"/>
                    <a:pt x="55563" y="209545"/>
                    <a:pt x="21060" y="211737"/>
                  </a:cubicBezTo>
                  <a:cubicBezTo>
                    <a:pt x="7555" y="212585"/>
                    <a:pt x="2087" y="217111"/>
                    <a:pt x="437" y="229484"/>
                  </a:cubicBezTo>
                  <a:cubicBezTo>
                    <a:pt x="-482" y="236437"/>
                    <a:pt x="178" y="243790"/>
                    <a:pt x="1215" y="250790"/>
                  </a:cubicBezTo>
                  <a:cubicBezTo>
                    <a:pt x="2771" y="261254"/>
                    <a:pt x="8121" y="268042"/>
                    <a:pt x="19810" y="269385"/>
                  </a:cubicBezTo>
                  <a:cubicBezTo>
                    <a:pt x="29803" y="270540"/>
                    <a:pt x="32891" y="275230"/>
                    <a:pt x="34258" y="285129"/>
                  </a:cubicBezTo>
                  <a:cubicBezTo>
                    <a:pt x="34753" y="288758"/>
                    <a:pt x="36850" y="292175"/>
                    <a:pt x="38217" y="295687"/>
                  </a:cubicBezTo>
                  <a:cubicBezTo>
                    <a:pt x="38948" y="295522"/>
                    <a:pt x="39702" y="295334"/>
                    <a:pt x="40433" y="295169"/>
                  </a:cubicBezTo>
                  <a:cubicBezTo>
                    <a:pt x="40951" y="294155"/>
                    <a:pt x="41705" y="293189"/>
                    <a:pt x="41941" y="292105"/>
                  </a:cubicBezTo>
                  <a:cubicBezTo>
                    <a:pt x="45193" y="276950"/>
                    <a:pt x="44557" y="262079"/>
                    <a:pt x="37628" y="248032"/>
                  </a:cubicBezTo>
                  <a:cubicBezTo>
                    <a:pt x="36261" y="245298"/>
                    <a:pt x="32891" y="242588"/>
                    <a:pt x="29945" y="241787"/>
                  </a:cubicBezTo>
                  <a:cubicBezTo>
                    <a:pt x="24807" y="240443"/>
                    <a:pt x="23676" y="236814"/>
                    <a:pt x="25420" y="233538"/>
                  </a:cubicBezTo>
                  <a:cubicBezTo>
                    <a:pt x="28154" y="228353"/>
                    <a:pt x="32419" y="223969"/>
                    <a:pt x="36049" y="219232"/>
                  </a:cubicBezTo>
                  <a:cubicBezTo>
                    <a:pt x="39749" y="222131"/>
                    <a:pt x="43473" y="224982"/>
                    <a:pt x="47150" y="227928"/>
                  </a:cubicBezTo>
                  <a:cubicBezTo>
                    <a:pt x="47715" y="228376"/>
                    <a:pt x="48045" y="229107"/>
                    <a:pt x="48493" y="229696"/>
                  </a:cubicBezTo>
                  <a:cubicBezTo>
                    <a:pt x="53607" y="236224"/>
                    <a:pt x="58533" y="237851"/>
                    <a:pt x="65910" y="233797"/>
                  </a:cubicBezTo>
                  <a:cubicBezTo>
                    <a:pt x="72108" y="230380"/>
                    <a:pt x="77529" y="225525"/>
                    <a:pt x="83398" y="221447"/>
                  </a:cubicBezTo>
                  <a:cubicBezTo>
                    <a:pt x="94074" y="213976"/>
                    <a:pt x="104468" y="206010"/>
                    <a:pt x="115686" y="199458"/>
                  </a:cubicBezTo>
                  <a:cubicBezTo>
                    <a:pt x="120447" y="196653"/>
                    <a:pt x="127399" y="194886"/>
                    <a:pt x="132608" y="196041"/>
                  </a:cubicBezTo>
                  <a:cubicBezTo>
                    <a:pt x="146773" y="199175"/>
                    <a:pt x="157166" y="195923"/>
                    <a:pt x="165038" y="183432"/>
                  </a:cubicBezTo>
                  <a:cubicBezTo>
                    <a:pt x="169398" y="176502"/>
                    <a:pt x="173805" y="176785"/>
                    <a:pt x="179132" y="183149"/>
                  </a:cubicBezTo>
                  <a:cubicBezTo>
                    <a:pt x="184882" y="190031"/>
                    <a:pt x="186839" y="190172"/>
                    <a:pt x="190185" y="181381"/>
                  </a:cubicBezTo>
                  <a:cubicBezTo>
                    <a:pt x="195347" y="167829"/>
                    <a:pt x="200108" y="154018"/>
                    <a:pt x="203525" y="139948"/>
                  </a:cubicBezTo>
                  <a:cubicBezTo>
                    <a:pt x="214201" y="95876"/>
                    <a:pt x="224171" y="51638"/>
                    <a:pt x="234352" y="7448"/>
                  </a:cubicBezTo>
                  <a:cubicBezTo>
                    <a:pt x="234800" y="5468"/>
                    <a:pt x="234588" y="3323"/>
                    <a:pt x="234682" y="1249"/>
                  </a:cubicBezTo>
                  <a:cubicBezTo>
                    <a:pt x="233904" y="825"/>
                    <a:pt x="233150" y="424"/>
                    <a:pt x="232373" y="0"/>
                  </a:cubicBezTo>
                  <a:cubicBezTo>
                    <a:pt x="227871" y="5916"/>
                    <a:pt x="222545" y="11407"/>
                    <a:pt x="219009" y="17865"/>
                  </a:cubicBezTo>
                  <a:cubicBezTo>
                    <a:pt x="205740" y="42022"/>
                    <a:pt x="197044" y="67994"/>
                    <a:pt x="191835" y="94980"/>
                  </a:cubicBezTo>
                  <a:cubicBezTo>
                    <a:pt x="189573" y="106693"/>
                    <a:pt x="189243" y="118831"/>
                    <a:pt x="188842" y="130827"/>
                  </a:cubicBezTo>
                  <a:cubicBezTo>
                    <a:pt x="188724" y="134575"/>
                    <a:pt x="191222" y="138416"/>
                    <a:pt x="193343" y="144615"/>
                  </a:cubicBezTo>
                  <a:cubicBezTo>
                    <a:pt x="187286" y="142258"/>
                    <a:pt x="183303" y="140773"/>
                    <a:pt x="179391" y="139170"/>
                  </a:cubicBezTo>
                  <a:cubicBezTo>
                    <a:pt x="165227" y="133443"/>
                    <a:pt x="151416" y="126797"/>
                    <a:pt x="136921" y="122248"/>
                  </a:cubicBezTo>
                  <a:close/>
                  <a:moveTo>
                    <a:pt x="135248" y="182041"/>
                  </a:moveTo>
                  <a:cubicBezTo>
                    <a:pt x="131170" y="182677"/>
                    <a:pt x="128601" y="181169"/>
                    <a:pt x="129120" y="177021"/>
                  </a:cubicBezTo>
                  <a:cubicBezTo>
                    <a:pt x="130840" y="163045"/>
                    <a:pt x="137251" y="151237"/>
                    <a:pt x="147362" y="141669"/>
                  </a:cubicBezTo>
                  <a:cubicBezTo>
                    <a:pt x="149129" y="139995"/>
                    <a:pt x="154149" y="139406"/>
                    <a:pt x="156011" y="140702"/>
                  </a:cubicBezTo>
                  <a:cubicBezTo>
                    <a:pt x="159099" y="142847"/>
                    <a:pt x="160819" y="146948"/>
                    <a:pt x="161880" y="148433"/>
                  </a:cubicBezTo>
                  <a:cubicBezTo>
                    <a:pt x="161903" y="162079"/>
                    <a:pt x="146207" y="180297"/>
                    <a:pt x="135248" y="182041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5">
              <a:extLst>
                <a:ext uri="{FF2B5EF4-FFF2-40B4-BE49-F238E27FC236}">
                  <a16:creationId xmlns:a16="http://schemas.microsoft.com/office/drawing/2014/main" xmlns="" id="{511B8AB0-DE2B-499A-B73F-61985AF30970}"/>
                </a:ext>
              </a:extLst>
            </p:cNvPr>
            <p:cNvSpPr/>
            <p:nvPr/>
          </p:nvSpPr>
          <p:spPr>
            <a:xfrm>
              <a:off x="719618" y="2154563"/>
              <a:ext cx="409209" cy="90285"/>
            </a:xfrm>
            <a:custGeom>
              <a:avLst/>
              <a:gdLst>
                <a:gd name="connsiteX0" fmla="*/ 20080 w 409209"/>
                <a:gd name="connsiteY0" fmla="*/ 18990 h 90285"/>
                <a:gd name="connsiteX1" fmla="*/ 95098 w 409209"/>
                <a:gd name="connsiteY1" fmla="*/ 18731 h 90285"/>
                <a:gd name="connsiteX2" fmla="*/ 172944 w 409209"/>
                <a:gd name="connsiteY2" fmla="*/ 27687 h 90285"/>
                <a:gd name="connsiteX3" fmla="*/ 197714 w 409209"/>
                <a:gd name="connsiteY3" fmla="*/ 28653 h 90285"/>
                <a:gd name="connsiteX4" fmla="*/ 225737 w 409209"/>
                <a:gd name="connsiteY4" fmla="*/ 26673 h 90285"/>
                <a:gd name="connsiteX5" fmla="*/ 239878 w 409209"/>
                <a:gd name="connsiteY5" fmla="*/ 34993 h 90285"/>
                <a:gd name="connsiteX6" fmla="*/ 250978 w 409209"/>
                <a:gd name="connsiteY6" fmla="*/ 46754 h 90285"/>
                <a:gd name="connsiteX7" fmla="*/ 274028 w 409209"/>
                <a:gd name="connsiteY7" fmla="*/ 51585 h 90285"/>
                <a:gd name="connsiteX8" fmla="*/ 346430 w 409209"/>
                <a:gd name="connsiteY8" fmla="*/ 70722 h 90285"/>
                <a:gd name="connsiteX9" fmla="*/ 375796 w 409209"/>
                <a:gd name="connsiteY9" fmla="*/ 84769 h 90285"/>
                <a:gd name="connsiteX10" fmla="*/ 399340 w 409209"/>
                <a:gd name="connsiteY10" fmla="*/ 90237 h 90285"/>
                <a:gd name="connsiteX11" fmla="*/ 408509 w 409209"/>
                <a:gd name="connsiteY11" fmla="*/ 77981 h 90285"/>
                <a:gd name="connsiteX12" fmla="*/ 399034 w 409209"/>
                <a:gd name="connsiteY12" fmla="*/ 58985 h 90285"/>
                <a:gd name="connsiteX13" fmla="*/ 391021 w 409209"/>
                <a:gd name="connsiteY13" fmla="*/ 54602 h 90285"/>
                <a:gd name="connsiteX14" fmla="*/ 366015 w 409209"/>
                <a:gd name="connsiteY14" fmla="*/ 51703 h 90285"/>
                <a:gd name="connsiteX15" fmla="*/ 301202 w 409209"/>
                <a:gd name="connsiteY15" fmla="*/ 37043 h 90285"/>
                <a:gd name="connsiteX16" fmla="*/ 294815 w 409209"/>
                <a:gd name="connsiteY16" fmla="*/ 17010 h 90285"/>
                <a:gd name="connsiteX17" fmla="*/ 289795 w 409209"/>
                <a:gd name="connsiteY17" fmla="*/ 4001 h 90285"/>
                <a:gd name="connsiteX18" fmla="*/ 244120 w 409209"/>
                <a:gd name="connsiteY18" fmla="*/ 18 h 90285"/>
                <a:gd name="connsiteX19" fmla="*/ 112656 w 409209"/>
                <a:gd name="connsiteY19" fmla="*/ 1597 h 90285"/>
                <a:gd name="connsiteX20" fmla="*/ 18784 w 409209"/>
                <a:gd name="connsiteY20" fmla="*/ 8950 h 90285"/>
                <a:gd name="connsiteX21" fmla="*/ 0 w 409209"/>
                <a:gd name="connsiteY21" fmla="*/ 13357 h 90285"/>
                <a:gd name="connsiteX22" fmla="*/ 189 w 409209"/>
                <a:gd name="connsiteY22" fmla="*/ 16586 h 90285"/>
                <a:gd name="connsiteX23" fmla="*/ 20080 w 409209"/>
                <a:gd name="connsiteY23" fmla="*/ 18990 h 90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09209" h="90285">
                  <a:moveTo>
                    <a:pt x="20080" y="18990"/>
                  </a:moveTo>
                  <a:cubicBezTo>
                    <a:pt x="45086" y="19108"/>
                    <a:pt x="70116" y="18000"/>
                    <a:pt x="95098" y="18731"/>
                  </a:cubicBezTo>
                  <a:cubicBezTo>
                    <a:pt x="121188" y="19485"/>
                    <a:pt x="147749" y="15502"/>
                    <a:pt x="172944" y="27687"/>
                  </a:cubicBezTo>
                  <a:cubicBezTo>
                    <a:pt x="179779" y="30986"/>
                    <a:pt x="189394" y="28936"/>
                    <a:pt x="197714" y="28653"/>
                  </a:cubicBezTo>
                  <a:cubicBezTo>
                    <a:pt x="207071" y="28347"/>
                    <a:pt x="216404" y="26791"/>
                    <a:pt x="225737" y="26673"/>
                  </a:cubicBezTo>
                  <a:cubicBezTo>
                    <a:pt x="231652" y="26603"/>
                    <a:pt x="238228" y="27899"/>
                    <a:pt x="239878" y="34993"/>
                  </a:cubicBezTo>
                  <a:cubicBezTo>
                    <a:pt x="241362" y="41427"/>
                    <a:pt x="245463" y="45080"/>
                    <a:pt x="250978" y="46754"/>
                  </a:cubicBezTo>
                  <a:cubicBezTo>
                    <a:pt x="258473" y="49016"/>
                    <a:pt x="266274" y="51255"/>
                    <a:pt x="274028" y="51585"/>
                  </a:cubicBezTo>
                  <a:cubicBezTo>
                    <a:pt x="299647" y="52646"/>
                    <a:pt x="323616" y="59292"/>
                    <a:pt x="346430" y="70722"/>
                  </a:cubicBezTo>
                  <a:cubicBezTo>
                    <a:pt x="356140" y="75577"/>
                    <a:pt x="365709" y="80857"/>
                    <a:pt x="375796" y="84769"/>
                  </a:cubicBezTo>
                  <a:cubicBezTo>
                    <a:pt x="383267" y="87668"/>
                    <a:pt x="391374" y="89553"/>
                    <a:pt x="399340" y="90237"/>
                  </a:cubicBezTo>
                  <a:cubicBezTo>
                    <a:pt x="406859" y="90873"/>
                    <a:pt x="410936" y="85240"/>
                    <a:pt x="408509" y="77981"/>
                  </a:cubicBezTo>
                  <a:cubicBezTo>
                    <a:pt x="406293" y="71312"/>
                    <a:pt x="402805" y="64948"/>
                    <a:pt x="399034" y="58985"/>
                  </a:cubicBezTo>
                  <a:cubicBezTo>
                    <a:pt x="397596" y="56699"/>
                    <a:pt x="393920" y="55073"/>
                    <a:pt x="391021" y="54602"/>
                  </a:cubicBezTo>
                  <a:cubicBezTo>
                    <a:pt x="382748" y="53282"/>
                    <a:pt x="374217" y="53376"/>
                    <a:pt x="366015" y="51703"/>
                  </a:cubicBezTo>
                  <a:cubicBezTo>
                    <a:pt x="344309" y="47248"/>
                    <a:pt x="322532" y="42912"/>
                    <a:pt x="301202" y="37043"/>
                  </a:cubicBezTo>
                  <a:cubicBezTo>
                    <a:pt x="288145" y="33461"/>
                    <a:pt x="287179" y="28017"/>
                    <a:pt x="294815" y="17010"/>
                  </a:cubicBezTo>
                  <a:cubicBezTo>
                    <a:pt x="300377" y="8997"/>
                    <a:pt x="299458" y="5344"/>
                    <a:pt x="289795" y="4001"/>
                  </a:cubicBezTo>
                  <a:cubicBezTo>
                    <a:pt x="274664" y="1880"/>
                    <a:pt x="259345" y="65"/>
                    <a:pt x="244120" y="18"/>
                  </a:cubicBezTo>
                  <a:cubicBezTo>
                    <a:pt x="200307" y="-53"/>
                    <a:pt x="156446" y="18"/>
                    <a:pt x="112656" y="1597"/>
                  </a:cubicBezTo>
                  <a:cubicBezTo>
                    <a:pt x="81310" y="2704"/>
                    <a:pt x="50035" y="6145"/>
                    <a:pt x="18784" y="8950"/>
                  </a:cubicBezTo>
                  <a:cubicBezTo>
                    <a:pt x="12444" y="9516"/>
                    <a:pt x="6246" y="11849"/>
                    <a:pt x="0" y="13357"/>
                  </a:cubicBezTo>
                  <a:cubicBezTo>
                    <a:pt x="71" y="14441"/>
                    <a:pt x="118" y="15526"/>
                    <a:pt x="189" y="16586"/>
                  </a:cubicBezTo>
                  <a:cubicBezTo>
                    <a:pt x="6835" y="17411"/>
                    <a:pt x="13457" y="18943"/>
                    <a:pt x="20080" y="18990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6">
              <a:extLst>
                <a:ext uri="{FF2B5EF4-FFF2-40B4-BE49-F238E27FC236}">
                  <a16:creationId xmlns:a16="http://schemas.microsoft.com/office/drawing/2014/main" xmlns="" id="{71271395-562F-499B-BFF3-3A0ECEA9213E}"/>
                </a:ext>
              </a:extLst>
            </p:cNvPr>
            <p:cNvSpPr/>
            <p:nvPr/>
          </p:nvSpPr>
          <p:spPr>
            <a:xfrm>
              <a:off x="288460" y="2544271"/>
              <a:ext cx="355244" cy="424215"/>
            </a:xfrm>
            <a:custGeom>
              <a:avLst/>
              <a:gdLst>
                <a:gd name="connsiteX0" fmla="*/ 64978 w 355244"/>
                <a:gd name="connsiteY0" fmla="*/ 294991 h 424215"/>
                <a:gd name="connsiteX1" fmla="*/ 113151 w 355244"/>
                <a:gd name="connsiteY1" fmla="*/ 204795 h 424215"/>
                <a:gd name="connsiteX2" fmla="*/ 210747 w 355244"/>
                <a:gd name="connsiteY2" fmla="*/ 96004 h 424215"/>
                <a:gd name="connsiteX3" fmla="*/ 305115 w 355244"/>
                <a:gd name="connsiteY3" fmla="*/ 34986 h 424215"/>
                <a:gd name="connsiteX4" fmla="*/ 345039 w 355244"/>
                <a:gd name="connsiteY4" fmla="*/ 10876 h 424215"/>
                <a:gd name="connsiteX5" fmla="*/ 355244 w 355244"/>
                <a:gd name="connsiteY5" fmla="*/ 694 h 424215"/>
                <a:gd name="connsiteX6" fmla="*/ 329932 w 355244"/>
                <a:gd name="connsiteY6" fmla="*/ 6092 h 424215"/>
                <a:gd name="connsiteX7" fmla="*/ 200377 w 355244"/>
                <a:gd name="connsiteY7" fmla="*/ 83937 h 424215"/>
                <a:gd name="connsiteX8" fmla="*/ 62692 w 355244"/>
                <a:gd name="connsiteY8" fmla="*/ 267251 h 424215"/>
                <a:gd name="connsiteX9" fmla="*/ 52345 w 355244"/>
                <a:gd name="connsiteY9" fmla="*/ 283231 h 424215"/>
                <a:gd name="connsiteX10" fmla="*/ 37780 w 355244"/>
                <a:gd name="connsiteY10" fmla="*/ 301826 h 424215"/>
                <a:gd name="connsiteX11" fmla="*/ 6882 w 355244"/>
                <a:gd name="connsiteY11" fmla="*/ 384668 h 424215"/>
                <a:gd name="connsiteX12" fmla="*/ 0 w 355244"/>
                <a:gd name="connsiteY12" fmla="*/ 423697 h 424215"/>
                <a:gd name="connsiteX13" fmla="*/ 2522 w 355244"/>
                <a:gd name="connsiteY13" fmla="*/ 424216 h 424215"/>
                <a:gd name="connsiteX14" fmla="*/ 6882 w 355244"/>
                <a:gd name="connsiteY14" fmla="*/ 415778 h 424215"/>
                <a:gd name="connsiteX15" fmla="*/ 64978 w 355244"/>
                <a:gd name="connsiteY15" fmla="*/ 294991 h 424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55244" h="424215">
                  <a:moveTo>
                    <a:pt x="64978" y="294991"/>
                  </a:moveTo>
                  <a:cubicBezTo>
                    <a:pt x="80226" y="264517"/>
                    <a:pt x="96536" y="234562"/>
                    <a:pt x="113151" y="204795"/>
                  </a:cubicBezTo>
                  <a:cubicBezTo>
                    <a:pt x="137474" y="161265"/>
                    <a:pt x="172496" y="127209"/>
                    <a:pt x="210747" y="96004"/>
                  </a:cubicBezTo>
                  <a:cubicBezTo>
                    <a:pt x="239995" y="72153"/>
                    <a:pt x="270705" y="50918"/>
                    <a:pt x="305115" y="34986"/>
                  </a:cubicBezTo>
                  <a:cubicBezTo>
                    <a:pt x="319138" y="28505"/>
                    <a:pt x="331935" y="19266"/>
                    <a:pt x="345039" y="10876"/>
                  </a:cubicBezTo>
                  <a:cubicBezTo>
                    <a:pt x="348480" y="8684"/>
                    <a:pt x="350978" y="5031"/>
                    <a:pt x="355244" y="694"/>
                  </a:cubicBezTo>
                  <a:cubicBezTo>
                    <a:pt x="344144" y="-1710"/>
                    <a:pt x="336955" y="2627"/>
                    <a:pt x="329932" y="6092"/>
                  </a:cubicBezTo>
                  <a:cubicBezTo>
                    <a:pt x="284563" y="28387"/>
                    <a:pt x="242588" y="56292"/>
                    <a:pt x="200377" y="83937"/>
                  </a:cubicBezTo>
                  <a:cubicBezTo>
                    <a:pt x="132171" y="128623"/>
                    <a:pt x="89253" y="191550"/>
                    <a:pt x="62692" y="267251"/>
                  </a:cubicBezTo>
                  <a:cubicBezTo>
                    <a:pt x="60641" y="273073"/>
                    <a:pt x="56116" y="278116"/>
                    <a:pt x="52345" y="283231"/>
                  </a:cubicBezTo>
                  <a:cubicBezTo>
                    <a:pt x="47655" y="289570"/>
                    <a:pt x="41810" y="295133"/>
                    <a:pt x="37780" y="301826"/>
                  </a:cubicBezTo>
                  <a:cubicBezTo>
                    <a:pt x="22272" y="327445"/>
                    <a:pt x="12915" y="355491"/>
                    <a:pt x="6882" y="384668"/>
                  </a:cubicBezTo>
                  <a:cubicBezTo>
                    <a:pt x="4219" y="397607"/>
                    <a:pt x="2263" y="410688"/>
                    <a:pt x="0" y="423697"/>
                  </a:cubicBezTo>
                  <a:cubicBezTo>
                    <a:pt x="848" y="423862"/>
                    <a:pt x="1673" y="424051"/>
                    <a:pt x="2522" y="424216"/>
                  </a:cubicBezTo>
                  <a:cubicBezTo>
                    <a:pt x="3983" y="421411"/>
                    <a:pt x="5515" y="418630"/>
                    <a:pt x="6882" y="415778"/>
                  </a:cubicBezTo>
                  <a:cubicBezTo>
                    <a:pt x="26184" y="375500"/>
                    <a:pt x="44992" y="334939"/>
                    <a:pt x="64978" y="294991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7">
              <a:extLst>
                <a:ext uri="{FF2B5EF4-FFF2-40B4-BE49-F238E27FC236}">
                  <a16:creationId xmlns:a16="http://schemas.microsoft.com/office/drawing/2014/main" xmlns="" id="{3C51CDB8-B959-4518-9F39-57B4870895C4}"/>
                </a:ext>
              </a:extLst>
            </p:cNvPr>
            <p:cNvSpPr/>
            <p:nvPr/>
          </p:nvSpPr>
          <p:spPr>
            <a:xfrm>
              <a:off x="1133971" y="2516189"/>
              <a:ext cx="242198" cy="173723"/>
            </a:xfrm>
            <a:custGeom>
              <a:avLst/>
              <a:gdLst>
                <a:gd name="connsiteX0" fmla="*/ 186142 w 242198"/>
                <a:gd name="connsiteY0" fmla="*/ 76927 h 173723"/>
                <a:gd name="connsiteX1" fmla="*/ 200778 w 242198"/>
                <a:gd name="connsiteY1" fmla="*/ 89465 h 173723"/>
                <a:gd name="connsiteX2" fmla="*/ 211337 w 242198"/>
                <a:gd name="connsiteY2" fmla="*/ 103441 h 173723"/>
                <a:gd name="connsiteX3" fmla="*/ 203700 w 242198"/>
                <a:gd name="connsiteY3" fmla="*/ 111973 h 173723"/>
                <a:gd name="connsiteX4" fmla="*/ 193896 w 242198"/>
                <a:gd name="connsiteY4" fmla="*/ 108744 h 173723"/>
                <a:gd name="connsiteX5" fmla="*/ 113410 w 242198"/>
                <a:gd name="connsiteY5" fmla="*/ 63139 h 173723"/>
                <a:gd name="connsiteX6" fmla="*/ 20622 w 242198"/>
                <a:gd name="connsiteY6" fmla="*/ 7495 h 173723"/>
                <a:gd name="connsiteX7" fmla="*/ 1791 w 242198"/>
                <a:gd name="connsiteY7" fmla="*/ 0 h 173723"/>
                <a:gd name="connsiteX8" fmla="*/ 0 w 242198"/>
                <a:gd name="connsiteY8" fmla="*/ 2805 h 173723"/>
                <a:gd name="connsiteX9" fmla="*/ 9404 w 242198"/>
                <a:gd name="connsiteY9" fmla="*/ 12750 h 173723"/>
                <a:gd name="connsiteX10" fmla="*/ 49211 w 242198"/>
                <a:gd name="connsiteY10" fmla="*/ 43743 h 173723"/>
                <a:gd name="connsiteX11" fmla="*/ 216710 w 242198"/>
                <a:gd name="connsiteY11" fmla="*/ 161513 h 173723"/>
                <a:gd name="connsiteX12" fmla="*/ 234952 w 242198"/>
                <a:gd name="connsiteY12" fmla="*/ 172849 h 173723"/>
                <a:gd name="connsiteX13" fmla="*/ 241103 w 242198"/>
                <a:gd name="connsiteY13" fmla="*/ 173132 h 173723"/>
                <a:gd name="connsiteX14" fmla="*/ 242022 w 242198"/>
                <a:gd name="connsiteY14" fmla="*/ 167193 h 173723"/>
                <a:gd name="connsiteX15" fmla="*/ 238629 w 242198"/>
                <a:gd name="connsiteY15" fmla="*/ 155126 h 173723"/>
                <a:gd name="connsiteX16" fmla="*/ 218289 w 242198"/>
                <a:gd name="connsiteY16" fmla="*/ 75041 h 173723"/>
                <a:gd name="connsiteX17" fmla="*/ 200377 w 242198"/>
                <a:gd name="connsiteY17" fmla="*/ 62055 h 173723"/>
                <a:gd name="connsiteX18" fmla="*/ 187438 w 242198"/>
                <a:gd name="connsiteY18" fmla="*/ 67382 h 173723"/>
                <a:gd name="connsiteX19" fmla="*/ 186142 w 242198"/>
                <a:gd name="connsiteY19" fmla="*/ 76927 h 173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42198" h="173723">
                  <a:moveTo>
                    <a:pt x="186142" y="76927"/>
                  </a:moveTo>
                  <a:cubicBezTo>
                    <a:pt x="190832" y="81310"/>
                    <a:pt x="196324" y="84869"/>
                    <a:pt x="200778" y="89465"/>
                  </a:cubicBezTo>
                  <a:cubicBezTo>
                    <a:pt x="204832" y="93637"/>
                    <a:pt x="208791" y="98280"/>
                    <a:pt x="211337" y="103441"/>
                  </a:cubicBezTo>
                  <a:cubicBezTo>
                    <a:pt x="213976" y="108791"/>
                    <a:pt x="209569" y="113293"/>
                    <a:pt x="203700" y="111973"/>
                  </a:cubicBezTo>
                  <a:cubicBezTo>
                    <a:pt x="200354" y="111219"/>
                    <a:pt x="196842" y="110394"/>
                    <a:pt x="193896" y="108744"/>
                  </a:cubicBezTo>
                  <a:cubicBezTo>
                    <a:pt x="166981" y="93684"/>
                    <a:pt x="139995" y="78765"/>
                    <a:pt x="113410" y="63139"/>
                  </a:cubicBezTo>
                  <a:cubicBezTo>
                    <a:pt x="82300" y="44874"/>
                    <a:pt x="51685" y="25831"/>
                    <a:pt x="20622" y="7495"/>
                  </a:cubicBezTo>
                  <a:cubicBezTo>
                    <a:pt x="14872" y="4101"/>
                    <a:pt x="8084" y="2451"/>
                    <a:pt x="1791" y="0"/>
                  </a:cubicBezTo>
                  <a:cubicBezTo>
                    <a:pt x="1202" y="943"/>
                    <a:pt x="589" y="1862"/>
                    <a:pt x="0" y="2805"/>
                  </a:cubicBezTo>
                  <a:cubicBezTo>
                    <a:pt x="3111" y="6151"/>
                    <a:pt x="5868" y="9922"/>
                    <a:pt x="9404" y="12750"/>
                  </a:cubicBezTo>
                  <a:cubicBezTo>
                    <a:pt x="22508" y="23285"/>
                    <a:pt x="35517" y="34033"/>
                    <a:pt x="49211" y="43743"/>
                  </a:cubicBezTo>
                  <a:cubicBezTo>
                    <a:pt x="104902" y="83196"/>
                    <a:pt x="160830" y="122343"/>
                    <a:pt x="216710" y="161513"/>
                  </a:cubicBezTo>
                  <a:cubicBezTo>
                    <a:pt x="222555" y="165614"/>
                    <a:pt x="228706" y="169361"/>
                    <a:pt x="234952" y="172849"/>
                  </a:cubicBezTo>
                  <a:cubicBezTo>
                    <a:pt x="236649" y="173792"/>
                    <a:pt x="239760" y="174099"/>
                    <a:pt x="241103" y="173132"/>
                  </a:cubicBezTo>
                  <a:cubicBezTo>
                    <a:pt x="242258" y="172307"/>
                    <a:pt x="242376" y="169149"/>
                    <a:pt x="242022" y="167193"/>
                  </a:cubicBezTo>
                  <a:cubicBezTo>
                    <a:pt x="241245" y="163092"/>
                    <a:pt x="240160" y="158991"/>
                    <a:pt x="238629" y="155126"/>
                  </a:cubicBezTo>
                  <a:cubicBezTo>
                    <a:pt x="228494" y="129272"/>
                    <a:pt x="221306" y="102710"/>
                    <a:pt x="218289" y="75041"/>
                  </a:cubicBezTo>
                  <a:cubicBezTo>
                    <a:pt x="216993" y="63257"/>
                    <a:pt x="211784" y="59510"/>
                    <a:pt x="200377" y="62055"/>
                  </a:cubicBezTo>
                  <a:cubicBezTo>
                    <a:pt x="195899" y="63045"/>
                    <a:pt x="191610" y="65308"/>
                    <a:pt x="187438" y="67382"/>
                  </a:cubicBezTo>
                  <a:cubicBezTo>
                    <a:pt x="182630" y="69786"/>
                    <a:pt x="182489" y="73509"/>
                    <a:pt x="186142" y="76927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8">
              <a:extLst>
                <a:ext uri="{FF2B5EF4-FFF2-40B4-BE49-F238E27FC236}">
                  <a16:creationId xmlns:a16="http://schemas.microsoft.com/office/drawing/2014/main" xmlns="" id="{258309C7-FAF4-47E3-B392-FE410F861346}"/>
                </a:ext>
              </a:extLst>
            </p:cNvPr>
            <p:cNvSpPr/>
            <p:nvPr/>
          </p:nvSpPr>
          <p:spPr>
            <a:xfrm>
              <a:off x="434135" y="2112369"/>
              <a:ext cx="278034" cy="117825"/>
            </a:xfrm>
            <a:custGeom>
              <a:avLst/>
              <a:gdLst>
                <a:gd name="connsiteX0" fmla="*/ 19397 w 278034"/>
                <a:gd name="connsiteY0" fmla="*/ 115391 h 117825"/>
                <a:gd name="connsiteX1" fmla="*/ 212421 w 278034"/>
                <a:gd name="connsiteY1" fmla="*/ 51474 h 117825"/>
                <a:gd name="connsiteX2" fmla="*/ 270116 w 278034"/>
                <a:gd name="connsiteY2" fmla="*/ 28684 h 117825"/>
                <a:gd name="connsiteX3" fmla="*/ 273180 w 278034"/>
                <a:gd name="connsiteY3" fmla="*/ 11479 h 117825"/>
                <a:gd name="connsiteX4" fmla="*/ 265779 w 278034"/>
                <a:gd name="connsiteY4" fmla="*/ 4244 h 117825"/>
                <a:gd name="connsiteX5" fmla="*/ 246288 w 278034"/>
                <a:gd name="connsiteY5" fmla="*/ 6506 h 117825"/>
                <a:gd name="connsiteX6" fmla="*/ 230521 w 278034"/>
                <a:gd name="connsiteY6" fmla="*/ 19351 h 117825"/>
                <a:gd name="connsiteX7" fmla="*/ 169361 w 278034"/>
                <a:gd name="connsiteY7" fmla="*/ 41269 h 117825"/>
                <a:gd name="connsiteX8" fmla="*/ 81664 w 278034"/>
                <a:gd name="connsiteY8" fmla="*/ 58309 h 117825"/>
                <a:gd name="connsiteX9" fmla="*/ 56022 w 278034"/>
                <a:gd name="connsiteY9" fmla="*/ 56471 h 117825"/>
                <a:gd name="connsiteX10" fmla="*/ 56941 w 278034"/>
                <a:gd name="connsiteY10" fmla="*/ 60030 h 117825"/>
                <a:gd name="connsiteX11" fmla="*/ 48951 w 278034"/>
                <a:gd name="connsiteY11" fmla="*/ 85790 h 117825"/>
                <a:gd name="connsiteX12" fmla="*/ 25689 w 278034"/>
                <a:gd name="connsiteY12" fmla="*/ 97079 h 117825"/>
                <a:gd name="connsiteX13" fmla="*/ 2310 w 278034"/>
                <a:gd name="connsiteY13" fmla="*/ 111173 h 117825"/>
                <a:gd name="connsiteX14" fmla="*/ 0 w 278034"/>
                <a:gd name="connsiteY14" fmla="*/ 115509 h 117825"/>
                <a:gd name="connsiteX15" fmla="*/ 4879 w 278034"/>
                <a:gd name="connsiteY15" fmla="*/ 117819 h 117825"/>
                <a:gd name="connsiteX16" fmla="*/ 19397 w 278034"/>
                <a:gd name="connsiteY16" fmla="*/ 115391 h 117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78034" h="117825">
                  <a:moveTo>
                    <a:pt x="19397" y="115391"/>
                  </a:moveTo>
                  <a:cubicBezTo>
                    <a:pt x="83785" y="94251"/>
                    <a:pt x="148197" y="73157"/>
                    <a:pt x="212421" y="51474"/>
                  </a:cubicBezTo>
                  <a:cubicBezTo>
                    <a:pt x="232006" y="44875"/>
                    <a:pt x="251238" y="37051"/>
                    <a:pt x="270116" y="28684"/>
                  </a:cubicBezTo>
                  <a:cubicBezTo>
                    <a:pt x="279991" y="24300"/>
                    <a:pt x="280179" y="19516"/>
                    <a:pt x="273180" y="11479"/>
                  </a:cubicBezTo>
                  <a:cubicBezTo>
                    <a:pt x="270917" y="8887"/>
                    <a:pt x="268466" y="6388"/>
                    <a:pt x="265779" y="4244"/>
                  </a:cubicBezTo>
                  <a:cubicBezTo>
                    <a:pt x="257719" y="-2214"/>
                    <a:pt x="253217" y="-1177"/>
                    <a:pt x="246288" y="6506"/>
                  </a:cubicBezTo>
                  <a:cubicBezTo>
                    <a:pt x="241763" y="11526"/>
                    <a:pt x="236555" y="16923"/>
                    <a:pt x="230521" y="19351"/>
                  </a:cubicBezTo>
                  <a:cubicBezTo>
                    <a:pt x="210417" y="27411"/>
                    <a:pt x="190078" y="35071"/>
                    <a:pt x="169361" y="41269"/>
                  </a:cubicBezTo>
                  <a:cubicBezTo>
                    <a:pt x="140750" y="49825"/>
                    <a:pt x="111643" y="56777"/>
                    <a:pt x="81664" y="58309"/>
                  </a:cubicBezTo>
                  <a:cubicBezTo>
                    <a:pt x="73297" y="58733"/>
                    <a:pt x="64836" y="57154"/>
                    <a:pt x="56022" y="56471"/>
                  </a:cubicBezTo>
                  <a:cubicBezTo>
                    <a:pt x="56257" y="57390"/>
                    <a:pt x="56422" y="58781"/>
                    <a:pt x="56941" y="60030"/>
                  </a:cubicBezTo>
                  <a:cubicBezTo>
                    <a:pt x="62385" y="72945"/>
                    <a:pt x="61065" y="78436"/>
                    <a:pt x="48951" y="85790"/>
                  </a:cubicBezTo>
                  <a:cubicBezTo>
                    <a:pt x="41622" y="90244"/>
                    <a:pt x="33278" y="92978"/>
                    <a:pt x="25689" y="97079"/>
                  </a:cubicBezTo>
                  <a:cubicBezTo>
                    <a:pt x="17676" y="101392"/>
                    <a:pt x="9993" y="106271"/>
                    <a:pt x="2310" y="111173"/>
                  </a:cubicBezTo>
                  <a:cubicBezTo>
                    <a:pt x="1108" y="111950"/>
                    <a:pt x="754" y="114048"/>
                    <a:pt x="0" y="115509"/>
                  </a:cubicBezTo>
                  <a:cubicBezTo>
                    <a:pt x="1626" y="116334"/>
                    <a:pt x="3323" y="117937"/>
                    <a:pt x="4879" y="117819"/>
                  </a:cubicBezTo>
                  <a:cubicBezTo>
                    <a:pt x="9781" y="117371"/>
                    <a:pt x="14777" y="116900"/>
                    <a:pt x="19397" y="115391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9">
              <a:extLst>
                <a:ext uri="{FF2B5EF4-FFF2-40B4-BE49-F238E27FC236}">
                  <a16:creationId xmlns:a16="http://schemas.microsoft.com/office/drawing/2014/main" xmlns="" id="{7D597433-4969-47B3-8B2D-60814E8FC738}"/>
                </a:ext>
              </a:extLst>
            </p:cNvPr>
            <p:cNvSpPr/>
            <p:nvPr/>
          </p:nvSpPr>
          <p:spPr>
            <a:xfrm>
              <a:off x="1170871" y="3380907"/>
              <a:ext cx="64372" cy="255206"/>
            </a:xfrm>
            <a:custGeom>
              <a:avLst/>
              <a:gdLst>
                <a:gd name="connsiteX0" fmla="*/ 38730 w 64372"/>
                <a:gd name="connsiteY0" fmla="*/ 250413 h 255206"/>
                <a:gd name="connsiteX1" fmla="*/ 45753 w 64372"/>
                <a:gd name="connsiteY1" fmla="*/ 228942 h 255206"/>
                <a:gd name="connsiteX2" fmla="*/ 51221 w 64372"/>
                <a:gd name="connsiteY2" fmla="*/ 180344 h 255206"/>
                <a:gd name="connsiteX3" fmla="*/ 64372 w 64372"/>
                <a:gd name="connsiteY3" fmla="*/ 55008 h 255206"/>
                <a:gd name="connsiteX4" fmla="*/ 60601 w 64372"/>
                <a:gd name="connsiteY4" fmla="*/ 8485 h 255206"/>
                <a:gd name="connsiteX5" fmla="*/ 56076 w 64372"/>
                <a:gd name="connsiteY5" fmla="*/ 0 h 255206"/>
                <a:gd name="connsiteX6" fmla="*/ 48888 w 64372"/>
                <a:gd name="connsiteY6" fmla="*/ 7542 h 255206"/>
                <a:gd name="connsiteX7" fmla="*/ 47521 w 64372"/>
                <a:gd name="connsiteY7" fmla="*/ 11713 h 255206"/>
                <a:gd name="connsiteX8" fmla="*/ 44410 w 64372"/>
                <a:gd name="connsiteY8" fmla="*/ 34386 h 255206"/>
                <a:gd name="connsiteX9" fmla="*/ 28690 w 64372"/>
                <a:gd name="connsiteY9" fmla="*/ 53029 h 255206"/>
                <a:gd name="connsiteX10" fmla="*/ 14738 w 64372"/>
                <a:gd name="connsiteY10" fmla="*/ 63799 h 255206"/>
                <a:gd name="connsiteX11" fmla="*/ 1374 w 64372"/>
                <a:gd name="connsiteY11" fmla="*/ 144332 h 255206"/>
                <a:gd name="connsiteX12" fmla="*/ 9529 w 64372"/>
                <a:gd name="connsiteY12" fmla="*/ 155645 h 255206"/>
                <a:gd name="connsiteX13" fmla="*/ 15987 w 64372"/>
                <a:gd name="connsiteY13" fmla="*/ 144709 h 255206"/>
                <a:gd name="connsiteX14" fmla="*/ 19451 w 64372"/>
                <a:gd name="connsiteY14" fmla="*/ 109333 h 255206"/>
                <a:gd name="connsiteX15" fmla="*/ 28549 w 64372"/>
                <a:gd name="connsiteY15" fmla="*/ 78364 h 255206"/>
                <a:gd name="connsiteX16" fmla="*/ 35525 w 64372"/>
                <a:gd name="connsiteY16" fmla="*/ 72661 h 255206"/>
                <a:gd name="connsiteX17" fmla="*/ 39720 w 64372"/>
                <a:gd name="connsiteY17" fmla="*/ 80815 h 255206"/>
                <a:gd name="connsiteX18" fmla="*/ 41370 w 64372"/>
                <a:gd name="connsiteY18" fmla="*/ 102993 h 255206"/>
                <a:gd name="connsiteX19" fmla="*/ 25673 w 64372"/>
                <a:gd name="connsiteY19" fmla="*/ 222508 h 255206"/>
                <a:gd name="connsiteX20" fmla="*/ 22562 w 64372"/>
                <a:gd name="connsiteY20" fmla="*/ 245793 h 255206"/>
                <a:gd name="connsiteX21" fmla="*/ 29279 w 64372"/>
                <a:gd name="connsiteY21" fmla="*/ 255032 h 255206"/>
                <a:gd name="connsiteX22" fmla="*/ 38730 w 64372"/>
                <a:gd name="connsiteY22" fmla="*/ 250413 h 255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4372" h="255206">
                  <a:moveTo>
                    <a:pt x="38730" y="250413"/>
                  </a:moveTo>
                  <a:cubicBezTo>
                    <a:pt x="42030" y="243696"/>
                    <a:pt x="44693" y="236319"/>
                    <a:pt x="45753" y="228942"/>
                  </a:cubicBezTo>
                  <a:cubicBezTo>
                    <a:pt x="48110" y="212821"/>
                    <a:pt x="48110" y="196300"/>
                    <a:pt x="51221" y="180344"/>
                  </a:cubicBezTo>
                  <a:cubicBezTo>
                    <a:pt x="59282" y="138935"/>
                    <a:pt x="62605" y="97148"/>
                    <a:pt x="64372" y="55008"/>
                  </a:cubicBezTo>
                  <a:cubicBezTo>
                    <a:pt x="63170" y="39500"/>
                    <a:pt x="62181" y="23945"/>
                    <a:pt x="60601" y="8485"/>
                  </a:cubicBezTo>
                  <a:cubicBezTo>
                    <a:pt x="60295" y="5538"/>
                    <a:pt x="57655" y="2828"/>
                    <a:pt x="56076" y="0"/>
                  </a:cubicBezTo>
                  <a:cubicBezTo>
                    <a:pt x="53649" y="2498"/>
                    <a:pt x="51103" y="4879"/>
                    <a:pt x="48888" y="7542"/>
                  </a:cubicBezTo>
                  <a:cubicBezTo>
                    <a:pt x="48016" y="8602"/>
                    <a:pt x="47710" y="10276"/>
                    <a:pt x="47521" y="11713"/>
                  </a:cubicBezTo>
                  <a:cubicBezTo>
                    <a:pt x="46461" y="19279"/>
                    <a:pt x="45895" y="26915"/>
                    <a:pt x="44410" y="34386"/>
                  </a:cubicBezTo>
                  <a:cubicBezTo>
                    <a:pt x="42619" y="43318"/>
                    <a:pt x="38377" y="51308"/>
                    <a:pt x="28690" y="53029"/>
                  </a:cubicBezTo>
                  <a:cubicBezTo>
                    <a:pt x="21596" y="54278"/>
                    <a:pt x="17448" y="58143"/>
                    <a:pt x="14738" y="63799"/>
                  </a:cubicBezTo>
                  <a:cubicBezTo>
                    <a:pt x="2529" y="89300"/>
                    <a:pt x="-2726" y="116121"/>
                    <a:pt x="1374" y="144332"/>
                  </a:cubicBezTo>
                  <a:cubicBezTo>
                    <a:pt x="2105" y="149352"/>
                    <a:pt x="3307" y="155951"/>
                    <a:pt x="9529" y="155645"/>
                  </a:cubicBezTo>
                  <a:cubicBezTo>
                    <a:pt x="11933" y="155527"/>
                    <a:pt x="15374" y="148786"/>
                    <a:pt x="15987" y="144709"/>
                  </a:cubicBezTo>
                  <a:cubicBezTo>
                    <a:pt x="17707" y="132996"/>
                    <a:pt x="17377" y="120952"/>
                    <a:pt x="19451" y="109333"/>
                  </a:cubicBezTo>
                  <a:cubicBezTo>
                    <a:pt x="21313" y="98798"/>
                    <a:pt x="24966" y="88522"/>
                    <a:pt x="28549" y="78364"/>
                  </a:cubicBezTo>
                  <a:cubicBezTo>
                    <a:pt x="29397" y="75937"/>
                    <a:pt x="33121" y="74546"/>
                    <a:pt x="35525" y="72661"/>
                  </a:cubicBezTo>
                  <a:cubicBezTo>
                    <a:pt x="36986" y="75371"/>
                    <a:pt x="39319" y="77964"/>
                    <a:pt x="39720" y="80815"/>
                  </a:cubicBezTo>
                  <a:cubicBezTo>
                    <a:pt x="40757" y="88145"/>
                    <a:pt x="41629" y="95616"/>
                    <a:pt x="41370" y="102993"/>
                  </a:cubicBezTo>
                  <a:cubicBezTo>
                    <a:pt x="39956" y="143318"/>
                    <a:pt x="35572" y="183267"/>
                    <a:pt x="25673" y="222508"/>
                  </a:cubicBezTo>
                  <a:cubicBezTo>
                    <a:pt x="23764" y="230073"/>
                    <a:pt x="22515" y="238039"/>
                    <a:pt x="22562" y="245793"/>
                  </a:cubicBezTo>
                  <a:cubicBezTo>
                    <a:pt x="22586" y="249046"/>
                    <a:pt x="26192" y="253853"/>
                    <a:pt x="29279" y="255032"/>
                  </a:cubicBezTo>
                  <a:cubicBezTo>
                    <a:pt x="31613" y="255951"/>
                    <a:pt x="37410" y="253076"/>
                    <a:pt x="38730" y="250413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20">
              <a:extLst>
                <a:ext uri="{FF2B5EF4-FFF2-40B4-BE49-F238E27FC236}">
                  <a16:creationId xmlns:a16="http://schemas.microsoft.com/office/drawing/2014/main" xmlns="" id="{73D185BA-9EB2-4B64-9916-C9315A686953}"/>
                </a:ext>
              </a:extLst>
            </p:cNvPr>
            <p:cNvSpPr/>
            <p:nvPr/>
          </p:nvSpPr>
          <p:spPr>
            <a:xfrm>
              <a:off x="383276" y="2786340"/>
              <a:ext cx="130642" cy="246511"/>
            </a:xfrm>
            <a:custGeom>
              <a:avLst/>
              <a:gdLst>
                <a:gd name="connsiteX0" fmla="*/ 14611 w 130642"/>
                <a:gd name="connsiteY0" fmla="*/ 120233 h 246511"/>
                <a:gd name="connsiteX1" fmla="*/ 29742 w 130642"/>
                <a:gd name="connsiteY1" fmla="*/ 93954 h 246511"/>
                <a:gd name="connsiteX2" fmla="*/ 47630 w 130642"/>
                <a:gd name="connsiteY2" fmla="*/ 70527 h 246511"/>
                <a:gd name="connsiteX3" fmla="*/ 59768 w 130642"/>
                <a:gd name="connsiteY3" fmla="*/ 69349 h 246511"/>
                <a:gd name="connsiteX4" fmla="*/ 62148 w 130642"/>
                <a:gd name="connsiteY4" fmla="*/ 78847 h 246511"/>
                <a:gd name="connsiteX5" fmla="*/ 59131 w 130642"/>
                <a:gd name="connsiteY5" fmla="*/ 88675 h 246511"/>
                <a:gd name="connsiteX6" fmla="*/ 42115 w 130642"/>
                <a:gd name="connsiteY6" fmla="*/ 124027 h 246511"/>
                <a:gd name="connsiteX7" fmla="*/ 20574 w 130642"/>
                <a:gd name="connsiteY7" fmla="*/ 222542 h 246511"/>
                <a:gd name="connsiteX8" fmla="*/ 23897 w 130642"/>
                <a:gd name="connsiteY8" fmla="*/ 246511 h 246511"/>
                <a:gd name="connsiteX9" fmla="*/ 28045 w 130642"/>
                <a:gd name="connsiteY9" fmla="*/ 243612 h 246511"/>
                <a:gd name="connsiteX10" fmla="*/ 38203 w 130642"/>
                <a:gd name="connsiteY10" fmla="*/ 216815 h 246511"/>
                <a:gd name="connsiteX11" fmla="*/ 56610 w 130642"/>
                <a:gd name="connsiteY11" fmla="*/ 140760 h 246511"/>
                <a:gd name="connsiteX12" fmla="*/ 119584 w 130642"/>
                <a:gd name="connsiteY12" fmla="*/ 32347 h 246511"/>
                <a:gd name="connsiteX13" fmla="*/ 130637 w 130642"/>
                <a:gd name="connsiteY13" fmla="*/ 9627 h 246511"/>
                <a:gd name="connsiteX14" fmla="*/ 116779 w 130642"/>
                <a:gd name="connsiteY14" fmla="*/ 1519 h 246511"/>
                <a:gd name="connsiteX15" fmla="*/ 107918 w 130642"/>
                <a:gd name="connsiteY15" fmla="*/ 9273 h 246511"/>
                <a:gd name="connsiteX16" fmla="*/ 88851 w 130642"/>
                <a:gd name="connsiteY16" fmla="*/ 37484 h 246511"/>
                <a:gd name="connsiteX17" fmla="*/ 74309 w 130642"/>
                <a:gd name="connsiteY17" fmla="*/ 54972 h 246511"/>
                <a:gd name="connsiteX18" fmla="*/ 61842 w 130642"/>
                <a:gd name="connsiteY18" fmla="*/ 56103 h 246511"/>
                <a:gd name="connsiteX19" fmla="*/ 40701 w 130642"/>
                <a:gd name="connsiteY19" fmla="*/ 57093 h 246511"/>
                <a:gd name="connsiteX20" fmla="*/ 16096 w 130642"/>
                <a:gd name="connsiteY20" fmla="*/ 81463 h 246511"/>
                <a:gd name="connsiteX21" fmla="*/ 352 w 130642"/>
                <a:gd name="connsiteY21" fmla="*/ 113728 h 246511"/>
                <a:gd name="connsiteX22" fmla="*/ 3275 w 130642"/>
                <a:gd name="connsiteY22" fmla="*/ 127939 h 246511"/>
                <a:gd name="connsiteX23" fmla="*/ 14611 w 130642"/>
                <a:gd name="connsiteY23" fmla="*/ 120233 h 246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30642" h="246511">
                  <a:moveTo>
                    <a:pt x="14611" y="120233"/>
                  </a:moveTo>
                  <a:cubicBezTo>
                    <a:pt x="20291" y="111913"/>
                    <a:pt x="24250" y="102438"/>
                    <a:pt x="29742" y="93954"/>
                  </a:cubicBezTo>
                  <a:cubicBezTo>
                    <a:pt x="35068" y="85705"/>
                    <a:pt x="40866" y="77598"/>
                    <a:pt x="47630" y="70527"/>
                  </a:cubicBezTo>
                  <a:cubicBezTo>
                    <a:pt x="49869" y="68194"/>
                    <a:pt x="55997" y="68288"/>
                    <a:pt x="59768" y="69349"/>
                  </a:cubicBezTo>
                  <a:cubicBezTo>
                    <a:pt x="61394" y="69797"/>
                    <a:pt x="62266" y="75547"/>
                    <a:pt x="62148" y="78847"/>
                  </a:cubicBezTo>
                  <a:cubicBezTo>
                    <a:pt x="62030" y="82170"/>
                    <a:pt x="60569" y="85564"/>
                    <a:pt x="59131" y="88675"/>
                  </a:cubicBezTo>
                  <a:cubicBezTo>
                    <a:pt x="53616" y="100529"/>
                    <a:pt x="48219" y="112479"/>
                    <a:pt x="42115" y="124027"/>
                  </a:cubicBezTo>
                  <a:cubicBezTo>
                    <a:pt x="25782" y="154925"/>
                    <a:pt x="17958" y="187614"/>
                    <a:pt x="20574" y="222542"/>
                  </a:cubicBezTo>
                  <a:cubicBezTo>
                    <a:pt x="21139" y="230178"/>
                    <a:pt x="22648" y="237744"/>
                    <a:pt x="23897" y="246511"/>
                  </a:cubicBezTo>
                  <a:cubicBezTo>
                    <a:pt x="26536" y="244720"/>
                    <a:pt x="27762" y="244343"/>
                    <a:pt x="28045" y="243612"/>
                  </a:cubicBezTo>
                  <a:cubicBezTo>
                    <a:pt x="31556" y="234727"/>
                    <a:pt x="35846" y="226030"/>
                    <a:pt x="38203" y="216815"/>
                  </a:cubicBezTo>
                  <a:cubicBezTo>
                    <a:pt x="44637" y="191527"/>
                    <a:pt x="48313" y="165366"/>
                    <a:pt x="56610" y="140760"/>
                  </a:cubicBezTo>
                  <a:cubicBezTo>
                    <a:pt x="70138" y="100624"/>
                    <a:pt x="87036" y="61854"/>
                    <a:pt x="119584" y="32347"/>
                  </a:cubicBezTo>
                  <a:cubicBezTo>
                    <a:pt x="125971" y="26572"/>
                    <a:pt x="130826" y="19078"/>
                    <a:pt x="130637" y="9627"/>
                  </a:cubicBezTo>
                  <a:cubicBezTo>
                    <a:pt x="130496" y="1849"/>
                    <a:pt x="123402" y="-2487"/>
                    <a:pt x="116779" y="1519"/>
                  </a:cubicBezTo>
                  <a:cubicBezTo>
                    <a:pt x="113456" y="3523"/>
                    <a:pt x="110157" y="6162"/>
                    <a:pt x="107918" y="9273"/>
                  </a:cubicBezTo>
                  <a:cubicBezTo>
                    <a:pt x="101295" y="18488"/>
                    <a:pt x="95426" y="28246"/>
                    <a:pt x="88851" y="37484"/>
                  </a:cubicBezTo>
                  <a:cubicBezTo>
                    <a:pt x="84444" y="43683"/>
                    <a:pt x="80013" y="50141"/>
                    <a:pt x="74309" y="54972"/>
                  </a:cubicBezTo>
                  <a:cubicBezTo>
                    <a:pt x="71599" y="57282"/>
                    <a:pt x="64623" y="57989"/>
                    <a:pt x="61842" y="56103"/>
                  </a:cubicBezTo>
                  <a:cubicBezTo>
                    <a:pt x="53993" y="50824"/>
                    <a:pt x="46829" y="52002"/>
                    <a:pt x="40701" y="57093"/>
                  </a:cubicBezTo>
                  <a:cubicBezTo>
                    <a:pt x="31816" y="64447"/>
                    <a:pt x="22695" y="72177"/>
                    <a:pt x="16096" y="81463"/>
                  </a:cubicBezTo>
                  <a:cubicBezTo>
                    <a:pt x="9214" y="91102"/>
                    <a:pt x="4477" y="102533"/>
                    <a:pt x="352" y="113728"/>
                  </a:cubicBezTo>
                  <a:cubicBezTo>
                    <a:pt x="-1062" y="117593"/>
                    <a:pt x="2167" y="123155"/>
                    <a:pt x="3275" y="127939"/>
                  </a:cubicBezTo>
                  <a:cubicBezTo>
                    <a:pt x="7093" y="125441"/>
                    <a:pt x="12207" y="123744"/>
                    <a:pt x="14611" y="120233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21">
              <a:extLst>
                <a:ext uri="{FF2B5EF4-FFF2-40B4-BE49-F238E27FC236}">
                  <a16:creationId xmlns:a16="http://schemas.microsoft.com/office/drawing/2014/main" xmlns="" id="{BA80C520-9A77-4645-9615-862E74D74570}"/>
                </a:ext>
              </a:extLst>
            </p:cNvPr>
            <p:cNvSpPr/>
            <p:nvPr/>
          </p:nvSpPr>
          <p:spPr>
            <a:xfrm>
              <a:off x="395541" y="3043174"/>
              <a:ext cx="61705" cy="337316"/>
            </a:xfrm>
            <a:custGeom>
              <a:avLst/>
              <a:gdLst>
                <a:gd name="connsiteX0" fmla="*/ 11044 w 61705"/>
                <a:gd name="connsiteY0" fmla="*/ 214848 h 337316"/>
                <a:gd name="connsiteX1" fmla="*/ 20047 w 61705"/>
                <a:gd name="connsiteY1" fmla="*/ 239359 h 337316"/>
                <a:gd name="connsiteX2" fmla="*/ 35719 w 61705"/>
                <a:gd name="connsiteY2" fmla="*/ 327481 h 337316"/>
                <a:gd name="connsiteX3" fmla="*/ 58722 w 61705"/>
                <a:gd name="connsiteY3" fmla="*/ 334905 h 337316"/>
                <a:gd name="connsiteX4" fmla="*/ 61668 w 61705"/>
                <a:gd name="connsiteY4" fmla="*/ 329296 h 337316"/>
                <a:gd name="connsiteX5" fmla="*/ 60419 w 61705"/>
                <a:gd name="connsiteY5" fmla="*/ 317676 h 337316"/>
                <a:gd name="connsiteX6" fmla="*/ 31336 w 61705"/>
                <a:gd name="connsiteY6" fmla="*/ 203960 h 337316"/>
                <a:gd name="connsiteX7" fmla="*/ 21767 w 61705"/>
                <a:gd name="connsiteY7" fmla="*/ 119350 h 337316"/>
                <a:gd name="connsiteX8" fmla="*/ 15357 w 61705"/>
                <a:gd name="connsiteY8" fmla="*/ 26868 h 337316"/>
                <a:gd name="connsiteX9" fmla="*/ 9464 w 61705"/>
                <a:gd name="connsiteY9" fmla="*/ 0 h 337316"/>
                <a:gd name="connsiteX10" fmla="*/ 4892 w 61705"/>
                <a:gd name="connsiteY10" fmla="*/ 189 h 337316"/>
                <a:gd name="connsiteX11" fmla="*/ 956 w 61705"/>
                <a:gd name="connsiteY11" fmla="*/ 29602 h 337316"/>
                <a:gd name="connsiteX12" fmla="*/ 8286 w 61705"/>
                <a:gd name="connsiteY12" fmla="*/ 205845 h 337316"/>
                <a:gd name="connsiteX13" fmla="*/ 11044 w 61705"/>
                <a:gd name="connsiteY13" fmla="*/ 214848 h 337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1705" h="337316">
                  <a:moveTo>
                    <a:pt x="11044" y="214848"/>
                  </a:moveTo>
                  <a:cubicBezTo>
                    <a:pt x="17784" y="221824"/>
                    <a:pt x="18491" y="230733"/>
                    <a:pt x="20047" y="239359"/>
                  </a:cubicBezTo>
                  <a:cubicBezTo>
                    <a:pt x="25326" y="268725"/>
                    <a:pt x="30275" y="298138"/>
                    <a:pt x="35719" y="327481"/>
                  </a:cubicBezTo>
                  <a:cubicBezTo>
                    <a:pt x="37251" y="335800"/>
                    <a:pt x="52217" y="340443"/>
                    <a:pt x="58722" y="334905"/>
                  </a:cubicBezTo>
                  <a:cubicBezTo>
                    <a:pt x="60254" y="333609"/>
                    <a:pt x="61597" y="331205"/>
                    <a:pt x="61668" y="329296"/>
                  </a:cubicBezTo>
                  <a:cubicBezTo>
                    <a:pt x="61786" y="325430"/>
                    <a:pt x="61692" y="321259"/>
                    <a:pt x="60419" y="317676"/>
                  </a:cubicBezTo>
                  <a:cubicBezTo>
                    <a:pt x="47032" y="280698"/>
                    <a:pt x="36945" y="242847"/>
                    <a:pt x="31336" y="203960"/>
                  </a:cubicBezTo>
                  <a:cubicBezTo>
                    <a:pt x="27282" y="175866"/>
                    <a:pt x="24218" y="147608"/>
                    <a:pt x="21767" y="119350"/>
                  </a:cubicBezTo>
                  <a:cubicBezTo>
                    <a:pt x="19080" y="88569"/>
                    <a:pt x="17902" y="57671"/>
                    <a:pt x="15357" y="26868"/>
                  </a:cubicBezTo>
                  <a:cubicBezTo>
                    <a:pt x="14602" y="17818"/>
                    <a:pt x="11491" y="8956"/>
                    <a:pt x="9464" y="0"/>
                  </a:cubicBezTo>
                  <a:cubicBezTo>
                    <a:pt x="7933" y="71"/>
                    <a:pt x="6424" y="141"/>
                    <a:pt x="4892" y="189"/>
                  </a:cubicBezTo>
                  <a:cubicBezTo>
                    <a:pt x="3549" y="9993"/>
                    <a:pt x="1381" y="19750"/>
                    <a:pt x="956" y="29602"/>
                  </a:cubicBezTo>
                  <a:cubicBezTo>
                    <a:pt x="-1542" y="88546"/>
                    <a:pt x="838" y="147302"/>
                    <a:pt x="8286" y="205845"/>
                  </a:cubicBezTo>
                  <a:cubicBezTo>
                    <a:pt x="8663" y="208956"/>
                    <a:pt x="9087" y="212821"/>
                    <a:pt x="11044" y="214848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22">
              <a:extLst>
                <a:ext uri="{FF2B5EF4-FFF2-40B4-BE49-F238E27FC236}">
                  <a16:creationId xmlns:a16="http://schemas.microsoft.com/office/drawing/2014/main" xmlns="" id="{39207EB7-7FC0-4938-A594-0921EBCC9F85}"/>
                </a:ext>
              </a:extLst>
            </p:cNvPr>
            <p:cNvSpPr/>
            <p:nvPr/>
          </p:nvSpPr>
          <p:spPr>
            <a:xfrm>
              <a:off x="946077" y="3590547"/>
              <a:ext cx="147414" cy="163626"/>
            </a:xfrm>
            <a:custGeom>
              <a:avLst/>
              <a:gdLst>
                <a:gd name="connsiteX0" fmla="*/ 6230 w 147414"/>
                <a:gd name="connsiteY0" fmla="*/ 163516 h 163626"/>
                <a:gd name="connsiteX1" fmla="*/ 16788 w 147414"/>
                <a:gd name="connsiteY1" fmla="*/ 160335 h 163626"/>
                <a:gd name="connsiteX2" fmla="*/ 43255 w 147414"/>
                <a:gd name="connsiteY2" fmla="*/ 147184 h 163626"/>
                <a:gd name="connsiteX3" fmla="*/ 53908 w 147414"/>
                <a:gd name="connsiteY3" fmla="*/ 153005 h 163626"/>
                <a:gd name="connsiteX4" fmla="*/ 66494 w 147414"/>
                <a:gd name="connsiteY4" fmla="*/ 158426 h 163626"/>
                <a:gd name="connsiteX5" fmla="*/ 73211 w 147414"/>
                <a:gd name="connsiteY5" fmla="*/ 153830 h 163626"/>
                <a:gd name="connsiteX6" fmla="*/ 141983 w 147414"/>
                <a:gd name="connsiteY6" fmla="*/ 51473 h 163626"/>
                <a:gd name="connsiteX7" fmla="*/ 145235 w 147414"/>
                <a:gd name="connsiteY7" fmla="*/ 707 h 163626"/>
                <a:gd name="connsiteX8" fmla="*/ 143067 w 147414"/>
                <a:gd name="connsiteY8" fmla="*/ 0 h 163626"/>
                <a:gd name="connsiteX9" fmla="*/ 136963 w 147414"/>
                <a:gd name="connsiteY9" fmla="*/ 14754 h 163626"/>
                <a:gd name="connsiteX10" fmla="*/ 121361 w 147414"/>
                <a:gd name="connsiteY10" fmla="*/ 54608 h 163626"/>
                <a:gd name="connsiteX11" fmla="*/ 94304 w 147414"/>
                <a:gd name="connsiteY11" fmla="*/ 66227 h 163626"/>
                <a:gd name="connsiteX12" fmla="*/ 79739 w 147414"/>
                <a:gd name="connsiteY12" fmla="*/ 64082 h 163626"/>
                <a:gd name="connsiteX13" fmla="*/ 68238 w 147414"/>
                <a:gd name="connsiteY13" fmla="*/ 74098 h 163626"/>
                <a:gd name="connsiteX14" fmla="*/ 59070 w 147414"/>
                <a:gd name="connsiteY14" fmla="*/ 96182 h 163626"/>
                <a:gd name="connsiteX15" fmla="*/ 15822 w 147414"/>
                <a:gd name="connsiteY15" fmla="*/ 139760 h 163626"/>
                <a:gd name="connsiteX16" fmla="*/ 1375 w 147414"/>
                <a:gd name="connsiteY16" fmla="*/ 156493 h 163626"/>
                <a:gd name="connsiteX17" fmla="*/ 6230 w 147414"/>
                <a:gd name="connsiteY17" fmla="*/ 163516 h 163626"/>
                <a:gd name="connsiteX18" fmla="*/ 69935 w 147414"/>
                <a:gd name="connsiteY18" fmla="*/ 124440 h 163626"/>
                <a:gd name="connsiteX19" fmla="*/ 106654 w 147414"/>
                <a:gd name="connsiteY19" fmla="*/ 87250 h 163626"/>
                <a:gd name="connsiteX20" fmla="*/ 108374 w 147414"/>
                <a:gd name="connsiteY20" fmla="*/ 88664 h 163626"/>
                <a:gd name="connsiteX21" fmla="*/ 70972 w 147414"/>
                <a:gd name="connsiteY21" fmla="*/ 140537 h 163626"/>
                <a:gd name="connsiteX22" fmla="*/ 68002 w 147414"/>
                <a:gd name="connsiteY22" fmla="*/ 139571 h 163626"/>
                <a:gd name="connsiteX23" fmla="*/ 69935 w 147414"/>
                <a:gd name="connsiteY23" fmla="*/ 124440 h 163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47414" h="163626">
                  <a:moveTo>
                    <a:pt x="6230" y="163516"/>
                  </a:moveTo>
                  <a:cubicBezTo>
                    <a:pt x="9836" y="163022"/>
                    <a:pt x="13489" y="161890"/>
                    <a:pt x="16788" y="160335"/>
                  </a:cubicBezTo>
                  <a:cubicBezTo>
                    <a:pt x="25697" y="156116"/>
                    <a:pt x="34252" y="151190"/>
                    <a:pt x="43255" y="147184"/>
                  </a:cubicBezTo>
                  <a:cubicBezTo>
                    <a:pt x="49265" y="144520"/>
                    <a:pt x="52565" y="146712"/>
                    <a:pt x="53908" y="153005"/>
                  </a:cubicBezTo>
                  <a:cubicBezTo>
                    <a:pt x="55817" y="161937"/>
                    <a:pt x="58386" y="163069"/>
                    <a:pt x="66494" y="158426"/>
                  </a:cubicBezTo>
                  <a:cubicBezTo>
                    <a:pt x="68850" y="157082"/>
                    <a:pt x="71184" y="155621"/>
                    <a:pt x="73211" y="153830"/>
                  </a:cubicBezTo>
                  <a:cubicBezTo>
                    <a:pt x="105334" y="125902"/>
                    <a:pt x="130670" y="93377"/>
                    <a:pt x="141983" y="51473"/>
                  </a:cubicBezTo>
                  <a:cubicBezTo>
                    <a:pt x="146484" y="34763"/>
                    <a:pt x="149784" y="17935"/>
                    <a:pt x="145235" y="707"/>
                  </a:cubicBezTo>
                  <a:cubicBezTo>
                    <a:pt x="144504" y="471"/>
                    <a:pt x="143774" y="236"/>
                    <a:pt x="143067" y="0"/>
                  </a:cubicBezTo>
                  <a:cubicBezTo>
                    <a:pt x="141040" y="4902"/>
                    <a:pt x="138895" y="9781"/>
                    <a:pt x="136963" y="14754"/>
                  </a:cubicBezTo>
                  <a:cubicBezTo>
                    <a:pt x="131801" y="28046"/>
                    <a:pt x="127488" y="41763"/>
                    <a:pt x="121361" y="54608"/>
                  </a:cubicBezTo>
                  <a:cubicBezTo>
                    <a:pt x="115539" y="66816"/>
                    <a:pt x="107549" y="69338"/>
                    <a:pt x="94304" y="66227"/>
                  </a:cubicBezTo>
                  <a:cubicBezTo>
                    <a:pt x="89543" y="65119"/>
                    <a:pt x="84618" y="64294"/>
                    <a:pt x="79739" y="64082"/>
                  </a:cubicBezTo>
                  <a:cubicBezTo>
                    <a:pt x="73046" y="63799"/>
                    <a:pt x="70005" y="67594"/>
                    <a:pt x="68238" y="74098"/>
                  </a:cubicBezTo>
                  <a:cubicBezTo>
                    <a:pt x="66140" y="81805"/>
                    <a:pt x="64113" y="90549"/>
                    <a:pt x="59070" y="96182"/>
                  </a:cubicBezTo>
                  <a:cubicBezTo>
                    <a:pt x="45471" y="111431"/>
                    <a:pt x="30222" y="125194"/>
                    <a:pt x="15822" y="139760"/>
                  </a:cubicBezTo>
                  <a:cubicBezTo>
                    <a:pt x="10637" y="144992"/>
                    <a:pt x="5523" y="150460"/>
                    <a:pt x="1375" y="156493"/>
                  </a:cubicBezTo>
                  <a:cubicBezTo>
                    <a:pt x="-1736" y="161065"/>
                    <a:pt x="667" y="164271"/>
                    <a:pt x="6230" y="163516"/>
                  </a:cubicBezTo>
                  <a:close/>
                  <a:moveTo>
                    <a:pt x="69935" y="124440"/>
                  </a:moveTo>
                  <a:cubicBezTo>
                    <a:pt x="77688" y="107730"/>
                    <a:pt x="92112" y="97337"/>
                    <a:pt x="106654" y="87250"/>
                  </a:cubicBezTo>
                  <a:cubicBezTo>
                    <a:pt x="107220" y="87721"/>
                    <a:pt x="107809" y="88192"/>
                    <a:pt x="108374" y="88664"/>
                  </a:cubicBezTo>
                  <a:cubicBezTo>
                    <a:pt x="95907" y="105963"/>
                    <a:pt x="83439" y="123238"/>
                    <a:pt x="70972" y="140537"/>
                  </a:cubicBezTo>
                  <a:cubicBezTo>
                    <a:pt x="69982" y="140207"/>
                    <a:pt x="68992" y="139901"/>
                    <a:pt x="68002" y="139571"/>
                  </a:cubicBezTo>
                  <a:cubicBezTo>
                    <a:pt x="68568" y="134504"/>
                    <a:pt x="67884" y="128848"/>
                    <a:pt x="69935" y="124440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23">
              <a:extLst>
                <a:ext uri="{FF2B5EF4-FFF2-40B4-BE49-F238E27FC236}">
                  <a16:creationId xmlns:a16="http://schemas.microsoft.com/office/drawing/2014/main" xmlns="" id="{2A394A92-4C68-48E2-BAED-4C1FD27E937D}"/>
                </a:ext>
              </a:extLst>
            </p:cNvPr>
            <p:cNvSpPr/>
            <p:nvPr/>
          </p:nvSpPr>
          <p:spPr>
            <a:xfrm>
              <a:off x="910894" y="3764127"/>
              <a:ext cx="266277" cy="168717"/>
            </a:xfrm>
            <a:custGeom>
              <a:avLst/>
              <a:gdLst>
                <a:gd name="connsiteX0" fmla="*/ 181950 w 266277"/>
                <a:gd name="connsiteY0" fmla="*/ 80651 h 168717"/>
                <a:gd name="connsiteX1" fmla="*/ 203774 w 266277"/>
                <a:gd name="connsiteY1" fmla="*/ 70257 h 168717"/>
                <a:gd name="connsiteX2" fmla="*/ 256803 w 266277"/>
                <a:gd name="connsiteY2" fmla="*/ 15484 h 168717"/>
                <a:gd name="connsiteX3" fmla="*/ 266277 w 266277"/>
                <a:gd name="connsiteY3" fmla="*/ 0 h 168717"/>
                <a:gd name="connsiteX4" fmla="*/ 255648 w 266277"/>
                <a:gd name="connsiteY4" fmla="*/ 966 h 168717"/>
                <a:gd name="connsiteX5" fmla="*/ 207050 w 266277"/>
                <a:gd name="connsiteY5" fmla="*/ 24016 h 168717"/>
                <a:gd name="connsiteX6" fmla="*/ 198118 w 266277"/>
                <a:gd name="connsiteY6" fmla="*/ 32760 h 168717"/>
                <a:gd name="connsiteX7" fmla="*/ 188926 w 266277"/>
                <a:gd name="connsiteY7" fmla="*/ 44073 h 168717"/>
                <a:gd name="connsiteX8" fmla="*/ 81455 w 266277"/>
                <a:gd name="connsiteY8" fmla="*/ 116498 h 168717"/>
                <a:gd name="connsiteX9" fmla="*/ 56732 w 266277"/>
                <a:gd name="connsiteY9" fmla="*/ 128023 h 168717"/>
                <a:gd name="connsiteX10" fmla="*/ 6767 w 266277"/>
                <a:gd name="connsiteY10" fmla="*/ 155715 h 168717"/>
                <a:gd name="connsiteX11" fmla="*/ 1511 w 266277"/>
                <a:gd name="connsiteY11" fmla="*/ 161914 h 168717"/>
                <a:gd name="connsiteX12" fmla="*/ 5400 w 266277"/>
                <a:gd name="connsiteY12" fmla="*/ 168702 h 168717"/>
                <a:gd name="connsiteX13" fmla="*/ 28615 w 266277"/>
                <a:gd name="connsiteY13" fmla="*/ 156069 h 168717"/>
                <a:gd name="connsiteX14" fmla="*/ 44641 w 266277"/>
                <a:gd name="connsiteY14" fmla="*/ 147820 h 168717"/>
                <a:gd name="connsiteX15" fmla="*/ 64557 w 266277"/>
                <a:gd name="connsiteY15" fmla="*/ 145204 h 168717"/>
                <a:gd name="connsiteX16" fmla="*/ 99768 w 266277"/>
                <a:gd name="connsiteY16" fmla="*/ 127976 h 168717"/>
                <a:gd name="connsiteX17" fmla="*/ 181950 w 266277"/>
                <a:gd name="connsiteY17" fmla="*/ 80651 h 168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66277" h="168717">
                  <a:moveTo>
                    <a:pt x="181950" y="80651"/>
                  </a:moveTo>
                  <a:cubicBezTo>
                    <a:pt x="188950" y="76668"/>
                    <a:pt x="197458" y="74994"/>
                    <a:pt x="203774" y="70257"/>
                  </a:cubicBezTo>
                  <a:cubicBezTo>
                    <a:pt x="224279" y="54867"/>
                    <a:pt x="241295" y="35824"/>
                    <a:pt x="256803" y="15484"/>
                  </a:cubicBezTo>
                  <a:cubicBezTo>
                    <a:pt x="260008" y="11289"/>
                    <a:pt x="262365" y="6458"/>
                    <a:pt x="266277" y="0"/>
                  </a:cubicBezTo>
                  <a:cubicBezTo>
                    <a:pt x="260927" y="448"/>
                    <a:pt x="258146" y="212"/>
                    <a:pt x="255648" y="966"/>
                  </a:cubicBezTo>
                  <a:cubicBezTo>
                    <a:pt x="238325" y="6269"/>
                    <a:pt x="221780" y="13316"/>
                    <a:pt x="207050" y="24016"/>
                  </a:cubicBezTo>
                  <a:cubicBezTo>
                    <a:pt x="203704" y="26444"/>
                    <a:pt x="200875" y="29649"/>
                    <a:pt x="198118" y="32760"/>
                  </a:cubicBezTo>
                  <a:cubicBezTo>
                    <a:pt x="194913" y="36413"/>
                    <a:pt x="192579" y="40985"/>
                    <a:pt x="188926" y="44073"/>
                  </a:cubicBezTo>
                  <a:cubicBezTo>
                    <a:pt x="155695" y="72048"/>
                    <a:pt x="119023" y="94956"/>
                    <a:pt x="81455" y="116498"/>
                  </a:cubicBezTo>
                  <a:cubicBezTo>
                    <a:pt x="73560" y="121023"/>
                    <a:pt x="65405" y="126043"/>
                    <a:pt x="56732" y="128023"/>
                  </a:cubicBezTo>
                  <a:cubicBezTo>
                    <a:pt x="37147" y="132454"/>
                    <a:pt x="21521" y="143083"/>
                    <a:pt x="6767" y="155715"/>
                  </a:cubicBezTo>
                  <a:cubicBezTo>
                    <a:pt x="4740" y="157459"/>
                    <a:pt x="2996" y="159675"/>
                    <a:pt x="1511" y="161914"/>
                  </a:cubicBezTo>
                  <a:cubicBezTo>
                    <a:pt x="-1482" y="166486"/>
                    <a:pt x="50" y="168937"/>
                    <a:pt x="5400" y="168702"/>
                  </a:cubicBezTo>
                  <a:cubicBezTo>
                    <a:pt x="15134" y="168277"/>
                    <a:pt x="22864" y="163870"/>
                    <a:pt x="28615" y="156069"/>
                  </a:cubicBezTo>
                  <a:cubicBezTo>
                    <a:pt x="32645" y="150601"/>
                    <a:pt x="37618" y="145652"/>
                    <a:pt x="44641" y="147820"/>
                  </a:cubicBezTo>
                  <a:cubicBezTo>
                    <a:pt x="52089" y="150130"/>
                    <a:pt x="58405" y="147914"/>
                    <a:pt x="64557" y="145204"/>
                  </a:cubicBezTo>
                  <a:cubicBezTo>
                    <a:pt x="76506" y="139925"/>
                    <a:pt x="88408" y="134386"/>
                    <a:pt x="99768" y="127976"/>
                  </a:cubicBezTo>
                  <a:cubicBezTo>
                    <a:pt x="127319" y="112515"/>
                    <a:pt x="154470" y="96300"/>
                    <a:pt x="181950" y="80651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24">
              <a:extLst>
                <a:ext uri="{FF2B5EF4-FFF2-40B4-BE49-F238E27FC236}">
                  <a16:creationId xmlns:a16="http://schemas.microsoft.com/office/drawing/2014/main" xmlns="" id="{B75AC635-02A1-4022-8C82-28A83154EEB0}"/>
                </a:ext>
              </a:extLst>
            </p:cNvPr>
            <p:cNvSpPr/>
            <p:nvPr/>
          </p:nvSpPr>
          <p:spPr>
            <a:xfrm>
              <a:off x="537211" y="2345150"/>
              <a:ext cx="282335" cy="124380"/>
            </a:xfrm>
            <a:custGeom>
              <a:avLst/>
              <a:gdLst>
                <a:gd name="connsiteX0" fmla="*/ 40950 w 282335"/>
                <a:gd name="connsiteY0" fmla="*/ 87206 h 124380"/>
                <a:gd name="connsiteX1" fmla="*/ 98668 w 282335"/>
                <a:gd name="connsiteY1" fmla="*/ 72122 h 124380"/>
                <a:gd name="connsiteX2" fmla="*/ 124263 w 282335"/>
                <a:gd name="connsiteY2" fmla="*/ 49238 h 124380"/>
                <a:gd name="connsiteX3" fmla="*/ 148327 w 282335"/>
                <a:gd name="connsiteY3" fmla="*/ 24373 h 124380"/>
                <a:gd name="connsiteX4" fmla="*/ 242600 w 282335"/>
                <a:gd name="connsiteY4" fmla="*/ 15299 h 124380"/>
                <a:gd name="connsiteX5" fmla="*/ 273474 w 282335"/>
                <a:gd name="connsiteY5" fmla="*/ 18623 h 124380"/>
                <a:gd name="connsiteX6" fmla="*/ 282336 w 282335"/>
                <a:gd name="connsiteY6" fmla="*/ 14804 h 124380"/>
                <a:gd name="connsiteX7" fmla="*/ 277080 w 282335"/>
                <a:gd name="connsiteY7" fmla="*/ 5754 h 124380"/>
                <a:gd name="connsiteX8" fmla="*/ 264047 w 282335"/>
                <a:gd name="connsiteY8" fmla="*/ 1135 h 124380"/>
                <a:gd name="connsiteX9" fmla="*/ 202699 w 282335"/>
                <a:gd name="connsiteY9" fmla="*/ 428 h 124380"/>
                <a:gd name="connsiteX10" fmla="*/ 134846 w 282335"/>
                <a:gd name="connsiteY10" fmla="*/ 6862 h 124380"/>
                <a:gd name="connsiteX11" fmla="*/ 111678 w 282335"/>
                <a:gd name="connsiteY11" fmla="*/ 25269 h 124380"/>
                <a:gd name="connsiteX12" fmla="*/ 101897 w 282335"/>
                <a:gd name="connsiteY12" fmla="*/ 52302 h 124380"/>
                <a:gd name="connsiteX13" fmla="*/ 86342 w 282335"/>
                <a:gd name="connsiteY13" fmla="*/ 58359 h 124380"/>
                <a:gd name="connsiteX14" fmla="*/ 77669 w 282335"/>
                <a:gd name="connsiteY14" fmla="*/ 57015 h 124380"/>
                <a:gd name="connsiteX15" fmla="*/ 4584 w 282335"/>
                <a:gd name="connsiteY15" fmla="*/ 104222 h 124380"/>
                <a:gd name="connsiteX16" fmla="*/ 82 w 282335"/>
                <a:gd name="connsiteY16" fmla="*/ 116619 h 124380"/>
                <a:gd name="connsiteX17" fmla="*/ 1968 w 282335"/>
                <a:gd name="connsiteY17" fmla="*/ 123690 h 124380"/>
                <a:gd name="connsiteX18" fmla="*/ 21718 w 282335"/>
                <a:gd name="connsiteY18" fmla="*/ 123195 h 124380"/>
                <a:gd name="connsiteX19" fmla="*/ 25890 w 282335"/>
                <a:gd name="connsiteY19" fmla="*/ 109148 h 124380"/>
                <a:gd name="connsiteX20" fmla="*/ 40950 w 282335"/>
                <a:gd name="connsiteY20" fmla="*/ 87206 h 124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82335" h="124380">
                  <a:moveTo>
                    <a:pt x="40950" y="87206"/>
                  </a:moveTo>
                  <a:cubicBezTo>
                    <a:pt x="60794" y="84614"/>
                    <a:pt x="80356" y="80536"/>
                    <a:pt x="98668" y="72122"/>
                  </a:cubicBezTo>
                  <a:cubicBezTo>
                    <a:pt x="109486" y="67150"/>
                    <a:pt x="122072" y="61776"/>
                    <a:pt x="124263" y="49238"/>
                  </a:cubicBezTo>
                  <a:cubicBezTo>
                    <a:pt x="126880" y="34272"/>
                    <a:pt x="136330" y="28498"/>
                    <a:pt x="148327" y="24373"/>
                  </a:cubicBezTo>
                  <a:cubicBezTo>
                    <a:pt x="178965" y="13791"/>
                    <a:pt x="210523" y="11529"/>
                    <a:pt x="242600" y="15299"/>
                  </a:cubicBezTo>
                  <a:cubicBezTo>
                    <a:pt x="252875" y="16501"/>
                    <a:pt x="263151" y="18033"/>
                    <a:pt x="273474" y="18623"/>
                  </a:cubicBezTo>
                  <a:cubicBezTo>
                    <a:pt x="276349" y="18788"/>
                    <a:pt x="279390" y="16148"/>
                    <a:pt x="282336" y="14804"/>
                  </a:cubicBezTo>
                  <a:cubicBezTo>
                    <a:pt x="280639" y="11693"/>
                    <a:pt x="279696" y="7522"/>
                    <a:pt x="277080" y="5754"/>
                  </a:cubicBezTo>
                  <a:cubicBezTo>
                    <a:pt x="273356" y="3232"/>
                    <a:pt x="268501" y="1276"/>
                    <a:pt x="264047" y="1135"/>
                  </a:cubicBezTo>
                  <a:cubicBezTo>
                    <a:pt x="243613" y="428"/>
                    <a:pt x="223085" y="-586"/>
                    <a:pt x="202699" y="428"/>
                  </a:cubicBezTo>
                  <a:cubicBezTo>
                    <a:pt x="180026" y="1536"/>
                    <a:pt x="157495" y="5047"/>
                    <a:pt x="134846" y="6862"/>
                  </a:cubicBezTo>
                  <a:cubicBezTo>
                    <a:pt x="116745" y="8300"/>
                    <a:pt x="116910" y="7923"/>
                    <a:pt x="111678" y="25269"/>
                  </a:cubicBezTo>
                  <a:cubicBezTo>
                    <a:pt x="108921" y="34437"/>
                    <a:pt x="105833" y="43581"/>
                    <a:pt x="101897" y="52302"/>
                  </a:cubicBezTo>
                  <a:cubicBezTo>
                    <a:pt x="99069" y="58547"/>
                    <a:pt x="94143" y="62459"/>
                    <a:pt x="86342" y="58359"/>
                  </a:cubicBezTo>
                  <a:cubicBezTo>
                    <a:pt x="83891" y="57062"/>
                    <a:pt x="80568" y="57416"/>
                    <a:pt x="77669" y="57015"/>
                  </a:cubicBezTo>
                  <a:cubicBezTo>
                    <a:pt x="46748" y="62766"/>
                    <a:pt x="20492" y="75540"/>
                    <a:pt x="4584" y="104222"/>
                  </a:cubicBezTo>
                  <a:cubicBezTo>
                    <a:pt x="2463" y="108040"/>
                    <a:pt x="931" y="112353"/>
                    <a:pt x="82" y="116619"/>
                  </a:cubicBezTo>
                  <a:cubicBezTo>
                    <a:pt x="-365" y="118882"/>
                    <a:pt x="1119" y="123619"/>
                    <a:pt x="1968" y="123690"/>
                  </a:cubicBezTo>
                  <a:cubicBezTo>
                    <a:pt x="8567" y="124161"/>
                    <a:pt x="15708" y="125198"/>
                    <a:pt x="21718" y="123195"/>
                  </a:cubicBezTo>
                  <a:cubicBezTo>
                    <a:pt x="27233" y="121357"/>
                    <a:pt x="27657" y="115158"/>
                    <a:pt x="25890" y="109148"/>
                  </a:cubicBezTo>
                  <a:cubicBezTo>
                    <a:pt x="21742" y="94960"/>
                    <a:pt x="26172" y="89139"/>
                    <a:pt x="40950" y="87206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25">
              <a:extLst>
                <a:ext uri="{FF2B5EF4-FFF2-40B4-BE49-F238E27FC236}">
                  <a16:creationId xmlns:a16="http://schemas.microsoft.com/office/drawing/2014/main" xmlns="" id="{42AA5EC1-5904-40CC-899B-1B33FEBBF7B8}"/>
                </a:ext>
              </a:extLst>
            </p:cNvPr>
            <p:cNvSpPr/>
            <p:nvPr/>
          </p:nvSpPr>
          <p:spPr>
            <a:xfrm>
              <a:off x="313772" y="2934986"/>
              <a:ext cx="76125" cy="241349"/>
            </a:xfrm>
            <a:custGeom>
              <a:avLst/>
              <a:gdLst>
                <a:gd name="connsiteX0" fmla="*/ 73745 w 76125"/>
                <a:gd name="connsiteY0" fmla="*/ 94778 h 241349"/>
                <a:gd name="connsiteX1" fmla="*/ 50577 w 76125"/>
                <a:gd name="connsiteY1" fmla="*/ 101919 h 241349"/>
                <a:gd name="connsiteX2" fmla="*/ 40962 w 76125"/>
                <a:gd name="connsiteY2" fmla="*/ 94755 h 241349"/>
                <a:gd name="connsiteX3" fmla="*/ 41763 w 76125"/>
                <a:gd name="connsiteY3" fmla="*/ 87425 h 241349"/>
                <a:gd name="connsiteX4" fmla="*/ 59203 w 76125"/>
                <a:gd name="connsiteY4" fmla="*/ 25535 h 241349"/>
                <a:gd name="connsiteX5" fmla="*/ 62715 w 76125"/>
                <a:gd name="connsiteY5" fmla="*/ 11960 h 241349"/>
                <a:gd name="connsiteX6" fmla="*/ 53641 w 76125"/>
                <a:gd name="connsiteY6" fmla="*/ 10 h 241349"/>
                <a:gd name="connsiteX7" fmla="*/ 40938 w 76125"/>
                <a:gd name="connsiteY7" fmla="*/ 11724 h 241349"/>
                <a:gd name="connsiteX8" fmla="*/ 41857 w 76125"/>
                <a:gd name="connsiteY8" fmla="*/ 25747 h 241349"/>
                <a:gd name="connsiteX9" fmla="*/ 15531 w 76125"/>
                <a:gd name="connsiteY9" fmla="*/ 53935 h 241349"/>
                <a:gd name="connsiteX10" fmla="*/ 589 w 76125"/>
                <a:gd name="connsiteY10" fmla="*/ 55655 h 241349"/>
                <a:gd name="connsiteX11" fmla="*/ 0 w 76125"/>
                <a:gd name="connsiteY11" fmla="*/ 57635 h 241349"/>
                <a:gd name="connsiteX12" fmla="*/ 7495 w 76125"/>
                <a:gd name="connsiteY12" fmla="*/ 63975 h 241349"/>
                <a:gd name="connsiteX13" fmla="*/ 22437 w 76125"/>
                <a:gd name="connsiteY13" fmla="*/ 82664 h 241349"/>
                <a:gd name="connsiteX14" fmla="*/ 30332 w 76125"/>
                <a:gd name="connsiteY14" fmla="*/ 114057 h 241349"/>
                <a:gd name="connsiteX15" fmla="*/ 36554 w 76125"/>
                <a:gd name="connsiteY15" fmla="*/ 183466 h 241349"/>
                <a:gd name="connsiteX16" fmla="*/ 53029 w 76125"/>
                <a:gd name="connsiteY16" fmla="*/ 235174 h 241349"/>
                <a:gd name="connsiteX17" fmla="*/ 58402 w 76125"/>
                <a:gd name="connsiteY17" fmla="*/ 241349 h 241349"/>
                <a:gd name="connsiteX18" fmla="*/ 60500 w 76125"/>
                <a:gd name="connsiteY18" fmla="*/ 240619 h 241349"/>
                <a:gd name="connsiteX19" fmla="*/ 60429 w 76125"/>
                <a:gd name="connsiteY19" fmla="*/ 227680 h 241349"/>
                <a:gd name="connsiteX20" fmla="*/ 55904 w 76125"/>
                <a:gd name="connsiteY20" fmla="*/ 187189 h 241349"/>
                <a:gd name="connsiteX21" fmla="*/ 72284 w 76125"/>
                <a:gd name="connsiteY21" fmla="*/ 108519 h 241349"/>
                <a:gd name="connsiteX22" fmla="*/ 76125 w 76125"/>
                <a:gd name="connsiteY22" fmla="*/ 96499 h 241349"/>
                <a:gd name="connsiteX23" fmla="*/ 73745 w 76125"/>
                <a:gd name="connsiteY23" fmla="*/ 94778 h 241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6125" h="241349">
                  <a:moveTo>
                    <a:pt x="73745" y="94778"/>
                  </a:moveTo>
                  <a:cubicBezTo>
                    <a:pt x="66038" y="97182"/>
                    <a:pt x="58379" y="99775"/>
                    <a:pt x="50577" y="101919"/>
                  </a:cubicBezTo>
                  <a:cubicBezTo>
                    <a:pt x="44073" y="103711"/>
                    <a:pt x="41150" y="101425"/>
                    <a:pt x="40962" y="94755"/>
                  </a:cubicBezTo>
                  <a:cubicBezTo>
                    <a:pt x="40891" y="92327"/>
                    <a:pt x="41103" y="89758"/>
                    <a:pt x="41763" y="87425"/>
                  </a:cubicBezTo>
                  <a:cubicBezTo>
                    <a:pt x="47514" y="66779"/>
                    <a:pt x="53382" y="46181"/>
                    <a:pt x="59203" y="25535"/>
                  </a:cubicBezTo>
                  <a:cubicBezTo>
                    <a:pt x="60476" y="21033"/>
                    <a:pt x="62173" y="16555"/>
                    <a:pt x="62715" y="11960"/>
                  </a:cubicBezTo>
                  <a:cubicBezTo>
                    <a:pt x="63540" y="4983"/>
                    <a:pt x="59533" y="199"/>
                    <a:pt x="53641" y="10"/>
                  </a:cubicBezTo>
                  <a:cubicBezTo>
                    <a:pt x="45722" y="-249"/>
                    <a:pt x="40655" y="4347"/>
                    <a:pt x="40938" y="11724"/>
                  </a:cubicBezTo>
                  <a:cubicBezTo>
                    <a:pt x="41127" y="16414"/>
                    <a:pt x="42022" y="21104"/>
                    <a:pt x="41857" y="25747"/>
                  </a:cubicBezTo>
                  <a:cubicBezTo>
                    <a:pt x="41197" y="44177"/>
                    <a:pt x="33726" y="52026"/>
                    <a:pt x="15531" y="53935"/>
                  </a:cubicBezTo>
                  <a:cubicBezTo>
                    <a:pt x="10535" y="54453"/>
                    <a:pt x="5562" y="55089"/>
                    <a:pt x="589" y="55655"/>
                  </a:cubicBezTo>
                  <a:cubicBezTo>
                    <a:pt x="401" y="56315"/>
                    <a:pt x="189" y="56975"/>
                    <a:pt x="0" y="57635"/>
                  </a:cubicBezTo>
                  <a:cubicBezTo>
                    <a:pt x="2522" y="59732"/>
                    <a:pt x="5350" y="61547"/>
                    <a:pt x="7495" y="63975"/>
                  </a:cubicBezTo>
                  <a:cubicBezTo>
                    <a:pt x="12774" y="69985"/>
                    <a:pt x="19420" y="75570"/>
                    <a:pt x="22437" y="82664"/>
                  </a:cubicBezTo>
                  <a:cubicBezTo>
                    <a:pt x="26609" y="92492"/>
                    <a:pt x="29083" y="103381"/>
                    <a:pt x="30332" y="114057"/>
                  </a:cubicBezTo>
                  <a:cubicBezTo>
                    <a:pt x="33019" y="137130"/>
                    <a:pt x="34127" y="160369"/>
                    <a:pt x="36554" y="183466"/>
                  </a:cubicBezTo>
                  <a:cubicBezTo>
                    <a:pt x="38487" y="201731"/>
                    <a:pt x="42564" y="219549"/>
                    <a:pt x="53029" y="235174"/>
                  </a:cubicBezTo>
                  <a:cubicBezTo>
                    <a:pt x="54537" y="237413"/>
                    <a:pt x="56587" y="239299"/>
                    <a:pt x="58402" y="241349"/>
                  </a:cubicBezTo>
                  <a:cubicBezTo>
                    <a:pt x="59109" y="241114"/>
                    <a:pt x="59793" y="240878"/>
                    <a:pt x="60500" y="240619"/>
                  </a:cubicBezTo>
                  <a:cubicBezTo>
                    <a:pt x="60500" y="236306"/>
                    <a:pt x="60877" y="231946"/>
                    <a:pt x="60429" y="227680"/>
                  </a:cubicBezTo>
                  <a:cubicBezTo>
                    <a:pt x="59038" y="214175"/>
                    <a:pt x="56799" y="200718"/>
                    <a:pt x="55904" y="187189"/>
                  </a:cubicBezTo>
                  <a:cubicBezTo>
                    <a:pt x="54042" y="159544"/>
                    <a:pt x="58143" y="132982"/>
                    <a:pt x="72284" y="108519"/>
                  </a:cubicBezTo>
                  <a:cubicBezTo>
                    <a:pt x="74334" y="104960"/>
                    <a:pt x="74876" y="100529"/>
                    <a:pt x="76125" y="96499"/>
                  </a:cubicBezTo>
                  <a:cubicBezTo>
                    <a:pt x="75301" y="95957"/>
                    <a:pt x="74523" y="95368"/>
                    <a:pt x="73745" y="94778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26">
              <a:extLst>
                <a:ext uri="{FF2B5EF4-FFF2-40B4-BE49-F238E27FC236}">
                  <a16:creationId xmlns:a16="http://schemas.microsoft.com/office/drawing/2014/main" xmlns="" id="{588D4BD5-4EB5-4F81-803B-506ABFA9A572}"/>
                </a:ext>
              </a:extLst>
            </p:cNvPr>
            <p:cNvSpPr/>
            <p:nvPr/>
          </p:nvSpPr>
          <p:spPr>
            <a:xfrm>
              <a:off x="609188" y="3002390"/>
              <a:ext cx="50132" cy="228685"/>
            </a:xfrm>
            <a:custGeom>
              <a:avLst/>
              <a:gdLst>
                <a:gd name="connsiteX0" fmla="*/ 23251 w 50132"/>
                <a:gd name="connsiteY0" fmla="*/ 28104 h 228685"/>
                <a:gd name="connsiteX1" fmla="*/ 19409 w 50132"/>
                <a:gd name="connsiteY1" fmla="*/ 6351 h 228685"/>
                <a:gd name="connsiteX2" fmla="*/ 7437 w 50132"/>
                <a:gd name="connsiteY2" fmla="*/ 4631 h 228685"/>
                <a:gd name="connsiteX3" fmla="*/ 1356 w 50132"/>
                <a:gd name="connsiteY3" fmla="*/ 23980 h 228685"/>
                <a:gd name="connsiteX4" fmla="*/ 272 w 50132"/>
                <a:gd name="connsiteY4" fmla="*/ 137650 h 228685"/>
                <a:gd name="connsiteX5" fmla="*/ 7272 w 50132"/>
                <a:gd name="connsiteY5" fmla="*/ 190372 h 228685"/>
                <a:gd name="connsiteX6" fmla="*/ 14083 w 50132"/>
                <a:gd name="connsiteY6" fmla="*/ 200200 h 228685"/>
                <a:gd name="connsiteX7" fmla="*/ 19621 w 50132"/>
                <a:gd name="connsiteY7" fmla="*/ 216768 h 228685"/>
                <a:gd name="connsiteX8" fmla="*/ 25419 w 50132"/>
                <a:gd name="connsiteY8" fmla="*/ 227963 h 228685"/>
                <a:gd name="connsiteX9" fmla="*/ 45240 w 50132"/>
                <a:gd name="connsiteY9" fmla="*/ 228293 h 228685"/>
                <a:gd name="connsiteX10" fmla="*/ 49435 w 50132"/>
                <a:gd name="connsiteY10" fmla="*/ 220775 h 228685"/>
                <a:gd name="connsiteX11" fmla="*/ 43425 w 50132"/>
                <a:gd name="connsiteY11" fmla="*/ 208920 h 228685"/>
                <a:gd name="connsiteX12" fmla="*/ 26338 w 50132"/>
                <a:gd name="connsiteY12" fmla="*/ 167487 h 228685"/>
                <a:gd name="connsiteX13" fmla="*/ 23439 w 50132"/>
                <a:gd name="connsiteY13" fmla="*/ 85917 h 228685"/>
                <a:gd name="connsiteX14" fmla="*/ 23251 w 50132"/>
                <a:gd name="connsiteY14" fmla="*/ 28104 h 228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132" h="228685">
                  <a:moveTo>
                    <a:pt x="23251" y="28104"/>
                  </a:moveTo>
                  <a:cubicBezTo>
                    <a:pt x="23062" y="20798"/>
                    <a:pt x="21483" y="13374"/>
                    <a:pt x="19409" y="6351"/>
                  </a:cubicBezTo>
                  <a:cubicBezTo>
                    <a:pt x="17170" y="-1285"/>
                    <a:pt x="11349" y="-2251"/>
                    <a:pt x="7437" y="4631"/>
                  </a:cubicBezTo>
                  <a:cubicBezTo>
                    <a:pt x="4137" y="10405"/>
                    <a:pt x="1497" y="17452"/>
                    <a:pt x="1356" y="23980"/>
                  </a:cubicBezTo>
                  <a:cubicBezTo>
                    <a:pt x="413" y="61854"/>
                    <a:pt x="-459" y="99776"/>
                    <a:pt x="272" y="137650"/>
                  </a:cubicBezTo>
                  <a:cubicBezTo>
                    <a:pt x="625" y="155279"/>
                    <a:pt x="4349" y="172884"/>
                    <a:pt x="7272" y="190372"/>
                  </a:cubicBezTo>
                  <a:cubicBezTo>
                    <a:pt x="7884" y="193978"/>
                    <a:pt x="11019" y="197937"/>
                    <a:pt x="14083" y="200200"/>
                  </a:cubicBezTo>
                  <a:cubicBezTo>
                    <a:pt x="21365" y="205550"/>
                    <a:pt x="22732" y="207977"/>
                    <a:pt x="19621" y="216768"/>
                  </a:cubicBezTo>
                  <a:cubicBezTo>
                    <a:pt x="17500" y="222802"/>
                    <a:pt x="19621" y="227044"/>
                    <a:pt x="25419" y="227963"/>
                  </a:cubicBezTo>
                  <a:cubicBezTo>
                    <a:pt x="31900" y="228977"/>
                    <a:pt x="38664" y="228765"/>
                    <a:pt x="45240" y="228293"/>
                  </a:cubicBezTo>
                  <a:cubicBezTo>
                    <a:pt x="49341" y="227987"/>
                    <a:pt x="51273" y="224923"/>
                    <a:pt x="49435" y="220775"/>
                  </a:cubicBezTo>
                  <a:cubicBezTo>
                    <a:pt x="47620" y="216721"/>
                    <a:pt x="45735" y="212667"/>
                    <a:pt x="43425" y="208920"/>
                  </a:cubicBezTo>
                  <a:cubicBezTo>
                    <a:pt x="35483" y="196028"/>
                    <a:pt x="28954" y="182641"/>
                    <a:pt x="26338" y="167487"/>
                  </a:cubicBezTo>
                  <a:cubicBezTo>
                    <a:pt x="21742" y="140973"/>
                    <a:pt x="21248" y="114317"/>
                    <a:pt x="23439" y="85917"/>
                  </a:cubicBezTo>
                  <a:cubicBezTo>
                    <a:pt x="23439" y="67723"/>
                    <a:pt x="23769" y="47902"/>
                    <a:pt x="23251" y="28104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27">
              <a:extLst>
                <a:ext uri="{FF2B5EF4-FFF2-40B4-BE49-F238E27FC236}">
                  <a16:creationId xmlns:a16="http://schemas.microsoft.com/office/drawing/2014/main" xmlns="" id="{247D0E2F-84CE-419E-B47E-CE23C508BA02}"/>
                </a:ext>
              </a:extLst>
            </p:cNvPr>
            <p:cNvSpPr/>
            <p:nvPr/>
          </p:nvSpPr>
          <p:spPr>
            <a:xfrm>
              <a:off x="357150" y="3447786"/>
              <a:ext cx="154218" cy="225815"/>
            </a:xfrm>
            <a:custGeom>
              <a:avLst/>
              <a:gdLst>
                <a:gd name="connsiteX0" fmla="*/ 139111 w 154218"/>
                <a:gd name="connsiteY0" fmla="*/ 216223 h 225815"/>
                <a:gd name="connsiteX1" fmla="*/ 151579 w 154218"/>
                <a:gd name="connsiteY1" fmla="*/ 225815 h 225815"/>
                <a:gd name="connsiteX2" fmla="*/ 154218 w 154218"/>
                <a:gd name="connsiteY2" fmla="*/ 223694 h 225815"/>
                <a:gd name="connsiteX3" fmla="*/ 150824 w 154218"/>
                <a:gd name="connsiteY3" fmla="*/ 214456 h 225815"/>
                <a:gd name="connsiteX4" fmla="*/ 84857 w 154218"/>
                <a:gd name="connsiteY4" fmla="*/ 117873 h 225815"/>
                <a:gd name="connsiteX5" fmla="*/ 58602 w 154218"/>
                <a:gd name="connsiteY5" fmla="*/ 78585 h 225815"/>
                <a:gd name="connsiteX6" fmla="*/ 44791 w 154218"/>
                <a:gd name="connsiteY6" fmla="*/ 50703 h 225815"/>
                <a:gd name="connsiteX7" fmla="*/ 16745 w 154218"/>
                <a:gd name="connsiteY7" fmla="*/ 5452 h 225815"/>
                <a:gd name="connsiteX8" fmla="*/ 3947 w 154218"/>
                <a:gd name="connsiteY8" fmla="*/ 1234 h 225815"/>
                <a:gd name="connsiteX9" fmla="*/ 1449 w 154218"/>
                <a:gd name="connsiteY9" fmla="*/ 13772 h 225815"/>
                <a:gd name="connsiteX10" fmla="*/ 16438 w 154218"/>
                <a:gd name="connsiteY10" fmla="*/ 45023 h 225815"/>
                <a:gd name="connsiteX11" fmla="*/ 101402 w 154218"/>
                <a:gd name="connsiteY11" fmla="*/ 168450 h 225815"/>
                <a:gd name="connsiteX12" fmla="*/ 139111 w 154218"/>
                <a:gd name="connsiteY12" fmla="*/ 216223 h 225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4218" h="225815">
                  <a:moveTo>
                    <a:pt x="139111" y="216223"/>
                  </a:moveTo>
                  <a:cubicBezTo>
                    <a:pt x="142363" y="220159"/>
                    <a:pt x="147384" y="222657"/>
                    <a:pt x="151579" y="225815"/>
                  </a:cubicBezTo>
                  <a:cubicBezTo>
                    <a:pt x="152451" y="225108"/>
                    <a:pt x="153346" y="224401"/>
                    <a:pt x="154218" y="223694"/>
                  </a:cubicBezTo>
                  <a:cubicBezTo>
                    <a:pt x="153111" y="220607"/>
                    <a:pt x="152333" y="217354"/>
                    <a:pt x="150824" y="214456"/>
                  </a:cubicBezTo>
                  <a:cubicBezTo>
                    <a:pt x="132724" y="179622"/>
                    <a:pt x="110570" y="147427"/>
                    <a:pt x="84857" y="117873"/>
                  </a:cubicBezTo>
                  <a:cubicBezTo>
                    <a:pt x="74298" y="105759"/>
                    <a:pt x="65767" y="92749"/>
                    <a:pt x="58602" y="78585"/>
                  </a:cubicBezTo>
                  <a:cubicBezTo>
                    <a:pt x="53935" y="69322"/>
                    <a:pt x="49976" y="59659"/>
                    <a:pt x="44791" y="50703"/>
                  </a:cubicBezTo>
                  <a:cubicBezTo>
                    <a:pt x="35882" y="35360"/>
                    <a:pt x="26431" y="20324"/>
                    <a:pt x="16745" y="5452"/>
                  </a:cubicBezTo>
                  <a:cubicBezTo>
                    <a:pt x="14011" y="1281"/>
                    <a:pt x="9415" y="-1830"/>
                    <a:pt x="3947" y="1234"/>
                  </a:cubicBezTo>
                  <a:cubicBezTo>
                    <a:pt x="-1379" y="4227"/>
                    <a:pt x="-342" y="9553"/>
                    <a:pt x="1449" y="13772"/>
                  </a:cubicBezTo>
                  <a:cubicBezTo>
                    <a:pt x="5998" y="24401"/>
                    <a:pt x="10051" y="35525"/>
                    <a:pt x="16438" y="45023"/>
                  </a:cubicBezTo>
                  <a:cubicBezTo>
                    <a:pt x="44296" y="86480"/>
                    <a:pt x="72601" y="127630"/>
                    <a:pt x="101402" y="168450"/>
                  </a:cubicBezTo>
                  <a:cubicBezTo>
                    <a:pt x="113092" y="185042"/>
                    <a:pt x="126196" y="200597"/>
                    <a:pt x="139111" y="216223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28">
              <a:extLst>
                <a:ext uri="{FF2B5EF4-FFF2-40B4-BE49-F238E27FC236}">
                  <a16:creationId xmlns:a16="http://schemas.microsoft.com/office/drawing/2014/main" xmlns="" id="{5030F087-AAAA-458C-82A5-636F810E34B8}"/>
                </a:ext>
              </a:extLst>
            </p:cNvPr>
            <p:cNvSpPr/>
            <p:nvPr/>
          </p:nvSpPr>
          <p:spPr>
            <a:xfrm>
              <a:off x="478628" y="3355901"/>
              <a:ext cx="122887" cy="213703"/>
            </a:xfrm>
            <a:custGeom>
              <a:avLst/>
              <a:gdLst>
                <a:gd name="connsiteX0" fmla="*/ 115489 w 122887"/>
                <a:gd name="connsiteY0" fmla="*/ 197950 h 213703"/>
                <a:gd name="connsiteX1" fmla="*/ 91709 w 122887"/>
                <a:gd name="connsiteY1" fmla="*/ 169644 h 213703"/>
                <a:gd name="connsiteX2" fmla="*/ 51218 w 122887"/>
                <a:gd name="connsiteY2" fmla="*/ 95711 h 213703"/>
                <a:gd name="connsiteX3" fmla="*/ 11577 w 122887"/>
                <a:gd name="connsiteY3" fmla="*/ 13811 h 213703"/>
                <a:gd name="connsiteX4" fmla="*/ 1819 w 122887"/>
                <a:gd name="connsiteY4" fmla="*/ 0 h 213703"/>
                <a:gd name="connsiteX5" fmla="*/ 5 w 122887"/>
                <a:gd name="connsiteY5" fmla="*/ 5916 h 213703"/>
                <a:gd name="connsiteX6" fmla="*/ 11765 w 122887"/>
                <a:gd name="connsiteY6" fmla="*/ 44285 h 213703"/>
                <a:gd name="connsiteX7" fmla="*/ 22135 w 122887"/>
                <a:gd name="connsiteY7" fmla="*/ 71553 h 213703"/>
                <a:gd name="connsiteX8" fmla="*/ 27155 w 122887"/>
                <a:gd name="connsiteY8" fmla="*/ 94579 h 213703"/>
                <a:gd name="connsiteX9" fmla="*/ 72171 w 122887"/>
                <a:gd name="connsiteY9" fmla="*/ 174264 h 213703"/>
                <a:gd name="connsiteX10" fmla="*/ 105308 w 122887"/>
                <a:gd name="connsiteY10" fmla="*/ 209050 h 213703"/>
                <a:gd name="connsiteX11" fmla="*/ 121381 w 122887"/>
                <a:gd name="connsiteY11" fmla="*/ 211124 h 213703"/>
                <a:gd name="connsiteX12" fmla="*/ 115489 w 122887"/>
                <a:gd name="connsiteY12" fmla="*/ 197950 h 213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2887" h="213703">
                  <a:moveTo>
                    <a:pt x="115489" y="197950"/>
                  </a:moveTo>
                  <a:cubicBezTo>
                    <a:pt x="107664" y="188405"/>
                    <a:pt x="97931" y="180085"/>
                    <a:pt x="91709" y="169644"/>
                  </a:cubicBezTo>
                  <a:cubicBezTo>
                    <a:pt x="77308" y="145534"/>
                    <a:pt x="63969" y="120740"/>
                    <a:pt x="51218" y="95711"/>
                  </a:cubicBezTo>
                  <a:cubicBezTo>
                    <a:pt x="37455" y="68701"/>
                    <a:pt x="24916" y="41056"/>
                    <a:pt x="11577" y="13811"/>
                  </a:cubicBezTo>
                  <a:cubicBezTo>
                    <a:pt x="9385" y="9333"/>
                    <a:pt x="5802" y="5539"/>
                    <a:pt x="1819" y="0"/>
                  </a:cubicBezTo>
                  <a:cubicBezTo>
                    <a:pt x="688" y="3606"/>
                    <a:pt x="-66" y="4808"/>
                    <a:pt x="5" y="5916"/>
                  </a:cubicBezTo>
                  <a:cubicBezTo>
                    <a:pt x="971" y="19609"/>
                    <a:pt x="3304" y="33019"/>
                    <a:pt x="11765" y="44285"/>
                  </a:cubicBezTo>
                  <a:cubicBezTo>
                    <a:pt x="17940" y="52487"/>
                    <a:pt x="20815" y="61537"/>
                    <a:pt x="22135" y="71553"/>
                  </a:cubicBezTo>
                  <a:cubicBezTo>
                    <a:pt x="23149" y="79331"/>
                    <a:pt x="24351" y="87320"/>
                    <a:pt x="27155" y="94579"/>
                  </a:cubicBezTo>
                  <a:cubicBezTo>
                    <a:pt x="38209" y="123333"/>
                    <a:pt x="53198" y="150083"/>
                    <a:pt x="72171" y="174264"/>
                  </a:cubicBezTo>
                  <a:cubicBezTo>
                    <a:pt x="82022" y="186826"/>
                    <a:pt x="93830" y="197879"/>
                    <a:pt x="105308" y="209050"/>
                  </a:cubicBezTo>
                  <a:cubicBezTo>
                    <a:pt x="109644" y="213269"/>
                    <a:pt x="117139" y="215956"/>
                    <a:pt x="121381" y="211124"/>
                  </a:cubicBezTo>
                  <a:cubicBezTo>
                    <a:pt x="126048" y="205798"/>
                    <a:pt x="118671" y="201815"/>
                    <a:pt x="115489" y="197950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29">
              <a:extLst>
                <a:ext uri="{FF2B5EF4-FFF2-40B4-BE49-F238E27FC236}">
                  <a16:creationId xmlns:a16="http://schemas.microsoft.com/office/drawing/2014/main" xmlns="" id="{7B1F5FD1-9075-4174-B1F2-5B9213DFDE9C}"/>
                </a:ext>
              </a:extLst>
            </p:cNvPr>
            <p:cNvSpPr/>
            <p:nvPr/>
          </p:nvSpPr>
          <p:spPr>
            <a:xfrm>
              <a:off x="460579" y="3776288"/>
              <a:ext cx="175526" cy="116078"/>
            </a:xfrm>
            <a:custGeom>
              <a:avLst/>
              <a:gdLst>
                <a:gd name="connsiteX0" fmla="*/ 169833 w 175526"/>
                <a:gd name="connsiteY0" fmla="*/ 99199 h 116078"/>
                <a:gd name="connsiteX1" fmla="*/ 142046 w 175526"/>
                <a:gd name="connsiteY1" fmla="*/ 82300 h 116078"/>
                <a:gd name="connsiteX2" fmla="*/ 74735 w 175526"/>
                <a:gd name="connsiteY2" fmla="*/ 43530 h 116078"/>
                <a:gd name="connsiteX3" fmla="*/ 20434 w 175526"/>
                <a:gd name="connsiteY3" fmla="*/ 7660 h 116078"/>
                <a:gd name="connsiteX4" fmla="*/ 1815 w 175526"/>
                <a:gd name="connsiteY4" fmla="*/ 0 h 116078"/>
                <a:gd name="connsiteX5" fmla="*/ 0 w 175526"/>
                <a:gd name="connsiteY5" fmla="*/ 2003 h 116078"/>
                <a:gd name="connsiteX6" fmla="*/ 4926 w 175526"/>
                <a:gd name="connsiteY6" fmla="*/ 11878 h 116078"/>
                <a:gd name="connsiteX7" fmla="*/ 60311 w 175526"/>
                <a:gd name="connsiteY7" fmla="*/ 59463 h 116078"/>
                <a:gd name="connsiteX8" fmla="*/ 89654 w 175526"/>
                <a:gd name="connsiteY8" fmla="*/ 73462 h 116078"/>
                <a:gd name="connsiteX9" fmla="*/ 98727 w 175526"/>
                <a:gd name="connsiteY9" fmla="*/ 97643 h 116078"/>
                <a:gd name="connsiteX10" fmla="*/ 112444 w 175526"/>
                <a:gd name="connsiteY10" fmla="*/ 95522 h 116078"/>
                <a:gd name="connsiteX11" fmla="*/ 143790 w 175526"/>
                <a:gd name="connsiteY11" fmla="*/ 105374 h 116078"/>
                <a:gd name="connsiteX12" fmla="*/ 163163 w 175526"/>
                <a:gd name="connsiteY12" fmla="*/ 116074 h 116078"/>
                <a:gd name="connsiteX13" fmla="*/ 174311 w 175526"/>
                <a:gd name="connsiteY13" fmla="*/ 111030 h 116078"/>
                <a:gd name="connsiteX14" fmla="*/ 169833 w 175526"/>
                <a:gd name="connsiteY14" fmla="*/ 99199 h 116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75526" h="116078">
                  <a:moveTo>
                    <a:pt x="169833" y="99199"/>
                  </a:moveTo>
                  <a:cubicBezTo>
                    <a:pt x="160735" y="93307"/>
                    <a:pt x="151685" y="87203"/>
                    <a:pt x="142046" y="82300"/>
                  </a:cubicBezTo>
                  <a:cubicBezTo>
                    <a:pt x="118925" y="70563"/>
                    <a:pt x="95711" y="59227"/>
                    <a:pt x="74735" y="43530"/>
                  </a:cubicBezTo>
                  <a:cubicBezTo>
                    <a:pt x="57389" y="30544"/>
                    <a:pt x="38817" y="19184"/>
                    <a:pt x="20434" y="7660"/>
                  </a:cubicBezTo>
                  <a:cubicBezTo>
                    <a:pt x="14824" y="4148"/>
                    <a:pt x="8060" y="2498"/>
                    <a:pt x="1815" y="0"/>
                  </a:cubicBezTo>
                  <a:cubicBezTo>
                    <a:pt x="1202" y="660"/>
                    <a:pt x="589" y="1343"/>
                    <a:pt x="0" y="2003"/>
                  </a:cubicBezTo>
                  <a:cubicBezTo>
                    <a:pt x="1626" y="5303"/>
                    <a:pt x="2757" y="8979"/>
                    <a:pt x="4926" y="11878"/>
                  </a:cubicBezTo>
                  <a:cubicBezTo>
                    <a:pt x="19844" y="31817"/>
                    <a:pt x="39218" y="46783"/>
                    <a:pt x="60311" y="59463"/>
                  </a:cubicBezTo>
                  <a:cubicBezTo>
                    <a:pt x="69550" y="65025"/>
                    <a:pt x="79991" y="68536"/>
                    <a:pt x="89654" y="73462"/>
                  </a:cubicBezTo>
                  <a:cubicBezTo>
                    <a:pt x="100943" y="79213"/>
                    <a:pt x="102993" y="84162"/>
                    <a:pt x="98727" y="97643"/>
                  </a:cubicBezTo>
                  <a:cubicBezTo>
                    <a:pt x="104266" y="96818"/>
                    <a:pt x="108485" y="96653"/>
                    <a:pt x="112444" y="95522"/>
                  </a:cubicBezTo>
                  <a:cubicBezTo>
                    <a:pt x="125171" y="91845"/>
                    <a:pt x="135706" y="93967"/>
                    <a:pt x="143790" y="105374"/>
                  </a:cubicBezTo>
                  <a:cubicBezTo>
                    <a:pt x="148409" y="111878"/>
                    <a:pt x="155079" y="116238"/>
                    <a:pt x="163163" y="116074"/>
                  </a:cubicBezTo>
                  <a:cubicBezTo>
                    <a:pt x="167028" y="116003"/>
                    <a:pt x="172237" y="113976"/>
                    <a:pt x="174311" y="111030"/>
                  </a:cubicBezTo>
                  <a:cubicBezTo>
                    <a:pt x="177445" y="106505"/>
                    <a:pt x="174004" y="101909"/>
                    <a:pt x="169833" y="99199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30">
              <a:extLst>
                <a:ext uri="{FF2B5EF4-FFF2-40B4-BE49-F238E27FC236}">
                  <a16:creationId xmlns:a16="http://schemas.microsoft.com/office/drawing/2014/main" xmlns="" id="{E96E76BF-6947-447F-8669-BDC01EE54884}"/>
                </a:ext>
              </a:extLst>
            </p:cNvPr>
            <p:cNvSpPr/>
            <p:nvPr/>
          </p:nvSpPr>
          <p:spPr>
            <a:xfrm>
              <a:off x="986991" y="3827031"/>
              <a:ext cx="170354" cy="118103"/>
            </a:xfrm>
            <a:custGeom>
              <a:avLst/>
              <a:gdLst>
                <a:gd name="connsiteX0" fmla="*/ 170313 w 170354"/>
                <a:gd name="connsiteY0" fmla="*/ 12350 h 118103"/>
                <a:gd name="connsiteX1" fmla="*/ 152495 w 170354"/>
                <a:gd name="connsiteY1" fmla="*/ 3464 h 118103"/>
                <a:gd name="connsiteX2" fmla="*/ 138778 w 170354"/>
                <a:gd name="connsiteY2" fmla="*/ 14730 h 118103"/>
                <a:gd name="connsiteX3" fmla="*/ 59070 w 170354"/>
                <a:gd name="connsiteY3" fmla="*/ 70540 h 118103"/>
                <a:gd name="connsiteX4" fmla="*/ 18557 w 170354"/>
                <a:gd name="connsiteY4" fmla="*/ 92105 h 118103"/>
                <a:gd name="connsiteX5" fmla="*/ 3214 w 170354"/>
                <a:gd name="connsiteY5" fmla="*/ 103676 h 118103"/>
                <a:gd name="connsiteX6" fmla="*/ 2082 w 170354"/>
                <a:gd name="connsiteY6" fmla="*/ 116356 h 118103"/>
                <a:gd name="connsiteX7" fmla="*/ 11816 w 170354"/>
                <a:gd name="connsiteY7" fmla="*/ 117652 h 118103"/>
                <a:gd name="connsiteX8" fmla="*/ 26640 w 170354"/>
                <a:gd name="connsiteY8" fmla="*/ 111101 h 118103"/>
                <a:gd name="connsiteX9" fmla="*/ 97510 w 170354"/>
                <a:gd name="connsiteY9" fmla="*/ 66439 h 118103"/>
                <a:gd name="connsiteX10" fmla="*/ 152495 w 170354"/>
                <a:gd name="connsiteY10" fmla="*/ 39594 h 118103"/>
                <a:gd name="connsiteX11" fmla="*/ 170313 w 170354"/>
                <a:gd name="connsiteY11" fmla="*/ 16804 h 118103"/>
                <a:gd name="connsiteX12" fmla="*/ 170313 w 170354"/>
                <a:gd name="connsiteY12" fmla="*/ 12350 h 118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0354" h="118103">
                  <a:moveTo>
                    <a:pt x="170313" y="12350"/>
                  </a:moveTo>
                  <a:cubicBezTo>
                    <a:pt x="169393" y="71"/>
                    <a:pt x="162771" y="-3370"/>
                    <a:pt x="152495" y="3464"/>
                  </a:cubicBezTo>
                  <a:cubicBezTo>
                    <a:pt x="147593" y="6740"/>
                    <a:pt x="142691" y="10370"/>
                    <a:pt x="138778" y="14730"/>
                  </a:cubicBezTo>
                  <a:cubicBezTo>
                    <a:pt x="116506" y="39547"/>
                    <a:pt x="88271" y="55668"/>
                    <a:pt x="59070" y="70540"/>
                  </a:cubicBezTo>
                  <a:cubicBezTo>
                    <a:pt x="45448" y="77492"/>
                    <a:pt x="31849" y="84563"/>
                    <a:pt x="18557" y="92105"/>
                  </a:cubicBezTo>
                  <a:cubicBezTo>
                    <a:pt x="13018" y="95239"/>
                    <a:pt x="8116" y="99552"/>
                    <a:pt x="3214" y="103676"/>
                  </a:cubicBezTo>
                  <a:cubicBezTo>
                    <a:pt x="-1123" y="107330"/>
                    <a:pt x="-628" y="112680"/>
                    <a:pt x="2082" y="116356"/>
                  </a:cubicBezTo>
                  <a:cubicBezTo>
                    <a:pt x="3473" y="118242"/>
                    <a:pt x="8776" y="118477"/>
                    <a:pt x="11816" y="117652"/>
                  </a:cubicBezTo>
                  <a:cubicBezTo>
                    <a:pt x="16977" y="116262"/>
                    <a:pt x="22092" y="113952"/>
                    <a:pt x="26640" y="111101"/>
                  </a:cubicBezTo>
                  <a:cubicBezTo>
                    <a:pt x="50327" y="96300"/>
                    <a:pt x="73400" y="80485"/>
                    <a:pt x="97510" y="66439"/>
                  </a:cubicBezTo>
                  <a:cubicBezTo>
                    <a:pt x="115116" y="56210"/>
                    <a:pt x="133546" y="46971"/>
                    <a:pt x="152495" y="39594"/>
                  </a:cubicBezTo>
                  <a:cubicBezTo>
                    <a:pt x="165293" y="34622"/>
                    <a:pt x="170643" y="30639"/>
                    <a:pt x="170313" y="16804"/>
                  </a:cubicBezTo>
                  <a:cubicBezTo>
                    <a:pt x="170313" y="15319"/>
                    <a:pt x="170407" y="13811"/>
                    <a:pt x="170313" y="12350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31">
              <a:extLst>
                <a:ext uri="{FF2B5EF4-FFF2-40B4-BE49-F238E27FC236}">
                  <a16:creationId xmlns:a16="http://schemas.microsoft.com/office/drawing/2014/main" xmlns="" id="{6FCB3FA5-5CDE-47B2-B653-EC53E5097BDA}"/>
                </a:ext>
              </a:extLst>
            </p:cNvPr>
            <p:cNvSpPr/>
            <p:nvPr/>
          </p:nvSpPr>
          <p:spPr>
            <a:xfrm>
              <a:off x="1126948" y="3562437"/>
              <a:ext cx="48156" cy="187816"/>
            </a:xfrm>
            <a:custGeom>
              <a:avLst/>
              <a:gdLst>
                <a:gd name="connsiteX0" fmla="*/ 38416 w 48156"/>
                <a:gd name="connsiteY0" fmla="*/ 3175 h 187816"/>
                <a:gd name="connsiteX1" fmla="*/ 30356 w 48156"/>
                <a:gd name="connsiteY1" fmla="*/ 18023 h 187816"/>
                <a:gd name="connsiteX2" fmla="*/ 21424 w 48156"/>
                <a:gd name="connsiteY2" fmla="*/ 69614 h 187816"/>
                <a:gd name="connsiteX3" fmla="*/ 9639 w 48156"/>
                <a:gd name="connsiteY3" fmla="*/ 107229 h 187816"/>
                <a:gd name="connsiteX4" fmla="*/ 0 w 48156"/>
                <a:gd name="connsiteY4" fmla="*/ 136972 h 187816"/>
                <a:gd name="connsiteX5" fmla="*/ 754 w 48156"/>
                <a:gd name="connsiteY5" fmla="*/ 150123 h 187816"/>
                <a:gd name="connsiteX6" fmla="*/ 9828 w 48156"/>
                <a:gd name="connsiteY6" fmla="*/ 181209 h 187816"/>
                <a:gd name="connsiteX7" fmla="*/ 25171 w 48156"/>
                <a:gd name="connsiteY7" fmla="*/ 184132 h 187816"/>
                <a:gd name="connsiteX8" fmla="*/ 24228 w 48156"/>
                <a:gd name="connsiteY8" fmla="*/ 156769 h 187816"/>
                <a:gd name="connsiteX9" fmla="*/ 16568 w 48156"/>
                <a:gd name="connsiteY9" fmla="*/ 133625 h 187816"/>
                <a:gd name="connsiteX10" fmla="*/ 20669 w 48156"/>
                <a:gd name="connsiteY10" fmla="*/ 122548 h 187816"/>
                <a:gd name="connsiteX11" fmla="*/ 47396 w 48156"/>
                <a:gd name="connsiteY11" fmla="*/ 37655 h 187816"/>
                <a:gd name="connsiteX12" fmla="*/ 47985 w 48156"/>
                <a:gd name="connsiteY12" fmla="*/ 5838 h 187816"/>
                <a:gd name="connsiteX13" fmla="*/ 44355 w 48156"/>
                <a:gd name="connsiteY13" fmla="*/ 87 h 187816"/>
                <a:gd name="connsiteX14" fmla="*/ 38416 w 48156"/>
                <a:gd name="connsiteY14" fmla="*/ 3175 h 187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8156" h="187816">
                  <a:moveTo>
                    <a:pt x="38416" y="3175"/>
                  </a:moveTo>
                  <a:cubicBezTo>
                    <a:pt x="35305" y="7865"/>
                    <a:pt x="32430" y="12814"/>
                    <a:pt x="30356" y="18023"/>
                  </a:cubicBezTo>
                  <a:cubicBezTo>
                    <a:pt x="23757" y="34544"/>
                    <a:pt x="22767" y="52103"/>
                    <a:pt x="21424" y="69614"/>
                  </a:cubicBezTo>
                  <a:cubicBezTo>
                    <a:pt x="20410" y="83001"/>
                    <a:pt x="18124" y="96529"/>
                    <a:pt x="9639" y="107229"/>
                  </a:cubicBezTo>
                  <a:cubicBezTo>
                    <a:pt x="1956" y="116915"/>
                    <a:pt x="306" y="127615"/>
                    <a:pt x="0" y="136972"/>
                  </a:cubicBezTo>
                  <a:cubicBezTo>
                    <a:pt x="283" y="142746"/>
                    <a:pt x="-141" y="146611"/>
                    <a:pt x="754" y="150123"/>
                  </a:cubicBezTo>
                  <a:cubicBezTo>
                    <a:pt x="3417" y="160587"/>
                    <a:pt x="5892" y="171193"/>
                    <a:pt x="9828" y="181209"/>
                  </a:cubicBezTo>
                  <a:cubicBezTo>
                    <a:pt x="12963" y="189175"/>
                    <a:pt x="18525" y="189670"/>
                    <a:pt x="25171" y="184132"/>
                  </a:cubicBezTo>
                  <a:cubicBezTo>
                    <a:pt x="37780" y="173597"/>
                    <a:pt x="37521" y="166503"/>
                    <a:pt x="24228" y="156769"/>
                  </a:cubicBezTo>
                  <a:cubicBezTo>
                    <a:pt x="15225" y="150170"/>
                    <a:pt x="13269" y="144490"/>
                    <a:pt x="16568" y="133625"/>
                  </a:cubicBezTo>
                  <a:cubicBezTo>
                    <a:pt x="17723" y="129854"/>
                    <a:pt x="18855" y="125989"/>
                    <a:pt x="20669" y="122548"/>
                  </a:cubicBezTo>
                  <a:cubicBezTo>
                    <a:pt x="34716" y="95845"/>
                    <a:pt x="44379" y="67752"/>
                    <a:pt x="47396" y="37655"/>
                  </a:cubicBezTo>
                  <a:cubicBezTo>
                    <a:pt x="48456" y="27120"/>
                    <a:pt x="48150" y="16444"/>
                    <a:pt x="47985" y="5838"/>
                  </a:cubicBezTo>
                  <a:cubicBezTo>
                    <a:pt x="47961" y="3788"/>
                    <a:pt x="46052" y="606"/>
                    <a:pt x="44355" y="87"/>
                  </a:cubicBezTo>
                  <a:cubicBezTo>
                    <a:pt x="42776" y="-431"/>
                    <a:pt x="39548" y="1454"/>
                    <a:pt x="38416" y="3175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32">
              <a:extLst>
                <a:ext uri="{FF2B5EF4-FFF2-40B4-BE49-F238E27FC236}">
                  <a16:creationId xmlns:a16="http://schemas.microsoft.com/office/drawing/2014/main" xmlns="" id="{9D126143-ED25-47DF-969D-15AC04358816}"/>
                </a:ext>
              </a:extLst>
            </p:cNvPr>
            <p:cNvSpPr/>
            <p:nvPr/>
          </p:nvSpPr>
          <p:spPr>
            <a:xfrm>
              <a:off x="772286" y="3765846"/>
              <a:ext cx="146553" cy="39818"/>
            </a:xfrm>
            <a:custGeom>
              <a:avLst/>
              <a:gdLst>
                <a:gd name="connsiteX0" fmla="*/ 146554 w 146553"/>
                <a:gd name="connsiteY0" fmla="*/ 2688 h 39818"/>
                <a:gd name="connsiteX1" fmla="*/ 138800 w 146553"/>
                <a:gd name="connsiteY1" fmla="*/ 449 h 39818"/>
                <a:gd name="connsiteX2" fmla="*/ 121029 w 146553"/>
                <a:gd name="connsiteY2" fmla="*/ 190 h 39818"/>
                <a:gd name="connsiteX3" fmla="*/ 40615 w 146553"/>
                <a:gd name="connsiteY3" fmla="*/ 6624 h 39818"/>
                <a:gd name="connsiteX4" fmla="*/ 7925 w 146553"/>
                <a:gd name="connsiteY4" fmla="*/ 12398 h 39818"/>
                <a:gd name="connsiteX5" fmla="*/ 1986 w 146553"/>
                <a:gd name="connsiteY5" fmla="*/ 26845 h 39818"/>
                <a:gd name="connsiteX6" fmla="*/ 28618 w 146553"/>
                <a:gd name="connsiteY6" fmla="*/ 39643 h 39818"/>
                <a:gd name="connsiteX7" fmla="*/ 138164 w 146553"/>
                <a:gd name="connsiteY7" fmla="*/ 8556 h 39818"/>
                <a:gd name="connsiteX8" fmla="*/ 146554 w 146553"/>
                <a:gd name="connsiteY8" fmla="*/ 2688 h 39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6553" h="39818">
                  <a:moveTo>
                    <a:pt x="146554" y="2688"/>
                  </a:moveTo>
                  <a:cubicBezTo>
                    <a:pt x="142689" y="1533"/>
                    <a:pt x="140756" y="543"/>
                    <a:pt x="138800" y="449"/>
                  </a:cubicBezTo>
                  <a:cubicBezTo>
                    <a:pt x="132884" y="142"/>
                    <a:pt x="126921" y="-235"/>
                    <a:pt x="121029" y="190"/>
                  </a:cubicBezTo>
                  <a:cubicBezTo>
                    <a:pt x="94209" y="2146"/>
                    <a:pt x="67364" y="4055"/>
                    <a:pt x="40615" y="6624"/>
                  </a:cubicBezTo>
                  <a:cubicBezTo>
                    <a:pt x="29632" y="7684"/>
                    <a:pt x="18672" y="9829"/>
                    <a:pt x="7925" y="12398"/>
                  </a:cubicBezTo>
                  <a:cubicBezTo>
                    <a:pt x="-653" y="14472"/>
                    <a:pt x="-1643" y="18667"/>
                    <a:pt x="1986" y="26845"/>
                  </a:cubicBezTo>
                  <a:cubicBezTo>
                    <a:pt x="7313" y="38889"/>
                    <a:pt x="17824" y="40444"/>
                    <a:pt x="28618" y="39643"/>
                  </a:cubicBezTo>
                  <a:cubicBezTo>
                    <a:pt x="67200" y="36815"/>
                    <a:pt x="103047" y="23829"/>
                    <a:pt x="138164" y="8556"/>
                  </a:cubicBezTo>
                  <a:cubicBezTo>
                    <a:pt x="140615" y="7472"/>
                    <a:pt x="142689" y="5422"/>
                    <a:pt x="146554" y="2688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33">
              <a:extLst>
                <a:ext uri="{FF2B5EF4-FFF2-40B4-BE49-F238E27FC236}">
                  <a16:creationId xmlns:a16="http://schemas.microsoft.com/office/drawing/2014/main" xmlns="" id="{8C948466-5ED5-49FE-82F1-BB2B5B062ABA}"/>
                </a:ext>
              </a:extLst>
            </p:cNvPr>
            <p:cNvSpPr/>
            <p:nvPr/>
          </p:nvSpPr>
          <p:spPr>
            <a:xfrm>
              <a:off x="339584" y="3336599"/>
              <a:ext cx="79558" cy="92570"/>
            </a:xfrm>
            <a:custGeom>
              <a:avLst/>
              <a:gdLst>
                <a:gd name="connsiteX0" fmla="*/ 24011 w 79558"/>
                <a:gd name="connsiteY0" fmla="*/ 91539 h 92570"/>
                <a:gd name="connsiteX1" fmla="*/ 35324 w 79558"/>
                <a:gd name="connsiteY1" fmla="*/ 77445 h 92570"/>
                <a:gd name="connsiteX2" fmla="*/ 32166 w 79558"/>
                <a:gd name="connsiteY2" fmla="*/ 67712 h 92570"/>
                <a:gd name="connsiteX3" fmla="*/ 37681 w 79558"/>
                <a:gd name="connsiteY3" fmla="*/ 52675 h 92570"/>
                <a:gd name="connsiteX4" fmla="*/ 47273 w 79558"/>
                <a:gd name="connsiteY4" fmla="*/ 49823 h 92570"/>
                <a:gd name="connsiteX5" fmla="*/ 53637 w 79558"/>
                <a:gd name="connsiteY5" fmla="*/ 62267 h 92570"/>
                <a:gd name="connsiteX6" fmla="*/ 57101 w 79558"/>
                <a:gd name="connsiteY6" fmla="*/ 76479 h 92570"/>
                <a:gd name="connsiteX7" fmla="*/ 74471 w 79558"/>
                <a:gd name="connsiteY7" fmla="*/ 82819 h 92570"/>
                <a:gd name="connsiteX8" fmla="*/ 78360 w 79558"/>
                <a:gd name="connsiteY8" fmla="*/ 68560 h 92570"/>
                <a:gd name="connsiteX9" fmla="*/ 44445 w 79558"/>
                <a:gd name="connsiteY9" fmla="*/ 0 h 92570"/>
                <a:gd name="connsiteX10" fmla="*/ 32402 w 79558"/>
                <a:gd name="connsiteY10" fmla="*/ 41904 h 92570"/>
                <a:gd name="connsiteX11" fmla="*/ 25001 w 79558"/>
                <a:gd name="connsiteY11" fmla="*/ 54254 h 92570"/>
                <a:gd name="connsiteX12" fmla="*/ 14372 w 79558"/>
                <a:gd name="connsiteY12" fmla="*/ 44850 h 92570"/>
                <a:gd name="connsiteX13" fmla="*/ 4426 w 79558"/>
                <a:gd name="connsiteY13" fmla="*/ 32218 h 92570"/>
                <a:gd name="connsiteX14" fmla="*/ 1669 w 79558"/>
                <a:gd name="connsiteY14" fmla="*/ 33184 h 92570"/>
                <a:gd name="connsiteX15" fmla="*/ 7537 w 79558"/>
                <a:gd name="connsiteY15" fmla="*/ 86731 h 92570"/>
                <a:gd name="connsiteX16" fmla="*/ 24011 w 79558"/>
                <a:gd name="connsiteY16" fmla="*/ 91539 h 9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9558" h="92570">
                  <a:moveTo>
                    <a:pt x="24011" y="91539"/>
                  </a:moveTo>
                  <a:cubicBezTo>
                    <a:pt x="30611" y="89489"/>
                    <a:pt x="35159" y="84633"/>
                    <a:pt x="35324" y="77445"/>
                  </a:cubicBezTo>
                  <a:cubicBezTo>
                    <a:pt x="35395" y="74216"/>
                    <a:pt x="33109" y="71011"/>
                    <a:pt x="32166" y="67712"/>
                  </a:cubicBezTo>
                  <a:cubicBezTo>
                    <a:pt x="30351" y="61419"/>
                    <a:pt x="33038" y="56281"/>
                    <a:pt x="37681" y="52675"/>
                  </a:cubicBezTo>
                  <a:cubicBezTo>
                    <a:pt x="40274" y="50672"/>
                    <a:pt x="46189" y="48692"/>
                    <a:pt x="47273" y="49823"/>
                  </a:cubicBezTo>
                  <a:cubicBezTo>
                    <a:pt x="50361" y="53099"/>
                    <a:pt x="52128" y="57836"/>
                    <a:pt x="53637" y="62267"/>
                  </a:cubicBezTo>
                  <a:cubicBezTo>
                    <a:pt x="55216" y="66863"/>
                    <a:pt x="55169" y="72095"/>
                    <a:pt x="57101" y="76479"/>
                  </a:cubicBezTo>
                  <a:cubicBezTo>
                    <a:pt x="60354" y="83832"/>
                    <a:pt x="67330" y="86142"/>
                    <a:pt x="74471" y="82819"/>
                  </a:cubicBezTo>
                  <a:cubicBezTo>
                    <a:pt x="81117" y="79731"/>
                    <a:pt x="79868" y="73580"/>
                    <a:pt x="78360" y="68560"/>
                  </a:cubicBezTo>
                  <a:cubicBezTo>
                    <a:pt x="71148" y="44237"/>
                    <a:pt x="56512" y="23615"/>
                    <a:pt x="44445" y="0"/>
                  </a:cubicBezTo>
                  <a:cubicBezTo>
                    <a:pt x="40156" y="15131"/>
                    <a:pt x="36668" y="28635"/>
                    <a:pt x="32402" y="41904"/>
                  </a:cubicBezTo>
                  <a:cubicBezTo>
                    <a:pt x="30964" y="46359"/>
                    <a:pt x="27523" y="50153"/>
                    <a:pt x="25001" y="54254"/>
                  </a:cubicBezTo>
                  <a:cubicBezTo>
                    <a:pt x="21443" y="51143"/>
                    <a:pt x="17577" y="48315"/>
                    <a:pt x="14372" y="44850"/>
                  </a:cubicBezTo>
                  <a:cubicBezTo>
                    <a:pt x="10743" y="40938"/>
                    <a:pt x="7726" y="36460"/>
                    <a:pt x="4426" y="32218"/>
                  </a:cubicBezTo>
                  <a:cubicBezTo>
                    <a:pt x="3507" y="32548"/>
                    <a:pt x="2588" y="32854"/>
                    <a:pt x="1669" y="33184"/>
                  </a:cubicBezTo>
                  <a:cubicBezTo>
                    <a:pt x="-924" y="51426"/>
                    <a:pt x="-1513" y="69644"/>
                    <a:pt x="7537" y="86731"/>
                  </a:cubicBezTo>
                  <a:cubicBezTo>
                    <a:pt x="10931" y="93165"/>
                    <a:pt x="17837" y="93448"/>
                    <a:pt x="24011" y="91539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34">
              <a:extLst>
                <a:ext uri="{FF2B5EF4-FFF2-40B4-BE49-F238E27FC236}">
                  <a16:creationId xmlns:a16="http://schemas.microsoft.com/office/drawing/2014/main" xmlns="" id="{0A926CFE-7DE2-4429-9283-2A8E163B391E}"/>
                </a:ext>
              </a:extLst>
            </p:cNvPr>
            <p:cNvSpPr/>
            <p:nvPr/>
          </p:nvSpPr>
          <p:spPr>
            <a:xfrm>
              <a:off x="1072081" y="2529929"/>
              <a:ext cx="157417" cy="93493"/>
            </a:xfrm>
            <a:custGeom>
              <a:avLst/>
              <a:gdLst>
                <a:gd name="connsiteX0" fmla="*/ 1391 w 157417"/>
                <a:gd name="connsiteY0" fmla="*/ 0 h 93493"/>
                <a:gd name="connsiteX1" fmla="*/ 0 w 157417"/>
                <a:gd name="connsiteY1" fmla="*/ 2404 h 93493"/>
                <a:gd name="connsiteX2" fmla="*/ 15084 w 157417"/>
                <a:gd name="connsiteY2" fmla="*/ 14824 h 93493"/>
                <a:gd name="connsiteX3" fmla="*/ 110394 w 157417"/>
                <a:gd name="connsiteY3" fmla="*/ 76290 h 93493"/>
                <a:gd name="connsiteX4" fmla="*/ 140137 w 157417"/>
                <a:gd name="connsiteY4" fmla="*/ 91068 h 93493"/>
                <a:gd name="connsiteX5" fmla="*/ 156116 w 157417"/>
                <a:gd name="connsiteY5" fmla="*/ 89206 h 93493"/>
                <a:gd name="connsiteX6" fmla="*/ 148456 w 157417"/>
                <a:gd name="connsiteY6" fmla="*/ 74735 h 93493"/>
                <a:gd name="connsiteX7" fmla="*/ 13293 w 157417"/>
                <a:gd name="connsiteY7" fmla="*/ 3064 h 93493"/>
                <a:gd name="connsiteX8" fmla="*/ 1391 w 157417"/>
                <a:gd name="connsiteY8" fmla="*/ 0 h 93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7417" h="93493">
                  <a:moveTo>
                    <a:pt x="1391" y="0"/>
                  </a:moveTo>
                  <a:cubicBezTo>
                    <a:pt x="919" y="801"/>
                    <a:pt x="471" y="1603"/>
                    <a:pt x="0" y="2404"/>
                  </a:cubicBezTo>
                  <a:cubicBezTo>
                    <a:pt x="5020" y="6576"/>
                    <a:pt x="9663" y="11289"/>
                    <a:pt x="15084" y="14824"/>
                  </a:cubicBezTo>
                  <a:cubicBezTo>
                    <a:pt x="46712" y="35517"/>
                    <a:pt x="78388" y="56163"/>
                    <a:pt x="110394" y="76290"/>
                  </a:cubicBezTo>
                  <a:cubicBezTo>
                    <a:pt x="119727" y="82159"/>
                    <a:pt x="129955" y="86755"/>
                    <a:pt x="140137" y="91068"/>
                  </a:cubicBezTo>
                  <a:cubicBezTo>
                    <a:pt x="145345" y="93260"/>
                    <a:pt x="152369" y="95946"/>
                    <a:pt x="156116" y="89206"/>
                  </a:cubicBezTo>
                  <a:cubicBezTo>
                    <a:pt x="160311" y="81688"/>
                    <a:pt x="153453" y="78129"/>
                    <a:pt x="148456" y="74735"/>
                  </a:cubicBezTo>
                  <a:cubicBezTo>
                    <a:pt x="106034" y="45864"/>
                    <a:pt x="60853" y="22178"/>
                    <a:pt x="13293" y="3064"/>
                  </a:cubicBezTo>
                  <a:cubicBezTo>
                    <a:pt x="9545" y="1556"/>
                    <a:pt x="5374" y="990"/>
                    <a:pt x="1391" y="0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35">
              <a:extLst>
                <a:ext uri="{FF2B5EF4-FFF2-40B4-BE49-F238E27FC236}">
                  <a16:creationId xmlns:a16="http://schemas.microsoft.com/office/drawing/2014/main" xmlns="" id="{42AF765E-A63E-4F0F-8350-6EABB89D4C19}"/>
                </a:ext>
              </a:extLst>
            </p:cNvPr>
            <p:cNvSpPr/>
            <p:nvPr/>
          </p:nvSpPr>
          <p:spPr>
            <a:xfrm>
              <a:off x="965293" y="3326492"/>
              <a:ext cx="40370" cy="117107"/>
            </a:xfrm>
            <a:custGeom>
              <a:avLst/>
              <a:gdLst>
                <a:gd name="connsiteX0" fmla="*/ 36931 w 40370"/>
                <a:gd name="connsiteY0" fmla="*/ 34193 h 117107"/>
                <a:gd name="connsiteX1" fmla="*/ 40302 w 40370"/>
                <a:gd name="connsiteY1" fmla="*/ 11591 h 117107"/>
                <a:gd name="connsiteX2" fmla="*/ 33443 w 40370"/>
                <a:gd name="connsiteY2" fmla="*/ 679 h 117107"/>
                <a:gd name="connsiteX3" fmla="*/ 20976 w 40370"/>
                <a:gd name="connsiteY3" fmla="*/ 5817 h 117107"/>
                <a:gd name="connsiteX4" fmla="*/ 15060 w 40370"/>
                <a:gd name="connsiteY4" fmla="*/ 16871 h 117107"/>
                <a:gd name="connsiteX5" fmla="*/ 0 w 40370"/>
                <a:gd name="connsiteY5" fmla="*/ 91983 h 117107"/>
                <a:gd name="connsiteX6" fmla="*/ 3818 w 40370"/>
                <a:gd name="connsiteY6" fmla="*/ 109965 h 117107"/>
                <a:gd name="connsiteX7" fmla="*/ 19562 w 40370"/>
                <a:gd name="connsiteY7" fmla="*/ 115315 h 117107"/>
                <a:gd name="connsiteX8" fmla="*/ 31228 w 40370"/>
                <a:gd name="connsiteY8" fmla="*/ 89626 h 117107"/>
                <a:gd name="connsiteX9" fmla="*/ 30120 w 40370"/>
                <a:gd name="connsiteY9" fmla="*/ 79421 h 117107"/>
                <a:gd name="connsiteX10" fmla="*/ 36931 w 40370"/>
                <a:gd name="connsiteY10" fmla="*/ 34193 h 117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370" h="117107">
                  <a:moveTo>
                    <a:pt x="36931" y="34193"/>
                  </a:moveTo>
                  <a:cubicBezTo>
                    <a:pt x="38086" y="26651"/>
                    <a:pt x="39571" y="19157"/>
                    <a:pt x="40302" y="11591"/>
                  </a:cubicBezTo>
                  <a:cubicBezTo>
                    <a:pt x="40773" y="6618"/>
                    <a:pt x="38841" y="2518"/>
                    <a:pt x="33443" y="679"/>
                  </a:cubicBezTo>
                  <a:cubicBezTo>
                    <a:pt x="27622" y="-1324"/>
                    <a:pt x="23828" y="1316"/>
                    <a:pt x="20976" y="5817"/>
                  </a:cubicBezTo>
                  <a:cubicBezTo>
                    <a:pt x="18737" y="9329"/>
                    <a:pt x="16663" y="13029"/>
                    <a:pt x="15060" y="16871"/>
                  </a:cubicBezTo>
                  <a:cubicBezTo>
                    <a:pt x="5421" y="39920"/>
                    <a:pt x="1673" y="64172"/>
                    <a:pt x="0" y="91983"/>
                  </a:cubicBezTo>
                  <a:cubicBezTo>
                    <a:pt x="825" y="96107"/>
                    <a:pt x="1532" y="103295"/>
                    <a:pt x="3818" y="109965"/>
                  </a:cubicBezTo>
                  <a:cubicBezTo>
                    <a:pt x="6293" y="117154"/>
                    <a:pt x="12750" y="118874"/>
                    <a:pt x="19562" y="115315"/>
                  </a:cubicBezTo>
                  <a:cubicBezTo>
                    <a:pt x="28895" y="110484"/>
                    <a:pt x="33349" y="100491"/>
                    <a:pt x="31228" y="89626"/>
                  </a:cubicBezTo>
                  <a:cubicBezTo>
                    <a:pt x="30568" y="86256"/>
                    <a:pt x="29672" y="82720"/>
                    <a:pt x="30120" y="79421"/>
                  </a:cubicBezTo>
                  <a:cubicBezTo>
                    <a:pt x="32147" y="64314"/>
                    <a:pt x="34622" y="49277"/>
                    <a:pt x="36931" y="34193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36">
              <a:extLst>
                <a:ext uri="{FF2B5EF4-FFF2-40B4-BE49-F238E27FC236}">
                  <a16:creationId xmlns:a16="http://schemas.microsoft.com/office/drawing/2014/main" xmlns="" id="{7A658C3B-B820-4777-BDC1-3CC9BCA42337}"/>
                </a:ext>
              </a:extLst>
            </p:cNvPr>
            <p:cNvSpPr/>
            <p:nvPr/>
          </p:nvSpPr>
          <p:spPr>
            <a:xfrm>
              <a:off x="1259118" y="3717485"/>
              <a:ext cx="134786" cy="117228"/>
            </a:xfrm>
            <a:custGeom>
              <a:avLst/>
              <a:gdLst>
                <a:gd name="connsiteX0" fmla="*/ 121801 w 134786"/>
                <a:gd name="connsiteY0" fmla="*/ 4596 h 117228"/>
                <a:gd name="connsiteX1" fmla="*/ 67122 w 134786"/>
                <a:gd name="connsiteY1" fmla="*/ 56140 h 117228"/>
                <a:gd name="connsiteX2" fmla="*/ 61914 w 134786"/>
                <a:gd name="connsiteY2" fmla="*/ 68112 h 117228"/>
                <a:gd name="connsiteX3" fmla="*/ 49258 w 134786"/>
                <a:gd name="connsiteY3" fmla="*/ 81193 h 117228"/>
                <a:gd name="connsiteX4" fmla="*/ 7990 w 134786"/>
                <a:gd name="connsiteY4" fmla="*/ 105633 h 117228"/>
                <a:gd name="connsiteX5" fmla="*/ 0 w 134786"/>
                <a:gd name="connsiteY5" fmla="*/ 117228 h 117228"/>
                <a:gd name="connsiteX6" fmla="*/ 32501 w 134786"/>
                <a:gd name="connsiteY6" fmla="*/ 105185 h 117228"/>
                <a:gd name="connsiteX7" fmla="*/ 125595 w 134786"/>
                <a:gd name="connsiteY7" fmla="*/ 16215 h 117228"/>
                <a:gd name="connsiteX8" fmla="*/ 134787 w 134786"/>
                <a:gd name="connsiteY8" fmla="*/ 1980 h 117228"/>
                <a:gd name="connsiteX9" fmla="*/ 132925 w 134786"/>
                <a:gd name="connsiteY9" fmla="*/ 0 h 117228"/>
                <a:gd name="connsiteX10" fmla="*/ 121801 w 134786"/>
                <a:gd name="connsiteY10" fmla="*/ 4596 h 117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4786" h="117228">
                  <a:moveTo>
                    <a:pt x="121801" y="4596"/>
                  </a:moveTo>
                  <a:cubicBezTo>
                    <a:pt x="100141" y="18077"/>
                    <a:pt x="82253" y="35706"/>
                    <a:pt x="67122" y="56140"/>
                  </a:cubicBezTo>
                  <a:cubicBezTo>
                    <a:pt x="64577" y="59580"/>
                    <a:pt x="62574" y="63941"/>
                    <a:pt x="61914" y="68112"/>
                  </a:cubicBezTo>
                  <a:cubicBezTo>
                    <a:pt x="60547" y="76950"/>
                    <a:pt x="58143" y="80627"/>
                    <a:pt x="49258" y="81193"/>
                  </a:cubicBezTo>
                  <a:cubicBezTo>
                    <a:pt x="31204" y="82347"/>
                    <a:pt x="18642" y="92317"/>
                    <a:pt x="7990" y="105633"/>
                  </a:cubicBezTo>
                  <a:cubicBezTo>
                    <a:pt x="5491" y="108767"/>
                    <a:pt x="3394" y="112256"/>
                    <a:pt x="0" y="117228"/>
                  </a:cubicBezTo>
                  <a:cubicBezTo>
                    <a:pt x="13717" y="116427"/>
                    <a:pt x="23639" y="111902"/>
                    <a:pt x="32501" y="105185"/>
                  </a:cubicBezTo>
                  <a:cubicBezTo>
                    <a:pt x="66934" y="79095"/>
                    <a:pt x="97738" y="49187"/>
                    <a:pt x="125595" y="16215"/>
                  </a:cubicBezTo>
                  <a:cubicBezTo>
                    <a:pt x="129225" y="11926"/>
                    <a:pt x="131747" y="6740"/>
                    <a:pt x="134787" y="1980"/>
                  </a:cubicBezTo>
                  <a:cubicBezTo>
                    <a:pt x="134174" y="1320"/>
                    <a:pt x="133538" y="660"/>
                    <a:pt x="132925" y="0"/>
                  </a:cubicBezTo>
                  <a:cubicBezTo>
                    <a:pt x="129225" y="1508"/>
                    <a:pt x="125171" y="2498"/>
                    <a:pt x="121801" y="4596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37">
              <a:extLst>
                <a:ext uri="{FF2B5EF4-FFF2-40B4-BE49-F238E27FC236}">
                  <a16:creationId xmlns:a16="http://schemas.microsoft.com/office/drawing/2014/main" xmlns="" id="{06A4753F-719D-43FC-8E2F-F853B44D7596}"/>
                </a:ext>
              </a:extLst>
            </p:cNvPr>
            <p:cNvSpPr/>
            <p:nvPr/>
          </p:nvSpPr>
          <p:spPr>
            <a:xfrm>
              <a:off x="362760" y="3205159"/>
              <a:ext cx="26916" cy="122436"/>
            </a:xfrm>
            <a:custGeom>
              <a:avLst/>
              <a:gdLst>
                <a:gd name="connsiteX0" fmla="*/ 13940 w 26916"/>
                <a:gd name="connsiteY0" fmla="*/ 0 h 122436"/>
                <a:gd name="connsiteX1" fmla="*/ 11512 w 26916"/>
                <a:gd name="connsiteY1" fmla="*/ 1980 h 122436"/>
                <a:gd name="connsiteX2" fmla="*/ 9627 w 26916"/>
                <a:gd name="connsiteY2" fmla="*/ 6788 h 122436"/>
                <a:gd name="connsiteX3" fmla="*/ 317 w 26916"/>
                <a:gd name="connsiteY3" fmla="*/ 85859 h 122436"/>
                <a:gd name="connsiteX4" fmla="*/ 9297 w 26916"/>
                <a:gd name="connsiteY4" fmla="*/ 116616 h 122436"/>
                <a:gd name="connsiteX5" fmla="*/ 24074 w 26916"/>
                <a:gd name="connsiteY5" fmla="*/ 115037 h 122436"/>
                <a:gd name="connsiteX6" fmla="*/ 26620 w 26916"/>
                <a:gd name="connsiteY6" fmla="*/ 89654 h 122436"/>
                <a:gd name="connsiteX7" fmla="*/ 18489 w 26916"/>
                <a:gd name="connsiteY7" fmla="*/ 35564 h 122436"/>
                <a:gd name="connsiteX8" fmla="*/ 13940 w 26916"/>
                <a:gd name="connsiteY8" fmla="*/ 0 h 122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916" h="122436">
                  <a:moveTo>
                    <a:pt x="13940" y="0"/>
                  </a:moveTo>
                  <a:cubicBezTo>
                    <a:pt x="12502" y="1131"/>
                    <a:pt x="11748" y="1438"/>
                    <a:pt x="11512" y="1980"/>
                  </a:cubicBezTo>
                  <a:cubicBezTo>
                    <a:pt x="10782" y="3535"/>
                    <a:pt x="10098" y="5138"/>
                    <a:pt x="9627" y="6788"/>
                  </a:cubicBezTo>
                  <a:cubicBezTo>
                    <a:pt x="2250" y="32642"/>
                    <a:pt x="-1097" y="59133"/>
                    <a:pt x="317" y="85859"/>
                  </a:cubicBezTo>
                  <a:cubicBezTo>
                    <a:pt x="883" y="96300"/>
                    <a:pt x="4795" y="107023"/>
                    <a:pt x="9297" y="116616"/>
                  </a:cubicBezTo>
                  <a:cubicBezTo>
                    <a:pt x="13256" y="125077"/>
                    <a:pt x="21482" y="124110"/>
                    <a:pt x="24074" y="115037"/>
                  </a:cubicBezTo>
                  <a:cubicBezTo>
                    <a:pt x="26384" y="106953"/>
                    <a:pt x="27492" y="97973"/>
                    <a:pt x="26620" y="89654"/>
                  </a:cubicBezTo>
                  <a:cubicBezTo>
                    <a:pt x="24734" y="71530"/>
                    <a:pt x="21152" y="53594"/>
                    <a:pt x="18489" y="35564"/>
                  </a:cubicBezTo>
                  <a:cubicBezTo>
                    <a:pt x="16768" y="23992"/>
                    <a:pt x="15495" y="12373"/>
                    <a:pt x="13940" y="0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38">
              <a:extLst>
                <a:ext uri="{FF2B5EF4-FFF2-40B4-BE49-F238E27FC236}">
                  <a16:creationId xmlns:a16="http://schemas.microsoft.com/office/drawing/2014/main" xmlns="" id="{280D0EAA-6C40-4ABC-91ED-1CF26708FF8C}"/>
                </a:ext>
              </a:extLst>
            </p:cNvPr>
            <p:cNvSpPr/>
            <p:nvPr/>
          </p:nvSpPr>
          <p:spPr>
            <a:xfrm>
              <a:off x="286268" y="3354335"/>
              <a:ext cx="34646" cy="106563"/>
            </a:xfrm>
            <a:custGeom>
              <a:avLst/>
              <a:gdLst>
                <a:gd name="connsiteX0" fmla="*/ 34386 w 34646"/>
                <a:gd name="connsiteY0" fmla="*/ 100129 h 106563"/>
                <a:gd name="connsiteX1" fmla="*/ 34080 w 34646"/>
                <a:gd name="connsiteY1" fmla="*/ 72978 h 106563"/>
                <a:gd name="connsiteX2" fmla="*/ 17724 w 34646"/>
                <a:gd name="connsiteY2" fmla="*/ 7364 h 106563"/>
                <a:gd name="connsiteX3" fmla="*/ 9475 w 34646"/>
                <a:gd name="connsiteY3" fmla="*/ 58 h 106563"/>
                <a:gd name="connsiteX4" fmla="*/ 613 w 34646"/>
                <a:gd name="connsiteY4" fmla="*/ 9368 h 106563"/>
                <a:gd name="connsiteX5" fmla="*/ 71 w 34646"/>
                <a:gd name="connsiteY5" fmla="*/ 14435 h 106563"/>
                <a:gd name="connsiteX6" fmla="*/ 25690 w 34646"/>
                <a:gd name="connsiteY6" fmla="*/ 99752 h 106563"/>
                <a:gd name="connsiteX7" fmla="*/ 30003 w 34646"/>
                <a:gd name="connsiteY7" fmla="*/ 106563 h 106563"/>
                <a:gd name="connsiteX8" fmla="*/ 32760 w 34646"/>
                <a:gd name="connsiteY8" fmla="*/ 104819 h 106563"/>
                <a:gd name="connsiteX9" fmla="*/ 34386 w 34646"/>
                <a:gd name="connsiteY9" fmla="*/ 100129 h 106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646" h="106563">
                  <a:moveTo>
                    <a:pt x="34386" y="100129"/>
                  </a:moveTo>
                  <a:cubicBezTo>
                    <a:pt x="34481" y="91079"/>
                    <a:pt x="35070" y="81934"/>
                    <a:pt x="34080" y="72978"/>
                  </a:cubicBezTo>
                  <a:cubicBezTo>
                    <a:pt x="31558" y="50424"/>
                    <a:pt x="27080" y="28222"/>
                    <a:pt x="17724" y="7364"/>
                  </a:cubicBezTo>
                  <a:cubicBezTo>
                    <a:pt x="16286" y="4136"/>
                    <a:pt x="10889" y="-578"/>
                    <a:pt x="9475" y="58"/>
                  </a:cubicBezTo>
                  <a:cubicBezTo>
                    <a:pt x="5845" y="1732"/>
                    <a:pt x="3206" y="5880"/>
                    <a:pt x="613" y="9368"/>
                  </a:cubicBezTo>
                  <a:cubicBezTo>
                    <a:pt x="-259" y="10546"/>
                    <a:pt x="48" y="12714"/>
                    <a:pt x="71" y="14435"/>
                  </a:cubicBezTo>
                  <a:cubicBezTo>
                    <a:pt x="495" y="45309"/>
                    <a:pt x="10795" y="73214"/>
                    <a:pt x="25690" y="99752"/>
                  </a:cubicBezTo>
                  <a:cubicBezTo>
                    <a:pt x="27010" y="102085"/>
                    <a:pt x="28565" y="104301"/>
                    <a:pt x="30003" y="106563"/>
                  </a:cubicBezTo>
                  <a:cubicBezTo>
                    <a:pt x="30922" y="105974"/>
                    <a:pt x="31841" y="105408"/>
                    <a:pt x="32760" y="104819"/>
                  </a:cubicBezTo>
                  <a:cubicBezTo>
                    <a:pt x="33326" y="103264"/>
                    <a:pt x="34363" y="101708"/>
                    <a:pt x="34386" y="100129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39">
              <a:extLst>
                <a:ext uri="{FF2B5EF4-FFF2-40B4-BE49-F238E27FC236}">
                  <a16:creationId xmlns:a16="http://schemas.microsoft.com/office/drawing/2014/main" xmlns="" id="{BBB93750-12F8-4175-BEC9-357797802774}"/>
                </a:ext>
              </a:extLst>
            </p:cNvPr>
            <p:cNvSpPr/>
            <p:nvPr/>
          </p:nvSpPr>
          <p:spPr>
            <a:xfrm>
              <a:off x="513513" y="2105197"/>
              <a:ext cx="137143" cy="31235"/>
            </a:xfrm>
            <a:custGeom>
              <a:avLst/>
              <a:gdLst>
                <a:gd name="connsiteX0" fmla="*/ 109545 w 137143"/>
                <a:gd name="connsiteY0" fmla="*/ 21455 h 31235"/>
                <a:gd name="connsiteX1" fmla="*/ 132194 w 137143"/>
                <a:gd name="connsiteY1" fmla="*/ 15186 h 31235"/>
                <a:gd name="connsiteX2" fmla="*/ 137144 w 137143"/>
                <a:gd name="connsiteY2" fmla="*/ 7244 h 31235"/>
                <a:gd name="connsiteX3" fmla="*/ 130804 w 137143"/>
                <a:gd name="connsiteY3" fmla="*/ 1587 h 31235"/>
                <a:gd name="connsiteX4" fmla="*/ 105845 w 137143"/>
                <a:gd name="connsiteY4" fmla="*/ 809 h 31235"/>
                <a:gd name="connsiteX5" fmla="*/ 0 w 137143"/>
                <a:gd name="connsiteY5" fmla="*/ 26640 h 31235"/>
                <a:gd name="connsiteX6" fmla="*/ 542 w 137143"/>
                <a:gd name="connsiteY6" fmla="*/ 31236 h 31235"/>
                <a:gd name="connsiteX7" fmla="*/ 109545 w 137143"/>
                <a:gd name="connsiteY7" fmla="*/ 21455 h 31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7143" h="31235">
                  <a:moveTo>
                    <a:pt x="109545" y="21455"/>
                  </a:moveTo>
                  <a:cubicBezTo>
                    <a:pt x="117252" y="20677"/>
                    <a:pt x="124912" y="18038"/>
                    <a:pt x="132194" y="15186"/>
                  </a:cubicBezTo>
                  <a:cubicBezTo>
                    <a:pt x="134645" y="14220"/>
                    <a:pt x="137120" y="10001"/>
                    <a:pt x="137144" y="7244"/>
                  </a:cubicBezTo>
                  <a:cubicBezTo>
                    <a:pt x="137167" y="5287"/>
                    <a:pt x="133255" y="1870"/>
                    <a:pt x="130804" y="1587"/>
                  </a:cubicBezTo>
                  <a:cubicBezTo>
                    <a:pt x="122531" y="621"/>
                    <a:pt x="113740" y="-982"/>
                    <a:pt x="105845" y="809"/>
                  </a:cubicBezTo>
                  <a:cubicBezTo>
                    <a:pt x="70422" y="8823"/>
                    <a:pt x="35258" y="17920"/>
                    <a:pt x="0" y="26640"/>
                  </a:cubicBezTo>
                  <a:cubicBezTo>
                    <a:pt x="189" y="28172"/>
                    <a:pt x="354" y="29704"/>
                    <a:pt x="542" y="31236"/>
                  </a:cubicBezTo>
                  <a:cubicBezTo>
                    <a:pt x="36884" y="28031"/>
                    <a:pt x="73250" y="25061"/>
                    <a:pt x="109545" y="21455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40">
              <a:extLst>
                <a:ext uri="{FF2B5EF4-FFF2-40B4-BE49-F238E27FC236}">
                  <a16:creationId xmlns:a16="http://schemas.microsoft.com/office/drawing/2014/main" xmlns="" id="{7B907C0A-87A0-4499-A044-C637EFCFE250}"/>
                </a:ext>
              </a:extLst>
            </p:cNvPr>
            <p:cNvSpPr/>
            <p:nvPr/>
          </p:nvSpPr>
          <p:spPr>
            <a:xfrm>
              <a:off x="228856" y="2983641"/>
              <a:ext cx="20797" cy="133891"/>
            </a:xfrm>
            <a:custGeom>
              <a:avLst/>
              <a:gdLst>
                <a:gd name="connsiteX0" fmla="*/ 7259 w 20797"/>
                <a:gd name="connsiteY0" fmla="*/ 133891 h 133891"/>
                <a:gd name="connsiteX1" fmla="*/ 17488 w 20797"/>
                <a:gd name="connsiteY1" fmla="*/ 0 h 133891"/>
                <a:gd name="connsiteX2" fmla="*/ 7259 w 20797"/>
                <a:gd name="connsiteY2" fmla="*/ 133891 h 133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97" h="133891">
                  <a:moveTo>
                    <a:pt x="7259" y="133891"/>
                  </a:moveTo>
                  <a:cubicBezTo>
                    <a:pt x="17441" y="116309"/>
                    <a:pt x="25619" y="12680"/>
                    <a:pt x="17488" y="0"/>
                  </a:cubicBezTo>
                  <a:cubicBezTo>
                    <a:pt x="519" y="15791"/>
                    <a:pt x="-6434" y="110606"/>
                    <a:pt x="7259" y="133891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41">
              <a:extLst>
                <a:ext uri="{FF2B5EF4-FFF2-40B4-BE49-F238E27FC236}">
                  <a16:creationId xmlns:a16="http://schemas.microsoft.com/office/drawing/2014/main" xmlns="" id="{616F4FAA-02EB-402D-8E0E-81E39C7BEA06}"/>
                </a:ext>
              </a:extLst>
            </p:cNvPr>
            <p:cNvSpPr/>
            <p:nvPr/>
          </p:nvSpPr>
          <p:spPr>
            <a:xfrm>
              <a:off x="664239" y="3758117"/>
              <a:ext cx="86818" cy="39365"/>
            </a:xfrm>
            <a:custGeom>
              <a:avLst/>
              <a:gdLst>
                <a:gd name="connsiteX0" fmla="*/ 80314 w 86818"/>
                <a:gd name="connsiteY0" fmla="*/ 25642 h 39365"/>
                <a:gd name="connsiteX1" fmla="*/ 17292 w 86818"/>
                <a:gd name="connsiteY1" fmla="*/ 0 h 39365"/>
                <a:gd name="connsiteX2" fmla="*/ 7512 w 86818"/>
                <a:gd name="connsiteY2" fmla="*/ 707 h 39365"/>
                <a:gd name="connsiteX3" fmla="*/ 111 w 86818"/>
                <a:gd name="connsiteY3" fmla="*/ 5421 h 39365"/>
                <a:gd name="connsiteX4" fmla="*/ 4047 w 86818"/>
                <a:gd name="connsiteY4" fmla="*/ 12892 h 39365"/>
                <a:gd name="connsiteX5" fmla="*/ 77509 w 86818"/>
                <a:gd name="connsiteY5" fmla="*/ 39335 h 39365"/>
                <a:gd name="connsiteX6" fmla="*/ 86819 w 86818"/>
                <a:gd name="connsiteY6" fmla="*/ 36531 h 39365"/>
                <a:gd name="connsiteX7" fmla="*/ 82482 w 86818"/>
                <a:gd name="connsiteY7" fmla="*/ 27669 h 39365"/>
                <a:gd name="connsiteX8" fmla="*/ 80314 w 86818"/>
                <a:gd name="connsiteY8" fmla="*/ 25642 h 39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818" h="39365">
                  <a:moveTo>
                    <a:pt x="80314" y="25642"/>
                  </a:moveTo>
                  <a:cubicBezTo>
                    <a:pt x="62284" y="9545"/>
                    <a:pt x="40719" y="2286"/>
                    <a:pt x="17292" y="0"/>
                  </a:cubicBezTo>
                  <a:cubicBezTo>
                    <a:pt x="13851" y="189"/>
                    <a:pt x="10481" y="-165"/>
                    <a:pt x="7512" y="707"/>
                  </a:cubicBezTo>
                  <a:cubicBezTo>
                    <a:pt x="4707" y="1532"/>
                    <a:pt x="912" y="3205"/>
                    <a:pt x="111" y="5421"/>
                  </a:cubicBezTo>
                  <a:cubicBezTo>
                    <a:pt x="-549" y="7259"/>
                    <a:pt x="1855" y="11431"/>
                    <a:pt x="4047" y="12892"/>
                  </a:cubicBezTo>
                  <a:cubicBezTo>
                    <a:pt x="26319" y="27740"/>
                    <a:pt x="50877" y="36625"/>
                    <a:pt x="77509" y="39335"/>
                  </a:cubicBezTo>
                  <a:cubicBezTo>
                    <a:pt x="80479" y="39642"/>
                    <a:pt x="83708" y="37521"/>
                    <a:pt x="86819" y="36531"/>
                  </a:cubicBezTo>
                  <a:cubicBezTo>
                    <a:pt x="85381" y="33561"/>
                    <a:pt x="84038" y="30568"/>
                    <a:pt x="82482" y="27669"/>
                  </a:cubicBezTo>
                  <a:cubicBezTo>
                    <a:pt x="82034" y="26821"/>
                    <a:pt x="81044" y="26302"/>
                    <a:pt x="80314" y="25642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42">
              <a:extLst>
                <a:ext uri="{FF2B5EF4-FFF2-40B4-BE49-F238E27FC236}">
                  <a16:creationId xmlns:a16="http://schemas.microsoft.com/office/drawing/2014/main" xmlns="" id="{FDAB8357-B972-4F1B-B0FC-71F62E9B5AE2}"/>
                </a:ext>
              </a:extLst>
            </p:cNvPr>
            <p:cNvSpPr/>
            <p:nvPr/>
          </p:nvSpPr>
          <p:spPr>
            <a:xfrm>
              <a:off x="920278" y="3664283"/>
              <a:ext cx="75865" cy="61617"/>
            </a:xfrm>
            <a:custGeom>
              <a:avLst/>
              <a:gdLst>
                <a:gd name="connsiteX0" fmla="*/ 75866 w 75865"/>
                <a:gd name="connsiteY0" fmla="*/ 8635 h 61617"/>
                <a:gd name="connsiteX1" fmla="*/ 74051 w 75865"/>
                <a:gd name="connsiteY1" fmla="*/ 7621 h 61617"/>
                <a:gd name="connsiteX2" fmla="*/ 63492 w 75865"/>
                <a:gd name="connsiteY2" fmla="*/ 2342 h 61617"/>
                <a:gd name="connsiteX3" fmla="*/ 23450 w 75865"/>
                <a:gd name="connsiteY3" fmla="*/ 31543 h 61617"/>
                <a:gd name="connsiteX4" fmla="*/ 1296 w 75865"/>
                <a:gd name="connsiteY4" fmla="*/ 54404 h 61617"/>
                <a:gd name="connsiteX5" fmla="*/ 259 w 75865"/>
                <a:gd name="connsiteY5" fmla="*/ 60249 h 61617"/>
                <a:gd name="connsiteX6" fmla="*/ 5467 w 75865"/>
                <a:gd name="connsiteY6" fmla="*/ 61616 h 61617"/>
                <a:gd name="connsiteX7" fmla="*/ 11171 w 75865"/>
                <a:gd name="connsiteY7" fmla="*/ 60273 h 61617"/>
                <a:gd name="connsiteX8" fmla="*/ 65495 w 75865"/>
                <a:gd name="connsiteY8" fmla="*/ 26547 h 61617"/>
                <a:gd name="connsiteX9" fmla="*/ 75866 w 75865"/>
                <a:gd name="connsiteY9" fmla="*/ 8635 h 6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5865" h="61617">
                  <a:moveTo>
                    <a:pt x="75866" y="8635"/>
                  </a:moveTo>
                  <a:cubicBezTo>
                    <a:pt x="75253" y="8305"/>
                    <a:pt x="74664" y="7951"/>
                    <a:pt x="74051" y="7621"/>
                  </a:cubicBezTo>
                  <a:cubicBezTo>
                    <a:pt x="74051" y="127"/>
                    <a:pt x="70445" y="-2254"/>
                    <a:pt x="63492" y="2342"/>
                  </a:cubicBezTo>
                  <a:cubicBezTo>
                    <a:pt x="49728" y="11487"/>
                    <a:pt x="36224" y="21126"/>
                    <a:pt x="23450" y="31543"/>
                  </a:cubicBezTo>
                  <a:cubicBezTo>
                    <a:pt x="15272" y="38213"/>
                    <a:pt x="8437" y="46556"/>
                    <a:pt x="1296" y="54404"/>
                  </a:cubicBezTo>
                  <a:cubicBezTo>
                    <a:pt x="117" y="55701"/>
                    <a:pt x="-331" y="58576"/>
                    <a:pt x="259" y="60249"/>
                  </a:cubicBezTo>
                  <a:cubicBezTo>
                    <a:pt x="612" y="61239"/>
                    <a:pt x="3652" y="61640"/>
                    <a:pt x="5467" y="61616"/>
                  </a:cubicBezTo>
                  <a:cubicBezTo>
                    <a:pt x="7376" y="61593"/>
                    <a:pt x="9332" y="60933"/>
                    <a:pt x="11171" y="60273"/>
                  </a:cubicBezTo>
                  <a:cubicBezTo>
                    <a:pt x="31769" y="53037"/>
                    <a:pt x="50105" y="41913"/>
                    <a:pt x="65495" y="26547"/>
                  </a:cubicBezTo>
                  <a:cubicBezTo>
                    <a:pt x="70233" y="21857"/>
                    <a:pt x="72495" y="14668"/>
                    <a:pt x="75866" y="8635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43">
              <a:extLst>
                <a:ext uri="{FF2B5EF4-FFF2-40B4-BE49-F238E27FC236}">
                  <a16:creationId xmlns:a16="http://schemas.microsoft.com/office/drawing/2014/main" xmlns="" id="{1D83C61D-09B1-40CE-B8C2-E45CE7EE16A9}"/>
                </a:ext>
              </a:extLst>
            </p:cNvPr>
            <p:cNvSpPr/>
            <p:nvPr/>
          </p:nvSpPr>
          <p:spPr>
            <a:xfrm>
              <a:off x="623675" y="3585848"/>
              <a:ext cx="74872" cy="64444"/>
            </a:xfrm>
            <a:custGeom>
              <a:avLst/>
              <a:gdLst>
                <a:gd name="connsiteX0" fmla="*/ 10862 w 74872"/>
                <a:gd name="connsiteY0" fmla="*/ 31944 h 64444"/>
                <a:gd name="connsiteX1" fmla="*/ 24154 w 74872"/>
                <a:gd name="connsiteY1" fmla="*/ 32628 h 64444"/>
                <a:gd name="connsiteX2" fmla="*/ 38389 w 74872"/>
                <a:gd name="connsiteY2" fmla="*/ 42998 h 64444"/>
                <a:gd name="connsiteX3" fmla="*/ 63513 w 74872"/>
                <a:gd name="connsiteY3" fmla="*/ 62182 h 64444"/>
                <a:gd name="connsiteX4" fmla="*/ 73412 w 74872"/>
                <a:gd name="connsiteY4" fmla="*/ 64445 h 64444"/>
                <a:gd name="connsiteX5" fmla="*/ 74873 w 74872"/>
                <a:gd name="connsiteY5" fmla="*/ 61758 h 64444"/>
                <a:gd name="connsiteX6" fmla="*/ 67543 w 74872"/>
                <a:gd name="connsiteY6" fmla="*/ 50940 h 64444"/>
                <a:gd name="connsiteX7" fmla="*/ 17225 w 74872"/>
                <a:gd name="connsiteY7" fmla="*/ 6090 h 64444"/>
                <a:gd name="connsiteX8" fmla="*/ 7138 w 74872"/>
                <a:gd name="connsiteY8" fmla="*/ 103 h 64444"/>
                <a:gd name="connsiteX9" fmla="*/ 539 w 74872"/>
                <a:gd name="connsiteY9" fmla="*/ 2672 h 64444"/>
                <a:gd name="connsiteX10" fmla="*/ 657 w 74872"/>
                <a:gd name="connsiteY10" fmla="*/ 26900 h 64444"/>
                <a:gd name="connsiteX11" fmla="*/ 10862 w 74872"/>
                <a:gd name="connsiteY11" fmla="*/ 31944 h 64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872" h="64444">
                  <a:moveTo>
                    <a:pt x="10862" y="31944"/>
                  </a:moveTo>
                  <a:cubicBezTo>
                    <a:pt x="14939" y="30719"/>
                    <a:pt x="20336" y="30907"/>
                    <a:pt x="24154" y="32628"/>
                  </a:cubicBezTo>
                  <a:cubicBezTo>
                    <a:pt x="29386" y="35008"/>
                    <a:pt x="33723" y="39392"/>
                    <a:pt x="38389" y="42998"/>
                  </a:cubicBezTo>
                  <a:cubicBezTo>
                    <a:pt x="46756" y="49432"/>
                    <a:pt x="54887" y="56172"/>
                    <a:pt x="63513" y="62182"/>
                  </a:cubicBezTo>
                  <a:cubicBezTo>
                    <a:pt x="66082" y="63973"/>
                    <a:pt x="70065" y="63738"/>
                    <a:pt x="73412" y="64445"/>
                  </a:cubicBezTo>
                  <a:cubicBezTo>
                    <a:pt x="73907" y="63549"/>
                    <a:pt x="74402" y="62653"/>
                    <a:pt x="74873" y="61758"/>
                  </a:cubicBezTo>
                  <a:cubicBezTo>
                    <a:pt x="72469" y="58105"/>
                    <a:pt x="70678" y="53792"/>
                    <a:pt x="67543" y="50940"/>
                  </a:cubicBezTo>
                  <a:cubicBezTo>
                    <a:pt x="50975" y="35762"/>
                    <a:pt x="34147" y="20867"/>
                    <a:pt x="17225" y="6090"/>
                  </a:cubicBezTo>
                  <a:cubicBezTo>
                    <a:pt x="14303" y="3521"/>
                    <a:pt x="10767" y="1258"/>
                    <a:pt x="7138" y="103"/>
                  </a:cubicBezTo>
                  <a:cubicBezTo>
                    <a:pt x="5299" y="-486"/>
                    <a:pt x="609" y="1588"/>
                    <a:pt x="539" y="2672"/>
                  </a:cubicBezTo>
                  <a:cubicBezTo>
                    <a:pt x="20" y="10733"/>
                    <a:pt x="-404" y="18934"/>
                    <a:pt x="657" y="26900"/>
                  </a:cubicBezTo>
                  <a:cubicBezTo>
                    <a:pt x="1293" y="31543"/>
                    <a:pt x="5064" y="33665"/>
                    <a:pt x="10862" y="31944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44">
              <a:extLst>
                <a:ext uri="{FF2B5EF4-FFF2-40B4-BE49-F238E27FC236}">
                  <a16:creationId xmlns:a16="http://schemas.microsoft.com/office/drawing/2014/main" xmlns="" id="{CB932354-A4E5-4E14-AD3F-8199CB2F61BE}"/>
                </a:ext>
              </a:extLst>
            </p:cNvPr>
            <p:cNvSpPr/>
            <p:nvPr/>
          </p:nvSpPr>
          <p:spPr>
            <a:xfrm>
              <a:off x="470006" y="2948303"/>
              <a:ext cx="44197" cy="79717"/>
            </a:xfrm>
            <a:custGeom>
              <a:avLst/>
              <a:gdLst>
                <a:gd name="connsiteX0" fmla="*/ 14683 w 44197"/>
                <a:gd name="connsiteY0" fmla="*/ 71728 h 79717"/>
                <a:gd name="connsiteX1" fmla="*/ 42611 w 44197"/>
                <a:gd name="connsiteY1" fmla="*/ 12477 h 79717"/>
                <a:gd name="connsiteX2" fmla="*/ 40726 w 44197"/>
                <a:gd name="connsiteY2" fmla="*/ 1400 h 79717"/>
                <a:gd name="connsiteX3" fmla="*/ 27763 w 44197"/>
                <a:gd name="connsiteY3" fmla="*/ 4747 h 79717"/>
                <a:gd name="connsiteX4" fmla="*/ 0 w 44197"/>
                <a:gd name="connsiteY4" fmla="*/ 71916 h 79717"/>
                <a:gd name="connsiteX5" fmla="*/ 3323 w 44197"/>
                <a:gd name="connsiteY5" fmla="*/ 79717 h 79717"/>
                <a:gd name="connsiteX6" fmla="*/ 11431 w 44197"/>
                <a:gd name="connsiteY6" fmla="*/ 75687 h 79717"/>
                <a:gd name="connsiteX7" fmla="*/ 14683 w 44197"/>
                <a:gd name="connsiteY7" fmla="*/ 71728 h 79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197" h="79717">
                  <a:moveTo>
                    <a:pt x="14683" y="71728"/>
                  </a:moveTo>
                  <a:cubicBezTo>
                    <a:pt x="24087" y="52025"/>
                    <a:pt x="33538" y="32345"/>
                    <a:pt x="42611" y="12477"/>
                  </a:cubicBezTo>
                  <a:cubicBezTo>
                    <a:pt x="44261" y="8895"/>
                    <a:pt x="45817" y="4205"/>
                    <a:pt x="40726" y="1400"/>
                  </a:cubicBezTo>
                  <a:cubicBezTo>
                    <a:pt x="35470" y="-1499"/>
                    <a:pt x="31087" y="340"/>
                    <a:pt x="27763" y="4747"/>
                  </a:cubicBezTo>
                  <a:cubicBezTo>
                    <a:pt x="12868" y="24403"/>
                    <a:pt x="4855" y="46910"/>
                    <a:pt x="0" y="71916"/>
                  </a:cubicBezTo>
                  <a:cubicBezTo>
                    <a:pt x="943" y="74132"/>
                    <a:pt x="2145" y="76936"/>
                    <a:pt x="3323" y="79717"/>
                  </a:cubicBezTo>
                  <a:cubicBezTo>
                    <a:pt x="6033" y="78398"/>
                    <a:pt x="8885" y="77290"/>
                    <a:pt x="11431" y="75687"/>
                  </a:cubicBezTo>
                  <a:cubicBezTo>
                    <a:pt x="12798" y="74815"/>
                    <a:pt x="13952" y="73236"/>
                    <a:pt x="14683" y="71728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45">
              <a:extLst>
                <a:ext uri="{FF2B5EF4-FFF2-40B4-BE49-F238E27FC236}">
                  <a16:creationId xmlns:a16="http://schemas.microsoft.com/office/drawing/2014/main" xmlns="" id="{75D4B8AD-7D79-4BB2-9CC4-14EE5DAB2D9B}"/>
                </a:ext>
              </a:extLst>
            </p:cNvPr>
            <p:cNvSpPr/>
            <p:nvPr/>
          </p:nvSpPr>
          <p:spPr>
            <a:xfrm>
              <a:off x="316044" y="3208741"/>
              <a:ext cx="20637" cy="104784"/>
            </a:xfrm>
            <a:custGeom>
              <a:avLst/>
              <a:gdLst>
                <a:gd name="connsiteX0" fmla="*/ 18680 w 20637"/>
                <a:gd name="connsiteY0" fmla="*/ 72567 h 104784"/>
                <a:gd name="connsiteX1" fmla="*/ 16276 w 20637"/>
                <a:gd name="connsiteY1" fmla="*/ 17535 h 104784"/>
                <a:gd name="connsiteX2" fmla="*/ 2064 w 20637"/>
                <a:gd name="connsiteY2" fmla="*/ 0 h 104784"/>
                <a:gd name="connsiteX3" fmla="*/ 13047 w 20637"/>
                <a:gd name="connsiteY3" fmla="*/ 104784 h 104784"/>
                <a:gd name="connsiteX4" fmla="*/ 18680 w 20637"/>
                <a:gd name="connsiteY4" fmla="*/ 72567 h 104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637" h="104784">
                  <a:moveTo>
                    <a:pt x="18680" y="72567"/>
                  </a:moveTo>
                  <a:cubicBezTo>
                    <a:pt x="21532" y="54089"/>
                    <a:pt x="21697" y="35659"/>
                    <a:pt x="16276" y="17535"/>
                  </a:cubicBezTo>
                  <a:cubicBezTo>
                    <a:pt x="13966" y="9828"/>
                    <a:pt x="10525" y="2805"/>
                    <a:pt x="2064" y="0"/>
                  </a:cubicBezTo>
                  <a:cubicBezTo>
                    <a:pt x="-3875" y="7683"/>
                    <a:pt x="3997" y="86001"/>
                    <a:pt x="13047" y="104784"/>
                  </a:cubicBezTo>
                  <a:cubicBezTo>
                    <a:pt x="15098" y="93118"/>
                    <a:pt x="17077" y="82866"/>
                    <a:pt x="18680" y="72567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46">
              <a:extLst>
                <a:ext uri="{FF2B5EF4-FFF2-40B4-BE49-F238E27FC236}">
                  <a16:creationId xmlns:a16="http://schemas.microsoft.com/office/drawing/2014/main" xmlns="" id="{BEEF43BD-4F35-4CE9-8484-9A2CD9269931}"/>
                </a:ext>
              </a:extLst>
            </p:cNvPr>
            <p:cNvSpPr/>
            <p:nvPr/>
          </p:nvSpPr>
          <p:spPr>
            <a:xfrm>
              <a:off x="797812" y="3933889"/>
              <a:ext cx="62342" cy="39731"/>
            </a:xfrm>
            <a:custGeom>
              <a:avLst/>
              <a:gdLst>
                <a:gd name="connsiteX0" fmla="*/ 58973 w 62342"/>
                <a:gd name="connsiteY0" fmla="*/ 10299 h 39731"/>
                <a:gd name="connsiteX1" fmla="*/ 62343 w 62342"/>
                <a:gd name="connsiteY1" fmla="*/ 2522 h 39731"/>
                <a:gd name="connsiteX2" fmla="*/ 55697 w 62342"/>
                <a:gd name="connsiteY2" fmla="*/ 0 h 39731"/>
                <a:gd name="connsiteX3" fmla="*/ 6580 w 62342"/>
                <a:gd name="connsiteY3" fmla="*/ 17983 h 39731"/>
                <a:gd name="connsiteX4" fmla="*/ 2102 w 62342"/>
                <a:gd name="connsiteY4" fmla="*/ 35564 h 39731"/>
                <a:gd name="connsiteX5" fmla="*/ 18270 w 62342"/>
                <a:gd name="connsiteY5" fmla="*/ 37780 h 39731"/>
                <a:gd name="connsiteX6" fmla="*/ 58973 w 62342"/>
                <a:gd name="connsiteY6" fmla="*/ 10299 h 39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342" h="39731">
                  <a:moveTo>
                    <a:pt x="58973" y="10299"/>
                  </a:moveTo>
                  <a:cubicBezTo>
                    <a:pt x="60811" y="8367"/>
                    <a:pt x="61259" y="5138"/>
                    <a:pt x="62343" y="2522"/>
                  </a:cubicBezTo>
                  <a:cubicBezTo>
                    <a:pt x="59774" y="1532"/>
                    <a:pt x="57181" y="566"/>
                    <a:pt x="55697" y="0"/>
                  </a:cubicBezTo>
                  <a:cubicBezTo>
                    <a:pt x="36913" y="2215"/>
                    <a:pt x="20226" y="6222"/>
                    <a:pt x="6580" y="17983"/>
                  </a:cubicBezTo>
                  <a:cubicBezTo>
                    <a:pt x="-231" y="23851"/>
                    <a:pt x="-1810" y="30002"/>
                    <a:pt x="2102" y="35564"/>
                  </a:cubicBezTo>
                  <a:cubicBezTo>
                    <a:pt x="6439" y="41716"/>
                    <a:pt x="12779" y="39783"/>
                    <a:pt x="18270" y="37780"/>
                  </a:cubicBezTo>
                  <a:cubicBezTo>
                    <a:pt x="34037" y="32006"/>
                    <a:pt x="47471" y="22437"/>
                    <a:pt x="58973" y="10299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47">
              <a:extLst>
                <a:ext uri="{FF2B5EF4-FFF2-40B4-BE49-F238E27FC236}">
                  <a16:creationId xmlns:a16="http://schemas.microsoft.com/office/drawing/2014/main" xmlns="" id="{46035DAC-9BB9-4C98-B1DC-BAD793044797}"/>
                </a:ext>
              </a:extLst>
            </p:cNvPr>
            <p:cNvSpPr/>
            <p:nvPr/>
          </p:nvSpPr>
          <p:spPr>
            <a:xfrm>
              <a:off x="652354" y="3096920"/>
              <a:ext cx="30903" cy="53823"/>
            </a:xfrm>
            <a:custGeom>
              <a:avLst/>
              <a:gdLst>
                <a:gd name="connsiteX0" fmla="*/ 17464 w 30903"/>
                <a:gd name="connsiteY0" fmla="*/ 956 h 53823"/>
                <a:gd name="connsiteX1" fmla="*/ 4101 w 30903"/>
                <a:gd name="connsiteY1" fmla="*/ 6283 h 53823"/>
                <a:gd name="connsiteX2" fmla="*/ 0 w 30903"/>
                <a:gd name="connsiteY2" fmla="*/ 22827 h 53823"/>
                <a:gd name="connsiteX3" fmla="*/ 5939 w 30903"/>
                <a:gd name="connsiteY3" fmla="*/ 47221 h 53823"/>
                <a:gd name="connsiteX4" fmla="*/ 19915 w 30903"/>
                <a:gd name="connsiteY4" fmla="*/ 49672 h 53823"/>
                <a:gd name="connsiteX5" fmla="*/ 30898 w 30903"/>
                <a:gd name="connsiteY5" fmla="*/ 20588 h 53823"/>
                <a:gd name="connsiteX6" fmla="*/ 17464 w 30903"/>
                <a:gd name="connsiteY6" fmla="*/ 956 h 53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903" h="53823">
                  <a:moveTo>
                    <a:pt x="17464" y="956"/>
                  </a:moveTo>
                  <a:cubicBezTo>
                    <a:pt x="11501" y="-1212"/>
                    <a:pt x="6434" y="202"/>
                    <a:pt x="4101" y="6283"/>
                  </a:cubicBezTo>
                  <a:cubicBezTo>
                    <a:pt x="2192" y="11232"/>
                    <a:pt x="1485" y="16653"/>
                    <a:pt x="0" y="22827"/>
                  </a:cubicBezTo>
                  <a:cubicBezTo>
                    <a:pt x="1862" y="30676"/>
                    <a:pt x="3205" y="39184"/>
                    <a:pt x="5939" y="47221"/>
                  </a:cubicBezTo>
                  <a:cubicBezTo>
                    <a:pt x="8626" y="55069"/>
                    <a:pt x="14471" y="55964"/>
                    <a:pt x="19915" y="49672"/>
                  </a:cubicBezTo>
                  <a:cubicBezTo>
                    <a:pt x="27056" y="41423"/>
                    <a:pt x="30686" y="31571"/>
                    <a:pt x="30898" y="20588"/>
                  </a:cubicBezTo>
                  <a:cubicBezTo>
                    <a:pt x="31087" y="10548"/>
                    <a:pt x="26844" y="4350"/>
                    <a:pt x="17464" y="956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48">
              <a:extLst>
                <a:ext uri="{FF2B5EF4-FFF2-40B4-BE49-F238E27FC236}">
                  <a16:creationId xmlns:a16="http://schemas.microsoft.com/office/drawing/2014/main" xmlns="" id="{5D94A2A2-FDAD-4C8B-9E31-82A9AAD2FA45}"/>
                </a:ext>
              </a:extLst>
            </p:cNvPr>
            <p:cNvSpPr/>
            <p:nvPr/>
          </p:nvSpPr>
          <p:spPr>
            <a:xfrm>
              <a:off x="756478" y="2572234"/>
              <a:ext cx="108823" cy="22766"/>
            </a:xfrm>
            <a:custGeom>
              <a:avLst/>
              <a:gdLst>
                <a:gd name="connsiteX0" fmla="*/ 0 w 108823"/>
                <a:gd name="connsiteY0" fmla="*/ 2687 h 22766"/>
                <a:gd name="connsiteX1" fmla="*/ 106646 w 108823"/>
                <a:gd name="connsiteY1" fmla="*/ 22767 h 22766"/>
                <a:gd name="connsiteX2" fmla="*/ 97832 w 108823"/>
                <a:gd name="connsiteY2" fmla="*/ 4337 h 22766"/>
                <a:gd name="connsiteX3" fmla="*/ 92128 w 108823"/>
                <a:gd name="connsiteY3" fmla="*/ 2946 h 22766"/>
                <a:gd name="connsiteX4" fmla="*/ 189 w 108823"/>
                <a:gd name="connsiteY4" fmla="*/ 0 h 22766"/>
                <a:gd name="connsiteX5" fmla="*/ 0 w 108823"/>
                <a:gd name="connsiteY5" fmla="*/ 2687 h 22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8823" h="22766">
                  <a:moveTo>
                    <a:pt x="0" y="2687"/>
                  </a:moveTo>
                  <a:cubicBezTo>
                    <a:pt x="35376" y="9357"/>
                    <a:pt x="70775" y="16003"/>
                    <a:pt x="106646" y="22767"/>
                  </a:cubicBezTo>
                  <a:cubicBezTo>
                    <a:pt x="110794" y="10134"/>
                    <a:pt x="109616" y="7683"/>
                    <a:pt x="97832" y="4337"/>
                  </a:cubicBezTo>
                  <a:cubicBezTo>
                    <a:pt x="95946" y="3794"/>
                    <a:pt x="94037" y="3017"/>
                    <a:pt x="92128" y="2946"/>
                  </a:cubicBezTo>
                  <a:cubicBezTo>
                    <a:pt x="61490" y="1909"/>
                    <a:pt x="30827" y="966"/>
                    <a:pt x="189" y="0"/>
                  </a:cubicBezTo>
                  <a:cubicBezTo>
                    <a:pt x="118" y="896"/>
                    <a:pt x="71" y="1791"/>
                    <a:pt x="0" y="2687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49">
              <a:extLst>
                <a:ext uri="{FF2B5EF4-FFF2-40B4-BE49-F238E27FC236}">
                  <a16:creationId xmlns:a16="http://schemas.microsoft.com/office/drawing/2014/main" xmlns="" id="{82A3F6FC-A169-4136-8819-ECB58C8511E8}"/>
                </a:ext>
              </a:extLst>
            </p:cNvPr>
            <p:cNvSpPr/>
            <p:nvPr/>
          </p:nvSpPr>
          <p:spPr>
            <a:xfrm>
              <a:off x="1138920" y="2923280"/>
              <a:ext cx="36297" cy="52054"/>
            </a:xfrm>
            <a:custGeom>
              <a:avLst/>
              <a:gdLst>
                <a:gd name="connsiteX0" fmla="*/ 6010 w 36297"/>
                <a:gd name="connsiteY0" fmla="*/ 215 h 52054"/>
                <a:gd name="connsiteX1" fmla="*/ 0 w 36297"/>
                <a:gd name="connsiteY1" fmla="*/ 9643 h 52054"/>
                <a:gd name="connsiteX2" fmla="*/ 16946 w 36297"/>
                <a:gd name="connsiteY2" fmla="*/ 48342 h 52054"/>
                <a:gd name="connsiteX3" fmla="*/ 31204 w 36297"/>
                <a:gd name="connsiteY3" fmla="*/ 50416 h 52054"/>
                <a:gd name="connsiteX4" fmla="*/ 35187 w 36297"/>
                <a:gd name="connsiteY4" fmla="*/ 37571 h 52054"/>
                <a:gd name="connsiteX5" fmla="*/ 18148 w 36297"/>
                <a:gd name="connsiteY5" fmla="*/ 5259 h 52054"/>
                <a:gd name="connsiteX6" fmla="*/ 6010 w 36297"/>
                <a:gd name="connsiteY6" fmla="*/ 215 h 52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297" h="52054">
                  <a:moveTo>
                    <a:pt x="6010" y="215"/>
                  </a:moveTo>
                  <a:cubicBezTo>
                    <a:pt x="2828" y="1205"/>
                    <a:pt x="1249" y="7474"/>
                    <a:pt x="0" y="9643"/>
                  </a:cubicBezTo>
                  <a:cubicBezTo>
                    <a:pt x="1862" y="26235"/>
                    <a:pt x="6293" y="38749"/>
                    <a:pt x="16946" y="48342"/>
                  </a:cubicBezTo>
                  <a:cubicBezTo>
                    <a:pt x="21141" y="52136"/>
                    <a:pt x="26043" y="53362"/>
                    <a:pt x="31204" y="50416"/>
                  </a:cubicBezTo>
                  <a:cubicBezTo>
                    <a:pt x="36366" y="47470"/>
                    <a:pt x="37426" y="42355"/>
                    <a:pt x="35187" y="37571"/>
                  </a:cubicBezTo>
                  <a:cubicBezTo>
                    <a:pt x="30026" y="26541"/>
                    <a:pt x="24676" y="15488"/>
                    <a:pt x="18148" y="5259"/>
                  </a:cubicBezTo>
                  <a:cubicBezTo>
                    <a:pt x="16097" y="2054"/>
                    <a:pt x="9357" y="-822"/>
                    <a:pt x="6010" y="215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50">
              <a:extLst>
                <a:ext uri="{FF2B5EF4-FFF2-40B4-BE49-F238E27FC236}">
                  <a16:creationId xmlns:a16="http://schemas.microsoft.com/office/drawing/2014/main" xmlns="" id="{169686F2-E1BA-458B-9AB9-110BABBF0794}"/>
                </a:ext>
              </a:extLst>
            </p:cNvPr>
            <p:cNvSpPr/>
            <p:nvPr/>
          </p:nvSpPr>
          <p:spPr>
            <a:xfrm>
              <a:off x="206183" y="3138543"/>
              <a:ext cx="41622" cy="60471"/>
            </a:xfrm>
            <a:custGeom>
              <a:avLst/>
              <a:gdLst>
                <a:gd name="connsiteX0" fmla="*/ 22461 w 41622"/>
                <a:gd name="connsiteY0" fmla="*/ 1450 h 60471"/>
                <a:gd name="connsiteX1" fmla="*/ 0 w 41622"/>
                <a:gd name="connsiteY1" fmla="*/ 24122 h 60471"/>
                <a:gd name="connsiteX2" fmla="*/ 16286 w 41622"/>
                <a:gd name="connsiteY2" fmla="*/ 16156 h 60471"/>
                <a:gd name="connsiteX3" fmla="*/ 23333 w 41622"/>
                <a:gd name="connsiteY3" fmla="*/ 15449 h 60471"/>
                <a:gd name="connsiteX4" fmla="*/ 23686 w 41622"/>
                <a:gd name="connsiteY4" fmla="*/ 22331 h 60471"/>
                <a:gd name="connsiteX5" fmla="*/ 20057 w 41622"/>
                <a:gd name="connsiteY5" fmla="*/ 35859 h 60471"/>
                <a:gd name="connsiteX6" fmla="*/ 20552 w 41622"/>
                <a:gd name="connsiteY6" fmla="*/ 54808 h 60471"/>
                <a:gd name="connsiteX7" fmla="*/ 31016 w 41622"/>
                <a:gd name="connsiteY7" fmla="*/ 56670 h 60471"/>
                <a:gd name="connsiteX8" fmla="*/ 40113 w 41622"/>
                <a:gd name="connsiteY8" fmla="*/ 10052 h 60471"/>
                <a:gd name="connsiteX9" fmla="*/ 22461 w 41622"/>
                <a:gd name="connsiteY9" fmla="*/ 1450 h 60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622" h="60471">
                  <a:moveTo>
                    <a:pt x="22461" y="1450"/>
                  </a:moveTo>
                  <a:cubicBezTo>
                    <a:pt x="12043" y="5739"/>
                    <a:pt x="5656" y="14389"/>
                    <a:pt x="0" y="24122"/>
                  </a:cubicBezTo>
                  <a:cubicBezTo>
                    <a:pt x="5421" y="21436"/>
                    <a:pt x="10724" y="18513"/>
                    <a:pt x="16286" y="16156"/>
                  </a:cubicBezTo>
                  <a:cubicBezTo>
                    <a:pt x="18360" y="15261"/>
                    <a:pt x="20976" y="15638"/>
                    <a:pt x="23333" y="15449"/>
                  </a:cubicBezTo>
                  <a:cubicBezTo>
                    <a:pt x="23498" y="17735"/>
                    <a:pt x="24157" y="20139"/>
                    <a:pt x="23686" y="22331"/>
                  </a:cubicBezTo>
                  <a:cubicBezTo>
                    <a:pt x="22720" y="26903"/>
                    <a:pt x="20457" y="31287"/>
                    <a:pt x="20057" y="35859"/>
                  </a:cubicBezTo>
                  <a:cubicBezTo>
                    <a:pt x="19491" y="42129"/>
                    <a:pt x="19185" y="48751"/>
                    <a:pt x="20552" y="54808"/>
                  </a:cubicBezTo>
                  <a:cubicBezTo>
                    <a:pt x="22060" y="61525"/>
                    <a:pt x="27481" y="62421"/>
                    <a:pt x="31016" y="56670"/>
                  </a:cubicBezTo>
                  <a:cubicBezTo>
                    <a:pt x="39830" y="42388"/>
                    <a:pt x="44120" y="26809"/>
                    <a:pt x="40113" y="10052"/>
                  </a:cubicBezTo>
                  <a:cubicBezTo>
                    <a:pt x="37945" y="931"/>
                    <a:pt x="31087" y="-2109"/>
                    <a:pt x="22461" y="1450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51">
              <a:extLst>
                <a:ext uri="{FF2B5EF4-FFF2-40B4-BE49-F238E27FC236}">
                  <a16:creationId xmlns:a16="http://schemas.microsoft.com/office/drawing/2014/main" xmlns="" id="{BBB15812-4C92-4FF6-BFAF-D6EC4DC32413}"/>
                </a:ext>
              </a:extLst>
            </p:cNvPr>
            <p:cNvSpPr/>
            <p:nvPr/>
          </p:nvSpPr>
          <p:spPr>
            <a:xfrm>
              <a:off x="273948" y="3156773"/>
              <a:ext cx="20357" cy="72849"/>
            </a:xfrm>
            <a:custGeom>
              <a:avLst/>
              <a:gdLst>
                <a:gd name="connsiteX0" fmla="*/ 3576 w 20357"/>
                <a:gd name="connsiteY0" fmla="*/ 71223 h 72849"/>
                <a:gd name="connsiteX1" fmla="*/ 7064 w 20357"/>
                <a:gd name="connsiteY1" fmla="*/ 72849 h 72849"/>
                <a:gd name="connsiteX2" fmla="*/ 10057 w 20357"/>
                <a:gd name="connsiteY2" fmla="*/ 66863 h 72849"/>
                <a:gd name="connsiteX3" fmla="*/ 16869 w 20357"/>
                <a:gd name="connsiteY3" fmla="*/ 8626 h 72849"/>
                <a:gd name="connsiteX4" fmla="*/ 8596 w 20357"/>
                <a:gd name="connsiteY4" fmla="*/ 0 h 72849"/>
                <a:gd name="connsiteX5" fmla="*/ 1196 w 20357"/>
                <a:gd name="connsiteY5" fmla="*/ 9899 h 72849"/>
                <a:gd name="connsiteX6" fmla="*/ 41 w 20357"/>
                <a:gd name="connsiteY6" fmla="*/ 58402 h 72849"/>
                <a:gd name="connsiteX7" fmla="*/ 3576 w 20357"/>
                <a:gd name="connsiteY7" fmla="*/ 71223 h 72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357" h="72849">
                  <a:moveTo>
                    <a:pt x="3576" y="71223"/>
                  </a:moveTo>
                  <a:cubicBezTo>
                    <a:pt x="4731" y="71765"/>
                    <a:pt x="5909" y="72307"/>
                    <a:pt x="7064" y="72849"/>
                  </a:cubicBezTo>
                  <a:cubicBezTo>
                    <a:pt x="8054" y="70846"/>
                    <a:pt x="8926" y="68772"/>
                    <a:pt x="10057" y="66863"/>
                  </a:cubicBezTo>
                  <a:cubicBezTo>
                    <a:pt x="20852" y="48433"/>
                    <a:pt x="23232" y="28918"/>
                    <a:pt x="16869" y="8626"/>
                  </a:cubicBezTo>
                  <a:cubicBezTo>
                    <a:pt x="15808" y="5209"/>
                    <a:pt x="11424" y="2852"/>
                    <a:pt x="8596" y="0"/>
                  </a:cubicBezTo>
                  <a:cubicBezTo>
                    <a:pt x="6004" y="3300"/>
                    <a:pt x="1431" y="6458"/>
                    <a:pt x="1196" y="9899"/>
                  </a:cubicBezTo>
                  <a:cubicBezTo>
                    <a:pt x="88" y="26019"/>
                    <a:pt x="-101" y="42234"/>
                    <a:pt x="41" y="58402"/>
                  </a:cubicBezTo>
                  <a:cubicBezTo>
                    <a:pt x="64" y="62668"/>
                    <a:pt x="2327" y="66934"/>
                    <a:pt x="3576" y="71223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52">
              <a:extLst>
                <a:ext uri="{FF2B5EF4-FFF2-40B4-BE49-F238E27FC236}">
                  <a16:creationId xmlns:a16="http://schemas.microsoft.com/office/drawing/2014/main" xmlns="" id="{FAA45EA9-D954-4F83-8098-AAC963FC9EF5}"/>
                </a:ext>
              </a:extLst>
            </p:cNvPr>
            <p:cNvSpPr/>
            <p:nvPr/>
          </p:nvSpPr>
          <p:spPr>
            <a:xfrm>
              <a:off x="245628" y="2882038"/>
              <a:ext cx="39110" cy="60416"/>
            </a:xfrm>
            <a:custGeom>
              <a:avLst/>
              <a:gdLst>
                <a:gd name="connsiteX0" fmla="*/ 37789 w 39110"/>
                <a:gd name="connsiteY0" fmla="*/ 0 h 60416"/>
                <a:gd name="connsiteX1" fmla="*/ 32156 w 39110"/>
                <a:gd name="connsiteY1" fmla="*/ 3064 h 60416"/>
                <a:gd name="connsiteX2" fmla="*/ 457 w 39110"/>
                <a:gd name="connsiteY2" fmla="*/ 52581 h 60416"/>
                <a:gd name="connsiteX3" fmla="*/ 1117 w 39110"/>
                <a:gd name="connsiteY3" fmla="*/ 59722 h 60416"/>
                <a:gd name="connsiteX4" fmla="*/ 8682 w 39110"/>
                <a:gd name="connsiteY4" fmla="*/ 59557 h 60416"/>
                <a:gd name="connsiteX5" fmla="*/ 39109 w 39110"/>
                <a:gd name="connsiteY5" fmla="*/ 15154 h 60416"/>
                <a:gd name="connsiteX6" fmla="*/ 37789 w 39110"/>
                <a:gd name="connsiteY6" fmla="*/ 0 h 60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110" h="60416">
                  <a:moveTo>
                    <a:pt x="37789" y="0"/>
                  </a:moveTo>
                  <a:cubicBezTo>
                    <a:pt x="34631" y="1673"/>
                    <a:pt x="33075" y="2074"/>
                    <a:pt x="32156" y="3064"/>
                  </a:cubicBezTo>
                  <a:cubicBezTo>
                    <a:pt x="18604" y="17653"/>
                    <a:pt x="6797" y="33420"/>
                    <a:pt x="457" y="52581"/>
                  </a:cubicBezTo>
                  <a:cubicBezTo>
                    <a:pt x="-274" y="54773"/>
                    <a:pt x="-180" y="58873"/>
                    <a:pt x="1117" y="59722"/>
                  </a:cubicBezTo>
                  <a:cubicBezTo>
                    <a:pt x="2861" y="60877"/>
                    <a:pt x="6372" y="60429"/>
                    <a:pt x="8682" y="59557"/>
                  </a:cubicBezTo>
                  <a:cubicBezTo>
                    <a:pt x="23789" y="53853"/>
                    <a:pt x="38944" y="31699"/>
                    <a:pt x="39109" y="15154"/>
                  </a:cubicBezTo>
                  <a:cubicBezTo>
                    <a:pt x="39156" y="10606"/>
                    <a:pt x="38354" y="6033"/>
                    <a:pt x="37789" y="0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53">
              <a:extLst>
                <a:ext uri="{FF2B5EF4-FFF2-40B4-BE49-F238E27FC236}">
                  <a16:creationId xmlns:a16="http://schemas.microsoft.com/office/drawing/2014/main" xmlns="" id="{DF60BC3E-4158-4B0A-BA12-B9DAD810923F}"/>
                </a:ext>
              </a:extLst>
            </p:cNvPr>
            <p:cNvSpPr/>
            <p:nvPr/>
          </p:nvSpPr>
          <p:spPr>
            <a:xfrm>
              <a:off x="183763" y="2948213"/>
              <a:ext cx="43408" cy="40419"/>
            </a:xfrm>
            <a:custGeom>
              <a:avLst/>
              <a:gdLst>
                <a:gd name="connsiteX0" fmla="*/ 7 w 43408"/>
                <a:gd name="connsiteY0" fmla="*/ 30973 h 40419"/>
                <a:gd name="connsiteX1" fmla="*/ 12239 w 43408"/>
                <a:gd name="connsiteY1" fmla="*/ 38562 h 40419"/>
                <a:gd name="connsiteX2" fmla="*/ 41558 w 43408"/>
                <a:gd name="connsiteY2" fmla="*/ 10045 h 40419"/>
                <a:gd name="connsiteX3" fmla="*/ 37009 w 43408"/>
                <a:gd name="connsiteY3" fmla="*/ 405 h 40419"/>
                <a:gd name="connsiteX4" fmla="*/ 7 w 43408"/>
                <a:gd name="connsiteY4" fmla="*/ 30973 h 40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408" h="40419">
                  <a:moveTo>
                    <a:pt x="7" y="30973"/>
                  </a:moveTo>
                  <a:cubicBezTo>
                    <a:pt x="-205" y="39741"/>
                    <a:pt x="4367" y="42734"/>
                    <a:pt x="12239" y="38562"/>
                  </a:cubicBezTo>
                  <a:cubicBezTo>
                    <a:pt x="24754" y="31940"/>
                    <a:pt x="34040" y="21805"/>
                    <a:pt x="41558" y="10045"/>
                  </a:cubicBezTo>
                  <a:cubicBezTo>
                    <a:pt x="45117" y="4483"/>
                    <a:pt x="43514" y="1560"/>
                    <a:pt x="37009" y="405"/>
                  </a:cubicBezTo>
                  <a:cubicBezTo>
                    <a:pt x="19215" y="-2729"/>
                    <a:pt x="455" y="12779"/>
                    <a:pt x="7" y="30973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54">
              <a:extLst>
                <a:ext uri="{FF2B5EF4-FFF2-40B4-BE49-F238E27FC236}">
                  <a16:creationId xmlns:a16="http://schemas.microsoft.com/office/drawing/2014/main" xmlns="" id="{4DC73FC6-ADFA-45B5-8217-B7EB5327642D}"/>
                </a:ext>
              </a:extLst>
            </p:cNvPr>
            <p:cNvSpPr/>
            <p:nvPr/>
          </p:nvSpPr>
          <p:spPr>
            <a:xfrm>
              <a:off x="725180" y="3917369"/>
              <a:ext cx="85599" cy="16684"/>
            </a:xfrm>
            <a:custGeom>
              <a:avLst/>
              <a:gdLst>
                <a:gd name="connsiteX0" fmla="*/ 0 w 85599"/>
                <a:gd name="connsiteY0" fmla="*/ 4194 h 16684"/>
                <a:gd name="connsiteX1" fmla="*/ 85600 w 85599"/>
                <a:gd name="connsiteY1" fmla="*/ 11382 h 16684"/>
                <a:gd name="connsiteX2" fmla="*/ 0 w 85599"/>
                <a:gd name="connsiteY2" fmla="*/ 4194 h 16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599" h="16684">
                  <a:moveTo>
                    <a:pt x="0" y="4194"/>
                  </a:moveTo>
                  <a:cubicBezTo>
                    <a:pt x="10818" y="16308"/>
                    <a:pt x="74099" y="21352"/>
                    <a:pt x="85600" y="11382"/>
                  </a:cubicBezTo>
                  <a:cubicBezTo>
                    <a:pt x="72897" y="1154"/>
                    <a:pt x="10464" y="-4314"/>
                    <a:pt x="0" y="4194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55">
              <a:extLst>
                <a:ext uri="{FF2B5EF4-FFF2-40B4-BE49-F238E27FC236}">
                  <a16:creationId xmlns:a16="http://schemas.microsoft.com/office/drawing/2014/main" xmlns="" id="{D9E0A764-2CDD-4EB5-B352-DA52DFB6B858}"/>
                </a:ext>
              </a:extLst>
            </p:cNvPr>
            <p:cNvSpPr/>
            <p:nvPr/>
          </p:nvSpPr>
          <p:spPr>
            <a:xfrm>
              <a:off x="302847" y="3044918"/>
              <a:ext cx="21216" cy="73438"/>
            </a:xfrm>
            <a:custGeom>
              <a:avLst/>
              <a:gdLst>
                <a:gd name="connsiteX0" fmla="*/ 15238 w 21216"/>
                <a:gd name="connsiteY0" fmla="*/ 73439 h 73438"/>
                <a:gd name="connsiteX1" fmla="*/ 18773 w 21216"/>
                <a:gd name="connsiteY1" fmla="*/ 66274 h 73438"/>
                <a:gd name="connsiteX2" fmla="*/ 12669 w 21216"/>
                <a:gd name="connsiteY2" fmla="*/ 6340 h 73438"/>
                <a:gd name="connsiteX3" fmla="*/ 4585 w 21216"/>
                <a:gd name="connsiteY3" fmla="*/ 0 h 73438"/>
                <a:gd name="connsiteX4" fmla="*/ 37 w 21216"/>
                <a:gd name="connsiteY4" fmla="*/ 9781 h 73438"/>
                <a:gd name="connsiteX5" fmla="*/ 11019 w 21216"/>
                <a:gd name="connsiteY5" fmla="*/ 66038 h 73438"/>
                <a:gd name="connsiteX6" fmla="*/ 15238 w 21216"/>
                <a:gd name="connsiteY6" fmla="*/ 73439 h 73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216" h="73438">
                  <a:moveTo>
                    <a:pt x="15238" y="73439"/>
                  </a:moveTo>
                  <a:cubicBezTo>
                    <a:pt x="16959" y="70021"/>
                    <a:pt x="18349" y="68254"/>
                    <a:pt x="18773" y="66274"/>
                  </a:cubicBezTo>
                  <a:cubicBezTo>
                    <a:pt x="23204" y="45652"/>
                    <a:pt x="21861" y="25477"/>
                    <a:pt x="12669" y="6340"/>
                  </a:cubicBezTo>
                  <a:cubicBezTo>
                    <a:pt x="11349" y="3582"/>
                    <a:pt x="7343" y="2098"/>
                    <a:pt x="4585" y="0"/>
                  </a:cubicBezTo>
                  <a:cubicBezTo>
                    <a:pt x="3006" y="3252"/>
                    <a:pt x="131" y="6481"/>
                    <a:pt x="37" y="9781"/>
                  </a:cubicBezTo>
                  <a:cubicBezTo>
                    <a:pt x="-482" y="29295"/>
                    <a:pt x="4585" y="47844"/>
                    <a:pt x="11019" y="66038"/>
                  </a:cubicBezTo>
                  <a:cubicBezTo>
                    <a:pt x="11774" y="68183"/>
                    <a:pt x="13282" y="70045"/>
                    <a:pt x="15238" y="73439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56">
              <a:extLst>
                <a:ext uri="{FF2B5EF4-FFF2-40B4-BE49-F238E27FC236}">
                  <a16:creationId xmlns:a16="http://schemas.microsoft.com/office/drawing/2014/main" xmlns="" id="{571E7840-623C-4C08-8207-404311D5CAF3}"/>
                </a:ext>
              </a:extLst>
            </p:cNvPr>
            <p:cNvSpPr/>
            <p:nvPr/>
          </p:nvSpPr>
          <p:spPr>
            <a:xfrm>
              <a:off x="650280" y="3887752"/>
              <a:ext cx="53236" cy="30841"/>
            </a:xfrm>
            <a:custGeom>
              <a:avLst/>
              <a:gdLst>
                <a:gd name="connsiteX0" fmla="*/ 47961 w 53236"/>
                <a:gd name="connsiteY0" fmla="*/ 12223 h 30841"/>
                <a:gd name="connsiteX1" fmla="*/ 9404 w 53236"/>
                <a:gd name="connsiteY1" fmla="*/ 85 h 30841"/>
                <a:gd name="connsiteX2" fmla="*/ 0 w 53236"/>
                <a:gd name="connsiteY2" fmla="*/ 4398 h 30841"/>
                <a:gd name="connsiteX3" fmla="*/ 5114 w 53236"/>
                <a:gd name="connsiteY3" fmla="*/ 14202 h 30841"/>
                <a:gd name="connsiteX4" fmla="*/ 50813 w 53236"/>
                <a:gd name="connsiteY4" fmla="*/ 30841 h 30841"/>
                <a:gd name="connsiteX5" fmla="*/ 47961 w 53236"/>
                <a:gd name="connsiteY5" fmla="*/ 12223 h 30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236" h="30841">
                  <a:moveTo>
                    <a:pt x="47961" y="12223"/>
                  </a:moveTo>
                  <a:cubicBezTo>
                    <a:pt x="36601" y="3620"/>
                    <a:pt x="23663" y="-669"/>
                    <a:pt x="9404" y="85"/>
                  </a:cubicBezTo>
                  <a:cubicBezTo>
                    <a:pt x="6198" y="250"/>
                    <a:pt x="3135" y="2890"/>
                    <a:pt x="0" y="4398"/>
                  </a:cubicBezTo>
                  <a:cubicBezTo>
                    <a:pt x="1650" y="7721"/>
                    <a:pt x="2451" y="12223"/>
                    <a:pt x="5114" y="14202"/>
                  </a:cubicBezTo>
                  <a:cubicBezTo>
                    <a:pt x="18666" y="24313"/>
                    <a:pt x="35258" y="26199"/>
                    <a:pt x="50813" y="30841"/>
                  </a:cubicBezTo>
                  <a:cubicBezTo>
                    <a:pt x="54537" y="23182"/>
                    <a:pt x="54254" y="16983"/>
                    <a:pt x="47961" y="12223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57">
              <a:extLst>
                <a:ext uri="{FF2B5EF4-FFF2-40B4-BE49-F238E27FC236}">
                  <a16:creationId xmlns:a16="http://schemas.microsoft.com/office/drawing/2014/main" xmlns="" id="{B5CBCFE0-A5FF-4FFA-8748-B267DDCFBC6E}"/>
                </a:ext>
              </a:extLst>
            </p:cNvPr>
            <p:cNvSpPr/>
            <p:nvPr/>
          </p:nvSpPr>
          <p:spPr>
            <a:xfrm>
              <a:off x="273793" y="2995072"/>
              <a:ext cx="15487" cy="74664"/>
            </a:xfrm>
            <a:custGeom>
              <a:avLst/>
              <a:gdLst>
                <a:gd name="connsiteX0" fmla="*/ 5122 w 15487"/>
                <a:gd name="connsiteY0" fmla="*/ 74664 h 74664"/>
                <a:gd name="connsiteX1" fmla="*/ 10142 w 15487"/>
                <a:gd name="connsiteY1" fmla="*/ 64836 h 74664"/>
                <a:gd name="connsiteX2" fmla="*/ 14337 w 15487"/>
                <a:gd name="connsiteY2" fmla="*/ 12114 h 74664"/>
                <a:gd name="connsiteX3" fmla="*/ 7856 w 15487"/>
                <a:gd name="connsiteY3" fmla="*/ 0 h 74664"/>
                <a:gd name="connsiteX4" fmla="*/ 668 w 15487"/>
                <a:gd name="connsiteY4" fmla="*/ 11713 h 74664"/>
                <a:gd name="connsiteX5" fmla="*/ 126 w 15487"/>
                <a:gd name="connsiteY5" fmla="*/ 64129 h 74664"/>
                <a:gd name="connsiteX6" fmla="*/ 2294 w 15487"/>
                <a:gd name="connsiteY6" fmla="*/ 73957 h 74664"/>
                <a:gd name="connsiteX7" fmla="*/ 5122 w 15487"/>
                <a:gd name="connsiteY7" fmla="*/ 74664 h 74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487" h="74664">
                  <a:moveTo>
                    <a:pt x="5122" y="74664"/>
                  </a:moveTo>
                  <a:cubicBezTo>
                    <a:pt x="6843" y="71412"/>
                    <a:pt x="9199" y="68324"/>
                    <a:pt x="10142" y="64836"/>
                  </a:cubicBezTo>
                  <a:cubicBezTo>
                    <a:pt x="14809" y="47561"/>
                    <a:pt x="17000" y="29979"/>
                    <a:pt x="14337" y="12114"/>
                  </a:cubicBezTo>
                  <a:cubicBezTo>
                    <a:pt x="13607" y="7212"/>
                    <a:pt x="14361" y="71"/>
                    <a:pt x="7856" y="0"/>
                  </a:cubicBezTo>
                  <a:cubicBezTo>
                    <a:pt x="5381" y="-24"/>
                    <a:pt x="880" y="7471"/>
                    <a:pt x="668" y="11713"/>
                  </a:cubicBezTo>
                  <a:cubicBezTo>
                    <a:pt x="-252" y="29154"/>
                    <a:pt x="8" y="46665"/>
                    <a:pt x="126" y="64129"/>
                  </a:cubicBezTo>
                  <a:cubicBezTo>
                    <a:pt x="149" y="67405"/>
                    <a:pt x="1540" y="70681"/>
                    <a:pt x="2294" y="73957"/>
                  </a:cubicBezTo>
                  <a:cubicBezTo>
                    <a:pt x="3213" y="74216"/>
                    <a:pt x="4179" y="74429"/>
                    <a:pt x="5122" y="74664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58">
              <a:extLst>
                <a:ext uri="{FF2B5EF4-FFF2-40B4-BE49-F238E27FC236}">
                  <a16:creationId xmlns:a16="http://schemas.microsoft.com/office/drawing/2014/main" xmlns="" id="{67B455D2-7B66-47EB-8ECA-52D8F5854A8F}"/>
                </a:ext>
              </a:extLst>
            </p:cNvPr>
            <p:cNvSpPr/>
            <p:nvPr/>
          </p:nvSpPr>
          <p:spPr>
            <a:xfrm>
              <a:off x="844279" y="3812063"/>
              <a:ext cx="47590" cy="27176"/>
            </a:xfrm>
            <a:custGeom>
              <a:avLst/>
              <a:gdLst>
                <a:gd name="connsiteX0" fmla="*/ 8004 w 47590"/>
                <a:gd name="connsiteY0" fmla="*/ 2029 h 27176"/>
                <a:gd name="connsiteX1" fmla="*/ 4587 w 47590"/>
                <a:gd name="connsiteY1" fmla="*/ 17726 h 27176"/>
                <a:gd name="connsiteX2" fmla="*/ 30983 w 47590"/>
                <a:gd name="connsiteY2" fmla="*/ 27176 h 27176"/>
                <a:gd name="connsiteX3" fmla="*/ 40010 w 47590"/>
                <a:gd name="connsiteY3" fmla="*/ 24160 h 27176"/>
                <a:gd name="connsiteX4" fmla="*/ 47575 w 47590"/>
                <a:gd name="connsiteY4" fmla="*/ 13625 h 27176"/>
                <a:gd name="connsiteX5" fmla="*/ 40269 w 47590"/>
                <a:gd name="connsiteY5" fmla="*/ 4740 h 27176"/>
                <a:gd name="connsiteX6" fmla="*/ 8004 w 47590"/>
                <a:gd name="connsiteY6" fmla="*/ 2029 h 27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590" h="27176">
                  <a:moveTo>
                    <a:pt x="8004" y="2029"/>
                  </a:moveTo>
                  <a:cubicBezTo>
                    <a:pt x="-1187" y="4857"/>
                    <a:pt x="-2649" y="11527"/>
                    <a:pt x="4587" y="17726"/>
                  </a:cubicBezTo>
                  <a:cubicBezTo>
                    <a:pt x="11492" y="23641"/>
                    <a:pt x="19623" y="26870"/>
                    <a:pt x="30983" y="27176"/>
                  </a:cubicBezTo>
                  <a:cubicBezTo>
                    <a:pt x="32774" y="26634"/>
                    <a:pt x="37158" y="26352"/>
                    <a:pt x="40010" y="24160"/>
                  </a:cubicBezTo>
                  <a:cubicBezTo>
                    <a:pt x="43404" y="21544"/>
                    <a:pt x="47151" y="17443"/>
                    <a:pt x="47575" y="13625"/>
                  </a:cubicBezTo>
                  <a:cubicBezTo>
                    <a:pt x="47882" y="10891"/>
                    <a:pt x="43545" y="6436"/>
                    <a:pt x="40269" y="4740"/>
                  </a:cubicBezTo>
                  <a:cubicBezTo>
                    <a:pt x="30064" y="-563"/>
                    <a:pt x="19034" y="-1341"/>
                    <a:pt x="8004" y="2029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59">
              <a:extLst>
                <a:ext uri="{FF2B5EF4-FFF2-40B4-BE49-F238E27FC236}">
                  <a16:creationId xmlns:a16="http://schemas.microsoft.com/office/drawing/2014/main" xmlns="" id="{755B0851-2E49-4A35-8727-73CFBA2391DD}"/>
                </a:ext>
              </a:extLst>
            </p:cNvPr>
            <p:cNvSpPr/>
            <p:nvPr/>
          </p:nvSpPr>
          <p:spPr>
            <a:xfrm>
              <a:off x="272219" y="3249109"/>
              <a:ext cx="24684" cy="63238"/>
            </a:xfrm>
            <a:custGeom>
              <a:avLst/>
              <a:gdLst>
                <a:gd name="connsiteX0" fmla="*/ 19753 w 24684"/>
                <a:gd name="connsiteY0" fmla="*/ 63026 h 63238"/>
                <a:gd name="connsiteX1" fmla="*/ 23901 w 24684"/>
                <a:gd name="connsiteY1" fmla="*/ 46151 h 63238"/>
                <a:gd name="connsiteX2" fmla="*/ 9925 w 24684"/>
                <a:gd name="connsiteY2" fmla="*/ 2102 h 63238"/>
                <a:gd name="connsiteX3" fmla="*/ 2713 w 24684"/>
                <a:gd name="connsiteY3" fmla="*/ 146 h 63238"/>
                <a:gd name="connsiteX4" fmla="*/ 3 w 24684"/>
                <a:gd name="connsiteY4" fmla="*/ 6203 h 63238"/>
                <a:gd name="connsiteX5" fmla="*/ 17255 w 24684"/>
                <a:gd name="connsiteY5" fmla="*/ 63238 h 63238"/>
                <a:gd name="connsiteX6" fmla="*/ 19753 w 24684"/>
                <a:gd name="connsiteY6" fmla="*/ 63026 h 63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684" h="63238">
                  <a:moveTo>
                    <a:pt x="19753" y="63026"/>
                  </a:moveTo>
                  <a:cubicBezTo>
                    <a:pt x="21167" y="57417"/>
                    <a:pt x="23170" y="51855"/>
                    <a:pt x="23901" y="46151"/>
                  </a:cubicBezTo>
                  <a:cubicBezTo>
                    <a:pt x="26022" y="29418"/>
                    <a:pt x="24608" y="13509"/>
                    <a:pt x="9925" y="2102"/>
                  </a:cubicBezTo>
                  <a:cubicBezTo>
                    <a:pt x="8039" y="641"/>
                    <a:pt x="4858" y="-396"/>
                    <a:pt x="2713" y="146"/>
                  </a:cubicBezTo>
                  <a:cubicBezTo>
                    <a:pt x="1346" y="476"/>
                    <a:pt x="-68" y="4105"/>
                    <a:pt x="3" y="6203"/>
                  </a:cubicBezTo>
                  <a:cubicBezTo>
                    <a:pt x="497" y="26849"/>
                    <a:pt x="8958" y="45044"/>
                    <a:pt x="17255" y="63238"/>
                  </a:cubicBezTo>
                  <a:cubicBezTo>
                    <a:pt x="18056" y="63191"/>
                    <a:pt x="18904" y="63120"/>
                    <a:pt x="19753" y="63026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60">
              <a:extLst>
                <a:ext uri="{FF2B5EF4-FFF2-40B4-BE49-F238E27FC236}">
                  <a16:creationId xmlns:a16="http://schemas.microsoft.com/office/drawing/2014/main" xmlns="" id="{C77400FF-A7AF-4F09-9925-E81A838F5F14}"/>
                </a:ext>
              </a:extLst>
            </p:cNvPr>
            <p:cNvSpPr/>
            <p:nvPr/>
          </p:nvSpPr>
          <p:spPr>
            <a:xfrm>
              <a:off x="353673" y="2233375"/>
              <a:ext cx="66415" cy="25761"/>
            </a:xfrm>
            <a:custGeom>
              <a:avLst/>
              <a:gdLst>
                <a:gd name="connsiteX0" fmla="*/ 66415 w 66415"/>
                <a:gd name="connsiteY0" fmla="*/ 2140 h 25761"/>
                <a:gd name="connsiteX1" fmla="*/ 0 w 66415"/>
                <a:gd name="connsiteY1" fmla="*/ 24600 h 25761"/>
                <a:gd name="connsiteX2" fmla="*/ 66415 w 66415"/>
                <a:gd name="connsiteY2" fmla="*/ 2140 h 2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6415" h="25761">
                  <a:moveTo>
                    <a:pt x="66415" y="2140"/>
                  </a:moveTo>
                  <a:cubicBezTo>
                    <a:pt x="52816" y="-5685"/>
                    <a:pt x="7966" y="9352"/>
                    <a:pt x="0" y="24600"/>
                  </a:cubicBezTo>
                  <a:cubicBezTo>
                    <a:pt x="19208" y="29502"/>
                    <a:pt x="52887" y="18284"/>
                    <a:pt x="66415" y="2140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61">
              <a:extLst>
                <a:ext uri="{FF2B5EF4-FFF2-40B4-BE49-F238E27FC236}">
                  <a16:creationId xmlns:a16="http://schemas.microsoft.com/office/drawing/2014/main" xmlns="" id="{7DE0F922-7FDC-499A-9DE8-CB81417546DE}"/>
                </a:ext>
              </a:extLst>
            </p:cNvPr>
            <p:cNvSpPr/>
            <p:nvPr/>
          </p:nvSpPr>
          <p:spPr>
            <a:xfrm>
              <a:off x="744105" y="2539634"/>
              <a:ext cx="66910" cy="16852"/>
            </a:xfrm>
            <a:custGeom>
              <a:avLst/>
              <a:gdLst>
                <a:gd name="connsiteX0" fmla="*/ 19090 w 66910"/>
                <a:gd name="connsiteY0" fmla="*/ 4224 h 16852"/>
                <a:gd name="connsiteX1" fmla="*/ 0 w 66910"/>
                <a:gd name="connsiteY1" fmla="*/ 10540 h 16852"/>
                <a:gd name="connsiteX2" fmla="*/ 330 w 66910"/>
                <a:gd name="connsiteY2" fmla="*/ 14688 h 16852"/>
                <a:gd name="connsiteX3" fmla="*/ 36719 w 66910"/>
                <a:gd name="connsiteY3" fmla="*/ 16833 h 16852"/>
                <a:gd name="connsiteX4" fmla="*/ 60429 w 66910"/>
                <a:gd name="connsiteY4" fmla="*/ 12285 h 16852"/>
                <a:gd name="connsiteX5" fmla="*/ 66910 w 66910"/>
                <a:gd name="connsiteY5" fmla="*/ 5308 h 16852"/>
                <a:gd name="connsiteX6" fmla="*/ 58402 w 66910"/>
                <a:gd name="connsiteY6" fmla="*/ 5 h 16852"/>
                <a:gd name="connsiteX7" fmla="*/ 19090 w 66910"/>
                <a:gd name="connsiteY7" fmla="*/ 4224 h 16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910" h="16852">
                  <a:moveTo>
                    <a:pt x="19090" y="4224"/>
                  </a:moveTo>
                  <a:cubicBezTo>
                    <a:pt x="12562" y="5285"/>
                    <a:pt x="6340" y="8372"/>
                    <a:pt x="0" y="10540"/>
                  </a:cubicBezTo>
                  <a:cubicBezTo>
                    <a:pt x="118" y="11931"/>
                    <a:pt x="212" y="13298"/>
                    <a:pt x="330" y="14688"/>
                  </a:cubicBezTo>
                  <a:cubicBezTo>
                    <a:pt x="12468" y="15490"/>
                    <a:pt x="24605" y="17045"/>
                    <a:pt x="36719" y="16833"/>
                  </a:cubicBezTo>
                  <a:cubicBezTo>
                    <a:pt x="44662" y="16715"/>
                    <a:pt x="52722" y="14547"/>
                    <a:pt x="60429" y="12285"/>
                  </a:cubicBezTo>
                  <a:cubicBezTo>
                    <a:pt x="63045" y="11530"/>
                    <a:pt x="64789" y="7736"/>
                    <a:pt x="66910" y="5308"/>
                  </a:cubicBezTo>
                  <a:cubicBezTo>
                    <a:pt x="64059" y="3446"/>
                    <a:pt x="61112" y="-160"/>
                    <a:pt x="58402" y="5"/>
                  </a:cubicBezTo>
                  <a:cubicBezTo>
                    <a:pt x="45251" y="807"/>
                    <a:pt x="32100" y="2127"/>
                    <a:pt x="19090" y="4224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62">
              <a:extLst>
                <a:ext uri="{FF2B5EF4-FFF2-40B4-BE49-F238E27FC236}">
                  <a16:creationId xmlns:a16="http://schemas.microsoft.com/office/drawing/2014/main" xmlns="" id="{5728C021-2260-4119-808D-6496D7049A3F}"/>
                </a:ext>
              </a:extLst>
            </p:cNvPr>
            <p:cNvSpPr/>
            <p:nvPr/>
          </p:nvSpPr>
          <p:spPr>
            <a:xfrm>
              <a:off x="1155324" y="3913500"/>
              <a:ext cx="33592" cy="33118"/>
            </a:xfrm>
            <a:custGeom>
              <a:avLst/>
              <a:gdLst>
                <a:gd name="connsiteX0" fmla="*/ 22248 w 33592"/>
                <a:gd name="connsiteY0" fmla="*/ 3 h 33118"/>
                <a:gd name="connsiteX1" fmla="*/ 0 w 33592"/>
                <a:gd name="connsiteY1" fmla="*/ 16925 h 33118"/>
                <a:gd name="connsiteX2" fmla="*/ 18525 w 33592"/>
                <a:gd name="connsiteY2" fmla="*/ 33116 h 33118"/>
                <a:gd name="connsiteX3" fmla="*/ 33585 w 33592"/>
                <a:gd name="connsiteY3" fmla="*/ 14992 h 33118"/>
                <a:gd name="connsiteX4" fmla="*/ 22248 w 33592"/>
                <a:gd name="connsiteY4" fmla="*/ 3 h 33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92" h="33118">
                  <a:moveTo>
                    <a:pt x="22248" y="3"/>
                  </a:moveTo>
                  <a:cubicBezTo>
                    <a:pt x="12091" y="-186"/>
                    <a:pt x="-23" y="9053"/>
                    <a:pt x="0" y="16925"/>
                  </a:cubicBezTo>
                  <a:cubicBezTo>
                    <a:pt x="24" y="24137"/>
                    <a:pt x="10182" y="32975"/>
                    <a:pt x="18525" y="33116"/>
                  </a:cubicBezTo>
                  <a:cubicBezTo>
                    <a:pt x="27528" y="33258"/>
                    <a:pt x="33326" y="26258"/>
                    <a:pt x="33585" y="14992"/>
                  </a:cubicBezTo>
                  <a:cubicBezTo>
                    <a:pt x="33797" y="5518"/>
                    <a:pt x="29720" y="144"/>
                    <a:pt x="22248" y="3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63">
              <a:extLst>
                <a:ext uri="{FF2B5EF4-FFF2-40B4-BE49-F238E27FC236}">
                  <a16:creationId xmlns:a16="http://schemas.microsoft.com/office/drawing/2014/main" xmlns="" id="{E6D8FF22-40C8-44BD-8E9E-6C0BE828262E}"/>
                </a:ext>
              </a:extLst>
            </p:cNvPr>
            <p:cNvSpPr/>
            <p:nvPr/>
          </p:nvSpPr>
          <p:spPr>
            <a:xfrm>
              <a:off x="614610" y="2571373"/>
              <a:ext cx="41969" cy="39442"/>
            </a:xfrm>
            <a:custGeom>
              <a:avLst/>
              <a:gdLst>
                <a:gd name="connsiteX0" fmla="*/ 670 w 41969"/>
                <a:gd name="connsiteY0" fmla="*/ 31900 h 39442"/>
                <a:gd name="connsiteX1" fmla="*/ 5973 w 41969"/>
                <a:gd name="connsiteY1" fmla="*/ 39442 h 39442"/>
                <a:gd name="connsiteX2" fmla="*/ 9037 w 41969"/>
                <a:gd name="connsiteY2" fmla="*/ 38547 h 39442"/>
                <a:gd name="connsiteX3" fmla="*/ 41279 w 41969"/>
                <a:gd name="connsiteY3" fmla="*/ 9346 h 39442"/>
                <a:gd name="connsiteX4" fmla="*/ 41726 w 41969"/>
                <a:gd name="connsiteY4" fmla="*/ 460 h 39442"/>
                <a:gd name="connsiteX5" fmla="*/ 32770 w 41969"/>
                <a:gd name="connsiteY5" fmla="*/ 696 h 39442"/>
                <a:gd name="connsiteX6" fmla="*/ 7859 w 41969"/>
                <a:gd name="connsiteY6" fmla="*/ 19998 h 39442"/>
                <a:gd name="connsiteX7" fmla="*/ 670 w 41969"/>
                <a:gd name="connsiteY7" fmla="*/ 31900 h 39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969" h="39442">
                  <a:moveTo>
                    <a:pt x="670" y="31900"/>
                  </a:moveTo>
                  <a:cubicBezTo>
                    <a:pt x="-861" y="35718"/>
                    <a:pt x="-37" y="39419"/>
                    <a:pt x="5973" y="39442"/>
                  </a:cubicBezTo>
                  <a:cubicBezTo>
                    <a:pt x="6704" y="39230"/>
                    <a:pt x="7906" y="39018"/>
                    <a:pt x="9037" y="38547"/>
                  </a:cubicBezTo>
                  <a:cubicBezTo>
                    <a:pt x="23320" y="32749"/>
                    <a:pt x="33831" y="22591"/>
                    <a:pt x="41279" y="9346"/>
                  </a:cubicBezTo>
                  <a:cubicBezTo>
                    <a:pt x="42575" y="7036"/>
                    <a:pt x="41632" y="3453"/>
                    <a:pt x="41726" y="460"/>
                  </a:cubicBezTo>
                  <a:cubicBezTo>
                    <a:pt x="38686" y="460"/>
                    <a:pt x="34821" y="-718"/>
                    <a:pt x="32770" y="696"/>
                  </a:cubicBezTo>
                  <a:cubicBezTo>
                    <a:pt x="24121" y="6635"/>
                    <a:pt x="15683" y="12999"/>
                    <a:pt x="7859" y="19998"/>
                  </a:cubicBezTo>
                  <a:cubicBezTo>
                    <a:pt x="4536" y="22968"/>
                    <a:pt x="2367" y="27635"/>
                    <a:pt x="670" y="31900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64">
              <a:extLst>
                <a:ext uri="{FF2B5EF4-FFF2-40B4-BE49-F238E27FC236}">
                  <a16:creationId xmlns:a16="http://schemas.microsoft.com/office/drawing/2014/main" xmlns="" id="{A7505141-D2E2-47D8-A289-BBC76FF5E8EE}"/>
                </a:ext>
              </a:extLst>
            </p:cNvPr>
            <p:cNvSpPr/>
            <p:nvPr/>
          </p:nvSpPr>
          <p:spPr>
            <a:xfrm>
              <a:off x="601629" y="3717698"/>
              <a:ext cx="41788" cy="33354"/>
            </a:xfrm>
            <a:custGeom>
              <a:avLst/>
              <a:gdLst>
                <a:gd name="connsiteX0" fmla="*/ 6 w 41788"/>
                <a:gd name="connsiteY0" fmla="*/ 6552 h 33354"/>
                <a:gd name="connsiteX1" fmla="*/ 31729 w 41788"/>
                <a:gd name="connsiteY1" fmla="*/ 33278 h 33354"/>
                <a:gd name="connsiteX2" fmla="*/ 41156 w 41788"/>
                <a:gd name="connsiteY2" fmla="*/ 27504 h 33354"/>
                <a:gd name="connsiteX3" fmla="*/ 39977 w 41788"/>
                <a:gd name="connsiteY3" fmla="*/ 18949 h 33354"/>
                <a:gd name="connsiteX4" fmla="*/ 3706 w 41788"/>
                <a:gd name="connsiteY4" fmla="*/ 0 h 33354"/>
                <a:gd name="connsiteX5" fmla="*/ 6 w 41788"/>
                <a:gd name="connsiteY5" fmla="*/ 6552 h 33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788" h="33354">
                  <a:moveTo>
                    <a:pt x="6" y="6552"/>
                  </a:moveTo>
                  <a:cubicBezTo>
                    <a:pt x="760" y="17983"/>
                    <a:pt x="20298" y="34622"/>
                    <a:pt x="31729" y="33278"/>
                  </a:cubicBezTo>
                  <a:cubicBezTo>
                    <a:pt x="35146" y="32878"/>
                    <a:pt x="39082" y="30285"/>
                    <a:pt x="41156" y="27504"/>
                  </a:cubicBezTo>
                  <a:cubicBezTo>
                    <a:pt x="42429" y="25784"/>
                    <a:pt x="41651" y="20787"/>
                    <a:pt x="39977" y="18949"/>
                  </a:cubicBezTo>
                  <a:cubicBezTo>
                    <a:pt x="30739" y="8815"/>
                    <a:pt x="18648" y="3630"/>
                    <a:pt x="3706" y="0"/>
                  </a:cubicBezTo>
                  <a:cubicBezTo>
                    <a:pt x="2410" y="2145"/>
                    <a:pt x="-136" y="4454"/>
                    <a:pt x="6" y="6552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65">
              <a:extLst>
                <a:ext uri="{FF2B5EF4-FFF2-40B4-BE49-F238E27FC236}">
                  <a16:creationId xmlns:a16="http://schemas.microsoft.com/office/drawing/2014/main" xmlns="" id="{C55348D5-0AEF-4C57-8DDF-B994053C599F}"/>
                </a:ext>
              </a:extLst>
            </p:cNvPr>
            <p:cNvSpPr/>
            <p:nvPr/>
          </p:nvSpPr>
          <p:spPr>
            <a:xfrm>
              <a:off x="205446" y="2886289"/>
              <a:ext cx="39182" cy="41739"/>
            </a:xfrm>
            <a:custGeom>
              <a:avLst/>
              <a:gdLst>
                <a:gd name="connsiteX0" fmla="*/ 37857 w 39182"/>
                <a:gd name="connsiteY0" fmla="*/ 10692 h 41739"/>
                <a:gd name="connsiteX1" fmla="*/ 39177 w 39182"/>
                <a:gd name="connsiteY1" fmla="*/ 6615 h 41739"/>
                <a:gd name="connsiteX2" fmla="*/ 30716 w 39182"/>
                <a:gd name="connsiteY2" fmla="*/ 1171 h 41739"/>
                <a:gd name="connsiteX3" fmla="*/ 643 w 39182"/>
                <a:gd name="connsiteY3" fmla="*/ 32446 h 41739"/>
                <a:gd name="connsiteX4" fmla="*/ 172 w 39182"/>
                <a:gd name="connsiteY4" fmla="*/ 41496 h 41739"/>
                <a:gd name="connsiteX5" fmla="*/ 9717 w 39182"/>
                <a:gd name="connsiteY5" fmla="*/ 41001 h 41739"/>
                <a:gd name="connsiteX6" fmla="*/ 37857 w 39182"/>
                <a:gd name="connsiteY6" fmla="*/ 10692 h 41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182" h="41739">
                  <a:moveTo>
                    <a:pt x="37857" y="10692"/>
                  </a:moveTo>
                  <a:cubicBezTo>
                    <a:pt x="38564" y="9137"/>
                    <a:pt x="38918" y="7440"/>
                    <a:pt x="39177" y="6615"/>
                  </a:cubicBezTo>
                  <a:cubicBezTo>
                    <a:pt x="39319" y="416"/>
                    <a:pt x="36443" y="-1493"/>
                    <a:pt x="30716" y="1171"/>
                  </a:cubicBezTo>
                  <a:cubicBezTo>
                    <a:pt x="16764" y="7699"/>
                    <a:pt x="6983" y="18587"/>
                    <a:pt x="643" y="32446"/>
                  </a:cubicBezTo>
                  <a:cubicBezTo>
                    <a:pt x="-535" y="34991"/>
                    <a:pt x="290" y="38455"/>
                    <a:pt x="172" y="41496"/>
                  </a:cubicBezTo>
                  <a:cubicBezTo>
                    <a:pt x="3377" y="41402"/>
                    <a:pt x="7195" y="42368"/>
                    <a:pt x="9717" y="41001"/>
                  </a:cubicBezTo>
                  <a:cubicBezTo>
                    <a:pt x="22491" y="34190"/>
                    <a:pt x="31871" y="23914"/>
                    <a:pt x="37857" y="10692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66">
              <a:extLst>
                <a:ext uri="{FF2B5EF4-FFF2-40B4-BE49-F238E27FC236}">
                  <a16:creationId xmlns:a16="http://schemas.microsoft.com/office/drawing/2014/main" xmlns="" id="{3F203C0C-6595-4831-B806-D415449B0F17}"/>
                </a:ext>
              </a:extLst>
            </p:cNvPr>
            <p:cNvSpPr/>
            <p:nvPr/>
          </p:nvSpPr>
          <p:spPr>
            <a:xfrm>
              <a:off x="456519" y="3259342"/>
              <a:ext cx="27537" cy="63021"/>
            </a:xfrm>
            <a:custGeom>
              <a:avLst/>
              <a:gdLst>
                <a:gd name="connsiteX0" fmla="*/ 1916 w 27537"/>
                <a:gd name="connsiteY0" fmla="*/ 0 h 63021"/>
                <a:gd name="connsiteX1" fmla="*/ 195 w 27537"/>
                <a:gd name="connsiteY1" fmla="*/ 12939 h 63021"/>
                <a:gd name="connsiteX2" fmla="*/ 20346 w 27537"/>
                <a:gd name="connsiteY2" fmla="*/ 57931 h 63021"/>
                <a:gd name="connsiteX3" fmla="*/ 24989 w 27537"/>
                <a:gd name="connsiteY3" fmla="*/ 63021 h 63021"/>
                <a:gd name="connsiteX4" fmla="*/ 26874 w 27537"/>
                <a:gd name="connsiteY4" fmla="*/ 62008 h 63021"/>
                <a:gd name="connsiteX5" fmla="*/ 27534 w 27537"/>
                <a:gd name="connsiteY5" fmla="*/ 56352 h 63021"/>
                <a:gd name="connsiteX6" fmla="*/ 11720 w 27537"/>
                <a:gd name="connsiteY6" fmla="*/ 7660 h 63021"/>
                <a:gd name="connsiteX7" fmla="*/ 1916 w 27537"/>
                <a:gd name="connsiteY7" fmla="*/ 0 h 63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537" h="63021">
                  <a:moveTo>
                    <a:pt x="1916" y="0"/>
                  </a:moveTo>
                  <a:cubicBezTo>
                    <a:pt x="1279" y="4337"/>
                    <a:pt x="-606" y="8909"/>
                    <a:pt x="195" y="12939"/>
                  </a:cubicBezTo>
                  <a:cubicBezTo>
                    <a:pt x="3518" y="29366"/>
                    <a:pt x="11178" y="44049"/>
                    <a:pt x="20346" y="57931"/>
                  </a:cubicBezTo>
                  <a:cubicBezTo>
                    <a:pt x="21595" y="59816"/>
                    <a:pt x="23433" y="61348"/>
                    <a:pt x="24989" y="63021"/>
                  </a:cubicBezTo>
                  <a:cubicBezTo>
                    <a:pt x="25625" y="62691"/>
                    <a:pt x="26238" y="62338"/>
                    <a:pt x="26874" y="62008"/>
                  </a:cubicBezTo>
                  <a:cubicBezTo>
                    <a:pt x="27110" y="60123"/>
                    <a:pt x="27581" y="58237"/>
                    <a:pt x="27534" y="56352"/>
                  </a:cubicBezTo>
                  <a:cubicBezTo>
                    <a:pt x="27134" y="38558"/>
                    <a:pt x="20652" y="22626"/>
                    <a:pt x="11720" y="7660"/>
                  </a:cubicBezTo>
                  <a:cubicBezTo>
                    <a:pt x="9764" y="4337"/>
                    <a:pt x="5262" y="2522"/>
                    <a:pt x="1916" y="0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67">
              <a:extLst>
                <a:ext uri="{FF2B5EF4-FFF2-40B4-BE49-F238E27FC236}">
                  <a16:creationId xmlns:a16="http://schemas.microsoft.com/office/drawing/2014/main" xmlns="" id="{1D70528D-05CF-438D-A932-329F0D193D22}"/>
                </a:ext>
              </a:extLst>
            </p:cNvPr>
            <p:cNvSpPr/>
            <p:nvPr/>
          </p:nvSpPr>
          <p:spPr>
            <a:xfrm>
              <a:off x="1059613" y="2484313"/>
              <a:ext cx="49611" cy="25818"/>
            </a:xfrm>
            <a:custGeom>
              <a:avLst/>
              <a:gdLst>
                <a:gd name="connsiteX0" fmla="*/ 43413 w 49611"/>
                <a:gd name="connsiteY0" fmla="*/ 10688 h 25818"/>
                <a:gd name="connsiteX1" fmla="*/ 10323 w 49611"/>
                <a:gd name="connsiteY1" fmla="*/ 106 h 25818"/>
                <a:gd name="connsiteX2" fmla="*/ 0 w 49611"/>
                <a:gd name="connsiteY2" fmla="*/ 5644 h 25818"/>
                <a:gd name="connsiteX3" fmla="*/ 6811 w 49611"/>
                <a:gd name="connsiteY3" fmla="*/ 14506 h 25818"/>
                <a:gd name="connsiteX4" fmla="*/ 38346 w 49611"/>
                <a:gd name="connsiteY4" fmla="*/ 25819 h 25818"/>
                <a:gd name="connsiteX5" fmla="*/ 49611 w 49611"/>
                <a:gd name="connsiteY5" fmla="*/ 20610 h 25818"/>
                <a:gd name="connsiteX6" fmla="*/ 43413 w 49611"/>
                <a:gd name="connsiteY6" fmla="*/ 10688 h 25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9611" h="25818">
                  <a:moveTo>
                    <a:pt x="43413" y="10688"/>
                  </a:moveTo>
                  <a:cubicBezTo>
                    <a:pt x="33773" y="3334"/>
                    <a:pt x="22555" y="-719"/>
                    <a:pt x="10323" y="106"/>
                  </a:cubicBezTo>
                  <a:cubicBezTo>
                    <a:pt x="6764" y="341"/>
                    <a:pt x="3441" y="3712"/>
                    <a:pt x="0" y="5644"/>
                  </a:cubicBezTo>
                  <a:cubicBezTo>
                    <a:pt x="2239" y="8684"/>
                    <a:pt x="3818" y="13233"/>
                    <a:pt x="6811" y="14506"/>
                  </a:cubicBezTo>
                  <a:cubicBezTo>
                    <a:pt x="17087" y="18913"/>
                    <a:pt x="27858" y="22165"/>
                    <a:pt x="38346" y="25819"/>
                  </a:cubicBezTo>
                  <a:cubicBezTo>
                    <a:pt x="42988" y="23674"/>
                    <a:pt x="46288" y="22142"/>
                    <a:pt x="49611" y="20610"/>
                  </a:cubicBezTo>
                  <a:cubicBezTo>
                    <a:pt x="47584" y="17240"/>
                    <a:pt x="46312" y="12880"/>
                    <a:pt x="43413" y="10688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68">
              <a:extLst>
                <a:ext uri="{FF2B5EF4-FFF2-40B4-BE49-F238E27FC236}">
                  <a16:creationId xmlns:a16="http://schemas.microsoft.com/office/drawing/2014/main" xmlns="" id="{2560F7FF-8E37-4BD7-B66B-13DBDC8DA88B}"/>
                </a:ext>
              </a:extLst>
            </p:cNvPr>
            <p:cNvSpPr/>
            <p:nvPr/>
          </p:nvSpPr>
          <p:spPr>
            <a:xfrm>
              <a:off x="1216188" y="3885281"/>
              <a:ext cx="33982" cy="29824"/>
            </a:xfrm>
            <a:custGeom>
              <a:avLst/>
              <a:gdLst>
                <a:gd name="connsiteX0" fmla="*/ 18867 w 33982"/>
                <a:gd name="connsiteY0" fmla="*/ 270 h 29824"/>
                <a:gd name="connsiteX1" fmla="*/ 1144 w 33982"/>
                <a:gd name="connsiteY1" fmla="*/ 15448 h 29824"/>
                <a:gd name="connsiteX2" fmla="*/ 11184 w 33982"/>
                <a:gd name="connsiteY2" fmla="*/ 29825 h 29824"/>
                <a:gd name="connsiteX3" fmla="*/ 29143 w 33982"/>
                <a:gd name="connsiteY3" fmla="*/ 20562 h 29824"/>
                <a:gd name="connsiteX4" fmla="*/ 32678 w 33982"/>
                <a:gd name="connsiteY4" fmla="*/ 6657 h 29824"/>
                <a:gd name="connsiteX5" fmla="*/ 18867 w 33982"/>
                <a:gd name="connsiteY5" fmla="*/ 270 h 29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982" h="29824">
                  <a:moveTo>
                    <a:pt x="18867" y="270"/>
                  </a:moveTo>
                  <a:cubicBezTo>
                    <a:pt x="10170" y="1849"/>
                    <a:pt x="4208" y="7246"/>
                    <a:pt x="1144" y="15448"/>
                  </a:cubicBezTo>
                  <a:cubicBezTo>
                    <a:pt x="-2014" y="23862"/>
                    <a:pt x="1379" y="28340"/>
                    <a:pt x="11184" y="29825"/>
                  </a:cubicBezTo>
                  <a:cubicBezTo>
                    <a:pt x="17217" y="26808"/>
                    <a:pt x="23604" y="24333"/>
                    <a:pt x="29143" y="20562"/>
                  </a:cubicBezTo>
                  <a:cubicBezTo>
                    <a:pt x="33762" y="17404"/>
                    <a:pt x="35365" y="11936"/>
                    <a:pt x="32678" y="6657"/>
                  </a:cubicBezTo>
                  <a:cubicBezTo>
                    <a:pt x="29921" y="1260"/>
                    <a:pt x="24688" y="-791"/>
                    <a:pt x="18867" y="270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69">
              <a:extLst>
                <a:ext uri="{FF2B5EF4-FFF2-40B4-BE49-F238E27FC236}">
                  <a16:creationId xmlns:a16="http://schemas.microsoft.com/office/drawing/2014/main" xmlns="" id="{156F39CB-9AAE-4618-BA88-5ED60BE9002B}"/>
                </a:ext>
              </a:extLst>
            </p:cNvPr>
            <p:cNvSpPr/>
            <p:nvPr/>
          </p:nvSpPr>
          <p:spPr>
            <a:xfrm>
              <a:off x="177611" y="3034557"/>
              <a:ext cx="27300" cy="35124"/>
            </a:xfrm>
            <a:custGeom>
              <a:avLst/>
              <a:gdLst>
                <a:gd name="connsiteX0" fmla="*/ 10590 w 27300"/>
                <a:gd name="connsiteY0" fmla="*/ 4021 h 35124"/>
                <a:gd name="connsiteX1" fmla="*/ 1304 w 27300"/>
                <a:gd name="connsiteY1" fmla="*/ 17031 h 35124"/>
                <a:gd name="connsiteX2" fmla="*/ 7408 w 27300"/>
                <a:gd name="connsiteY2" fmla="*/ 33812 h 35124"/>
                <a:gd name="connsiteX3" fmla="*/ 23741 w 27300"/>
                <a:gd name="connsiteY3" fmla="*/ 27189 h 35124"/>
                <a:gd name="connsiteX4" fmla="*/ 27300 w 27300"/>
                <a:gd name="connsiteY4" fmla="*/ 15452 h 35124"/>
                <a:gd name="connsiteX5" fmla="*/ 26098 w 27300"/>
                <a:gd name="connsiteY5" fmla="*/ 8641 h 35124"/>
                <a:gd name="connsiteX6" fmla="*/ 10590 w 27300"/>
                <a:gd name="connsiteY6" fmla="*/ 4021 h 35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300" h="35124">
                  <a:moveTo>
                    <a:pt x="10590" y="4021"/>
                  </a:moveTo>
                  <a:cubicBezTo>
                    <a:pt x="6772" y="7627"/>
                    <a:pt x="3567" y="12270"/>
                    <a:pt x="1304" y="17031"/>
                  </a:cubicBezTo>
                  <a:cubicBezTo>
                    <a:pt x="-1925" y="23819"/>
                    <a:pt x="1116" y="30866"/>
                    <a:pt x="7408" y="33812"/>
                  </a:cubicBezTo>
                  <a:cubicBezTo>
                    <a:pt x="13984" y="36875"/>
                    <a:pt x="20347" y="34542"/>
                    <a:pt x="23741" y="27189"/>
                  </a:cubicBezTo>
                  <a:cubicBezTo>
                    <a:pt x="25556" y="23253"/>
                    <a:pt x="26310" y="18822"/>
                    <a:pt x="27300" y="15452"/>
                  </a:cubicBezTo>
                  <a:cubicBezTo>
                    <a:pt x="26782" y="12482"/>
                    <a:pt x="26593" y="10503"/>
                    <a:pt x="26098" y="8641"/>
                  </a:cubicBezTo>
                  <a:cubicBezTo>
                    <a:pt x="23529" y="-787"/>
                    <a:pt x="17731" y="-2766"/>
                    <a:pt x="10590" y="4021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70">
              <a:extLst>
                <a:ext uri="{FF2B5EF4-FFF2-40B4-BE49-F238E27FC236}">
                  <a16:creationId xmlns:a16="http://schemas.microsoft.com/office/drawing/2014/main" xmlns="" id="{BAAA4A00-47DF-449E-B5E0-FDB8BAA3F542}"/>
                </a:ext>
              </a:extLst>
            </p:cNvPr>
            <p:cNvSpPr/>
            <p:nvPr/>
          </p:nvSpPr>
          <p:spPr>
            <a:xfrm>
              <a:off x="703551" y="3938976"/>
              <a:ext cx="27543" cy="34163"/>
            </a:xfrm>
            <a:custGeom>
              <a:avLst/>
              <a:gdLst>
                <a:gd name="connsiteX0" fmla="*/ 11895 w 27543"/>
                <a:gd name="connsiteY0" fmla="*/ 970 h 34163"/>
                <a:gd name="connsiteX1" fmla="*/ 2161 w 27543"/>
                <a:gd name="connsiteY1" fmla="*/ 4623 h 34163"/>
                <a:gd name="connsiteX2" fmla="*/ 6969 w 27543"/>
                <a:gd name="connsiteY2" fmla="*/ 31892 h 34163"/>
                <a:gd name="connsiteX3" fmla="*/ 18824 w 27543"/>
                <a:gd name="connsiteY3" fmla="*/ 33494 h 34163"/>
                <a:gd name="connsiteX4" fmla="*/ 27544 w 27543"/>
                <a:gd name="connsiteY4" fmla="*/ 24727 h 34163"/>
                <a:gd name="connsiteX5" fmla="*/ 11895 w 27543"/>
                <a:gd name="connsiteY5" fmla="*/ 970 h 34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543" h="34163">
                  <a:moveTo>
                    <a:pt x="11895" y="970"/>
                  </a:moveTo>
                  <a:cubicBezTo>
                    <a:pt x="7370" y="-1387"/>
                    <a:pt x="4329" y="829"/>
                    <a:pt x="2161" y="4623"/>
                  </a:cubicBezTo>
                  <a:cubicBezTo>
                    <a:pt x="-2058" y="11953"/>
                    <a:pt x="87" y="27037"/>
                    <a:pt x="6969" y="31892"/>
                  </a:cubicBezTo>
                  <a:cubicBezTo>
                    <a:pt x="9962" y="33989"/>
                    <a:pt x="15618" y="34885"/>
                    <a:pt x="18824" y="33494"/>
                  </a:cubicBezTo>
                  <a:cubicBezTo>
                    <a:pt x="22713" y="31821"/>
                    <a:pt x="25305" y="27131"/>
                    <a:pt x="27544" y="24727"/>
                  </a:cubicBezTo>
                  <a:cubicBezTo>
                    <a:pt x="25211" y="13014"/>
                    <a:pt x="20591" y="5519"/>
                    <a:pt x="11895" y="970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71">
              <a:extLst>
                <a:ext uri="{FF2B5EF4-FFF2-40B4-BE49-F238E27FC236}">
                  <a16:creationId xmlns:a16="http://schemas.microsoft.com/office/drawing/2014/main" xmlns="" id="{4E496C03-1621-4850-97AC-0EA0A05F2B23}"/>
                </a:ext>
              </a:extLst>
            </p:cNvPr>
            <p:cNvSpPr/>
            <p:nvPr/>
          </p:nvSpPr>
          <p:spPr>
            <a:xfrm>
              <a:off x="392632" y="3641995"/>
              <a:ext cx="27649" cy="35120"/>
            </a:xfrm>
            <a:custGeom>
              <a:avLst/>
              <a:gdLst>
                <a:gd name="connsiteX0" fmla="*/ 14023 w 27649"/>
                <a:gd name="connsiteY0" fmla="*/ 2029 h 35120"/>
                <a:gd name="connsiteX1" fmla="*/ 2310 w 27649"/>
                <a:gd name="connsiteY1" fmla="*/ 5870 h 35120"/>
                <a:gd name="connsiteX2" fmla="*/ 0 w 27649"/>
                <a:gd name="connsiteY2" fmla="*/ 15580 h 35120"/>
                <a:gd name="connsiteX3" fmla="*/ 5020 w 27649"/>
                <a:gd name="connsiteY3" fmla="*/ 29227 h 35120"/>
                <a:gd name="connsiteX4" fmla="*/ 18996 w 27649"/>
                <a:gd name="connsiteY4" fmla="*/ 34199 h 35120"/>
                <a:gd name="connsiteX5" fmla="*/ 26939 w 27649"/>
                <a:gd name="connsiteY5" fmla="*/ 20200 h 35120"/>
                <a:gd name="connsiteX6" fmla="*/ 14023 w 27649"/>
                <a:gd name="connsiteY6" fmla="*/ 2029 h 35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649" h="35120">
                  <a:moveTo>
                    <a:pt x="14023" y="2029"/>
                  </a:moveTo>
                  <a:cubicBezTo>
                    <a:pt x="9993" y="-2001"/>
                    <a:pt x="4431" y="332"/>
                    <a:pt x="2310" y="5870"/>
                  </a:cubicBezTo>
                  <a:cubicBezTo>
                    <a:pt x="1273" y="8581"/>
                    <a:pt x="919" y="11574"/>
                    <a:pt x="0" y="15580"/>
                  </a:cubicBezTo>
                  <a:cubicBezTo>
                    <a:pt x="1461" y="19681"/>
                    <a:pt x="2640" y="24796"/>
                    <a:pt x="5020" y="29227"/>
                  </a:cubicBezTo>
                  <a:cubicBezTo>
                    <a:pt x="7943" y="34647"/>
                    <a:pt x="13033" y="36391"/>
                    <a:pt x="18996" y="34199"/>
                  </a:cubicBezTo>
                  <a:cubicBezTo>
                    <a:pt x="24912" y="32031"/>
                    <a:pt x="29460" y="25503"/>
                    <a:pt x="26939" y="20200"/>
                  </a:cubicBezTo>
                  <a:cubicBezTo>
                    <a:pt x="23804" y="13577"/>
                    <a:pt x="19255" y="7237"/>
                    <a:pt x="14023" y="2029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72">
              <a:extLst>
                <a:ext uri="{FF2B5EF4-FFF2-40B4-BE49-F238E27FC236}">
                  <a16:creationId xmlns:a16="http://schemas.microsoft.com/office/drawing/2014/main" xmlns="" id="{17CD50FF-B56B-465F-9C38-F6245B86FDBB}"/>
                </a:ext>
              </a:extLst>
            </p:cNvPr>
            <p:cNvSpPr/>
            <p:nvPr/>
          </p:nvSpPr>
          <p:spPr>
            <a:xfrm>
              <a:off x="487847" y="3196528"/>
              <a:ext cx="26544" cy="35131"/>
            </a:xfrm>
            <a:custGeom>
              <a:avLst/>
              <a:gdLst>
                <a:gd name="connsiteX0" fmla="*/ 17959 w 26544"/>
                <a:gd name="connsiteY0" fmla="*/ 34321 h 35131"/>
                <a:gd name="connsiteX1" fmla="*/ 25666 w 26544"/>
                <a:gd name="connsiteY1" fmla="*/ 19213 h 35131"/>
                <a:gd name="connsiteX2" fmla="*/ 13740 w 26544"/>
                <a:gd name="connsiteY2" fmla="*/ 2315 h 35131"/>
                <a:gd name="connsiteX3" fmla="*/ 943 w 26544"/>
                <a:gd name="connsiteY3" fmla="*/ 7147 h 35131"/>
                <a:gd name="connsiteX4" fmla="*/ 0 w 26544"/>
                <a:gd name="connsiteY4" fmla="*/ 16220 h 35131"/>
                <a:gd name="connsiteX5" fmla="*/ 3040 w 26544"/>
                <a:gd name="connsiteY5" fmla="*/ 27227 h 35131"/>
                <a:gd name="connsiteX6" fmla="*/ 17959 w 26544"/>
                <a:gd name="connsiteY6" fmla="*/ 34321 h 35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44" h="35131">
                  <a:moveTo>
                    <a:pt x="17959" y="34321"/>
                  </a:moveTo>
                  <a:cubicBezTo>
                    <a:pt x="24370" y="32035"/>
                    <a:pt x="28423" y="25930"/>
                    <a:pt x="25666" y="19213"/>
                  </a:cubicBezTo>
                  <a:cubicBezTo>
                    <a:pt x="23120" y="12944"/>
                    <a:pt x="18666" y="7005"/>
                    <a:pt x="13740" y="2315"/>
                  </a:cubicBezTo>
                  <a:cubicBezTo>
                    <a:pt x="8838" y="-2351"/>
                    <a:pt x="2687" y="430"/>
                    <a:pt x="943" y="7147"/>
                  </a:cubicBezTo>
                  <a:cubicBezTo>
                    <a:pt x="330" y="9503"/>
                    <a:pt x="424" y="12025"/>
                    <a:pt x="0" y="16220"/>
                  </a:cubicBezTo>
                  <a:cubicBezTo>
                    <a:pt x="707" y="18860"/>
                    <a:pt x="1296" y="23291"/>
                    <a:pt x="3040" y="27227"/>
                  </a:cubicBezTo>
                  <a:cubicBezTo>
                    <a:pt x="6222" y="34226"/>
                    <a:pt x="11690" y="36536"/>
                    <a:pt x="17959" y="34321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73">
              <a:extLst>
                <a:ext uri="{FF2B5EF4-FFF2-40B4-BE49-F238E27FC236}">
                  <a16:creationId xmlns:a16="http://schemas.microsoft.com/office/drawing/2014/main" xmlns="" id="{AF917E8E-99EB-4673-965D-36016DC26DE6}"/>
                </a:ext>
              </a:extLst>
            </p:cNvPr>
            <p:cNvSpPr/>
            <p:nvPr/>
          </p:nvSpPr>
          <p:spPr>
            <a:xfrm>
              <a:off x="1054659" y="3920419"/>
              <a:ext cx="34603" cy="26311"/>
            </a:xfrm>
            <a:custGeom>
              <a:avLst/>
              <a:gdLst>
                <a:gd name="connsiteX0" fmla="*/ 27981 w 34603"/>
                <a:gd name="connsiteY0" fmla="*/ 1167 h 26311"/>
                <a:gd name="connsiteX1" fmla="*/ 5874 w 34603"/>
                <a:gd name="connsiteY1" fmla="*/ 3972 h 26311"/>
                <a:gd name="connsiteX2" fmla="*/ 6769 w 34603"/>
                <a:gd name="connsiteY2" fmla="*/ 25160 h 26311"/>
                <a:gd name="connsiteX3" fmla="*/ 34603 w 34603"/>
                <a:gd name="connsiteY3" fmla="*/ 6635 h 26311"/>
                <a:gd name="connsiteX4" fmla="*/ 27981 w 34603"/>
                <a:gd name="connsiteY4" fmla="*/ 1167 h 26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603" h="26311">
                  <a:moveTo>
                    <a:pt x="27981" y="1167"/>
                  </a:moveTo>
                  <a:cubicBezTo>
                    <a:pt x="20462" y="-836"/>
                    <a:pt x="12756" y="-482"/>
                    <a:pt x="5874" y="3972"/>
                  </a:cubicBezTo>
                  <a:cubicBezTo>
                    <a:pt x="-2352" y="9299"/>
                    <a:pt x="-1833" y="20493"/>
                    <a:pt x="6769" y="25160"/>
                  </a:cubicBezTo>
                  <a:cubicBezTo>
                    <a:pt x="15631" y="29968"/>
                    <a:pt x="34368" y="18938"/>
                    <a:pt x="34603" y="6635"/>
                  </a:cubicBezTo>
                  <a:cubicBezTo>
                    <a:pt x="33119" y="5339"/>
                    <a:pt x="30903" y="1922"/>
                    <a:pt x="27981" y="1167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74">
              <a:extLst>
                <a:ext uri="{FF2B5EF4-FFF2-40B4-BE49-F238E27FC236}">
                  <a16:creationId xmlns:a16="http://schemas.microsoft.com/office/drawing/2014/main" xmlns="" id="{B4D94F47-D252-4BB8-AEA6-6060604127C3}"/>
                </a:ext>
              </a:extLst>
            </p:cNvPr>
            <p:cNvSpPr/>
            <p:nvPr/>
          </p:nvSpPr>
          <p:spPr>
            <a:xfrm>
              <a:off x="1017722" y="3345274"/>
              <a:ext cx="18939" cy="46993"/>
            </a:xfrm>
            <a:custGeom>
              <a:avLst/>
              <a:gdLst>
                <a:gd name="connsiteX0" fmla="*/ 14034 w 18939"/>
                <a:gd name="connsiteY0" fmla="*/ 46994 h 46993"/>
                <a:gd name="connsiteX1" fmla="*/ 15990 w 18939"/>
                <a:gd name="connsiteY1" fmla="*/ 44118 h 46993"/>
                <a:gd name="connsiteX2" fmla="*/ 18936 w 18939"/>
                <a:gd name="connsiteY2" fmla="*/ 4382 h 46993"/>
                <a:gd name="connsiteX3" fmla="*/ 11040 w 18939"/>
                <a:gd name="connsiteY3" fmla="*/ 1790 h 46993"/>
                <a:gd name="connsiteX4" fmla="*/ 14034 w 18939"/>
                <a:gd name="connsiteY4" fmla="*/ 46994 h 46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39" h="46993">
                  <a:moveTo>
                    <a:pt x="14034" y="46994"/>
                  </a:moveTo>
                  <a:cubicBezTo>
                    <a:pt x="14693" y="46051"/>
                    <a:pt x="15919" y="45132"/>
                    <a:pt x="15990" y="44118"/>
                  </a:cubicBezTo>
                  <a:cubicBezTo>
                    <a:pt x="17145" y="30873"/>
                    <a:pt x="18582" y="17651"/>
                    <a:pt x="18936" y="4382"/>
                  </a:cubicBezTo>
                  <a:cubicBezTo>
                    <a:pt x="19077" y="-1180"/>
                    <a:pt x="14788" y="-732"/>
                    <a:pt x="11040" y="1790"/>
                  </a:cubicBezTo>
                  <a:cubicBezTo>
                    <a:pt x="-4868" y="12513"/>
                    <a:pt x="-3336" y="37519"/>
                    <a:pt x="14034" y="46994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75">
              <a:extLst>
                <a:ext uri="{FF2B5EF4-FFF2-40B4-BE49-F238E27FC236}">
                  <a16:creationId xmlns:a16="http://schemas.microsoft.com/office/drawing/2014/main" xmlns="" id="{0A2D62E9-8284-4497-AA0A-CD86293B4602}"/>
                </a:ext>
              </a:extLst>
            </p:cNvPr>
            <p:cNvSpPr/>
            <p:nvPr/>
          </p:nvSpPr>
          <p:spPr>
            <a:xfrm>
              <a:off x="663655" y="3166531"/>
              <a:ext cx="22848" cy="48833"/>
            </a:xfrm>
            <a:custGeom>
              <a:avLst/>
              <a:gdLst>
                <a:gd name="connsiteX0" fmla="*/ 271 w 22848"/>
                <a:gd name="connsiteY0" fmla="*/ 754 h 48833"/>
                <a:gd name="connsiteX1" fmla="*/ 436 w 22848"/>
                <a:gd name="connsiteY1" fmla="*/ 20316 h 48833"/>
                <a:gd name="connsiteX2" fmla="*/ 13209 w 22848"/>
                <a:gd name="connsiteY2" fmla="*/ 46665 h 48833"/>
                <a:gd name="connsiteX3" fmla="*/ 22849 w 22848"/>
                <a:gd name="connsiteY3" fmla="*/ 42329 h 48833"/>
                <a:gd name="connsiteX4" fmla="*/ 4065 w 22848"/>
                <a:gd name="connsiteY4" fmla="*/ 0 h 48833"/>
                <a:gd name="connsiteX5" fmla="*/ 271 w 22848"/>
                <a:gd name="connsiteY5" fmla="*/ 754 h 48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848" h="48833">
                  <a:moveTo>
                    <a:pt x="271" y="754"/>
                  </a:moveTo>
                  <a:cubicBezTo>
                    <a:pt x="271" y="7283"/>
                    <a:pt x="-437" y="13905"/>
                    <a:pt x="436" y="20316"/>
                  </a:cubicBezTo>
                  <a:cubicBezTo>
                    <a:pt x="1802" y="30309"/>
                    <a:pt x="3711" y="40420"/>
                    <a:pt x="13209" y="46665"/>
                  </a:cubicBezTo>
                  <a:cubicBezTo>
                    <a:pt x="19149" y="50577"/>
                    <a:pt x="22849" y="49234"/>
                    <a:pt x="22849" y="42329"/>
                  </a:cubicBezTo>
                  <a:cubicBezTo>
                    <a:pt x="22872" y="25336"/>
                    <a:pt x="12974" y="12845"/>
                    <a:pt x="4065" y="0"/>
                  </a:cubicBezTo>
                  <a:cubicBezTo>
                    <a:pt x="2816" y="259"/>
                    <a:pt x="1543" y="519"/>
                    <a:pt x="271" y="754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76">
              <a:extLst>
                <a:ext uri="{FF2B5EF4-FFF2-40B4-BE49-F238E27FC236}">
                  <a16:creationId xmlns:a16="http://schemas.microsoft.com/office/drawing/2014/main" xmlns="" id="{2DF6E9C5-213E-44C2-9851-C6B1A77E4604}"/>
                </a:ext>
              </a:extLst>
            </p:cNvPr>
            <p:cNvSpPr/>
            <p:nvPr/>
          </p:nvSpPr>
          <p:spPr>
            <a:xfrm>
              <a:off x="1365507" y="3612300"/>
              <a:ext cx="34833" cy="38957"/>
            </a:xfrm>
            <a:custGeom>
              <a:avLst/>
              <a:gdLst>
                <a:gd name="connsiteX0" fmla="*/ 988 w 34833"/>
                <a:gd name="connsiteY0" fmla="*/ 29837 h 38957"/>
                <a:gd name="connsiteX1" fmla="*/ 870 w 34833"/>
                <a:gd name="connsiteY1" fmla="*/ 37214 h 38957"/>
                <a:gd name="connsiteX2" fmla="*/ 8035 w 34833"/>
                <a:gd name="connsiteY2" fmla="*/ 38746 h 38957"/>
                <a:gd name="connsiteX3" fmla="*/ 34832 w 34833"/>
                <a:gd name="connsiteY3" fmla="*/ 0 h 38957"/>
                <a:gd name="connsiteX4" fmla="*/ 988 w 34833"/>
                <a:gd name="connsiteY4" fmla="*/ 29837 h 38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833" h="38957">
                  <a:moveTo>
                    <a:pt x="988" y="29837"/>
                  </a:moveTo>
                  <a:cubicBezTo>
                    <a:pt x="-285" y="31487"/>
                    <a:pt x="-332" y="35635"/>
                    <a:pt x="870" y="37214"/>
                  </a:cubicBezTo>
                  <a:cubicBezTo>
                    <a:pt x="2025" y="38723"/>
                    <a:pt x="5819" y="39312"/>
                    <a:pt x="8035" y="38746"/>
                  </a:cubicBezTo>
                  <a:cubicBezTo>
                    <a:pt x="21728" y="35235"/>
                    <a:pt x="34997" y="16616"/>
                    <a:pt x="34832" y="0"/>
                  </a:cubicBezTo>
                  <a:cubicBezTo>
                    <a:pt x="21209" y="8555"/>
                    <a:pt x="10062" y="18077"/>
                    <a:pt x="988" y="29837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77">
              <a:extLst>
                <a:ext uri="{FF2B5EF4-FFF2-40B4-BE49-F238E27FC236}">
                  <a16:creationId xmlns:a16="http://schemas.microsoft.com/office/drawing/2014/main" xmlns="" id="{9C5A0FCA-7CF4-47AA-9CA2-00382FE9D56C}"/>
                </a:ext>
              </a:extLst>
            </p:cNvPr>
            <p:cNvSpPr/>
            <p:nvPr/>
          </p:nvSpPr>
          <p:spPr>
            <a:xfrm>
              <a:off x="852306" y="3967506"/>
              <a:ext cx="34710" cy="20637"/>
            </a:xfrm>
            <a:custGeom>
              <a:avLst/>
              <a:gdLst>
                <a:gd name="connsiteX0" fmla="*/ 1321 w 34710"/>
                <a:gd name="connsiteY0" fmla="*/ 8806 h 20637"/>
                <a:gd name="connsiteX1" fmla="*/ 4691 w 34710"/>
                <a:gd name="connsiteY1" fmla="*/ 17880 h 20637"/>
                <a:gd name="connsiteX2" fmla="*/ 18314 w 34710"/>
                <a:gd name="connsiteY2" fmla="*/ 20637 h 20637"/>
                <a:gd name="connsiteX3" fmla="*/ 27859 w 34710"/>
                <a:gd name="connsiteY3" fmla="*/ 18940 h 20637"/>
                <a:gd name="connsiteX4" fmla="*/ 31205 w 34710"/>
                <a:gd name="connsiteY4" fmla="*/ 4257 h 20637"/>
                <a:gd name="connsiteX5" fmla="*/ 1321 w 34710"/>
                <a:gd name="connsiteY5" fmla="*/ 8806 h 20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710" h="20637">
                  <a:moveTo>
                    <a:pt x="1321" y="8806"/>
                  </a:moveTo>
                  <a:cubicBezTo>
                    <a:pt x="-1012" y="13072"/>
                    <a:pt x="-470" y="16536"/>
                    <a:pt x="4691" y="17880"/>
                  </a:cubicBezTo>
                  <a:cubicBezTo>
                    <a:pt x="9193" y="19035"/>
                    <a:pt x="13788" y="19742"/>
                    <a:pt x="18314" y="20637"/>
                  </a:cubicBezTo>
                  <a:cubicBezTo>
                    <a:pt x="21637" y="20072"/>
                    <a:pt x="24889" y="19907"/>
                    <a:pt x="27859" y="18940"/>
                  </a:cubicBezTo>
                  <a:cubicBezTo>
                    <a:pt x="35518" y="16466"/>
                    <a:pt x="36933" y="9749"/>
                    <a:pt x="31205" y="4257"/>
                  </a:cubicBezTo>
                  <a:cubicBezTo>
                    <a:pt x="23522" y="-3096"/>
                    <a:pt x="6412" y="-503"/>
                    <a:pt x="1321" y="8806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78">
              <a:extLst>
                <a:ext uri="{FF2B5EF4-FFF2-40B4-BE49-F238E27FC236}">
                  <a16:creationId xmlns:a16="http://schemas.microsoft.com/office/drawing/2014/main" xmlns="" id="{78F50E1A-2021-4A8D-A32D-18990D56A844}"/>
                </a:ext>
              </a:extLst>
            </p:cNvPr>
            <p:cNvSpPr/>
            <p:nvPr/>
          </p:nvSpPr>
          <p:spPr>
            <a:xfrm>
              <a:off x="802710" y="3663838"/>
              <a:ext cx="31291" cy="26580"/>
            </a:xfrm>
            <a:custGeom>
              <a:avLst/>
              <a:gdLst>
                <a:gd name="connsiteX0" fmla="*/ 22777 w 31291"/>
                <a:gd name="connsiteY0" fmla="*/ 26567 h 26580"/>
                <a:gd name="connsiteX1" fmla="*/ 29682 w 31291"/>
                <a:gd name="connsiteY1" fmla="*/ 14924 h 26580"/>
                <a:gd name="connsiteX2" fmla="*/ 8612 w 31291"/>
                <a:gd name="connsiteY2" fmla="*/ 171 h 26580"/>
                <a:gd name="connsiteX3" fmla="*/ 670 w 31291"/>
                <a:gd name="connsiteY3" fmla="*/ 10187 h 26580"/>
                <a:gd name="connsiteX4" fmla="*/ 22777 w 31291"/>
                <a:gd name="connsiteY4" fmla="*/ 26567 h 26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291" h="26580">
                  <a:moveTo>
                    <a:pt x="22777" y="26567"/>
                  </a:moveTo>
                  <a:cubicBezTo>
                    <a:pt x="30318" y="26874"/>
                    <a:pt x="33476" y="21830"/>
                    <a:pt x="29682" y="14924"/>
                  </a:cubicBezTo>
                  <a:cubicBezTo>
                    <a:pt x="25133" y="6676"/>
                    <a:pt x="17827" y="1821"/>
                    <a:pt x="8612" y="171"/>
                  </a:cubicBezTo>
                  <a:cubicBezTo>
                    <a:pt x="2084" y="-984"/>
                    <a:pt x="-1593" y="3871"/>
                    <a:pt x="670" y="10187"/>
                  </a:cubicBezTo>
                  <a:cubicBezTo>
                    <a:pt x="3521" y="18153"/>
                    <a:pt x="14433" y="26214"/>
                    <a:pt x="22777" y="26567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79">
              <a:extLst>
                <a:ext uri="{FF2B5EF4-FFF2-40B4-BE49-F238E27FC236}">
                  <a16:creationId xmlns:a16="http://schemas.microsoft.com/office/drawing/2014/main" xmlns="" id="{FC011B62-36F3-40B0-8255-4F89C961E7DE}"/>
                </a:ext>
              </a:extLst>
            </p:cNvPr>
            <p:cNvSpPr/>
            <p:nvPr/>
          </p:nvSpPr>
          <p:spPr>
            <a:xfrm>
              <a:off x="770993" y="2664950"/>
              <a:ext cx="26730" cy="26539"/>
            </a:xfrm>
            <a:custGeom>
              <a:avLst/>
              <a:gdLst>
                <a:gd name="connsiteX0" fmla="*/ 13390 w 26730"/>
                <a:gd name="connsiteY0" fmla="*/ 1 h 26539"/>
                <a:gd name="connsiteX1" fmla="*/ 3 w 26730"/>
                <a:gd name="connsiteY1" fmla="*/ 13176 h 26539"/>
                <a:gd name="connsiteX2" fmla="*/ 13673 w 26730"/>
                <a:gd name="connsiteY2" fmla="*/ 26539 h 26539"/>
                <a:gd name="connsiteX3" fmla="*/ 26730 w 26730"/>
                <a:gd name="connsiteY3" fmla="*/ 13647 h 26539"/>
                <a:gd name="connsiteX4" fmla="*/ 13390 w 26730"/>
                <a:gd name="connsiteY4" fmla="*/ 1 h 26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30" h="26539">
                  <a:moveTo>
                    <a:pt x="13390" y="1"/>
                  </a:moveTo>
                  <a:cubicBezTo>
                    <a:pt x="6461" y="95"/>
                    <a:pt x="145" y="6317"/>
                    <a:pt x="3" y="13176"/>
                  </a:cubicBezTo>
                  <a:cubicBezTo>
                    <a:pt x="-162" y="20553"/>
                    <a:pt x="6037" y="26586"/>
                    <a:pt x="13673" y="26539"/>
                  </a:cubicBezTo>
                  <a:cubicBezTo>
                    <a:pt x="21262" y="26492"/>
                    <a:pt x="26659" y="21165"/>
                    <a:pt x="26730" y="13647"/>
                  </a:cubicBezTo>
                  <a:cubicBezTo>
                    <a:pt x="26800" y="5987"/>
                    <a:pt x="20861" y="-93"/>
                    <a:pt x="13390" y="1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80">
              <a:extLst>
                <a:ext uri="{FF2B5EF4-FFF2-40B4-BE49-F238E27FC236}">
                  <a16:creationId xmlns:a16="http://schemas.microsoft.com/office/drawing/2014/main" xmlns="" id="{8F9EE9BB-71CD-4875-A392-742B7C4992AF}"/>
                </a:ext>
              </a:extLst>
            </p:cNvPr>
            <p:cNvSpPr/>
            <p:nvPr/>
          </p:nvSpPr>
          <p:spPr>
            <a:xfrm>
              <a:off x="317727" y="2940566"/>
              <a:ext cx="21710" cy="34107"/>
            </a:xfrm>
            <a:custGeom>
              <a:avLst/>
              <a:gdLst>
                <a:gd name="connsiteX0" fmla="*/ 52 w 21710"/>
                <a:gd name="connsiteY0" fmla="*/ 13450 h 34107"/>
                <a:gd name="connsiteX1" fmla="*/ 10280 w 21710"/>
                <a:gd name="connsiteY1" fmla="*/ 32069 h 34107"/>
                <a:gd name="connsiteX2" fmla="*/ 19142 w 21710"/>
                <a:gd name="connsiteY2" fmla="*/ 29500 h 34107"/>
                <a:gd name="connsiteX3" fmla="*/ 21711 w 21710"/>
                <a:gd name="connsiteY3" fmla="*/ 15948 h 34107"/>
                <a:gd name="connsiteX4" fmla="*/ 13344 w 21710"/>
                <a:gd name="connsiteY4" fmla="*/ 16 h 34107"/>
                <a:gd name="connsiteX5" fmla="*/ 52 w 21710"/>
                <a:gd name="connsiteY5" fmla="*/ 13450 h 3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710" h="34107">
                  <a:moveTo>
                    <a:pt x="52" y="13450"/>
                  </a:moveTo>
                  <a:cubicBezTo>
                    <a:pt x="-585" y="21675"/>
                    <a:pt x="4765" y="27119"/>
                    <a:pt x="10280" y="32069"/>
                  </a:cubicBezTo>
                  <a:cubicBezTo>
                    <a:pt x="14145" y="35533"/>
                    <a:pt x="17728" y="34520"/>
                    <a:pt x="19142" y="29500"/>
                  </a:cubicBezTo>
                  <a:cubicBezTo>
                    <a:pt x="20509" y="24598"/>
                    <a:pt x="21075" y="19460"/>
                    <a:pt x="21711" y="15948"/>
                  </a:cubicBezTo>
                  <a:cubicBezTo>
                    <a:pt x="21711" y="5672"/>
                    <a:pt x="18600" y="370"/>
                    <a:pt x="13344" y="16"/>
                  </a:cubicBezTo>
                  <a:cubicBezTo>
                    <a:pt x="7287" y="-361"/>
                    <a:pt x="641" y="5979"/>
                    <a:pt x="52" y="13450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81">
              <a:extLst>
                <a:ext uri="{FF2B5EF4-FFF2-40B4-BE49-F238E27FC236}">
                  <a16:creationId xmlns:a16="http://schemas.microsoft.com/office/drawing/2014/main" xmlns="" id="{47F5494D-DB74-4209-8D4D-7BCA0A1F0433}"/>
                </a:ext>
              </a:extLst>
            </p:cNvPr>
            <p:cNvSpPr/>
            <p:nvPr/>
          </p:nvSpPr>
          <p:spPr>
            <a:xfrm>
              <a:off x="1176150" y="3654684"/>
              <a:ext cx="26138" cy="31666"/>
            </a:xfrm>
            <a:custGeom>
              <a:avLst/>
              <a:gdLst>
                <a:gd name="connsiteX0" fmla="*/ 15116 w 26138"/>
                <a:gd name="connsiteY0" fmla="*/ 1477 h 31666"/>
                <a:gd name="connsiteX1" fmla="*/ 173 w 26138"/>
                <a:gd name="connsiteY1" fmla="*/ 22241 h 31666"/>
                <a:gd name="connsiteX2" fmla="*/ 10755 w 26138"/>
                <a:gd name="connsiteY2" fmla="*/ 30348 h 31666"/>
                <a:gd name="connsiteX3" fmla="*/ 26122 w 26138"/>
                <a:gd name="connsiteY3" fmla="*/ 9443 h 31666"/>
                <a:gd name="connsiteX4" fmla="*/ 15116 w 26138"/>
                <a:gd name="connsiteY4" fmla="*/ 1477 h 31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138" h="31666">
                  <a:moveTo>
                    <a:pt x="15116" y="1477"/>
                  </a:moveTo>
                  <a:cubicBezTo>
                    <a:pt x="6843" y="5884"/>
                    <a:pt x="1564" y="12790"/>
                    <a:pt x="173" y="22241"/>
                  </a:cubicBezTo>
                  <a:cubicBezTo>
                    <a:pt x="-981" y="30018"/>
                    <a:pt x="3756" y="33883"/>
                    <a:pt x="10755" y="30348"/>
                  </a:cubicBezTo>
                  <a:cubicBezTo>
                    <a:pt x="19617" y="25894"/>
                    <a:pt x="24944" y="18446"/>
                    <a:pt x="26122" y="9443"/>
                  </a:cubicBezTo>
                  <a:cubicBezTo>
                    <a:pt x="26452" y="935"/>
                    <a:pt x="21856" y="-2105"/>
                    <a:pt x="15116" y="1477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82">
              <a:extLst>
                <a:ext uri="{FF2B5EF4-FFF2-40B4-BE49-F238E27FC236}">
                  <a16:creationId xmlns:a16="http://schemas.microsoft.com/office/drawing/2014/main" xmlns="" id="{318EA8B9-DBA3-44B2-96AC-2338A6E065E6}"/>
                </a:ext>
              </a:extLst>
            </p:cNvPr>
            <p:cNvSpPr/>
            <p:nvPr/>
          </p:nvSpPr>
          <p:spPr>
            <a:xfrm>
              <a:off x="839036" y="3893445"/>
              <a:ext cx="26399" cy="26403"/>
            </a:xfrm>
            <a:custGeom>
              <a:avLst/>
              <a:gdLst>
                <a:gd name="connsiteX0" fmla="*/ 26399 w 26399"/>
                <a:gd name="connsiteY0" fmla="*/ 13223 h 26403"/>
                <a:gd name="connsiteX1" fmla="*/ 13106 w 26399"/>
                <a:gd name="connsiteY1" fmla="*/ 1 h 26403"/>
                <a:gd name="connsiteX2" fmla="*/ 2 w 26399"/>
                <a:gd name="connsiteY2" fmla="*/ 12940 h 26403"/>
                <a:gd name="connsiteX3" fmla="*/ 12446 w 26399"/>
                <a:gd name="connsiteY3" fmla="*/ 26398 h 26403"/>
                <a:gd name="connsiteX4" fmla="*/ 26399 w 26399"/>
                <a:gd name="connsiteY4" fmla="*/ 13223 h 26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399" h="26403">
                  <a:moveTo>
                    <a:pt x="26399" y="13223"/>
                  </a:moveTo>
                  <a:cubicBezTo>
                    <a:pt x="26304" y="6011"/>
                    <a:pt x="20365" y="96"/>
                    <a:pt x="13106" y="1"/>
                  </a:cubicBezTo>
                  <a:cubicBezTo>
                    <a:pt x="5588" y="-93"/>
                    <a:pt x="120" y="5328"/>
                    <a:pt x="2" y="12940"/>
                  </a:cubicBezTo>
                  <a:cubicBezTo>
                    <a:pt x="-116" y="20977"/>
                    <a:pt x="4716" y="26185"/>
                    <a:pt x="12446" y="26398"/>
                  </a:cubicBezTo>
                  <a:cubicBezTo>
                    <a:pt x="20106" y="26610"/>
                    <a:pt x="26469" y="20576"/>
                    <a:pt x="26399" y="13223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83">
              <a:extLst>
                <a:ext uri="{FF2B5EF4-FFF2-40B4-BE49-F238E27FC236}">
                  <a16:creationId xmlns:a16="http://schemas.microsoft.com/office/drawing/2014/main" xmlns="" id="{40FEAACF-DF53-41B3-8513-FE8F9E91B828}"/>
                </a:ext>
              </a:extLst>
            </p:cNvPr>
            <p:cNvSpPr/>
            <p:nvPr/>
          </p:nvSpPr>
          <p:spPr>
            <a:xfrm>
              <a:off x="318149" y="3481100"/>
              <a:ext cx="22938" cy="32891"/>
            </a:xfrm>
            <a:custGeom>
              <a:avLst/>
              <a:gdLst>
                <a:gd name="connsiteX0" fmla="*/ 13606 w 22938"/>
                <a:gd name="connsiteY0" fmla="*/ 161 h 32891"/>
                <a:gd name="connsiteX1" fmla="*/ 1704 w 22938"/>
                <a:gd name="connsiteY1" fmla="*/ 7349 h 32891"/>
                <a:gd name="connsiteX2" fmla="*/ 12498 w 22938"/>
                <a:gd name="connsiteY2" fmla="*/ 32850 h 32891"/>
                <a:gd name="connsiteX3" fmla="*/ 18673 w 22938"/>
                <a:gd name="connsiteY3" fmla="*/ 28702 h 32891"/>
                <a:gd name="connsiteX4" fmla="*/ 21454 w 22938"/>
                <a:gd name="connsiteY4" fmla="*/ 13524 h 32891"/>
                <a:gd name="connsiteX5" fmla="*/ 22939 w 22938"/>
                <a:gd name="connsiteY5" fmla="*/ 12275 h 32891"/>
                <a:gd name="connsiteX6" fmla="*/ 13606 w 22938"/>
                <a:gd name="connsiteY6" fmla="*/ 161 h 32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938" h="32891">
                  <a:moveTo>
                    <a:pt x="13606" y="161"/>
                  </a:moveTo>
                  <a:cubicBezTo>
                    <a:pt x="10895" y="-923"/>
                    <a:pt x="4273" y="3696"/>
                    <a:pt x="1704" y="7349"/>
                  </a:cubicBezTo>
                  <a:cubicBezTo>
                    <a:pt x="-3387" y="14608"/>
                    <a:pt x="3731" y="30800"/>
                    <a:pt x="12498" y="32850"/>
                  </a:cubicBezTo>
                  <a:cubicBezTo>
                    <a:pt x="14218" y="33251"/>
                    <a:pt x="18037" y="30635"/>
                    <a:pt x="18673" y="28702"/>
                  </a:cubicBezTo>
                  <a:cubicBezTo>
                    <a:pt x="20275" y="23870"/>
                    <a:pt x="20605" y="18615"/>
                    <a:pt x="21454" y="13524"/>
                  </a:cubicBezTo>
                  <a:cubicBezTo>
                    <a:pt x="21949" y="13100"/>
                    <a:pt x="22444" y="12699"/>
                    <a:pt x="22939" y="12275"/>
                  </a:cubicBezTo>
                  <a:cubicBezTo>
                    <a:pt x="19922" y="8009"/>
                    <a:pt x="17683" y="1787"/>
                    <a:pt x="13606" y="161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84">
              <a:extLst>
                <a:ext uri="{FF2B5EF4-FFF2-40B4-BE49-F238E27FC236}">
                  <a16:creationId xmlns:a16="http://schemas.microsoft.com/office/drawing/2014/main" xmlns="" id="{AC8B0B25-2440-4B2B-9CB1-E17AA9BEBB99}"/>
                </a:ext>
              </a:extLst>
            </p:cNvPr>
            <p:cNvSpPr/>
            <p:nvPr/>
          </p:nvSpPr>
          <p:spPr>
            <a:xfrm>
              <a:off x="447145" y="3206317"/>
              <a:ext cx="21267" cy="32733"/>
            </a:xfrm>
            <a:custGeom>
              <a:avLst/>
              <a:gdLst>
                <a:gd name="connsiteX0" fmla="*/ 9144 w 21267"/>
                <a:gd name="connsiteY0" fmla="*/ 67 h 32733"/>
                <a:gd name="connsiteX1" fmla="*/ 2734 w 21267"/>
                <a:gd name="connsiteY1" fmla="*/ 3768 h 32733"/>
                <a:gd name="connsiteX2" fmla="*/ 0 w 21267"/>
                <a:gd name="connsiteY2" fmla="*/ 16848 h 32733"/>
                <a:gd name="connsiteX3" fmla="*/ 589 w 21267"/>
                <a:gd name="connsiteY3" fmla="*/ 22622 h 32733"/>
                <a:gd name="connsiteX4" fmla="*/ 7070 w 21267"/>
                <a:gd name="connsiteY4" fmla="*/ 32733 h 32733"/>
                <a:gd name="connsiteX5" fmla="*/ 19020 w 21267"/>
                <a:gd name="connsiteY5" fmla="*/ 26322 h 32733"/>
                <a:gd name="connsiteX6" fmla="*/ 9144 w 21267"/>
                <a:gd name="connsiteY6" fmla="*/ 67 h 32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267" h="32733">
                  <a:moveTo>
                    <a:pt x="9144" y="67"/>
                  </a:moveTo>
                  <a:cubicBezTo>
                    <a:pt x="7424" y="-428"/>
                    <a:pt x="3441" y="1906"/>
                    <a:pt x="2734" y="3768"/>
                  </a:cubicBezTo>
                  <a:cubicBezTo>
                    <a:pt x="1037" y="8293"/>
                    <a:pt x="660" y="13313"/>
                    <a:pt x="0" y="16848"/>
                  </a:cubicBezTo>
                  <a:cubicBezTo>
                    <a:pt x="236" y="19723"/>
                    <a:pt x="-71" y="21420"/>
                    <a:pt x="589" y="22622"/>
                  </a:cubicBezTo>
                  <a:cubicBezTo>
                    <a:pt x="2569" y="26299"/>
                    <a:pt x="5020" y="32804"/>
                    <a:pt x="7070" y="32733"/>
                  </a:cubicBezTo>
                  <a:cubicBezTo>
                    <a:pt x="11218" y="32568"/>
                    <a:pt x="16404" y="29716"/>
                    <a:pt x="19020" y="26322"/>
                  </a:cubicBezTo>
                  <a:cubicBezTo>
                    <a:pt x="24817" y="18757"/>
                    <a:pt x="18642" y="2825"/>
                    <a:pt x="9144" y="67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85">
              <a:extLst>
                <a:ext uri="{FF2B5EF4-FFF2-40B4-BE49-F238E27FC236}">
                  <a16:creationId xmlns:a16="http://schemas.microsoft.com/office/drawing/2014/main" xmlns="" id="{360B5FD4-D56C-4C85-8060-F208BA31D87A}"/>
                </a:ext>
              </a:extLst>
            </p:cNvPr>
            <p:cNvSpPr/>
            <p:nvPr/>
          </p:nvSpPr>
          <p:spPr>
            <a:xfrm>
              <a:off x="1418322" y="3503319"/>
              <a:ext cx="21332" cy="32965"/>
            </a:xfrm>
            <a:custGeom>
              <a:avLst/>
              <a:gdLst>
                <a:gd name="connsiteX0" fmla="*/ 9121 w 21332"/>
                <a:gd name="connsiteY0" fmla="*/ 49 h 32965"/>
                <a:gd name="connsiteX1" fmla="*/ 2663 w 21332"/>
                <a:gd name="connsiteY1" fmla="*/ 4008 h 32965"/>
                <a:gd name="connsiteX2" fmla="*/ 0 w 21332"/>
                <a:gd name="connsiteY2" fmla="*/ 16924 h 32965"/>
                <a:gd name="connsiteX3" fmla="*/ 683 w 21332"/>
                <a:gd name="connsiteY3" fmla="*/ 17042 h 32965"/>
                <a:gd name="connsiteX4" fmla="*/ 825 w 21332"/>
                <a:gd name="connsiteY4" fmla="*/ 23641 h 32965"/>
                <a:gd name="connsiteX5" fmla="*/ 6929 w 21332"/>
                <a:gd name="connsiteY5" fmla="*/ 32738 h 32965"/>
                <a:gd name="connsiteX6" fmla="*/ 17111 w 21332"/>
                <a:gd name="connsiteY6" fmla="*/ 29179 h 32965"/>
                <a:gd name="connsiteX7" fmla="*/ 9121 w 21332"/>
                <a:gd name="connsiteY7" fmla="*/ 49 h 32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332" h="32965">
                  <a:moveTo>
                    <a:pt x="9121" y="49"/>
                  </a:moveTo>
                  <a:cubicBezTo>
                    <a:pt x="7283" y="-375"/>
                    <a:pt x="3464" y="2052"/>
                    <a:pt x="2663" y="4008"/>
                  </a:cubicBezTo>
                  <a:cubicBezTo>
                    <a:pt x="1013" y="7991"/>
                    <a:pt x="801" y="12587"/>
                    <a:pt x="0" y="16924"/>
                  </a:cubicBezTo>
                  <a:cubicBezTo>
                    <a:pt x="236" y="16971"/>
                    <a:pt x="448" y="16994"/>
                    <a:pt x="683" y="17042"/>
                  </a:cubicBezTo>
                  <a:cubicBezTo>
                    <a:pt x="683" y="19257"/>
                    <a:pt x="0" y="21802"/>
                    <a:pt x="825" y="23641"/>
                  </a:cubicBezTo>
                  <a:cubicBezTo>
                    <a:pt x="2333" y="27034"/>
                    <a:pt x="4148" y="31748"/>
                    <a:pt x="6929" y="32738"/>
                  </a:cubicBezTo>
                  <a:cubicBezTo>
                    <a:pt x="9639" y="33681"/>
                    <a:pt x="14589" y="31536"/>
                    <a:pt x="17111" y="29179"/>
                  </a:cubicBezTo>
                  <a:cubicBezTo>
                    <a:pt x="25595" y="21260"/>
                    <a:pt x="20457" y="2618"/>
                    <a:pt x="9121" y="49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86">
              <a:extLst>
                <a:ext uri="{FF2B5EF4-FFF2-40B4-BE49-F238E27FC236}">
                  <a16:creationId xmlns:a16="http://schemas.microsoft.com/office/drawing/2014/main" xmlns="" id="{78D3F94B-D296-4306-B815-3BC8322ECD1D}"/>
                </a:ext>
              </a:extLst>
            </p:cNvPr>
            <p:cNvSpPr/>
            <p:nvPr/>
          </p:nvSpPr>
          <p:spPr>
            <a:xfrm>
              <a:off x="1431953" y="3262303"/>
              <a:ext cx="26036" cy="32364"/>
            </a:xfrm>
            <a:custGeom>
              <a:avLst/>
              <a:gdLst>
                <a:gd name="connsiteX0" fmla="*/ 5907 w 26036"/>
                <a:gd name="connsiteY0" fmla="*/ 32 h 32364"/>
                <a:gd name="connsiteX1" fmla="*/ 745 w 26036"/>
                <a:gd name="connsiteY1" fmla="*/ 2483 h 32364"/>
                <a:gd name="connsiteX2" fmla="*/ 16630 w 26036"/>
                <a:gd name="connsiteY2" fmla="*/ 32085 h 32364"/>
                <a:gd name="connsiteX3" fmla="*/ 26034 w 26036"/>
                <a:gd name="connsiteY3" fmla="*/ 24944 h 32364"/>
                <a:gd name="connsiteX4" fmla="*/ 5907 w 26036"/>
                <a:gd name="connsiteY4" fmla="*/ 32 h 32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036" h="32364">
                  <a:moveTo>
                    <a:pt x="5907" y="32"/>
                  </a:moveTo>
                  <a:cubicBezTo>
                    <a:pt x="4281" y="-227"/>
                    <a:pt x="1335" y="1117"/>
                    <a:pt x="745" y="2483"/>
                  </a:cubicBezTo>
                  <a:cubicBezTo>
                    <a:pt x="-2884" y="11133"/>
                    <a:pt x="7439" y="29988"/>
                    <a:pt x="16630" y="32085"/>
                  </a:cubicBezTo>
                  <a:cubicBezTo>
                    <a:pt x="22122" y="33334"/>
                    <a:pt x="26152" y="30294"/>
                    <a:pt x="26034" y="24944"/>
                  </a:cubicBezTo>
                  <a:cubicBezTo>
                    <a:pt x="25893" y="17355"/>
                    <a:pt x="13095" y="1140"/>
                    <a:pt x="5907" y="32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87">
              <a:extLst>
                <a:ext uri="{FF2B5EF4-FFF2-40B4-BE49-F238E27FC236}">
                  <a16:creationId xmlns:a16="http://schemas.microsoft.com/office/drawing/2014/main" xmlns="" id="{8A12A316-03A1-46A3-B837-5E43C3EE6E94}"/>
                </a:ext>
              </a:extLst>
            </p:cNvPr>
            <p:cNvSpPr/>
            <p:nvPr/>
          </p:nvSpPr>
          <p:spPr>
            <a:xfrm>
              <a:off x="354326" y="3574809"/>
              <a:ext cx="18359" cy="48497"/>
            </a:xfrm>
            <a:custGeom>
              <a:avLst/>
              <a:gdLst>
                <a:gd name="connsiteX0" fmla="*/ 3118 w 18359"/>
                <a:gd name="connsiteY0" fmla="*/ 41 h 48497"/>
                <a:gd name="connsiteX1" fmla="*/ 408 w 18359"/>
                <a:gd name="connsiteY1" fmla="*/ 4566 h 48497"/>
                <a:gd name="connsiteX2" fmla="*/ 12498 w 18359"/>
                <a:gd name="connsiteY2" fmla="*/ 45174 h 48497"/>
                <a:gd name="connsiteX3" fmla="*/ 18013 w 18359"/>
                <a:gd name="connsiteY3" fmla="*/ 48497 h 48497"/>
                <a:gd name="connsiteX4" fmla="*/ 7785 w 18359"/>
                <a:gd name="connsiteY4" fmla="*/ 2563 h 48497"/>
                <a:gd name="connsiteX5" fmla="*/ 3118 w 18359"/>
                <a:gd name="connsiteY5" fmla="*/ 41 h 48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359" h="48497">
                  <a:moveTo>
                    <a:pt x="3118" y="41"/>
                  </a:moveTo>
                  <a:cubicBezTo>
                    <a:pt x="1892" y="348"/>
                    <a:pt x="643" y="2869"/>
                    <a:pt x="408" y="4566"/>
                  </a:cubicBezTo>
                  <a:cubicBezTo>
                    <a:pt x="-1643" y="19862"/>
                    <a:pt x="4296" y="32895"/>
                    <a:pt x="12498" y="45174"/>
                  </a:cubicBezTo>
                  <a:cubicBezTo>
                    <a:pt x="13300" y="46353"/>
                    <a:pt x="15161" y="46824"/>
                    <a:pt x="18013" y="48497"/>
                  </a:cubicBezTo>
                  <a:cubicBezTo>
                    <a:pt x="19569" y="30868"/>
                    <a:pt x="15845" y="16209"/>
                    <a:pt x="7785" y="2563"/>
                  </a:cubicBezTo>
                  <a:cubicBezTo>
                    <a:pt x="6960" y="1196"/>
                    <a:pt x="4414" y="-265"/>
                    <a:pt x="3118" y="41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88">
              <a:extLst>
                <a:ext uri="{FF2B5EF4-FFF2-40B4-BE49-F238E27FC236}">
                  <a16:creationId xmlns:a16="http://schemas.microsoft.com/office/drawing/2014/main" xmlns="" id="{16887390-B8F9-4534-BB16-F5972485F251}"/>
                </a:ext>
              </a:extLst>
            </p:cNvPr>
            <p:cNvSpPr/>
            <p:nvPr/>
          </p:nvSpPr>
          <p:spPr>
            <a:xfrm>
              <a:off x="393407" y="3572107"/>
              <a:ext cx="24734" cy="31189"/>
            </a:xfrm>
            <a:custGeom>
              <a:avLst/>
              <a:gdLst>
                <a:gd name="connsiteX0" fmla="*/ 8134 w 24734"/>
                <a:gd name="connsiteY0" fmla="*/ 1871 h 31189"/>
                <a:gd name="connsiteX1" fmla="*/ 3 w 24734"/>
                <a:gd name="connsiteY1" fmla="*/ 7598 h 31189"/>
                <a:gd name="connsiteX2" fmla="*/ 11033 w 24734"/>
                <a:gd name="connsiteY2" fmla="*/ 29823 h 31189"/>
                <a:gd name="connsiteX3" fmla="*/ 23972 w 24734"/>
                <a:gd name="connsiteY3" fmla="*/ 31190 h 31189"/>
                <a:gd name="connsiteX4" fmla="*/ 23925 w 24734"/>
                <a:gd name="connsiteY4" fmla="*/ 19901 h 31189"/>
                <a:gd name="connsiteX5" fmla="*/ 8134 w 24734"/>
                <a:gd name="connsiteY5" fmla="*/ 1871 h 31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734" h="31189">
                  <a:moveTo>
                    <a:pt x="8134" y="1871"/>
                  </a:moveTo>
                  <a:cubicBezTo>
                    <a:pt x="3538" y="-2112"/>
                    <a:pt x="-115" y="480"/>
                    <a:pt x="3" y="7598"/>
                  </a:cubicBezTo>
                  <a:cubicBezTo>
                    <a:pt x="1228" y="15564"/>
                    <a:pt x="3184" y="24567"/>
                    <a:pt x="11033" y="29823"/>
                  </a:cubicBezTo>
                  <a:cubicBezTo>
                    <a:pt x="14238" y="31968"/>
                    <a:pt x="19612" y="30836"/>
                    <a:pt x="23972" y="31190"/>
                  </a:cubicBezTo>
                  <a:cubicBezTo>
                    <a:pt x="24066" y="27348"/>
                    <a:pt x="25669" y="22517"/>
                    <a:pt x="23925" y="19901"/>
                  </a:cubicBezTo>
                  <a:cubicBezTo>
                    <a:pt x="19517" y="13278"/>
                    <a:pt x="14144" y="7080"/>
                    <a:pt x="8134" y="1871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89">
              <a:extLst>
                <a:ext uri="{FF2B5EF4-FFF2-40B4-BE49-F238E27FC236}">
                  <a16:creationId xmlns:a16="http://schemas.microsoft.com/office/drawing/2014/main" xmlns="" id="{56C6643B-9234-48C2-AA9E-69A2E8DA4933}"/>
                </a:ext>
              </a:extLst>
            </p:cNvPr>
            <p:cNvSpPr/>
            <p:nvPr/>
          </p:nvSpPr>
          <p:spPr>
            <a:xfrm>
              <a:off x="357392" y="3513644"/>
              <a:ext cx="21384" cy="27248"/>
            </a:xfrm>
            <a:custGeom>
              <a:avLst/>
              <a:gdLst>
                <a:gd name="connsiteX0" fmla="*/ 9574 w 21384"/>
                <a:gd name="connsiteY0" fmla="*/ 0 h 27248"/>
                <a:gd name="connsiteX1" fmla="*/ 995 w 21384"/>
                <a:gd name="connsiteY1" fmla="*/ 12043 h 27248"/>
                <a:gd name="connsiteX2" fmla="*/ 12897 w 21384"/>
                <a:gd name="connsiteY2" fmla="*/ 26656 h 27248"/>
                <a:gd name="connsiteX3" fmla="*/ 18978 w 21384"/>
                <a:gd name="connsiteY3" fmla="*/ 26632 h 27248"/>
                <a:gd name="connsiteX4" fmla="*/ 20840 w 21384"/>
                <a:gd name="connsiteY4" fmla="*/ 10747 h 27248"/>
                <a:gd name="connsiteX5" fmla="*/ 9574 w 21384"/>
                <a:gd name="connsiteY5" fmla="*/ 0 h 27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84" h="27248">
                  <a:moveTo>
                    <a:pt x="9574" y="0"/>
                  </a:moveTo>
                  <a:cubicBezTo>
                    <a:pt x="1938" y="1791"/>
                    <a:pt x="-1974" y="6717"/>
                    <a:pt x="995" y="12043"/>
                  </a:cubicBezTo>
                  <a:cubicBezTo>
                    <a:pt x="4012" y="17464"/>
                    <a:pt x="8514" y="22154"/>
                    <a:pt x="12897" y="26656"/>
                  </a:cubicBezTo>
                  <a:cubicBezTo>
                    <a:pt x="13934" y="27716"/>
                    <a:pt x="18884" y="27127"/>
                    <a:pt x="18978" y="26632"/>
                  </a:cubicBezTo>
                  <a:cubicBezTo>
                    <a:pt x="20109" y="21353"/>
                    <a:pt x="22442" y="15296"/>
                    <a:pt x="20840" y="10747"/>
                  </a:cubicBezTo>
                  <a:cubicBezTo>
                    <a:pt x="19308" y="6387"/>
                    <a:pt x="13510" y="3512"/>
                    <a:pt x="9574" y="0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90">
              <a:extLst>
                <a:ext uri="{FF2B5EF4-FFF2-40B4-BE49-F238E27FC236}">
                  <a16:creationId xmlns:a16="http://schemas.microsoft.com/office/drawing/2014/main" xmlns="" id="{7B771EAB-E4FA-4D50-8B36-740D6EE93F80}"/>
                </a:ext>
              </a:extLst>
            </p:cNvPr>
            <p:cNvSpPr/>
            <p:nvPr/>
          </p:nvSpPr>
          <p:spPr>
            <a:xfrm>
              <a:off x="424681" y="3070160"/>
              <a:ext cx="22181" cy="26364"/>
            </a:xfrm>
            <a:custGeom>
              <a:avLst/>
              <a:gdLst>
                <a:gd name="connsiteX0" fmla="*/ 946 w 22181"/>
                <a:gd name="connsiteY0" fmla="*/ 9428 h 26364"/>
                <a:gd name="connsiteX1" fmla="*/ 10703 w 22181"/>
                <a:gd name="connsiteY1" fmla="*/ 23050 h 26364"/>
                <a:gd name="connsiteX2" fmla="*/ 21780 w 22181"/>
                <a:gd name="connsiteY2" fmla="*/ 19468 h 26364"/>
                <a:gd name="connsiteX3" fmla="*/ 22181 w 22181"/>
                <a:gd name="connsiteY3" fmla="*/ 15555 h 26364"/>
                <a:gd name="connsiteX4" fmla="*/ 6673 w 22181"/>
                <a:gd name="connsiteY4" fmla="*/ 142 h 26364"/>
                <a:gd name="connsiteX5" fmla="*/ 946 w 22181"/>
                <a:gd name="connsiteY5" fmla="*/ 9428 h 26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181" h="26364">
                  <a:moveTo>
                    <a:pt x="946" y="9428"/>
                  </a:moveTo>
                  <a:cubicBezTo>
                    <a:pt x="3397" y="14377"/>
                    <a:pt x="6814" y="19114"/>
                    <a:pt x="10703" y="23050"/>
                  </a:cubicBezTo>
                  <a:cubicBezTo>
                    <a:pt x="16147" y="28565"/>
                    <a:pt x="19989" y="27080"/>
                    <a:pt x="21780" y="19468"/>
                  </a:cubicBezTo>
                  <a:cubicBezTo>
                    <a:pt x="22181" y="17818"/>
                    <a:pt x="22134" y="16050"/>
                    <a:pt x="22181" y="15555"/>
                  </a:cubicBezTo>
                  <a:cubicBezTo>
                    <a:pt x="22275" y="4950"/>
                    <a:pt x="15794" y="-1013"/>
                    <a:pt x="6673" y="142"/>
                  </a:cubicBezTo>
                  <a:cubicBezTo>
                    <a:pt x="1016" y="873"/>
                    <a:pt x="-1529" y="4431"/>
                    <a:pt x="946" y="9428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91">
              <a:extLst>
                <a:ext uri="{FF2B5EF4-FFF2-40B4-BE49-F238E27FC236}">
                  <a16:creationId xmlns:a16="http://schemas.microsoft.com/office/drawing/2014/main" xmlns="" id="{3A97007E-AA88-4F4E-B6DB-6FEA957DED84}"/>
                </a:ext>
              </a:extLst>
            </p:cNvPr>
            <p:cNvSpPr/>
            <p:nvPr/>
          </p:nvSpPr>
          <p:spPr>
            <a:xfrm>
              <a:off x="1205100" y="2369792"/>
              <a:ext cx="32759" cy="10679"/>
            </a:xfrm>
            <a:custGeom>
              <a:avLst/>
              <a:gdLst>
                <a:gd name="connsiteX0" fmla="*/ 32760 w 32759"/>
                <a:gd name="connsiteY0" fmla="*/ 6684 h 10679"/>
                <a:gd name="connsiteX1" fmla="*/ 0 w 32759"/>
                <a:gd name="connsiteY1" fmla="*/ 6401 h 10679"/>
                <a:gd name="connsiteX2" fmla="*/ 32760 w 32759"/>
                <a:gd name="connsiteY2" fmla="*/ 6684 h 10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759" h="10679">
                  <a:moveTo>
                    <a:pt x="32760" y="6684"/>
                  </a:moveTo>
                  <a:cubicBezTo>
                    <a:pt x="23804" y="-1989"/>
                    <a:pt x="6599" y="-2366"/>
                    <a:pt x="0" y="6401"/>
                  </a:cubicBezTo>
                  <a:cubicBezTo>
                    <a:pt x="8838" y="12057"/>
                    <a:pt x="25737" y="12057"/>
                    <a:pt x="32760" y="6684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92">
              <a:extLst>
                <a:ext uri="{FF2B5EF4-FFF2-40B4-BE49-F238E27FC236}">
                  <a16:creationId xmlns:a16="http://schemas.microsoft.com/office/drawing/2014/main" xmlns="" id="{CB5FC958-D2DE-4698-AD39-D41319A47F3A}"/>
                </a:ext>
              </a:extLst>
            </p:cNvPr>
            <p:cNvSpPr/>
            <p:nvPr/>
          </p:nvSpPr>
          <p:spPr>
            <a:xfrm>
              <a:off x="232642" y="3261935"/>
              <a:ext cx="10529" cy="32217"/>
            </a:xfrm>
            <a:custGeom>
              <a:avLst/>
              <a:gdLst>
                <a:gd name="connsiteX0" fmla="*/ 4793 w 10529"/>
                <a:gd name="connsiteY0" fmla="*/ 0 h 32217"/>
                <a:gd name="connsiteX1" fmla="*/ 1470 w 10529"/>
                <a:gd name="connsiteY1" fmla="*/ 4124 h 32217"/>
                <a:gd name="connsiteX2" fmla="*/ 3426 w 10529"/>
                <a:gd name="connsiteY2" fmla="*/ 32218 h 32217"/>
                <a:gd name="connsiteX3" fmla="*/ 8799 w 10529"/>
                <a:gd name="connsiteY3" fmla="*/ 3842 h 32217"/>
                <a:gd name="connsiteX4" fmla="*/ 4793 w 10529"/>
                <a:gd name="connsiteY4" fmla="*/ 0 h 32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29" h="32217">
                  <a:moveTo>
                    <a:pt x="4793" y="0"/>
                  </a:moveTo>
                  <a:cubicBezTo>
                    <a:pt x="3638" y="1367"/>
                    <a:pt x="1823" y="2569"/>
                    <a:pt x="1470" y="4124"/>
                  </a:cubicBezTo>
                  <a:cubicBezTo>
                    <a:pt x="-769" y="13575"/>
                    <a:pt x="-699" y="22979"/>
                    <a:pt x="3426" y="32218"/>
                  </a:cubicBezTo>
                  <a:cubicBezTo>
                    <a:pt x="10261" y="23545"/>
                    <a:pt x="12405" y="14117"/>
                    <a:pt x="8799" y="3842"/>
                  </a:cubicBezTo>
                  <a:cubicBezTo>
                    <a:pt x="8234" y="2286"/>
                    <a:pt x="6160" y="1273"/>
                    <a:pt x="4793" y="0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: Shape 93">
              <a:extLst>
                <a:ext uri="{FF2B5EF4-FFF2-40B4-BE49-F238E27FC236}">
                  <a16:creationId xmlns:a16="http://schemas.microsoft.com/office/drawing/2014/main" xmlns="" id="{DBAB30D5-D937-47FE-8A80-57A97C2406DD}"/>
                </a:ext>
              </a:extLst>
            </p:cNvPr>
            <p:cNvSpPr/>
            <p:nvPr/>
          </p:nvSpPr>
          <p:spPr>
            <a:xfrm>
              <a:off x="340633" y="3166837"/>
              <a:ext cx="10070" cy="34056"/>
            </a:xfrm>
            <a:custGeom>
              <a:avLst/>
              <a:gdLst>
                <a:gd name="connsiteX0" fmla="*/ 3047 w 10070"/>
                <a:gd name="connsiteY0" fmla="*/ 0 h 34056"/>
                <a:gd name="connsiteX1" fmla="*/ 2128 w 10070"/>
                <a:gd name="connsiteY1" fmla="*/ 34056 h 34056"/>
                <a:gd name="connsiteX2" fmla="*/ 3047 w 10070"/>
                <a:gd name="connsiteY2" fmla="*/ 0 h 3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70" h="34056">
                  <a:moveTo>
                    <a:pt x="3047" y="0"/>
                  </a:moveTo>
                  <a:cubicBezTo>
                    <a:pt x="-1667" y="10983"/>
                    <a:pt x="-40" y="21754"/>
                    <a:pt x="2128" y="34056"/>
                  </a:cubicBezTo>
                  <a:cubicBezTo>
                    <a:pt x="12451" y="23780"/>
                    <a:pt x="12663" y="5020"/>
                    <a:pt x="3047" y="0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: Shape 94">
              <a:extLst>
                <a:ext uri="{FF2B5EF4-FFF2-40B4-BE49-F238E27FC236}">
                  <a16:creationId xmlns:a16="http://schemas.microsoft.com/office/drawing/2014/main" xmlns="" id="{D50F4FDE-4DA9-4BC6-8E1E-2B7BC4D6AA25}"/>
                </a:ext>
              </a:extLst>
            </p:cNvPr>
            <p:cNvSpPr/>
            <p:nvPr/>
          </p:nvSpPr>
          <p:spPr>
            <a:xfrm>
              <a:off x="1406508" y="3639982"/>
              <a:ext cx="10152" cy="33383"/>
            </a:xfrm>
            <a:custGeom>
              <a:avLst/>
              <a:gdLst>
                <a:gd name="connsiteX0" fmla="*/ 4225 w 10152"/>
                <a:gd name="connsiteY0" fmla="*/ 11 h 33383"/>
                <a:gd name="connsiteX1" fmla="*/ 1161 w 10152"/>
                <a:gd name="connsiteY1" fmla="*/ 3381 h 33383"/>
                <a:gd name="connsiteX2" fmla="*/ 2433 w 10152"/>
                <a:gd name="connsiteY2" fmla="*/ 33384 h 33383"/>
                <a:gd name="connsiteX3" fmla="*/ 8420 w 10152"/>
                <a:gd name="connsiteY3" fmla="*/ 3405 h 33383"/>
                <a:gd name="connsiteX4" fmla="*/ 4225 w 10152"/>
                <a:gd name="connsiteY4" fmla="*/ 11 h 33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2" h="33383">
                  <a:moveTo>
                    <a:pt x="4225" y="11"/>
                  </a:moveTo>
                  <a:cubicBezTo>
                    <a:pt x="3565" y="-177"/>
                    <a:pt x="1396" y="2062"/>
                    <a:pt x="1161" y="3381"/>
                  </a:cubicBezTo>
                  <a:cubicBezTo>
                    <a:pt x="-442" y="13044"/>
                    <a:pt x="-701" y="22707"/>
                    <a:pt x="2433" y="33384"/>
                  </a:cubicBezTo>
                  <a:cubicBezTo>
                    <a:pt x="9527" y="25559"/>
                    <a:pt x="12238" y="10475"/>
                    <a:pt x="8420" y="3405"/>
                  </a:cubicBezTo>
                  <a:cubicBezTo>
                    <a:pt x="7618" y="1897"/>
                    <a:pt x="5851" y="483"/>
                    <a:pt x="4225" y="11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92" name="Group 95">
            <a:extLst>
              <a:ext uri="{FF2B5EF4-FFF2-40B4-BE49-F238E27FC236}">
                <a16:creationId xmlns:a16="http://schemas.microsoft.com/office/drawing/2014/main" xmlns="" id="{98032FC1-7716-4275-8B27-732CC43FF5A7}"/>
              </a:ext>
            </a:extLst>
          </p:cNvPr>
          <p:cNvGrpSpPr/>
          <p:nvPr/>
        </p:nvGrpSpPr>
        <p:grpSpPr>
          <a:xfrm>
            <a:off x="1537904" y="3890044"/>
            <a:ext cx="589085" cy="589085"/>
            <a:chOff x="1582614" y="2839915"/>
            <a:chExt cx="589085" cy="589085"/>
          </a:xfrm>
          <a:solidFill>
            <a:schemeClr val="accent1"/>
          </a:solidFill>
        </p:grpSpPr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xmlns="" id="{34D5EE85-07C8-44F2-B27D-F4CC7FD78D7D}"/>
                </a:ext>
              </a:extLst>
            </p:cNvPr>
            <p:cNvSpPr/>
            <p:nvPr/>
          </p:nvSpPr>
          <p:spPr>
            <a:xfrm>
              <a:off x="1582614" y="2839915"/>
              <a:ext cx="137160" cy="58908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xmlns="" id="{82400142-A3F3-48FB-AAA4-CA4B5707B4D0}"/>
                </a:ext>
              </a:extLst>
            </p:cNvPr>
            <p:cNvSpPr/>
            <p:nvPr/>
          </p:nvSpPr>
          <p:spPr>
            <a:xfrm rot="5400000">
              <a:off x="1808577" y="2613952"/>
              <a:ext cx="137160" cy="58908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5" name="Group 95">
            <a:extLst>
              <a:ext uri="{FF2B5EF4-FFF2-40B4-BE49-F238E27FC236}">
                <a16:creationId xmlns:a16="http://schemas.microsoft.com/office/drawing/2014/main" xmlns="" id="{98032FC1-7716-4275-8B27-732CC43FF5A7}"/>
              </a:ext>
            </a:extLst>
          </p:cNvPr>
          <p:cNvGrpSpPr/>
          <p:nvPr/>
        </p:nvGrpSpPr>
        <p:grpSpPr>
          <a:xfrm>
            <a:off x="7621098" y="144998"/>
            <a:ext cx="589085" cy="589085"/>
            <a:chOff x="1582614" y="2839915"/>
            <a:chExt cx="589085" cy="589085"/>
          </a:xfrm>
          <a:solidFill>
            <a:schemeClr val="accent1"/>
          </a:solidFill>
        </p:grpSpPr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xmlns="" id="{34D5EE85-07C8-44F2-B27D-F4CC7FD78D7D}"/>
                </a:ext>
              </a:extLst>
            </p:cNvPr>
            <p:cNvSpPr/>
            <p:nvPr/>
          </p:nvSpPr>
          <p:spPr>
            <a:xfrm>
              <a:off x="1582614" y="2839915"/>
              <a:ext cx="137160" cy="58908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xmlns="" id="{82400142-A3F3-48FB-AAA4-CA4B5707B4D0}"/>
                </a:ext>
              </a:extLst>
            </p:cNvPr>
            <p:cNvSpPr/>
            <p:nvPr/>
          </p:nvSpPr>
          <p:spPr>
            <a:xfrm rot="5400000">
              <a:off x="1808577" y="2613952"/>
              <a:ext cx="137160" cy="58908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8" name="Group 104">
            <a:extLst>
              <a:ext uri="{FF2B5EF4-FFF2-40B4-BE49-F238E27FC236}">
                <a16:creationId xmlns:a16="http://schemas.microsoft.com/office/drawing/2014/main" xmlns="" id="{9ECC2A3A-BBDE-4454-A16C-D3DEB9A384BA}"/>
              </a:ext>
            </a:extLst>
          </p:cNvPr>
          <p:cNvGrpSpPr/>
          <p:nvPr/>
        </p:nvGrpSpPr>
        <p:grpSpPr>
          <a:xfrm rot="16200000" flipV="1">
            <a:off x="4280394" y="5825887"/>
            <a:ext cx="589085" cy="589085"/>
            <a:chOff x="1582614" y="2839915"/>
            <a:chExt cx="589085" cy="589085"/>
          </a:xfrm>
          <a:solidFill>
            <a:schemeClr val="accent1"/>
          </a:solidFill>
        </p:grpSpPr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xmlns="" id="{2BD0DE27-1299-44CE-909C-6973A7C78755}"/>
                </a:ext>
              </a:extLst>
            </p:cNvPr>
            <p:cNvSpPr/>
            <p:nvPr/>
          </p:nvSpPr>
          <p:spPr>
            <a:xfrm>
              <a:off x="1582614" y="2839915"/>
              <a:ext cx="137160" cy="58908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xmlns="" id="{276260B0-D52B-4E7E-99DF-37B624BC8416}"/>
                </a:ext>
              </a:extLst>
            </p:cNvPr>
            <p:cNvSpPr/>
            <p:nvPr/>
          </p:nvSpPr>
          <p:spPr>
            <a:xfrm rot="5400000">
              <a:off x="1808577" y="2613952"/>
              <a:ext cx="137160" cy="58908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1" name="Group 104">
            <a:extLst>
              <a:ext uri="{FF2B5EF4-FFF2-40B4-BE49-F238E27FC236}">
                <a16:creationId xmlns:a16="http://schemas.microsoft.com/office/drawing/2014/main" xmlns="" id="{9ECC2A3A-BBDE-4454-A16C-D3DEB9A384BA}"/>
              </a:ext>
            </a:extLst>
          </p:cNvPr>
          <p:cNvGrpSpPr/>
          <p:nvPr/>
        </p:nvGrpSpPr>
        <p:grpSpPr>
          <a:xfrm rot="16200000" flipV="1">
            <a:off x="10021621" y="2215508"/>
            <a:ext cx="589085" cy="589085"/>
            <a:chOff x="1582614" y="2839915"/>
            <a:chExt cx="589085" cy="589085"/>
          </a:xfrm>
          <a:solidFill>
            <a:schemeClr val="accent1"/>
          </a:solidFill>
        </p:grpSpPr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xmlns="" id="{2BD0DE27-1299-44CE-909C-6973A7C78755}"/>
                </a:ext>
              </a:extLst>
            </p:cNvPr>
            <p:cNvSpPr/>
            <p:nvPr/>
          </p:nvSpPr>
          <p:spPr>
            <a:xfrm>
              <a:off x="1582614" y="2839915"/>
              <a:ext cx="137160" cy="58908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xmlns="" id="{276260B0-D52B-4E7E-99DF-37B624BC8416}"/>
                </a:ext>
              </a:extLst>
            </p:cNvPr>
            <p:cNvSpPr/>
            <p:nvPr/>
          </p:nvSpPr>
          <p:spPr>
            <a:xfrm rot="5400000">
              <a:off x="1808577" y="2613952"/>
              <a:ext cx="137160" cy="58908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4" name="Group 101">
            <a:extLst>
              <a:ext uri="{FF2B5EF4-FFF2-40B4-BE49-F238E27FC236}">
                <a16:creationId xmlns:a16="http://schemas.microsoft.com/office/drawing/2014/main" xmlns="" id="{F43E65E9-7691-44DF-B8A1-BD3AC1EABB6F}"/>
              </a:ext>
            </a:extLst>
          </p:cNvPr>
          <p:cNvGrpSpPr/>
          <p:nvPr/>
        </p:nvGrpSpPr>
        <p:grpSpPr>
          <a:xfrm flipV="1">
            <a:off x="1514881" y="5874785"/>
            <a:ext cx="589085" cy="589085"/>
            <a:chOff x="1582614" y="2839915"/>
            <a:chExt cx="589085" cy="589085"/>
          </a:xfrm>
          <a:solidFill>
            <a:schemeClr val="accent1"/>
          </a:solidFill>
        </p:grpSpPr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xmlns="" id="{0C4FE776-8588-4D43-954A-D3DF429BE8FE}"/>
                </a:ext>
              </a:extLst>
            </p:cNvPr>
            <p:cNvSpPr/>
            <p:nvPr/>
          </p:nvSpPr>
          <p:spPr>
            <a:xfrm>
              <a:off x="1582614" y="2839915"/>
              <a:ext cx="137160" cy="58908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xmlns="" id="{D197EB6D-3DD7-496D-A35C-3E6E6E7E90D5}"/>
                </a:ext>
              </a:extLst>
            </p:cNvPr>
            <p:cNvSpPr/>
            <p:nvPr/>
          </p:nvSpPr>
          <p:spPr>
            <a:xfrm rot="5400000">
              <a:off x="1808577" y="2613952"/>
              <a:ext cx="137160" cy="58908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7" name="Group 101">
            <a:extLst>
              <a:ext uri="{FF2B5EF4-FFF2-40B4-BE49-F238E27FC236}">
                <a16:creationId xmlns:a16="http://schemas.microsoft.com/office/drawing/2014/main" xmlns="" id="{F43E65E9-7691-44DF-B8A1-BD3AC1EABB6F}"/>
              </a:ext>
            </a:extLst>
          </p:cNvPr>
          <p:cNvGrpSpPr/>
          <p:nvPr/>
        </p:nvGrpSpPr>
        <p:grpSpPr>
          <a:xfrm flipV="1">
            <a:off x="7613314" y="2229330"/>
            <a:ext cx="589085" cy="589085"/>
            <a:chOff x="1582614" y="2839915"/>
            <a:chExt cx="589085" cy="589085"/>
          </a:xfrm>
          <a:solidFill>
            <a:schemeClr val="accent1"/>
          </a:solidFill>
        </p:grpSpPr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xmlns="" id="{0C4FE776-8588-4D43-954A-D3DF429BE8FE}"/>
                </a:ext>
              </a:extLst>
            </p:cNvPr>
            <p:cNvSpPr/>
            <p:nvPr/>
          </p:nvSpPr>
          <p:spPr>
            <a:xfrm>
              <a:off x="1582614" y="2839915"/>
              <a:ext cx="137160" cy="58908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xmlns="" id="{D197EB6D-3DD7-496D-A35C-3E6E6E7E90D5}"/>
                </a:ext>
              </a:extLst>
            </p:cNvPr>
            <p:cNvSpPr/>
            <p:nvPr/>
          </p:nvSpPr>
          <p:spPr>
            <a:xfrm rot="5400000">
              <a:off x="1808577" y="2613952"/>
              <a:ext cx="137160" cy="58908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0" name="Group 98">
            <a:extLst>
              <a:ext uri="{FF2B5EF4-FFF2-40B4-BE49-F238E27FC236}">
                <a16:creationId xmlns:a16="http://schemas.microsoft.com/office/drawing/2014/main" xmlns="" id="{D884FF32-0B5B-49F5-A8A2-A44971B844DD}"/>
              </a:ext>
            </a:extLst>
          </p:cNvPr>
          <p:cNvGrpSpPr/>
          <p:nvPr/>
        </p:nvGrpSpPr>
        <p:grpSpPr>
          <a:xfrm rot="5400000">
            <a:off x="10021621" y="182712"/>
            <a:ext cx="589085" cy="589085"/>
            <a:chOff x="1582614" y="2839915"/>
            <a:chExt cx="589085" cy="589085"/>
          </a:xfrm>
          <a:solidFill>
            <a:schemeClr val="accent1"/>
          </a:solidFill>
        </p:grpSpPr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xmlns="" id="{FBB50FD1-9D6B-44A0-977E-02BF8D095282}"/>
                </a:ext>
              </a:extLst>
            </p:cNvPr>
            <p:cNvSpPr/>
            <p:nvPr/>
          </p:nvSpPr>
          <p:spPr>
            <a:xfrm>
              <a:off x="1582614" y="2839915"/>
              <a:ext cx="137160" cy="58908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xmlns="" id="{7375878E-182D-4B9B-8063-C1DD97A06AE3}"/>
                </a:ext>
              </a:extLst>
            </p:cNvPr>
            <p:cNvSpPr/>
            <p:nvPr/>
          </p:nvSpPr>
          <p:spPr>
            <a:xfrm rot="5400000">
              <a:off x="1808577" y="2613952"/>
              <a:ext cx="137160" cy="58908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3" name="Group 98">
            <a:extLst>
              <a:ext uri="{FF2B5EF4-FFF2-40B4-BE49-F238E27FC236}">
                <a16:creationId xmlns:a16="http://schemas.microsoft.com/office/drawing/2014/main" xmlns="" id="{D884FF32-0B5B-49F5-A8A2-A44971B844DD}"/>
              </a:ext>
            </a:extLst>
          </p:cNvPr>
          <p:cNvGrpSpPr/>
          <p:nvPr/>
        </p:nvGrpSpPr>
        <p:grpSpPr>
          <a:xfrm rot="5400000">
            <a:off x="4280395" y="3904466"/>
            <a:ext cx="589085" cy="589085"/>
            <a:chOff x="1582614" y="2839915"/>
            <a:chExt cx="589085" cy="589085"/>
          </a:xfrm>
          <a:solidFill>
            <a:schemeClr val="accent1"/>
          </a:solidFill>
        </p:grpSpPr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xmlns="" id="{FBB50FD1-9D6B-44A0-977E-02BF8D095282}"/>
                </a:ext>
              </a:extLst>
            </p:cNvPr>
            <p:cNvSpPr/>
            <p:nvPr/>
          </p:nvSpPr>
          <p:spPr>
            <a:xfrm>
              <a:off x="1582614" y="2839915"/>
              <a:ext cx="137160" cy="58908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xmlns="" id="{7375878E-182D-4B9B-8063-C1DD97A06AE3}"/>
                </a:ext>
              </a:extLst>
            </p:cNvPr>
            <p:cNvSpPr/>
            <p:nvPr/>
          </p:nvSpPr>
          <p:spPr>
            <a:xfrm rot="5400000">
              <a:off x="1808577" y="2613952"/>
              <a:ext cx="137160" cy="58908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32058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fr-FR" sz="2000" b="1" dirty="0">
                <a:latin typeface="Bauhaus 93" pitchFamily="82" charset="0"/>
              </a:rPr>
              <a:t>Détection précise des </a:t>
            </a:r>
            <a:r>
              <a:rPr lang="fr-FR" sz="2000" b="1" dirty="0" err="1">
                <a:latin typeface="Bauhaus 93" pitchFamily="82" charset="0"/>
              </a:rPr>
              <a:t>Forks</a:t>
            </a:r>
            <a:r>
              <a:rPr lang="fr-FR" sz="2000" b="1" dirty="0">
                <a:latin typeface="Bauhaus 93" pitchFamily="82" charset="0"/>
              </a:rPr>
              <a:t> </a:t>
            </a:r>
            <a:r>
              <a:rPr lang="fr-FR" sz="2000" b="1" dirty="0" err="1">
                <a:latin typeface="Bauhaus 93" pitchFamily="82" charset="0"/>
              </a:rPr>
              <a:t>Bombs</a:t>
            </a:r>
            <a:r>
              <a:rPr lang="fr-FR" sz="2000" b="1" dirty="0">
                <a:latin typeface="Bauhaus 93" pitchFamily="82" charset="0"/>
              </a:rPr>
              <a:t> par Nom processus</a:t>
            </a:r>
          </a:p>
        </p:txBody>
      </p:sp>
      <p:sp>
        <p:nvSpPr>
          <p:cNvPr id="7" name="Freeform: Shape 7">
            <a:extLst>
              <a:ext uri="{FF2B5EF4-FFF2-40B4-BE49-F238E27FC236}">
                <a16:creationId xmlns:a16="http://schemas.microsoft.com/office/drawing/2014/main" xmlns="" id="{870E65F4-1DD1-415C-994C-53EC6206DA7E}"/>
              </a:ext>
            </a:extLst>
          </p:cNvPr>
          <p:cNvSpPr/>
          <p:nvPr/>
        </p:nvSpPr>
        <p:spPr>
          <a:xfrm>
            <a:off x="1652100" y="32096"/>
            <a:ext cx="1278667" cy="1096139"/>
          </a:xfrm>
          <a:custGeom>
            <a:avLst/>
            <a:gdLst>
              <a:gd name="connsiteX0" fmla="*/ 12960 w 2274214"/>
              <a:gd name="connsiteY0" fmla="*/ 503679 h 1949573"/>
              <a:gd name="connsiteX1" fmla="*/ 236429 w 2274214"/>
              <a:gd name="connsiteY1" fmla="*/ 196787 h 1949573"/>
              <a:gd name="connsiteX2" fmla="*/ 1820572 w 2274214"/>
              <a:gd name="connsiteY2" fmla="*/ 6646 h 1949573"/>
              <a:gd name="connsiteX3" fmla="*/ 2034765 w 2274214"/>
              <a:gd name="connsiteY3" fmla="*/ 176927 h 1949573"/>
              <a:gd name="connsiteX4" fmla="*/ 2267304 w 2274214"/>
              <a:gd name="connsiteY4" fmla="*/ 1389790 h 1949573"/>
              <a:gd name="connsiteX5" fmla="*/ 2081080 w 2274214"/>
              <a:gd name="connsiteY5" fmla="*/ 1626522 h 1949573"/>
              <a:gd name="connsiteX6" fmla="*/ 642687 w 2274214"/>
              <a:gd name="connsiteY6" fmla="*/ 1933689 h 1949573"/>
              <a:gd name="connsiteX7" fmla="*/ 269413 w 2274214"/>
              <a:gd name="connsiteY7" fmla="*/ 1737707 h 1949573"/>
              <a:gd name="connsiteX8" fmla="*/ 12960 w 2274214"/>
              <a:gd name="connsiteY8" fmla="*/ 503679 h 1949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74214" h="1949573">
                <a:moveTo>
                  <a:pt x="12960" y="503679"/>
                </a:moveTo>
                <a:cubicBezTo>
                  <a:pt x="-52321" y="215684"/>
                  <a:pt x="145654" y="211767"/>
                  <a:pt x="236429" y="196787"/>
                </a:cubicBezTo>
                <a:lnTo>
                  <a:pt x="1820572" y="6646"/>
                </a:lnTo>
                <a:cubicBezTo>
                  <a:pt x="1937048" y="-21460"/>
                  <a:pt x="2009202" y="40386"/>
                  <a:pt x="2034765" y="176927"/>
                </a:cubicBezTo>
                <a:lnTo>
                  <a:pt x="2267304" y="1389790"/>
                </a:lnTo>
                <a:cubicBezTo>
                  <a:pt x="2272458" y="1415078"/>
                  <a:pt x="2318430" y="1571136"/>
                  <a:pt x="2081080" y="1626522"/>
                </a:cubicBezTo>
                <a:cubicBezTo>
                  <a:pt x="1801812" y="1691666"/>
                  <a:pt x="1166039" y="1833980"/>
                  <a:pt x="642687" y="1933689"/>
                </a:cubicBezTo>
                <a:cubicBezTo>
                  <a:pt x="354829" y="1988594"/>
                  <a:pt x="298138" y="1895825"/>
                  <a:pt x="269413" y="1737707"/>
                </a:cubicBezTo>
                <a:cubicBezTo>
                  <a:pt x="189908" y="1370137"/>
                  <a:pt x="12960" y="503679"/>
                  <a:pt x="12960" y="503679"/>
                </a:cubicBezTo>
                <a:close/>
              </a:path>
            </a:pathLst>
          </a:custGeom>
          <a:solidFill>
            <a:schemeClr val="accent2"/>
          </a:solidFill>
          <a:ln w="686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870E65F4-1DD1-415C-994C-53EC6206DA7E}"/>
              </a:ext>
            </a:extLst>
          </p:cNvPr>
          <p:cNvSpPr/>
          <p:nvPr/>
        </p:nvSpPr>
        <p:spPr>
          <a:xfrm>
            <a:off x="9114619" y="0"/>
            <a:ext cx="1278667" cy="1096139"/>
          </a:xfrm>
          <a:custGeom>
            <a:avLst/>
            <a:gdLst>
              <a:gd name="connsiteX0" fmla="*/ 12960 w 2274214"/>
              <a:gd name="connsiteY0" fmla="*/ 503679 h 1949573"/>
              <a:gd name="connsiteX1" fmla="*/ 236429 w 2274214"/>
              <a:gd name="connsiteY1" fmla="*/ 196787 h 1949573"/>
              <a:gd name="connsiteX2" fmla="*/ 1820572 w 2274214"/>
              <a:gd name="connsiteY2" fmla="*/ 6646 h 1949573"/>
              <a:gd name="connsiteX3" fmla="*/ 2034765 w 2274214"/>
              <a:gd name="connsiteY3" fmla="*/ 176927 h 1949573"/>
              <a:gd name="connsiteX4" fmla="*/ 2267304 w 2274214"/>
              <a:gd name="connsiteY4" fmla="*/ 1389790 h 1949573"/>
              <a:gd name="connsiteX5" fmla="*/ 2081080 w 2274214"/>
              <a:gd name="connsiteY5" fmla="*/ 1626522 h 1949573"/>
              <a:gd name="connsiteX6" fmla="*/ 642687 w 2274214"/>
              <a:gd name="connsiteY6" fmla="*/ 1933689 h 1949573"/>
              <a:gd name="connsiteX7" fmla="*/ 269413 w 2274214"/>
              <a:gd name="connsiteY7" fmla="*/ 1737707 h 1949573"/>
              <a:gd name="connsiteX8" fmla="*/ 12960 w 2274214"/>
              <a:gd name="connsiteY8" fmla="*/ 503679 h 1949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74214" h="1949573">
                <a:moveTo>
                  <a:pt x="12960" y="503679"/>
                </a:moveTo>
                <a:cubicBezTo>
                  <a:pt x="-52321" y="215684"/>
                  <a:pt x="145654" y="211767"/>
                  <a:pt x="236429" y="196787"/>
                </a:cubicBezTo>
                <a:lnTo>
                  <a:pt x="1820572" y="6646"/>
                </a:lnTo>
                <a:cubicBezTo>
                  <a:pt x="1937048" y="-21460"/>
                  <a:pt x="2009202" y="40386"/>
                  <a:pt x="2034765" y="176927"/>
                </a:cubicBezTo>
                <a:lnTo>
                  <a:pt x="2267304" y="1389790"/>
                </a:lnTo>
                <a:cubicBezTo>
                  <a:pt x="2272458" y="1415078"/>
                  <a:pt x="2318430" y="1571136"/>
                  <a:pt x="2081080" y="1626522"/>
                </a:cubicBezTo>
                <a:cubicBezTo>
                  <a:pt x="1801812" y="1691666"/>
                  <a:pt x="1166039" y="1833980"/>
                  <a:pt x="642687" y="1933689"/>
                </a:cubicBezTo>
                <a:cubicBezTo>
                  <a:pt x="354829" y="1988594"/>
                  <a:pt x="298138" y="1895825"/>
                  <a:pt x="269413" y="1737707"/>
                </a:cubicBezTo>
                <a:cubicBezTo>
                  <a:pt x="189908" y="1370137"/>
                  <a:pt x="12960" y="503679"/>
                  <a:pt x="12960" y="503679"/>
                </a:cubicBezTo>
                <a:close/>
              </a:path>
            </a:pathLst>
          </a:custGeom>
          <a:solidFill>
            <a:schemeClr val="accent2"/>
          </a:solidFill>
          <a:ln w="686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19">
            <a:extLst>
              <a:ext uri="{FF2B5EF4-FFF2-40B4-BE49-F238E27FC236}">
                <a16:creationId xmlns:a16="http://schemas.microsoft.com/office/drawing/2014/main" xmlns="" id="{2355C8DB-20D8-4032-B57B-99DDE3E7C8DD}"/>
              </a:ext>
            </a:extLst>
          </p:cNvPr>
          <p:cNvSpPr/>
          <p:nvPr/>
        </p:nvSpPr>
        <p:spPr>
          <a:xfrm>
            <a:off x="9488372" y="293034"/>
            <a:ext cx="531159" cy="551834"/>
          </a:xfrm>
          <a:custGeom>
            <a:avLst/>
            <a:gdLst>
              <a:gd name="connsiteX0" fmla="*/ 168 w 944710"/>
              <a:gd name="connsiteY0" fmla="*/ 581614 h 981482"/>
              <a:gd name="connsiteX1" fmla="*/ 8964 w 944710"/>
              <a:gd name="connsiteY1" fmla="*/ 552616 h 981482"/>
              <a:gd name="connsiteX2" fmla="*/ 109910 w 944710"/>
              <a:gd name="connsiteY2" fmla="*/ 378211 h 981482"/>
              <a:gd name="connsiteX3" fmla="*/ 174023 w 944710"/>
              <a:gd name="connsiteY3" fmla="*/ 367903 h 981482"/>
              <a:gd name="connsiteX4" fmla="*/ 371792 w 944710"/>
              <a:gd name="connsiteY4" fmla="*/ 525335 h 981482"/>
              <a:gd name="connsiteX5" fmla="*/ 431714 w 944710"/>
              <a:gd name="connsiteY5" fmla="*/ 516608 h 981482"/>
              <a:gd name="connsiteX6" fmla="*/ 571760 w 944710"/>
              <a:gd name="connsiteY6" fmla="*/ 270325 h 981482"/>
              <a:gd name="connsiteX7" fmla="*/ 708714 w 944710"/>
              <a:gd name="connsiteY7" fmla="*/ 25690 h 981482"/>
              <a:gd name="connsiteX8" fmla="*/ 767948 w 944710"/>
              <a:gd name="connsiteY8" fmla="*/ 14489 h 981482"/>
              <a:gd name="connsiteX9" fmla="*/ 923180 w 944710"/>
              <a:gd name="connsiteY9" fmla="*/ 142922 h 981482"/>
              <a:gd name="connsiteX10" fmla="*/ 934519 w 944710"/>
              <a:gd name="connsiteY10" fmla="*/ 215007 h 981482"/>
              <a:gd name="connsiteX11" fmla="*/ 525169 w 944710"/>
              <a:gd name="connsiteY11" fmla="*/ 952345 h 981482"/>
              <a:gd name="connsiteX12" fmla="*/ 460025 w 944710"/>
              <a:gd name="connsiteY12" fmla="*/ 966295 h 981482"/>
              <a:gd name="connsiteX13" fmla="*/ 143925 w 944710"/>
              <a:gd name="connsiteY13" fmla="*/ 716095 h 981482"/>
              <a:gd name="connsiteX14" fmla="*/ 25937 w 944710"/>
              <a:gd name="connsiteY14" fmla="*/ 623051 h 981482"/>
              <a:gd name="connsiteX15" fmla="*/ 168 w 944710"/>
              <a:gd name="connsiteY15" fmla="*/ 581614 h 981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44710" h="981482">
                <a:moveTo>
                  <a:pt x="168" y="581614"/>
                </a:moveTo>
                <a:cubicBezTo>
                  <a:pt x="-863" y="570757"/>
                  <a:pt x="3741" y="561549"/>
                  <a:pt x="8964" y="552616"/>
                </a:cubicBezTo>
                <a:cubicBezTo>
                  <a:pt x="42567" y="494481"/>
                  <a:pt x="76101" y="436277"/>
                  <a:pt x="109910" y="378211"/>
                </a:cubicBezTo>
                <a:cubicBezTo>
                  <a:pt x="129563" y="344539"/>
                  <a:pt x="142482" y="342753"/>
                  <a:pt x="174023" y="367903"/>
                </a:cubicBezTo>
                <a:cubicBezTo>
                  <a:pt x="239923" y="420403"/>
                  <a:pt x="306167" y="472491"/>
                  <a:pt x="371792" y="525335"/>
                </a:cubicBezTo>
                <a:cubicBezTo>
                  <a:pt x="399004" y="547256"/>
                  <a:pt x="414534" y="546362"/>
                  <a:pt x="431714" y="516608"/>
                </a:cubicBezTo>
                <a:cubicBezTo>
                  <a:pt x="478922" y="434834"/>
                  <a:pt x="525444" y="352579"/>
                  <a:pt x="571760" y="270325"/>
                </a:cubicBezTo>
                <a:cubicBezTo>
                  <a:pt x="617594" y="188894"/>
                  <a:pt x="662673" y="106983"/>
                  <a:pt x="708714" y="25690"/>
                </a:cubicBezTo>
                <a:cubicBezTo>
                  <a:pt x="726030" y="-4820"/>
                  <a:pt x="740530" y="-7638"/>
                  <a:pt x="767948" y="14489"/>
                </a:cubicBezTo>
                <a:cubicBezTo>
                  <a:pt x="820173" y="56751"/>
                  <a:pt x="871505" y="99974"/>
                  <a:pt x="923180" y="142922"/>
                </a:cubicBezTo>
                <a:cubicBezTo>
                  <a:pt x="948057" y="163606"/>
                  <a:pt x="950736" y="185871"/>
                  <a:pt x="934519" y="215007"/>
                </a:cubicBezTo>
                <a:cubicBezTo>
                  <a:pt x="797496" y="460466"/>
                  <a:pt x="661505" y="706543"/>
                  <a:pt x="525169" y="952345"/>
                </a:cubicBezTo>
                <a:cubicBezTo>
                  <a:pt x="506615" y="985742"/>
                  <a:pt x="490948" y="990483"/>
                  <a:pt x="460025" y="966295"/>
                </a:cubicBezTo>
                <a:cubicBezTo>
                  <a:pt x="354131" y="883628"/>
                  <a:pt x="249200" y="799586"/>
                  <a:pt x="143925" y="716095"/>
                </a:cubicBezTo>
                <a:cubicBezTo>
                  <a:pt x="104687" y="684966"/>
                  <a:pt x="65381" y="653905"/>
                  <a:pt x="25937" y="623051"/>
                </a:cubicBezTo>
                <a:cubicBezTo>
                  <a:pt x="12125" y="612263"/>
                  <a:pt x="-1687" y="601817"/>
                  <a:pt x="168" y="581614"/>
                </a:cubicBezTo>
                <a:close/>
              </a:path>
            </a:pathLst>
          </a:custGeom>
          <a:solidFill>
            <a:srgbClr val="F2F5F6"/>
          </a:solidFill>
          <a:ln w="686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19">
            <a:extLst>
              <a:ext uri="{FF2B5EF4-FFF2-40B4-BE49-F238E27FC236}">
                <a16:creationId xmlns:a16="http://schemas.microsoft.com/office/drawing/2014/main" xmlns="" id="{2355C8DB-20D8-4032-B57B-99DDE3E7C8DD}"/>
              </a:ext>
            </a:extLst>
          </p:cNvPr>
          <p:cNvSpPr/>
          <p:nvPr/>
        </p:nvSpPr>
        <p:spPr>
          <a:xfrm>
            <a:off x="2025853" y="304248"/>
            <a:ext cx="531159" cy="551834"/>
          </a:xfrm>
          <a:custGeom>
            <a:avLst/>
            <a:gdLst>
              <a:gd name="connsiteX0" fmla="*/ 168 w 944710"/>
              <a:gd name="connsiteY0" fmla="*/ 581614 h 981482"/>
              <a:gd name="connsiteX1" fmla="*/ 8964 w 944710"/>
              <a:gd name="connsiteY1" fmla="*/ 552616 h 981482"/>
              <a:gd name="connsiteX2" fmla="*/ 109910 w 944710"/>
              <a:gd name="connsiteY2" fmla="*/ 378211 h 981482"/>
              <a:gd name="connsiteX3" fmla="*/ 174023 w 944710"/>
              <a:gd name="connsiteY3" fmla="*/ 367903 h 981482"/>
              <a:gd name="connsiteX4" fmla="*/ 371792 w 944710"/>
              <a:gd name="connsiteY4" fmla="*/ 525335 h 981482"/>
              <a:gd name="connsiteX5" fmla="*/ 431714 w 944710"/>
              <a:gd name="connsiteY5" fmla="*/ 516608 h 981482"/>
              <a:gd name="connsiteX6" fmla="*/ 571760 w 944710"/>
              <a:gd name="connsiteY6" fmla="*/ 270325 h 981482"/>
              <a:gd name="connsiteX7" fmla="*/ 708714 w 944710"/>
              <a:gd name="connsiteY7" fmla="*/ 25690 h 981482"/>
              <a:gd name="connsiteX8" fmla="*/ 767948 w 944710"/>
              <a:gd name="connsiteY8" fmla="*/ 14489 h 981482"/>
              <a:gd name="connsiteX9" fmla="*/ 923180 w 944710"/>
              <a:gd name="connsiteY9" fmla="*/ 142922 h 981482"/>
              <a:gd name="connsiteX10" fmla="*/ 934519 w 944710"/>
              <a:gd name="connsiteY10" fmla="*/ 215007 h 981482"/>
              <a:gd name="connsiteX11" fmla="*/ 525169 w 944710"/>
              <a:gd name="connsiteY11" fmla="*/ 952345 h 981482"/>
              <a:gd name="connsiteX12" fmla="*/ 460025 w 944710"/>
              <a:gd name="connsiteY12" fmla="*/ 966295 h 981482"/>
              <a:gd name="connsiteX13" fmla="*/ 143925 w 944710"/>
              <a:gd name="connsiteY13" fmla="*/ 716095 h 981482"/>
              <a:gd name="connsiteX14" fmla="*/ 25937 w 944710"/>
              <a:gd name="connsiteY14" fmla="*/ 623051 h 981482"/>
              <a:gd name="connsiteX15" fmla="*/ 168 w 944710"/>
              <a:gd name="connsiteY15" fmla="*/ 581614 h 981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44710" h="981482">
                <a:moveTo>
                  <a:pt x="168" y="581614"/>
                </a:moveTo>
                <a:cubicBezTo>
                  <a:pt x="-863" y="570757"/>
                  <a:pt x="3741" y="561549"/>
                  <a:pt x="8964" y="552616"/>
                </a:cubicBezTo>
                <a:cubicBezTo>
                  <a:pt x="42567" y="494481"/>
                  <a:pt x="76101" y="436277"/>
                  <a:pt x="109910" y="378211"/>
                </a:cubicBezTo>
                <a:cubicBezTo>
                  <a:pt x="129563" y="344539"/>
                  <a:pt x="142482" y="342753"/>
                  <a:pt x="174023" y="367903"/>
                </a:cubicBezTo>
                <a:cubicBezTo>
                  <a:pt x="239923" y="420403"/>
                  <a:pt x="306167" y="472491"/>
                  <a:pt x="371792" y="525335"/>
                </a:cubicBezTo>
                <a:cubicBezTo>
                  <a:pt x="399004" y="547256"/>
                  <a:pt x="414534" y="546362"/>
                  <a:pt x="431714" y="516608"/>
                </a:cubicBezTo>
                <a:cubicBezTo>
                  <a:pt x="478922" y="434834"/>
                  <a:pt x="525444" y="352579"/>
                  <a:pt x="571760" y="270325"/>
                </a:cubicBezTo>
                <a:cubicBezTo>
                  <a:pt x="617594" y="188894"/>
                  <a:pt x="662673" y="106983"/>
                  <a:pt x="708714" y="25690"/>
                </a:cubicBezTo>
                <a:cubicBezTo>
                  <a:pt x="726030" y="-4820"/>
                  <a:pt x="740530" y="-7638"/>
                  <a:pt x="767948" y="14489"/>
                </a:cubicBezTo>
                <a:cubicBezTo>
                  <a:pt x="820173" y="56751"/>
                  <a:pt x="871505" y="99974"/>
                  <a:pt x="923180" y="142922"/>
                </a:cubicBezTo>
                <a:cubicBezTo>
                  <a:pt x="948057" y="163606"/>
                  <a:pt x="950736" y="185871"/>
                  <a:pt x="934519" y="215007"/>
                </a:cubicBezTo>
                <a:cubicBezTo>
                  <a:pt x="797496" y="460466"/>
                  <a:pt x="661505" y="706543"/>
                  <a:pt x="525169" y="952345"/>
                </a:cubicBezTo>
                <a:cubicBezTo>
                  <a:pt x="506615" y="985742"/>
                  <a:pt x="490948" y="990483"/>
                  <a:pt x="460025" y="966295"/>
                </a:cubicBezTo>
                <a:cubicBezTo>
                  <a:pt x="354131" y="883628"/>
                  <a:pt x="249200" y="799586"/>
                  <a:pt x="143925" y="716095"/>
                </a:cubicBezTo>
                <a:cubicBezTo>
                  <a:pt x="104687" y="684966"/>
                  <a:pt x="65381" y="653905"/>
                  <a:pt x="25937" y="623051"/>
                </a:cubicBezTo>
                <a:cubicBezTo>
                  <a:pt x="12125" y="612263"/>
                  <a:pt x="-1687" y="601817"/>
                  <a:pt x="168" y="581614"/>
                </a:cubicBezTo>
                <a:close/>
              </a:path>
            </a:pathLst>
          </a:custGeom>
          <a:solidFill>
            <a:srgbClr val="F2F5F6"/>
          </a:solidFill>
          <a:ln w="686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1" name="Group 103">
            <a:extLst>
              <a:ext uri="{FF2B5EF4-FFF2-40B4-BE49-F238E27FC236}">
                <a16:creationId xmlns:a16="http://schemas.microsoft.com/office/drawing/2014/main" xmlns="" id="{8E2D51C5-F25C-475E-8D6E-958D5566C48D}"/>
              </a:ext>
            </a:extLst>
          </p:cNvPr>
          <p:cNvGrpSpPr/>
          <p:nvPr/>
        </p:nvGrpSpPr>
        <p:grpSpPr>
          <a:xfrm>
            <a:off x="3576235" y="2135063"/>
            <a:ext cx="5122288" cy="3187214"/>
            <a:chOff x="-548507" y="477868"/>
            <a:chExt cx="11570449" cy="6357177"/>
          </a:xfrm>
        </p:grpSpPr>
        <p:sp>
          <p:nvSpPr>
            <p:cNvPr id="12" name="Freeform: Shape 104">
              <a:extLst>
                <a:ext uri="{FF2B5EF4-FFF2-40B4-BE49-F238E27FC236}">
                  <a16:creationId xmlns:a16="http://schemas.microsoft.com/office/drawing/2014/main" xmlns="" id="{7615C29C-AB2D-4A08-A28D-40AD548AA629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05">
              <a:extLst>
                <a:ext uri="{FF2B5EF4-FFF2-40B4-BE49-F238E27FC236}">
                  <a16:creationId xmlns:a16="http://schemas.microsoft.com/office/drawing/2014/main" xmlns="" id="{70686060-4D3B-4314-9C82-5F69F8A337D4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06">
              <a:extLst>
                <a:ext uri="{FF2B5EF4-FFF2-40B4-BE49-F238E27FC236}">
                  <a16:creationId xmlns:a16="http://schemas.microsoft.com/office/drawing/2014/main" xmlns="" id="{19D45376-3AB4-4C88-A41C-807699DC8BCA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07">
              <a:extLst>
                <a:ext uri="{FF2B5EF4-FFF2-40B4-BE49-F238E27FC236}">
                  <a16:creationId xmlns:a16="http://schemas.microsoft.com/office/drawing/2014/main" xmlns="" id="{A4C8AF82-4269-43CE-9337-95B968138711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08">
              <a:extLst>
                <a:ext uri="{FF2B5EF4-FFF2-40B4-BE49-F238E27FC236}">
                  <a16:creationId xmlns:a16="http://schemas.microsoft.com/office/drawing/2014/main" xmlns="" id="{776E7A3C-E1A0-40B5-8D58-2869BC5BFD71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7" name="Group 109">
              <a:extLst>
                <a:ext uri="{FF2B5EF4-FFF2-40B4-BE49-F238E27FC236}">
                  <a16:creationId xmlns:a16="http://schemas.microsoft.com/office/drawing/2014/main" xmlns="" id="{548CB956-7F8D-4728-B05C-A6C4A125DD19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22" name="Rectangle: Rounded Corners 114">
                <a:extLst>
                  <a:ext uri="{FF2B5EF4-FFF2-40B4-BE49-F238E27FC236}">
                    <a16:creationId xmlns:a16="http://schemas.microsoft.com/office/drawing/2014/main" xmlns="" id="{EE3A4F52-FFDE-4269-8D12-60F450250E25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: Rounded Corners 115">
                <a:extLst>
                  <a:ext uri="{FF2B5EF4-FFF2-40B4-BE49-F238E27FC236}">
                    <a16:creationId xmlns:a16="http://schemas.microsoft.com/office/drawing/2014/main" xmlns="" id="{CEDF1879-E47C-4093-B77C-DA73ADE68DDE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10">
              <a:extLst>
                <a:ext uri="{FF2B5EF4-FFF2-40B4-BE49-F238E27FC236}">
                  <a16:creationId xmlns:a16="http://schemas.microsoft.com/office/drawing/2014/main" xmlns="" id="{F976DB48-95D0-4F9E-8F8F-85FBE990242A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20" name="Rectangle: Rounded Corners 112">
                <a:extLst>
                  <a:ext uri="{FF2B5EF4-FFF2-40B4-BE49-F238E27FC236}">
                    <a16:creationId xmlns:a16="http://schemas.microsoft.com/office/drawing/2014/main" xmlns="" id="{6BA88636-CE41-4881-B240-76EEDFF81180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: Rounded Corners 113">
                <a:extLst>
                  <a:ext uri="{FF2B5EF4-FFF2-40B4-BE49-F238E27FC236}">
                    <a16:creationId xmlns:a16="http://schemas.microsoft.com/office/drawing/2014/main" xmlns="" id="{FF449B1F-21CF-46EF-81A8-E92E7BFA95B0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9" name="Freeform: Shape 111">
              <a:extLst>
                <a:ext uri="{FF2B5EF4-FFF2-40B4-BE49-F238E27FC236}">
                  <a16:creationId xmlns:a16="http://schemas.microsoft.com/office/drawing/2014/main" xmlns="" id="{D414957E-3B9B-4A8F-834E-9237FD11F80E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24" name="Image 23"/>
          <p:cNvPicPr/>
          <p:nvPr/>
        </p:nvPicPr>
        <p:blipFill>
          <a:blip r:embed="rId2"/>
          <a:stretch>
            <a:fillRect/>
          </a:stretch>
        </p:blipFill>
        <p:spPr>
          <a:xfrm>
            <a:off x="4805731" y="2861016"/>
            <a:ext cx="2657475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314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rapezoid 18">
            <a:extLst>
              <a:ext uri="{FF2B5EF4-FFF2-40B4-BE49-F238E27FC236}">
                <a16:creationId xmlns:a16="http://schemas.microsoft.com/office/drawing/2014/main" xmlns="" id="{AFBBD184-2957-4165-96D1-AE914E2E3ACF}"/>
              </a:ext>
            </a:extLst>
          </p:cNvPr>
          <p:cNvSpPr/>
          <p:nvPr/>
        </p:nvSpPr>
        <p:spPr>
          <a:xfrm rot="10800000">
            <a:off x="9796514" y="5309281"/>
            <a:ext cx="2235344" cy="1236889"/>
          </a:xfrm>
          <a:custGeom>
            <a:avLst/>
            <a:gdLst/>
            <a:ahLst/>
            <a:cxnLst/>
            <a:rect l="l" t="t" r="r" b="b"/>
            <a:pathLst>
              <a:path w="2513902" h="1391026">
                <a:moveTo>
                  <a:pt x="1390337" y="97116"/>
                </a:moveTo>
                <a:lnTo>
                  <a:pt x="1390337" y="72919"/>
                </a:lnTo>
                <a:lnTo>
                  <a:pt x="1123565" y="72919"/>
                </a:lnTo>
                <a:lnTo>
                  <a:pt x="1123565" y="97116"/>
                </a:lnTo>
                <a:close/>
                <a:moveTo>
                  <a:pt x="2178715" y="1323989"/>
                </a:moveTo>
                <a:lnTo>
                  <a:pt x="2178715" y="217871"/>
                </a:lnTo>
                <a:lnTo>
                  <a:pt x="335187" y="217871"/>
                </a:lnTo>
                <a:lnTo>
                  <a:pt x="335187" y="1323989"/>
                </a:lnTo>
                <a:close/>
                <a:moveTo>
                  <a:pt x="2190205" y="1391026"/>
                </a:moveTo>
                <a:lnTo>
                  <a:pt x="323696" y="1391026"/>
                </a:lnTo>
                <a:cubicBezTo>
                  <a:pt x="293019" y="1391026"/>
                  <a:pt x="268149" y="1366157"/>
                  <a:pt x="268149" y="1335479"/>
                </a:cubicBezTo>
                <a:lnTo>
                  <a:pt x="268149" y="117315"/>
                </a:lnTo>
                <a:lnTo>
                  <a:pt x="0" y="117315"/>
                </a:lnTo>
                <a:lnTo>
                  <a:pt x="0" y="50278"/>
                </a:lnTo>
                <a:lnTo>
                  <a:pt x="65286" y="0"/>
                </a:lnTo>
                <a:lnTo>
                  <a:pt x="2448616" y="0"/>
                </a:lnTo>
                <a:lnTo>
                  <a:pt x="2513902" y="50278"/>
                </a:lnTo>
                <a:lnTo>
                  <a:pt x="2513902" y="117315"/>
                </a:lnTo>
                <a:lnTo>
                  <a:pt x="2245752" y="117315"/>
                </a:lnTo>
                <a:lnTo>
                  <a:pt x="2245752" y="1335479"/>
                </a:lnTo>
                <a:cubicBezTo>
                  <a:pt x="2245752" y="1366157"/>
                  <a:pt x="2220883" y="1391026"/>
                  <a:pt x="2190205" y="1391026"/>
                </a:cubicBezTo>
                <a:close/>
              </a:path>
            </a:pathLst>
          </a:custGeom>
          <a:solidFill>
            <a:schemeClr val="accent6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Freeform: Shape 36">
            <a:extLst>
              <a:ext uri="{FF2B5EF4-FFF2-40B4-BE49-F238E27FC236}">
                <a16:creationId xmlns:a16="http://schemas.microsoft.com/office/drawing/2014/main" xmlns="" id="{7DE87115-9A40-4A3E-99A5-BCBA6D45A2A7}"/>
              </a:ext>
            </a:extLst>
          </p:cNvPr>
          <p:cNvSpPr/>
          <p:nvPr/>
        </p:nvSpPr>
        <p:spPr>
          <a:xfrm>
            <a:off x="10683447" y="5483825"/>
            <a:ext cx="461477" cy="524194"/>
          </a:xfrm>
          <a:custGeom>
            <a:avLst/>
            <a:gdLst>
              <a:gd name="connsiteX0" fmla="*/ 1345391 w 1544262"/>
              <a:gd name="connsiteY0" fmla="*/ 613209 h 1754137"/>
              <a:gd name="connsiteX1" fmla="*/ 1336057 w 1544262"/>
              <a:gd name="connsiteY1" fmla="*/ 605208 h 1754137"/>
              <a:gd name="connsiteX2" fmla="*/ 1338057 w 1544262"/>
              <a:gd name="connsiteY2" fmla="*/ 366131 h 1754137"/>
              <a:gd name="connsiteX3" fmla="*/ 946199 w 1544262"/>
              <a:gd name="connsiteY3" fmla="*/ 180 h 1754137"/>
              <a:gd name="connsiteX4" fmla="*/ 566246 w 1544262"/>
              <a:gd name="connsiteY4" fmla="*/ 3038 h 1754137"/>
              <a:gd name="connsiteX5" fmla="*/ 211726 w 1544262"/>
              <a:gd name="connsiteY5" fmla="*/ 315362 h 1754137"/>
              <a:gd name="connsiteX6" fmla="*/ 206582 w 1544262"/>
              <a:gd name="connsiteY6" fmla="*/ 613781 h 1754137"/>
              <a:gd name="connsiteX7" fmla="*/ 169530 w 1544262"/>
              <a:gd name="connsiteY7" fmla="*/ 621591 h 1754137"/>
              <a:gd name="connsiteX8" fmla="*/ 1223 w 1544262"/>
              <a:gd name="connsiteY8" fmla="*/ 812758 h 1754137"/>
              <a:gd name="connsiteX9" fmla="*/ 461 w 1544262"/>
              <a:gd name="connsiteY9" fmla="*/ 964872 h 1754137"/>
              <a:gd name="connsiteX10" fmla="*/ 44181 w 1544262"/>
              <a:gd name="connsiteY10" fmla="*/ 1007068 h 1754137"/>
              <a:gd name="connsiteX11" fmla="*/ 153433 w 1544262"/>
              <a:gd name="connsiteY11" fmla="*/ 1007163 h 1754137"/>
              <a:gd name="connsiteX12" fmla="*/ 208678 w 1544262"/>
              <a:gd name="connsiteY12" fmla="*/ 1052979 h 1754137"/>
              <a:gd name="connsiteX13" fmla="*/ 151718 w 1544262"/>
              <a:gd name="connsiteY13" fmla="*/ 1097460 h 1754137"/>
              <a:gd name="connsiteX14" fmla="*/ 37704 w 1544262"/>
              <a:gd name="connsiteY14" fmla="*/ 1096984 h 1754137"/>
              <a:gd name="connsiteX15" fmla="*/ 842 w 1544262"/>
              <a:gd name="connsiteY15" fmla="*/ 1135275 h 1754137"/>
              <a:gd name="connsiteX16" fmla="*/ 842 w 1544262"/>
              <a:gd name="connsiteY16" fmla="*/ 1173279 h 1754137"/>
              <a:gd name="connsiteX17" fmla="*/ 38752 w 1544262"/>
              <a:gd name="connsiteY17" fmla="*/ 1211093 h 1754137"/>
              <a:gd name="connsiteX18" fmla="*/ 157529 w 1544262"/>
              <a:gd name="connsiteY18" fmla="*/ 1210903 h 1754137"/>
              <a:gd name="connsiteX19" fmla="*/ 208773 w 1544262"/>
              <a:gd name="connsiteY19" fmla="*/ 1255671 h 1754137"/>
              <a:gd name="connsiteX20" fmla="*/ 157910 w 1544262"/>
              <a:gd name="connsiteY20" fmla="*/ 1300152 h 1754137"/>
              <a:gd name="connsiteX21" fmla="*/ 43895 w 1544262"/>
              <a:gd name="connsiteY21" fmla="*/ 1299771 h 1754137"/>
              <a:gd name="connsiteX22" fmla="*/ 747 w 1544262"/>
              <a:gd name="connsiteY22" fmla="*/ 1342062 h 1754137"/>
              <a:gd name="connsiteX23" fmla="*/ 842 w 1544262"/>
              <a:gd name="connsiteY23" fmla="*/ 1380067 h 1754137"/>
              <a:gd name="connsiteX24" fmla="*/ 35894 w 1544262"/>
              <a:gd name="connsiteY24" fmla="*/ 1415786 h 1754137"/>
              <a:gd name="connsiteX25" fmla="*/ 149908 w 1544262"/>
              <a:gd name="connsiteY25" fmla="*/ 1415786 h 1754137"/>
              <a:gd name="connsiteX26" fmla="*/ 208487 w 1544262"/>
              <a:gd name="connsiteY26" fmla="*/ 1461887 h 1754137"/>
              <a:gd name="connsiteX27" fmla="*/ 146384 w 1544262"/>
              <a:gd name="connsiteY27" fmla="*/ 1506559 h 1754137"/>
              <a:gd name="connsiteX28" fmla="*/ 41800 w 1544262"/>
              <a:gd name="connsiteY28" fmla="*/ 1505988 h 1754137"/>
              <a:gd name="connsiteX29" fmla="*/ 176 w 1544262"/>
              <a:gd name="connsiteY29" fmla="*/ 1545040 h 1754137"/>
              <a:gd name="connsiteX30" fmla="*/ 207058 w 1544262"/>
              <a:gd name="connsiteY30" fmla="*/ 1754018 h 1754137"/>
              <a:gd name="connsiteX31" fmla="*/ 1328818 w 1544262"/>
              <a:gd name="connsiteY31" fmla="*/ 1754114 h 1754137"/>
              <a:gd name="connsiteX32" fmla="*/ 1544178 w 1544262"/>
              <a:gd name="connsiteY32" fmla="*/ 1538373 h 1754137"/>
              <a:gd name="connsiteX33" fmla="*/ 1544178 w 1544262"/>
              <a:gd name="connsiteY33" fmla="*/ 877623 h 1754137"/>
              <a:gd name="connsiteX34" fmla="*/ 1345391 w 1544262"/>
              <a:gd name="connsiteY34" fmla="*/ 613209 h 1754137"/>
              <a:gd name="connsiteX35" fmla="*/ 388891 w 1544262"/>
              <a:gd name="connsiteY35" fmla="*/ 693695 h 1754137"/>
              <a:gd name="connsiteX36" fmla="*/ 237253 w 1544262"/>
              <a:gd name="connsiteY36" fmla="*/ 693791 h 1754137"/>
              <a:gd name="connsiteX37" fmla="*/ 203439 w 1544262"/>
              <a:gd name="connsiteY37" fmla="*/ 656834 h 1754137"/>
              <a:gd name="connsiteX38" fmla="*/ 236015 w 1544262"/>
              <a:gd name="connsiteY38" fmla="*/ 618924 h 1754137"/>
              <a:gd name="connsiteX39" fmla="*/ 321358 w 1544262"/>
              <a:gd name="connsiteY39" fmla="*/ 619305 h 1754137"/>
              <a:gd name="connsiteX40" fmla="*/ 387748 w 1544262"/>
              <a:gd name="connsiteY40" fmla="*/ 619020 h 1754137"/>
              <a:gd name="connsiteX41" fmla="*/ 432039 w 1544262"/>
              <a:gd name="connsiteY41" fmla="*/ 655595 h 1754137"/>
              <a:gd name="connsiteX42" fmla="*/ 388891 w 1544262"/>
              <a:gd name="connsiteY42" fmla="*/ 693695 h 1754137"/>
              <a:gd name="connsiteX43" fmla="*/ 905908 w 1544262"/>
              <a:gd name="connsiteY43" fmla="*/ 1263195 h 1754137"/>
              <a:gd name="connsiteX44" fmla="*/ 845900 w 1544262"/>
              <a:gd name="connsiteY44" fmla="*/ 1422548 h 1754137"/>
              <a:gd name="connsiteX45" fmla="*/ 786084 w 1544262"/>
              <a:gd name="connsiteY45" fmla="*/ 1482270 h 1754137"/>
              <a:gd name="connsiteX46" fmla="*/ 699692 w 1544262"/>
              <a:gd name="connsiteY46" fmla="*/ 1383115 h 1754137"/>
              <a:gd name="connsiteX47" fmla="*/ 650542 w 1544262"/>
              <a:gd name="connsiteY47" fmla="*/ 1278149 h 1754137"/>
              <a:gd name="connsiteX48" fmla="*/ 630349 w 1544262"/>
              <a:gd name="connsiteY48" fmla="*/ 1027737 h 1754137"/>
              <a:gd name="connsiteX49" fmla="*/ 892668 w 1544262"/>
              <a:gd name="connsiteY49" fmla="*/ 1006592 h 1754137"/>
              <a:gd name="connsiteX50" fmla="*/ 905908 w 1544262"/>
              <a:gd name="connsiteY50" fmla="*/ 1263195 h 1754137"/>
              <a:gd name="connsiteX51" fmla="*/ 904384 w 1544262"/>
              <a:gd name="connsiteY51" fmla="*/ 617019 h 1754137"/>
              <a:gd name="connsiteX52" fmla="*/ 482140 w 1544262"/>
              <a:gd name="connsiteY52" fmla="*/ 618353 h 1754137"/>
              <a:gd name="connsiteX53" fmla="*/ 430420 w 1544262"/>
              <a:gd name="connsiteY53" fmla="*/ 564917 h 1754137"/>
              <a:gd name="connsiteX54" fmla="*/ 430420 w 1544262"/>
              <a:gd name="connsiteY54" fmla="*/ 384704 h 1754137"/>
              <a:gd name="connsiteX55" fmla="*/ 431944 w 1544262"/>
              <a:gd name="connsiteY55" fmla="*/ 384228 h 1754137"/>
              <a:gd name="connsiteX56" fmla="*/ 430515 w 1544262"/>
              <a:gd name="connsiteY56" fmla="*/ 384133 h 1754137"/>
              <a:gd name="connsiteX57" fmla="*/ 611014 w 1544262"/>
              <a:gd name="connsiteY57" fmla="*/ 225732 h 1754137"/>
              <a:gd name="connsiteX58" fmla="*/ 933626 w 1544262"/>
              <a:gd name="connsiteY58" fmla="*/ 225637 h 1754137"/>
              <a:gd name="connsiteX59" fmla="*/ 1113934 w 1544262"/>
              <a:gd name="connsiteY59" fmla="*/ 409374 h 1754137"/>
              <a:gd name="connsiteX60" fmla="*/ 1117173 w 1544262"/>
              <a:gd name="connsiteY60" fmla="*/ 593778 h 1754137"/>
              <a:gd name="connsiteX61" fmla="*/ 1117458 w 1544262"/>
              <a:gd name="connsiteY61" fmla="*/ 613114 h 1754137"/>
              <a:gd name="connsiteX62" fmla="*/ 1117458 w 1544262"/>
              <a:gd name="connsiteY62" fmla="*/ 613114 h 1754137"/>
              <a:gd name="connsiteX63" fmla="*/ 904384 w 1544262"/>
              <a:gd name="connsiteY63" fmla="*/ 617019 h 1754137"/>
              <a:gd name="connsiteX64" fmla="*/ 1307387 w 1544262"/>
              <a:gd name="connsiteY64" fmla="*/ 693600 h 1754137"/>
              <a:gd name="connsiteX65" fmla="*/ 1226900 w 1544262"/>
              <a:gd name="connsiteY65" fmla="*/ 693314 h 1754137"/>
              <a:gd name="connsiteX66" fmla="*/ 1160607 w 1544262"/>
              <a:gd name="connsiteY66" fmla="*/ 693600 h 1754137"/>
              <a:gd name="connsiteX67" fmla="*/ 1113458 w 1544262"/>
              <a:gd name="connsiteY67" fmla="*/ 656643 h 1754137"/>
              <a:gd name="connsiteX68" fmla="*/ 1160987 w 1544262"/>
              <a:gd name="connsiteY68" fmla="*/ 619115 h 1754137"/>
              <a:gd name="connsiteX69" fmla="*/ 1307767 w 1544262"/>
              <a:gd name="connsiteY69" fmla="*/ 619020 h 1754137"/>
              <a:gd name="connsiteX70" fmla="*/ 1338248 w 1544262"/>
              <a:gd name="connsiteY70" fmla="*/ 658834 h 1754137"/>
              <a:gd name="connsiteX71" fmla="*/ 1307387 w 1544262"/>
              <a:gd name="connsiteY71" fmla="*/ 693600 h 1754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1544262" h="1754137">
                <a:moveTo>
                  <a:pt x="1345391" y="613209"/>
                </a:moveTo>
                <a:cubicBezTo>
                  <a:pt x="1342439" y="610352"/>
                  <a:pt x="1339296" y="607780"/>
                  <a:pt x="1336057" y="605208"/>
                </a:cubicBezTo>
                <a:cubicBezTo>
                  <a:pt x="1345391" y="525579"/>
                  <a:pt x="1340533" y="445855"/>
                  <a:pt x="1338057" y="366131"/>
                </a:cubicBezTo>
                <a:cubicBezTo>
                  <a:pt x="1321579" y="157724"/>
                  <a:pt x="1135270" y="-6202"/>
                  <a:pt x="946199" y="180"/>
                </a:cubicBezTo>
                <a:cubicBezTo>
                  <a:pt x="819611" y="4466"/>
                  <a:pt x="692739" y="-1630"/>
                  <a:pt x="566246" y="3038"/>
                </a:cubicBezTo>
                <a:cubicBezTo>
                  <a:pt x="398130" y="9229"/>
                  <a:pt x="240396" y="148770"/>
                  <a:pt x="211726" y="315362"/>
                </a:cubicBezTo>
                <a:cubicBezTo>
                  <a:pt x="194771" y="414041"/>
                  <a:pt x="203058" y="514149"/>
                  <a:pt x="206582" y="613781"/>
                </a:cubicBezTo>
                <a:cubicBezTo>
                  <a:pt x="194200" y="616448"/>
                  <a:pt x="182008" y="619686"/>
                  <a:pt x="169530" y="621591"/>
                </a:cubicBezTo>
                <a:cubicBezTo>
                  <a:pt x="55421" y="639308"/>
                  <a:pt x="2367" y="699315"/>
                  <a:pt x="1223" y="812758"/>
                </a:cubicBezTo>
                <a:cubicBezTo>
                  <a:pt x="747" y="863431"/>
                  <a:pt x="3033" y="914295"/>
                  <a:pt x="461" y="964872"/>
                </a:cubicBezTo>
                <a:cubicBezTo>
                  <a:pt x="-1348" y="999257"/>
                  <a:pt x="11892" y="1009068"/>
                  <a:pt x="44181" y="1007068"/>
                </a:cubicBezTo>
                <a:cubicBezTo>
                  <a:pt x="80471" y="1004877"/>
                  <a:pt x="117048" y="1006211"/>
                  <a:pt x="153433" y="1007163"/>
                </a:cubicBezTo>
                <a:cubicBezTo>
                  <a:pt x="183341" y="1007925"/>
                  <a:pt x="209630" y="1020117"/>
                  <a:pt x="208678" y="1052979"/>
                </a:cubicBezTo>
                <a:cubicBezTo>
                  <a:pt x="207725" y="1084887"/>
                  <a:pt x="182198" y="1097270"/>
                  <a:pt x="151718" y="1097460"/>
                </a:cubicBezTo>
                <a:cubicBezTo>
                  <a:pt x="113713" y="1097651"/>
                  <a:pt x="75518" y="1099270"/>
                  <a:pt x="37704" y="1096984"/>
                </a:cubicBezTo>
                <a:cubicBezTo>
                  <a:pt x="7796" y="1095174"/>
                  <a:pt x="-2301" y="1106985"/>
                  <a:pt x="842" y="1135275"/>
                </a:cubicBezTo>
                <a:cubicBezTo>
                  <a:pt x="2271" y="1147752"/>
                  <a:pt x="2176" y="1160706"/>
                  <a:pt x="842" y="1173279"/>
                </a:cubicBezTo>
                <a:cubicBezTo>
                  <a:pt x="-2206" y="1202331"/>
                  <a:pt x="9796" y="1212618"/>
                  <a:pt x="38752" y="1211093"/>
                </a:cubicBezTo>
                <a:cubicBezTo>
                  <a:pt x="78281" y="1209093"/>
                  <a:pt x="117905" y="1210808"/>
                  <a:pt x="157529" y="1210903"/>
                </a:cubicBezTo>
                <a:cubicBezTo>
                  <a:pt x="187723" y="1210903"/>
                  <a:pt x="208297" y="1227572"/>
                  <a:pt x="208773" y="1255671"/>
                </a:cubicBezTo>
                <a:cubicBezTo>
                  <a:pt x="209250" y="1284722"/>
                  <a:pt x="188008" y="1300152"/>
                  <a:pt x="157910" y="1300152"/>
                </a:cubicBezTo>
                <a:cubicBezTo>
                  <a:pt x="119905" y="1300152"/>
                  <a:pt x="81710" y="1302152"/>
                  <a:pt x="43895" y="1299771"/>
                </a:cubicBezTo>
                <a:cubicBezTo>
                  <a:pt x="11320" y="1297676"/>
                  <a:pt x="-3634" y="1308058"/>
                  <a:pt x="747" y="1342062"/>
                </a:cubicBezTo>
                <a:cubicBezTo>
                  <a:pt x="2367" y="1354540"/>
                  <a:pt x="2081" y="1367494"/>
                  <a:pt x="842" y="1380067"/>
                </a:cubicBezTo>
                <a:cubicBezTo>
                  <a:pt x="-1825" y="1406642"/>
                  <a:pt x="8938" y="1416929"/>
                  <a:pt x="35894" y="1415786"/>
                </a:cubicBezTo>
                <a:cubicBezTo>
                  <a:pt x="73804" y="1414167"/>
                  <a:pt x="111904" y="1415310"/>
                  <a:pt x="149908" y="1415786"/>
                </a:cubicBezTo>
                <a:cubicBezTo>
                  <a:pt x="181151" y="1416167"/>
                  <a:pt x="210964" y="1424835"/>
                  <a:pt x="208487" y="1461887"/>
                </a:cubicBezTo>
                <a:cubicBezTo>
                  <a:pt x="206201" y="1495701"/>
                  <a:pt x="178769" y="1507131"/>
                  <a:pt x="146384" y="1506559"/>
                </a:cubicBezTo>
                <a:cubicBezTo>
                  <a:pt x="111523" y="1505892"/>
                  <a:pt x="76566" y="1508083"/>
                  <a:pt x="41800" y="1505988"/>
                </a:cubicBezTo>
                <a:cubicBezTo>
                  <a:pt x="11892" y="1504178"/>
                  <a:pt x="557" y="1512655"/>
                  <a:pt x="176" y="1545040"/>
                </a:cubicBezTo>
                <a:cubicBezTo>
                  <a:pt x="-1444" y="1680200"/>
                  <a:pt x="69803" y="1753923"/>
                  <a:pt x="207058" y="1754018"/>
                </a:cubicBezTo>
                <a:cubicBezTo>
                  <a:pt x="581010" y="1754209"/>
                  <a:pt x="954962" y="1754114"/>
                  <a:pt x="1328818" y="1754114"/>
                </a:cubicBezTo>
                <a:cubicBezTo>
                  <a:pt x="1474169" y="1754114"/>
                  <a:pt x="1544083" y="1684200"/>
                  <a:pt x="1544178" y="1538373"/>
                </a:cubicBezTo>
                <a:cubicBezTo>
                  <a:pt x="1544369" y="1318155"/>
                  <a:pt x="1544178" y="1097841"/>
                  <a:pt x="1544178" y="877623"/>
                </a:cubicBezTo>
                <a:cubicBezTo>
                  <a:pt x="1544369" y="688171"/>
                  <a:pt x="1523414" y="660358"/>
                  <a:pt x="1345391" y="613209"/>
                </a:cubicBezTo>
                <a:close/>
                <a:moveTo>
                  <a:pt x="388891" y="693695"/>
                </a:moveTo>
                <a:cubicBezTo>
                  <a:pt x="338313" y="692362"/>
                  <a:pt x="287735" y="692076"/>
                  <a:pt x="237253" y="693791"/>
                </a:cubicBezTo>
                <a:cubicBezTo>
                  <a:pt x="208773" y="694743"/>
                  <a:pt x="203058" y="681980"/>
                  <a:pt x="203439" y="656834"/>
                </a:cubicBezTo>
                <a:cubicBezTo>
                  <a:pt x="203820" y="633212"/>
                  <a:pt x="205915" y="616829"/>
                  <a:pt x="236015" y="618924"/>
                </a:cubicBezTo>
                <a:cubicBezTo>
                  <a:pt x="264304" y="620924"/>
                  <a:pt x="292879" y="619305"/>
                  <a:pt x="321358" y="619305"/>
                </a:cubicBezTo>
                <a:cubicBezTo>
                  <a:pt x="343456" y="619305"/>
                  <a:pt x="365650" y="620162"/>
                  <a:pt x="387748" y="619020"/>
                </a:cubicBezTo>
                <a:cubicBezTo>
                  <a:pt x="414322" y="617686"/>
                  <a:pt x="431944" y="619972"/>
                  <a:pt x="432039" y="655595"/>
                </a:cubicBezTo>
                <a:cubicBezTo>
                  <a:pt x="432134" y="690076"/>
                  <a:pt x="416704" y="694457"/>
                  <a:pt x="388891" y="693695"/>
                </a:cubicBezTo>
                <a:close/>
                <a:moveTo>
                  <a:pt x="905908" y="1263195"/>
                </a:moveTo>
                <a:cubicBezTo>
                  <a:pt x="847615" y="1310058"/>
                  <a:pt x="838852" y="1360541"/>
                  <a:pt x="845900" y="1422548"/>
                </a:cubicBezTo>
                <a:cubicBezTo>
                  <a:pt x="851520" y="1471507"/>
                  <a:pt x="834089" y="1484556"/>
                  <a:pt x="786084" y="1482270"/>
                </a:cubicBezTo>
                <a:cubicBezTo>
                  <a:pt x="699882" y="1478174"/>
                  <a:pt x="699692" y="1481223"/>
                  <a:pt x="699692" y="1383115"/>
                </a:cubicBezTo>
                <a:cubicBezTo>
                  <a:pt x="707598" y="1344253"/>
                  <a:pt x="695691" y="1310344"/>
                  <a:pt x="650542" y="1278149"/>
                </a:cubicBezTo>
                <a:cubicBezTo>
                  <a:pt x="573295" y="1222905"/>
                  <a:pt x="567961" y="1097079"/>
                  <a:pt x="630349" y="1027737"/>
                </a:cubicBezTo>
                <a:cubicBezTo>
                  <a:pt x="702930" y="947060"/>
                  <a:pt x="817230" y="937821"/>
                  <a:pt x="892668" y="1006592"/>
                </a:cubicBezTo>
                <a:cubicBezTo>
                  <a:pt x="970297" y="1077267"/>
                  <a:pt x="984013" y="1200425"/>
                  <a:pt x="905908" y="1263195"/>
                </a:cubicBezTo>
                <a:close/>
                <a:moveTo>
                  <a:pt x="904384" y="617019"/>
                </a:moveTo>
                <a:cubicBezTo>
                  <a:pt x="763605" y="618162"/>
                  <a:pt x="622825" y="615590"/>
                  <a:pt x="482140" y="618353"/>
                </a:cubicBezTo>
                <a:cubicBezTo>
                  <a:pt x="439088" y="619210"/>
                  <a:pt x="428229" y="605780"/>
                  <a:pt x="430420" y="564917"/>
                </a:cubicBezTo>
                <a:cubicBezTo>
                  <a:pt x="433659" y="505005"/>
                  <a:pt x="430706" y="444807"/>
                  <a:pt x="430420" y="384704"/>
                </a:cubicBezTo>
                <a:cubicBezTo>
                  <a:pt x="430991" y="384609"/>
                  <a:pt x="431373" y="384419"/>
                  <a:pt x="431944" y="384228"/>
                </a:cubicBezTo>
                <a:cubicBezTo>
                  <a:pt x="431467" y="384228"/>
                  <a:pt x="430991" y="384133"/>
                  <a:pt x="430515" y="384133"/>
                </a:cubicBezTo>
                <a:cubicBezTo>
                  <a:pt x="450327" y="280691"/>
                  <a:pt x="505953" y="228971"/>
                  <a:pt x="611014" y="225732"/>
                </a:cubicBezTo>
                <a:cubicBezTo>
                  <a:pt x="718456" y="222398"/>
                  <a:pt x="826183" y="222494"/>
                  <a:pt x="933626" y="225637"/>
                </a:cubicBezTo>
                <a:cubicBezTo>
                  <a:pt x="1046783" y="228971"/>
                  <a:pt x="1110696" y="296312"/>
                  <a:pt x="1113934" y="409374"/>
                </a:cubicBezTo>
                <a:cubicBezTo>
                  <a:pt x="1115744" y="470810"/>
                  <a:pt x="1116220" y="532342"/>
                  <a:pt x="1117173" y="593778"/>
                </a:cubicBezTo>
                <a:cubicBezTo>
                  <a:pt x="1117267" y="600255"/>
                  <a:pt x="1117363" y="606637"/>
                  <a:pt x="1117458" y="613114"/>
                </a:cubicBezTo>
                <a:lnTo>
                  <a:pt x="1117458" y="613114"/>
                </a:lnTo>
                <a:cubicBezTo>
                  <a:pt x="1046592" y="622448"/>
                  <a:pt x="975345" y="616448"/>
                  <a:pt x="904384" y="617019"/>
                </a:cubicBezTo>
                <a:close/>
                <a:moveTo>
                  <a:pt x="1307387" y="693600"/>
                </a:moveTo>
                <a:cubicBezTo>
                  <a:pt x="1280621" y="692076"/>
                  <a:pt x="1253761" y="693314"/>
                  <a:pt x="1226900" y="693314"/>
                </a:cubicBezTo>
                <a:cubicBezTo>
                  <a:pt x="1204802" y="693314"/>
                  <a:pt x="1182705" y="692552"/>
                  <a:pt x="1160607" y="693600"/>
                </a:cubicBezTo>
                <a:cubicBezTo>
                  <a:pt x="1133841" y="694838"/>
                  <a:pt x="1113172" y="696648"/>
                  <a:pt x="1113458" y="656643"/>
                </a:cubicBezTo>
                <a:cubicBezTo>
                  <a:pt x="1113743" y="617305"/>
                  <a:pt x="1133936" y="618543"/>
                  <a:pt x="1160987" y="619115"/>
                </a:cubicBezTo>
                <a:cubicBezTo>
                  <a:pt x="1209851" y="620067"/>
                  <a:pt x="1258905" y="620734"/>
                  <a:pt x="1307767" y="619020"/>
                </a:cubicBezTo>
                <a:cubicBezTo>
                  <a:pt x="1339677" y="617876"/>
                  <a:pt x="1337486" y="637403"/>
                  <a:pt x="1338248" y="658834"/>
                </a:cubicBezTo>
                <a:cubicBezTo>
                  <a:pt x="1339010" y="681313"/>
                  <a:pt x="1334057" y="695124"/>
                  <a:pt x="1307387" y="693600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TextBox 16">
            <a:extLst>
              <a:ext uri="{FF2B5EF4-FFF2-40B4-BE49-F238E27FC236}">
                <a16:creationId xmlns:a16="http://schemas.microsoft.com/office/drawing/2014/main" xmlns="" id="{62463FEC-4AA6-4AF8-BEBE-DBAB75B1955C}"/>
              </a:ext>
            </a:extLst>
          </p:cNvPr>
          <p:cNvSpPr txBox="1"/>
          <p:nvPr/>
        </p:nvSpPr>
        <p:spPr>
          <a:xfrm>
            <a:off x="10258135" y="6033079"/>
            <a:ext cx="13121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SECURITY</a:t>
            </a:r>
            <a:endParaRPr lang="ko-KR" altLang="en-US" sz="1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147311"/>
              </p:ext>
            </p:extLst>
          </p:nvPr>
        </p:nvGraphicFramePr>
        <p:xfrm>
          <a:off x="4044461" y="2743201"/>
          <a:ext cx="4759569" cy="18639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63919"/>
                <a:gridCol w="2395650"/>
              </a:tblGrid>
              <a:tr h="39942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SEUIL</a:t>
                      </a:r>
                      <a:endParaRPr lang="fr-F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Temps (secs)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6613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500</a:t>
                      </a:r>
                      <a:endParaRPr lang="fr-F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0.044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6613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1000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0.124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6613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5000</a:t>
                      </a:r>
                      <a:endParaRPr lang="fr-F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0.668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6613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10000</a:t>
                      </a:r>
                      <a:endParaRPr lang="fr-F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2.468</a:t>
                      </a:r>
                      <a:endParaRPr lang="fr-F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4091354" y="4848308"/>
            <a:ext cx="484163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b="1" dirty="0">
                <a:solidFill>
                  <a:schemeClr val="accent1"/>
                </a:solidFill>
              </a:rPr>
              <a:t>TEMPS NÉCESSAIRE POUR IDENTIFIER LA BOMBE DE FOURCHE </a:t>
            </a:r>
            <a:r>
              <a:rPr lang="fr-FR" sz="1600" b="1" dirty="0" smtClean="0">
                <a:solidFill>
                  <a:schemeClr val="accent1"/>
                </a:solidFill>
              </a:rPr>
              <a:t>RESPECTIVE AU </a:t>
            </a:r>
            <a:r>
              <a:rPr lang="fr-FR" sz="1600" b="1" dirty="0">
                <a:solidFill>
                  <a:schemeClr val="accent1"/>
                </a:solidFill>
              </a:rPr>
              <a:t>SEUIL</a:t>
            </a:r>
          </a:p>
        </p:txBody>
      </p:sp>
      <p:sp>
        <p:nvSpPr>
          <p:cNvPr id="11" name="Trapezoid 18">
            <a:extLst>
              <a:ext uri="{FF2B5EF4-FFF2-40B4-BE49-F238E27FC236}">
                <a16:creationId xmlns:a16="http://schemas.microsoft.com/office/drawing/2014/main" xmlns="" id="{AFBBD184-2957-4165-96D1-AE914E2E3ACF}"/>
              </a:ext>
            </a:extLst>
          </p:cNvPr>
          <p:cNvSpPr/>
          <p:nvPr/>
        </p:nvSpPr>
        <p:spPr>
          <a:xfrm rot="10800000">
            <a:off x="9956656" y="581585"/>
            <a:ext cx="2235344" cy="1236889"/>
          </a:xfrm>
          <a:custGeom>
            <a:avLst/>
            <a:gdLst/>
            <a:ahLst/>
            <a:cxnLst/>
            <a:rect l="l" t="t" r="r" b="b"/>
            <a:pathLst>
              <a:path w="2513902" h="1391026">
                <a:moveTo>
                  <a:pt x="1390337" y="97116"/>
                </a:moveTo>
                <a:lnTo>
                  <a:pt x="1390337" y="72919"/>
                </a:lnTo>
                <a:lnTo>
                  <a:pt x="1123565" y="72919"/>
                </a:lnTo>
                <a:lnTo>
                  <a:pt x="1123565" y="97116"/>
                </a:lnTo>
                <a:close/>
                <a:moveTo>
                  <a:pt x="2178715" y="1323989"/>
                </a:moveTo>
                <a:lnTo>
                  <a:pt x="2178715" y="217871"/>
                </a:lnTo>
                <a:lnTo>
                  <a:pt x="335187" y="217871"/>
                </a:lnTo>
                <a:lnTo>
                  <a:pt x="335187" y="1323989"/>
                </a:lnTo>
                <a:close/>
                <a:moveTo>
                  <a:pt x="2190205" y="1391026"/>
                </a:moveTo>
                <a:lnTo>
                  <a:pt x="323696" y="1391026"/>
                </a:lnTo>
                <a:cubicBezTo>
                  <a:pt x="293019" y="1391026"/>
                  <a:pt x="268149" y="1366157"/>
                  <a:pt x="268149" y="1335479"/>
                </a:cubicBezTo>
                <a:lnTo>
                  <a:pt x="268149" y="117315"/>
                </a:lnTo>
                <a:lnTo>
                  <a:pt x="0" y="117315"/>
                </a:lnTo>
                <a:lnTo>
                  <a:pt x="0" y="50278"/>
                </a:lnTo>
                <a:lnTo>
                  <a:pt x="65286" y="0"/>
                </a:lnTo>
                <a:lnTo>
                  <a:pt x="2448616" y="0"/>
                </a:lnTo>
                <a:lnTo>
                  <a:pt x="2513902" y="50278"/>
                </a:lnTo>
                <a:lnTo>
                  <a:pt x="2513902" y="117315"/>
                </a:lnTo>
                <a:lnTo>
                  <a:pt x="2245752" y="117315"/>
                </a:lnTo>
                <a:lnTo>
                  <a:pt x="2245752" y="1335479"/>
                </a:lnTo>
                <a:cubicBezTo>
                  <a:pt x="2245752" y="1366157"/>
                  <a:pt x="2220883" y="1391026"/>
                  <a:pt x="2190205" y="1391026"/>
                </a:cubicBezTo>
                <a:close/>
              </a:path>
            </a:pathLst>
          </a:custGeom>
          <a:solidFill>
            <a:schemeClr val="accent6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rapezoid 18">
            <a:extLst>
              <a:ext uri="{FF2B5EF4-FFF2-40B4-BE49-F238E27FC236}">
                <a16:creationId xmlns:a16="http://schemas.microsoft.com/office/drawing/2014/main" xmlns="" id="{AFBBD184-2957-4165-96D1-AE914E2E3ACF}"/>
              </a:ext>
            </a:extLst>
          </p:cNvPr>
          <p:cNvSpPr/>
          <p:nvPr/>
        </p:nvSpPr>
        <p:spPr>
          <a:xfrm rot="10800000">
            <a:off x="0" y="5389575"/>
            <a:ext cx="2235344" cy="1236889"/>
          </a:xfrm>
          <a:custGeom>
            <a:avLst/>
            <a:gdLst/>
            <a:ahLst/>
            <a:cxnLst/>
            <a:rect l="l" t="t" r="r" b="b"/>
            <a:pathLst>
              <a:path w="2513902" h="1391026">
                <a:moveTo>
                  <a:pt x="1390337" y="97116"/>
                </a:moveTo>
                <a:lnTo>
                  <a:pt x="1390337" y="72919"/>
                </a:lnTo>
                <a:lnTo>
                  <a:pt x="1123565" y="72919"/>
                </a:lnTo>
                <a:lnTo>
                  <a:pt x="1123565" y="97116"/>
                </a:lnTo>
                <a:close/>
                <a:moveTo>
                  <a:pt x="2178715" y="1323989"/>
                </a:moveTo>
                <a:lnTo>
                  <a:pt x="2178715" y="217871"/>
                </a:lnTo>
                <a:lnTo>
                  <a:pt x="335187" y="217871"/>
                </a:lnTo>
                <a:lnTo>
                  <a:pt x="335187" y="1323989"/>
                </a:lnTo>
                <a:close/>
                <a:moveTo>
                  <a:pt x="2190205" y="1391026"/>
                </a:moveTo>
                <a:lnTo>
                  <a:pt x="323696" y="1391026"/>
                </a:lnTo>
                <a:cubicBezTo>
                  <a:pt x="293019" y="1391026"/>
                  <a:pt x="268149" y="1366157"/>
                  <a:pt x="268149" y="1335479"/>
                </a:cubicBezTo>
                <a:lnTo>
                  <a:pt x="268149" y="117315"/>
                </a:lnTo>
                <a:lnTo>
                  <a:pt x="0" y="117315"/>
                </a:lnTo>
                <a:lnTo>
                  <a:pt x="0" y="50278"/>
                </a:lnTo>
                <a:lnTo>
                  <a:pt x="65286" y="0"/>
                </a:lnTo>
                <a:lnTo>
                  <a:pt x="2448616" y="0"/>
                </a:lnTo>
                <a:lnTo>
                  <a:pt x="2513902" y="50278"/>
                </a:lnTo>
                <a:lnTo>
                  <a:pt x="2513902" y="117315"/>
                </a:lnTo>
                <a:lnTo>
                  <a:pt x="2245752" y="117315"/>
                </a:lnTo>
                <a:lnTo>
                  <a:pt x="2245752" y="1335479"/>
                </a:lnTo>
                <a:cubicBezTo>
                  <a:pt x="2245752" y="1366157"/>
                  <a:pt x="2220883" y="1391026"/>
                  <a:pt x="2190205" y="1391026"/>
                </a:cubicBezTo>
                <a:close/>
              </a:path>
            </a:pathLst>
          </a:custGeom>
          <a:solidFill>
            <a:schemeClr val="accent6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42" y="580224"/>
            <a:ext cx="2236787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Freeform: Shape 36">
            <a:extLst>
              <a:ext uri="{FF2B5EF4-FFF2-40B4-BE49-F238E27FC236}">
                <a16:creationId xmlns:a16="http://schemas.microsoft.com/office/drawing/2014/main" xmlns="" id="{7DE87115-9A40-4A3E-99A5-BCBA6D45A2A7}"/>
              </a:ext>
            </a:extLst>
          </p:cNvPr>
          <p:cNvSpPr/>
          <p:nvPr/>
        </p:nvSpPr>
        <p:spPr>
          <a:xfrm>
            <a:off x="10800679" y="675155"/>
            <a:ext cx="461477" cy="524194"/>
          </a:xfrm>
          <a:custGeom>
            <a:avLst/>
            <a:gdLst>
              <a:gd name="connsiteX0" fmla="*/ 1345391 w 1544262"/>
              <a:gd name="connsiteY0" fmla="*/ 613209 h 1754137"/>
              <a:gd name="connsiteX1" fmla="*/ 1336057 w 1544262"/>
              <a:gd name="connsiteY1" fmla="*/ 605208 h 1754137"/>
              <a:gd name="connsiteX2" fmla="*/ 1338057 w 1544262"/>
              <a:gd name="connsiteY2" fmla="*/ 366131 h 1754137"/>
              <a:gd name="connsiteX3" fmla="*/ 946199 w 1544262"/>
              <a:gd name="connsiteY3" fmla="*/ 180 h 1754137"/>
              <a:gd name="connsiteX4" fmla="*/ 566246 w 1544262"/>
              <a:gd name="connsiteY4" fmla="*/ 3038 h 1754137"/>
              <a:gd name="connsiteX5" fmla="*/ 211726 w 1544262"/>
              <a:gd name="connsiteY5" fmla="*/ 315362 h 1754137"/>
              <a:gd name="connsiteX6" fmla="*/ 206582 w 1544262"/>
              <a:gd name="connsiteY6" fmla="*/ 613781 h 1754137"/>
              <a:gd name="connsiteX7" fmla="*/ 169530 w 1544262"/>
              <a:gd name="connsiteY7" fmla="*/ 621591 h 1754137"/>
              <a:gd name="connsiteX8" fmla="*/ 1223 w 1544262"/>
              <a:gd name="connsiteY8" fmla="*/ 812758 h 1754137"/>
              <a:gd name="connsiteX9" fmla="*/ 461 w 1544262"/>
              <a:gd name="connsiteY9" fmla="*/ 964872 h 1754137"/>
              <a:gd name="connsiteX10" fmla="*/ 44181 w 1544262"/>
              <a:gd name="connsiteY10" fmla="*/ 1007068 h 1754137"/>
              <a:gd name="connsiteX11" fmla="*/ 153433 w 1544262"/>
              <a:gd name="connsiteY11" fmla="*/ 1007163 h 1754137"/>
              <a:gd name="connsiteX12" fmla="*/ 208678 w 1544262"/>
              <a:gd name="connsiteY12" fmla="*/ 1052979 h 1754137"/>
              <a:gd name="connsiteX13" fmla="*/ 151718 w 1544262"/>
              <a:gd name="connsiteY13" fmla="*/ 1097460 h 1754137"/>
              <a:gd name="connsiteX14" fmla="*/ 37704 w 1544262"/>
              <a:gd name="connsiteY14" fmla="*/ 1096984 h 1754137"/>
              <a:gd name="connsiteX15" fmla="*/ 842 w 1544262"/>
              <a:gd name="connsiteY15" fmla="*/ 1135275 h 1754137"/>
              <a:gd name="connsiteX16" fmla="*/ 842 w 1544262"/>
              <a:gd name="connsiteY16" fmla="*/ 1173279 h 1754137"/>
              <a:gd name="connsiteX17" fmla="*/ 38752 w 1544262"/>
              <a:gd name="connsiteY17" fmla="*/ 1211093 h 1754137"/>
              <a:gd name="connsiteX18" fmla="*/ 157529 w 1544262"/>
              <a:gd name="connsiteY18" fmla="*/ 1210903 h 1754137"/>
              <a:gd name="connsiteX19" fmla="*/ 208773 w 1544262"/>
              <a:gd name="connsiteY19" fmla="*/ 1255671 h 1754137"/>
              <a:gd name="connsiteX20" fmla="*/ 157910 w 1544262"/>
              <a:gd name="connsiteY20" fmla="*/ 1300152 h 1754137"/>
              <a:gd name="connsiteX21" fmla="*/ 43895 w 1544262"/>
              <a:gd name="connsiteY21" fmla="*/ 1299771 h 1754137"/>
              <a:gd name="connsiteX22" fmla="*/ 747 w 1544262"/>
              <a:gd name="connsiteY22" fmla="*/ 1342062 h 1754137"/>
              <a:gd name="connsiteX23" fmla="*/ 842 w 1544262"/>
              <a:gd name="connsiteY23" fmla="*/ 1380067 h 1754137"/>
              <a:gd name="connsiteX24" fmla="*/ 35894 w 1544262"/>
              <a:gd name="connsiteY24" fmla="*/ 1415786 h 1754137"/>
              <a:gd name="connsiteX25" fmla="*/ 149908 w 1544262"/>
              <a:gd name="connsiteY25" fmla="*/ 1415786 h 1754137"/>
              <a:gd name="connsiteX26" fmla="*/ 208487 w 1544262"/>
              <a:gd name="connsiteY26" fmla="*/ 1461887 h 1754137"/>
              <a:gd name="connsiteX27" fmla="*/ 146384 w 1544262"/>
              <a:gd name="connsiteY27" fmla="*/ 1506559 h 1754137"/>
              <a:gd name="connsiteX28" fmla="*/ 41800 w 1544262"/>
              <a:gd name="connsiteY28" fmla="*/ 1505988 h 1754137"/>
              <a:gd name="connsiteX29" fmla="*/ 176 w 1544262"/>
              <a:gd name="connsiteY29" fmla="*/ 1545040 h 1754137"/>
              <a:gd name="connsiteX30" fmla="*/ 207058 w 1544262"/>
              <a:gd name="connsiteY30" fmla="*/ 1754018 h 1754137"/>
              <a:gd name="connsiteX31" fmla="*/ 1328818 w 1544262"/>
              <a:gd name="connsiteY31" fmla="*/ 1754114 h 1754137"/>
              <a:gd name="connsiteX32" fmla="*/ 1544178 w 1544262"/>
              <a:gd name="connsiteY32" fmla="*/ 1538373 h 1754137"/>
              <a:gd name="connsiteX33" fmla="*/ 1544178 w 1544262"/>
              <a:gd name="connsiteY33" fmla="*/ 877623 h 1754137"/>
              <a:gd name="connsiteX34" fmla="*/ 1345391 w 1544262"/>
              <a:gd name="connsiteY34" fmla="*/ 613209 h 1754137"/>
              <a:gd name="connsiteX35" fmla="*/ 388891 w 1544262"/>
              <a:gd name="connsiteY35" fmla="*/ 693695 h 1754137"/>
              <a:gd name="connsiteX36" fmla="*/ 237253 w 1544262"/>
              <a:gd name="connsiteY36" fmla="*/ 693791 h 1754137"/>
              <a:gd name="connsiteX37" fmla="*/ 203439 w 1544262"/>
              <a:gd name="connsiteY37" fmla="*/ 656834 h 1754137"/>
              <a:gd name="connsiteX38" fmla="*/ 236015 w 1544262"/>
              <a:gd name="connsiteY38" fmla="*/ 618924 h 1754137"/>
              <a:gd name="connsiteX39" fmla="*/ 321358 w 1544262"/>
              <a:gd name="connsiteY39" fmla="*/ 619305 h 1754137"/>
              <a:gd name="connsiteX40" fmla="*/ 387748 w 1544262"/>
              <a:gd name="connsiteY40" fmla="*/ 619020 h 1754137"/>
              <a:gd name="connsiteX41" fmla="*/ 432039 w 1544262"/>
              <a:gd name="connsiteY41" fmla="*/ 655595 h 1754137"/>
              <a:gd name="connsiteX42" fmla="*/ 388891 w 1544262"/>
              <a:gd name="connsiteY42" fmla="*/ 693695 h 1754137"/>
              <a:gd name="connsiteX43" fmla="*/ 905908 w 1544262"/>
              <a:gd name="connsiteY43" fmla="*/ 1263195 h 1754137"/>
              <a:gd name="connsiteX44" fmla="*/ 845900 w 1544262"/>
              <a:gd name="connsiteY44" fmla="*/ 1422548 h 1754137"/>
              <a:gd name="connsiteX45" fmla="*/ 786084 w 1544262"/>
              <a:gd name="connsiteY45" fmla="*/ 1482270 h 1754137"/>
              <a:gd name="connsiteX46" fmla="*/ 699692 w 1544262"/>
              <a:gd name="connsiteY46" fmla="*/ 1383115 h 1754137"/>
              <a:gd name="connsiteX47" fmla="*/ 650542 w 1544262"/>
              <a:gd name="connsiteY47" fmla="*/ 1278149 h 1754137"/>
              <a:gd name="connsiteX48" fmla="*/ 630349 w 1544262"/>
              <a:gd name="connsiteY48" fmla="*/ 1027737 h 1754137"/>
              <a:gd name="connsiteX49" fmla="*/ 892668 w 1544262"/>
              <a:gd name="connsiteY49" fmla="*/ 1006592 h 1754137"/>
              <a:gd name="connsiteX50" fmla="*/ 905908 w 1544262"/>
              <a:gd name="connsiteY50" fmla="*/ 1263195 h 1754137"/>
              <a:gd name="connsiteX51" fmla="*/ 904384 w 1544262"/>
              <a:gd name="connsiteY51" fmla="*/ 617019 h 1754137"/>
              <a:gd name="connsiteX52" fmla="*/ 482140 w 1544262"/>
              <a:gd name="connsiteY52" fmla="*/ 618353 h 1754137"/>
              <a:gd name="connsiteX53" fmla="*/ 430420 w 1544262"/>
              <a:gd name="connsiteY53" fmla="*/ 564917 h 1754137"/>
              <a:gd name="connsiteX54" fmla="*/ 430420 w 1544262"/>
              <a:gd name="connsiteY54" fmla="*/ 384704 h 1754137"/>
              <a:gd name="connsiteX55" fmla="*/ 431944 w 1544262"/>
              <a:gd name="connsiteY55" fmla="*/ 384228 h 1754137"/>
              <a:gd name="connsiteX56" fmla="*/ 430515 w 1544262"/>
              <a:gd name="connsiteY56" fmla="*/ 384133 h 1754137"/>
              <a:gd name="connsiteX57" fmla="*/ 611014 w 1544262"/>
              <a:gd name="connsiteY57" fmla="*/ 225732 h 1754137"/>
              <a:gd name="connsiteX58" fmla="*/ 933626 w 1544262"/>
              <a:gd name="connsiteY58" fmla="*/ 225637 h 1754137"/>
              <a:gd name="connsiteX59" fmla="*/ 1113934 w 1544262"/>
              <a:gd name="connsiteY59" fmla="*/ 409374 h 1754137"/>
              <a:gd name="connsiteX60" fmla="*/ 1117173 w 1544262"/>
              <a:gd name="connsiteY60" fmla="*/ 593778 h 1754137"/>
              <a:gd name="connsiteX61" fmla="*/ 1117458 w 1544262"/>
              <a:gd name="connsiteY61" fmla="*/ 613114 h 1754137"/>
              <a:gd name="connsiteX62" fmla="*/ 1117458 w 1544262"/>
              <a:gd name="connsiteY62" fmla="*/ 613114 h 1754137"/>
              <a:gd name="connsiteX63" fmla="*/ 904384 w 1544262"/>
              <a:gd name="connsiteY63" fmla="*/ 617019 h 1754137"/>
              <a:gd name="connsiteX64" fmla="*/ 1307387 w 1544262"/>
              <a:gd name="connsiteY64" fmla="*/ 693600 h 1754137"/>
              <a:gd name="connsiteX65" fmla="*/ 1226900 w 1544262"/>
              <a:gd name="connsiteY65" fmla="*/ 693314 h 1754137"/>
              <a:gd name="connsiteX66" fmla="*/ 1160607 w 1544262"/>
              <a:gd name="connsiteY66" fmla="*/ 693600 h 1754137"/>
              <a:gd name="connsiteX67" fmla="*/ 1113458 w 1544262"/>
              <a:gd name="connsiteY67" fmla="*/ 656643 h 1754137"/>
              <a:gd name="connsiteX68" fmla="*/ 1160987 w 1544262"/>
              <a:gd name="connsiteY68" fmla="*/ 619115 h 1754137"/>
              <a:gd name="connsiteX69" fmla="*/ 1307767 w 1544262"/>
              <a:gd name="connsiteY69" fmla="*/ 619020 h 1754137"/>
              <a:gd name="connsiteX70" fmla="*/ 1338248 w 1544262"/>
              <a:gd name="connsiteY70" fmla="*/ 658834 h 1754137"/>
              <a:gd name="connsiteX71" fmla="*/ 1307387 w 1544262"/>
              <a:gd name="connsiteY71" fmla="*/ 693600 h 1754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1544262" h="1754137">
                <a:moveTo>
                  <a:pt x="1345391" y="613209"/>
                </a:moveTo>
                <a:cubicBezTo>
                  <a:pt x="1342439" y="610352"/>
                  <a:pt x="1339296" y="607780"/>
                  <a:pt x="1336057" y="605208"/>
                </a:cubicBezTo>
                <a:cubicBezTo>
                  <a:pt x="1345391" y="525579"/>
                  <a:pt x="1340533" y="445855"/>
                  <a:pt x="1338057" y="366131"/>
                </a:cubicBezTo>
                <a:cubicBezTo>
                  <a:pt x="1321579" y="157724"/>
                  <a:pt x="1135270" y="-6202"/>
                  <a:pt x="946199" y="180"/>
                </a:cubicBezTo>
                <a:cubicBezTo>
                  <a:pt x="819611" y="4466"/>
                  <a:pt x="692739" y="-1630"/>
                  <a:pt x="566246" y="3038"/>
                </a:cubicBezTo>
                <a:cubicBezTo>
                  <a:pt x="398130" y="9229"/>
                  <a:pt x="240396" y="148770"/>
                  <a:pt x="211726" y="315362"/>
                </a:cubicBezTo>
                <a:cubicBezTo>
                  <a:pt x="194771" y="414041"/>
                  <a:pt x="203058" y="514149"/>
                  <a:pt x="206582" y="613781"/>
                </a:cubicBezTo>
                <a:cubicBezTo>
                  <a:pt x="194200" y="616448"/>
                  <a:pt x="182008" y="619686"/>
                  <a:pt x="169530" y="621591"/>
                </a:cubicBezTo>
                <a:cubicBezTo>
                  <a:pt x="55421" y="639308"/>
                  <a:pt x="2367" y="699315"/>
                  <a:pt x="1223" y="812758"/>
                </a:cubicBezTo>
                <a:cubicBezTo>
                  <a:pt x="747" y="863431"/>
                  <a:pt x="3033" y="914295"/>
                  <a:pt x="461" y="964872"/>
                </a:cubicBezTo>
                <a:cubicBezTo>
                  <a:pt x="-1348" y="999257"/>
                  <a:pt x="11892" y="1009068"/>
                  <a:pt x="44181" y="1007068"/>
                </a:cubicBezTo>
                <a:cubicBezTo>
                  <a:pt x="80471" y="1004877"/>
                  <a:pt x="117048" y="1006211"/>
                  <a:pt x="153433" y="1007163"/>
                </a:cubicBezTo>
                <a:cubicBezTo>
                  <a:pt x="183341" y="1007925"/>
                  <a:pt x="209630" y="1020117"/>
                  <a:pt x="208678" y="1052979"/>
                </a:cubicBezTo>
                <a:cubicBezTo>
                  <a:pt x="207725" y="1084887"/>
                  <a:pt x="182198" y="1097270"/>
                  <a:pt x="151718" y="1097460"/>
                </a:cubicBezTo>
                <a:cubicBezTo>
                  <a:pt x="113713" y="1097651"/>
                  <a:pt x="75518" y="1099270"/>
                  <a:pt x="37704" y="1096984"/>
                </a:cubicBezTo>
                <a:cubicBezTo>
                  <a:pt x="7796" y="1095174"/>
                  <a:pt x="-2301" y="1106985"/>
                  <a:pt x="842" y="1135275"/>
                </a:cubicBezTo>
                <a:cubicBezTo>
                  <a:pt x="2271" y="1147752"/>
                  <a:pt x="2176" y="1160706"/>
                  <a:pt x="842" y="1173279"/>
                </a:cubicBezTo>
                <a:cubicBezTo>
                  <a:pt x="-2206" y="1202331"/>
                  <a:pt x="9796" y="1212618"/>
                  <a:pt x="38752" y="1211093"/>
                </a:cubicBezTo>
                <a:cubicBezTo>
                  <a:pt x="78281" y="1209093"/>
                  <a:pt x="117905" y="1210808"/>
                  <a:pt x="157529" y="1210903"/>
                </a:cubicBezTo>
                <a:cubicBezTo>
                  <a:pt x="187723" y="1210903"/>
                  <a:pt x="208297" y="1227572"/>
                  <a:pt x="208773" y="1255671"/>
                </a:cubicBezTo>
                <a:cubicBezTo>
                  <a:pt x="209250" y="1284722"/>
                  <a:pt x="188008" y="1300152"/>
                  <a:pt x="157910" y="1300152"/>
                </a:cubicBezTo>
                <a:cubicBezTo>
                  <a:pt x="119905" y="1300152"/>
                  <a:pt x="81710" y="1302152"/>
                  <a:pt x="43895" y="1299771"/>
                </a:cubicBezTo>
                <a:cubicBezTo>
                  <a:pt x="11320" y="1297676"/>
                  <a:pt x="-3634" y="1308058"/>
                  <a:pt x="747" y="1342062"/>
                </a:cubicBezTo>
                <a:cubicBezTo>
                  <a:pt x="2367" y="1354540"/>
                  <a:pt x="2081" y="1367494"/>
                  <a:pt x="842" y="1380067"/>
                </a:cubicBezTo>
                <a:cubicBezTo>
                  <a:pt x="-1825" y="1406642"/>
                  <a:pt x="8938" y="1416929"/>
                  <a:pt x="35894" y="1415786"/>
                </a:cubicBezTo>
                <a:cubicBezTo>
                  <a:pt x="73804" y="1414167"/>
                  <a:pt x="111904" y="1415310"/>
                  <a:pt x="149908" y="1415786"/>
                </a:cubicBezTo>
                <a:cubicBezTo>
                  <a:pt x="181151" y="1416167"/>
                  <a:pt x="210964" y="1424835"/>
                  <a:pt x="208487" y="1461887"/>
                </a:cubicBezTo>
                <a:cubicBezTo>
                  <a:pt x="206201" y="1495701"/>
                  <a:pt x="178769" y="1507131"/>
                  <a:pt x="146384" y="1506559"/>
                </a:cubicBezTo>
                <a:cubicBezTo>
                  <a:pt x="111523" y="1505892"/>
                  <a:pt x="76566" y="1508083"/>
                  <a:pt x="41800" y="1505988"/>
                </a:cubicBezTo>
                <a:cubicBezTo>
                  <a:pt x="11892" y="1504178"/>
                  <a:pt x="557" y="1512655"/>
                  <a:pt x="176" y="1545040"/>
                </a:cubicBezTo>
                <a:cubicBezTo>
                  <a:pt x="-1444" y="1680200"/>
                  <a:pt x="69803" y="1753923"/>
                  <a:pt x="207058" y="1754018"/>
                </a:cubicBezTo>
                <a:cubicBezTo>
                  <a:pt x="581010" y="1754209"/>
                  <a:pt x="954962" y="1754114"/>
                  <a:pt x="1328818" y="1754114"/>
                </a:cubicBezTo>
                <a:cubicBezTo>
                  <a:pt x="1474169" y="1754114"/>
                  <a:pt x="1544083" y="1684200"/>
                  <a:pt x="1544178" y="1538373"/>
                </a:cubicBezTo>
                <a:cubicBezTo>
                  <a:pt x="1544369" y="1318155"/>
                  <a:pt x="1544178" y="1097841"/>
                  <a:pt x="1544178" y="877623"/>
                </a:cubicBezTo>
                <a:cubicBezTo>
                  <a:pt x="1544369" y="688171"/>
                  <a:pt x="1523414" y="660358"/>
                  <a:pt x="1345391" y="613209"/>
                </a:cubicBezTo>
                <a:close/>
                <a:moveTo>
                  <a:pt x="388891" y="693695"/>
                </a:moveTo>
                <a:cubicBezTo>
                  <a:pt x="338313" y="692362"/>
                  <a:pt x="287735" y="692076"/>
                  <a:pt x="237253" y="693791"/>
                </a:cubicBezTo>
                <a:cubicBezTo>
                  <a:pt x="208773" y="694743"/>
                  <a:pt x="203058" y="681980"/>
                  <a:pt x="203439" y="656834"/>
                </a:cubicBezTo>
                <a:cubicBezTo>
                  <a:pt x="203820" y="633212"/>
                  <a:pt x="205915" y="616829"/>
                  <a:pt x="236015" y="618924"/>
                </a:cubicBezTo>
                <a:cubicBezTo>
                  <a:pt x="264304" y="620924"/>
                  <a:pt x="292879" y="619305"/>
                  <a:pt x="321358" y="619305"/>
                </a:cubicBezTo>
                <a:cubicBezTo>
                  <a:pt x="343456" y="619305"/>
                  <a:pt x="365650" y="620162"/>
                  <a:pt x="387748" y="619020"/>
                </a:cubicBezTo>
                <a:cubicBezTo>
                  <a:pt x="414322" y="617686"/>
                  <a:pt x="431944" y="619972"/>
                  <a:pt x="432039" y="655595"/>
                </a:cubicBezTo>
                <a:cubicBezTo>
                  <a:pt x="432134" y="690076"/>
                  <a:pt x="416704" y="694457"/>
                  <a:pt x="388891" y="693695"/>
                </a:cubicBezTo>
                <a:close/>
                <a:moveTo>
                  <a:pt x="905908" y="1263195"/>
                </a:moveTo>
                <a:cubicBezTo>
                  <a:pt x="847615" y="1310058"/>
                  <a:pt x="838852" y="1360541"/>
                  <a:pt x="845900" y="1422548"/>
                </a:cubicBezTo>
                <a:cubicBezTo>
                  <a:pt x="851520" y="1471507"/>
                  <a:pt x="834089" y="1484556"/>
                  <a:pt x="786084" y="1482270"/>
                </a:cubicBezTo>
                <a:cubicBezTo>
                  <a:pt x="699882" y="1478174"/>
                  <a:pt x="699692" y="1481223"/>
                  <a:pt x="699692" y="1383115"/>
                </a:cubicBezTo>
                <a:cubicBezTo>
                  <a:pt x="707598" y="1344253"/>
                  <a:pt x="695691" y="1310344"/>
                  <a:pt x="650542" y="1278149"/>
                </a:cubicBezTo>
                <a:cubicBezTo>
                  <a:pt x="573295" y="1222905"/>
                  <a:pt x="567961" y="1097079"/>
                  <a:pt x="630349" y="1027737"/>
                </a:cubicBezTo>
                <a:cubicBezTo>
                  <a:pt x="702930" y="947060"/>
                  <a:pt x="817230" y="937821"/>
                  <a:pt x="892668" y="1006592"/>
                </a:cubicBezTo>
                <a:cubicBezTo>
                  <a:pt x="970297" y="1077267"/>
                  <a:pt x="984013" y="1200425"/>
                  <a:pt x="905908" y="1263195"/>
                </a:cubicBezTo>
                <a:close/>
                <a:moveTo>
                  <a:pt x="904384" y="617019"/>
                </a:moveTo>
                <a:cubicBezTo>
                  <a:pt x="763605" y="618162"/>
                  <a:pt x="622825" y="615590"/>
                  <a:pt x="482140" y="618353"/>
                </a:cubicBezTo>
                <a:cubicBezTo>
                  <a:pt x="439088" y="619210"/>
                  <a:pt x="428229" y="605780"/>
                  <a:pt x="430420" y="564917"/>
                </a:cubicBezTo>
                <a:cubicBezTo>
                  <a:pt x="433659" y="505005"/>
                  <a:pt x="430706" y="444807"/>
                  <a:pt x="430420" y="384704"/>
                </a:cubicBezTo>
                <a:cubicBezTo>
                  <a:pt x="430991" y="384609"/>
                  <a:pt x="431373" y="384419"/>
                  <a:pt x="431944" y="384228"/>
                </a:cubicBezTo>
                <a:cubicBezTo>
                  <a:pt x="431467" y="384228"/>
                  <a:pt x="430991" y="384133"/>
                  <a:pt x="430515" y="384133"/>
                </a:cubicBezTo>
                <a:cubicBezTo>
                  <a:pt x="450327" y="280691"/>
                  <a:pt x="505953" y="228971"/>
                  <a:pt x="611014" y="225732"/>
                </a:cubicBezTo>
                <a:cubicBezTo>
                  <a:pt x="718456" y="222398"/>
                  <a:pt x="826183" y="222494"/>
                  <a:pt x="933626" y="225637"/>
                </a:cubicBezTo>
                <a:cubicBezTo>
                  <a:pt x="1046783" y="228971"/>
                  <a:pt x="1110696" y="296312"/>
                  <a:pt x="1113934" y="409374"/>
                </a:cubicBezTo>
                <a:cubicBezTo>
                  <a:pt x="1115744" y="470810"/>
                  <a:pt x="1116220" y="532342"/>
                  <a:pt x="1117173" y="593778"/>
                </a:cubicBezTo>
                <a:cubicBezTo>
                  <a:pt x="1117267" y="600255"/>
                  <a:pt x="1117363" y="606637"/>
                  <a:pt x="1117458" y="613114"/>
                </a:cubicBezTo>
                <a:lnTo>
                  <a:pt x="1117458" y="613114"/>
                </a:lnTo>
                <a:cubicBezTo>
                  <a:pt x="1046592" y="622448"/>
                  <a:pt x="975345" y="616448"/>
                  <a:pt x="904384" y="617019"/>
                </a:cubicBezTo>
                <a:close/>
                <a:moveTo>
                  <a:pt x="1307387" y="693600"/>
                </a:moveTo>
                <a:cubicBezTo>
                  <a:pt x="1280621" y="692076"/>
                  <a:pt x="1253761" y="693314"/>
                  <a:pt x="1226900" y="693314"/>
                </a:cubicBezTo>
                <a:cubicBezTo>
                  <a:pt x="1204802" y="693314"/>
                  <a:pt x="1182705" y="692552"/>
                  <a:pt x="1160607" y="693600"/>
                </a:cubicBezTo>
                <a:cubicBezTo>
                  <a:pt x="1133841" y="694838"/>
                  <a:pt x="1113172" y="696648"/>
                  <a:pt x="1113458" y="656643"/>
                </a:cubicBezTo>
                <a:cubicBezTo>
                  <a:pt x="1113743" y="617305"/>
                  <a:pt x="1133936" y="618543"/>
                  <a:pt x="1160987" y="619115"/>
                </a:cubicBezTo>
                <a:cubicBezTo>
                  <a:pt x="1209851" y="620067"/>
                  <a:pt x="1258905" y="620734"/>
                  <a:pt x="1307767" y="619020"/>
                </a:cubicBezTo>
                <a:cubicBezTo>
                  <a:pt x="1339677" y="617876"/>
                  <a:pt x="1337486" y="637403"/>
                  <a:pt x="1338248" y="658834"/>
                </a:cubicBezTo>
                <a:cubicBezTo>
                  <a:pt x="1339010" y="681313"/>
                  <a:pt x="1334057" y="695124"/>
                  <a:pt x="1307387" y="693600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36">
            <a:extLst>
              <a:ext uri="{FF2B5EF4-FFF2-40B4-BE49-F238E27FC236}">
                <a16:creationId xmlns:a16="http://schemas.microsoft.com/office/drawing/2014/main" xmlns="" id="{7DE87115-9A40-4A3E-99A5-BCBA6D45A2A7}"/>
              </a:ext>
            </a:extLst>
          </p:cNvPr>
          <p:cNvSpPr/>
          <p:nvPr/>
        </p:nvSpPr>
        <p:spPr>
          <a:xfrm>
            <a:off x="886212" y="723662"/>
            <a:ext cx="461477" cy="524194"/>
          </a:xfrm>
          <a:custGeom>
            <a:avLst/>
            <a:gdLst>
              <a:gd name="connsiteX0" fmla="*/ 1345391 w 1544262"/>
              <a:gd name="connsiteY0" fmla="*/ 613209 h 1754137"/>
              <a:gd name="connsiteX1" fmla="*/ 1336057 w 1544262"/>
              <a:gd name="connsiteY1" fmla="*/ 605208 h 1754137"/>
              <a:gd name="connsiteX2" fmla="*/ 1338057 w 1544262"/>
              <a:gd name="connsiteY2" fmla="*/ 366131 h 1754137"/>
              <a:gd name="connsiteX3" fmla="*/ 946199 w 1544262"/>
              <a:gd name="connsiteY3" fmla="*/ 180 h 1754137"/>
              <a:gd name="connsiteX4" fmla="*/ 566246 w 1544262"/>
              <a:gd name="connsiteY4" fmla="*/ 3038 h 1754137"/>
              <a:gd name="connsiteX5" fmla="*/ 211726 w 1544262"/>
              <a:gd name="connsiteY5" fmla="*/ 315362 h 1754137"/>
              <a:gd name="connsiteX6" fmla="*/ 206582 w 1544262"/>
              <a:gd name="connsiteY6" fmla="*/ 613781 h 1754137"/>
              <a:gd name="connsiteX7" fmla="*/ 169530 w 1544262"/>
              <a:gd name="connsiteY7" fmla="*/ 621591 h 1754137"/>
              <a:gd name="connsiteX8" fmla="*/ 1223 w 1544262"/>
              <a:gd name="connsiteY8" fmla="*/ 812758 h 1754137"/>
              <a:gd name="connsiteX9" fmla="*/ 461 w 1544262"/>
              <a:gd name="connsiteY9" fmla="*/ 964872 h 1754137"/>
              <a:gd name="connsiteX10" fmla="*/ 44181 w 1544262"/>
              <a:gd name="connsiteY10" fmla="*/ 1007068 h 1754137"/>
              <a:gd name="connsiteX11" fmla="*/ 153433 w 1544262"/>
              <a:gd name="connsiteY11" fmla="*/ 1007163 h 1754137"/>
              <a:gd name="connsiteX12" fmla="*/ 208678 w 1544262"/>
              <a:gd name="connsiteY12" fmla="*/ 1052979 h 1754137"/>
              <a:gd name="connsiteX13" fmla="*/ 151718 w 1544262"/>
              <a:gd name="connsiteY13" fmla="*/ 1097460 h 1754137"/>
              <a:gd name="connsiteX14" fmla="*/ 37704 w 1544262"/>
              <a:gd name="connsiteY14" fmla="*/ 1096984 h 1754137"/>
              <a:gd name="connsiteX15" fmla="*/ 842 w 1544262"/>
              <a:gd name="connsiteY15" fmla="*/ 1135275 h 1754137"/>
              <a:gd name="connsiteX16" fmla="*/ 842 w 1544262"/>
              <a:gd name="connsiteY16" fmla="*/ 1173279 h 1754137"/>
              <a:gd name="connsiteX17" fmla="*/ 38752 w 1544262"/>
              <a:gd name="connsiteY17" fmla="*/ 1211093 h 1754137"/>
              <a:gd name="connsiteX18" fmla="*/ 157529 w 1544262"/>
              <a:gd name="connsiteY18" fmla="*/ 1210903 h 1754137"/>
              <a:gd name="connsiteX19" fmla="*/ 208773 w 1544262"/>
              <a:gd name="connsiteY19" fmla="*/ 1255671 h 1754137"/>
              <a:gd name="connsiteX20" fmla="*/ 157910 w 1544262"/>
              <a:gd name="connsiteY20" fmla="*/ 1300152 h 1754137"/>
              <a:gd name="connsiteX21" fmla="*/ 43895 w 1544262"/>
              <a:gd name="connsiteY21" fmla="*/ 1299771 h 1754137"/>
              <a:gd name="connsiteX22" fmla="*/ 747 w 1544262"/>
              <a:gd name="connsiteY22" fmla="*/ 1342062 h 1754137"/>
              <a:gd name="connsiteX23" fmla="*/ 842 w 1544262"/>
              <a:gd name="connsiteY23" fmla="*/ 1380067 h 1754137"/>
              <a:gd name="connsiteX24" fmla="*/ 35894 w 1544262"/>
              <a:gd name="connsiteY24" fmla="*/ 1415786 h 1754137"/>
              <a:gd name="connsiteX25" fmla="*/ 149908 w 1544262"/>
              <a:gd name="connsiteY25" fmla="*/ 1415786 h 1754137"/>
              <a:gd name="connsiteX26" fmla="*/ 208487 w 1544262"/>
              <a:gd name="connsiteY26" fmla="*/ 1461887 h 1754137"/>
              <a:gd name="connsiteX27" fmla="*/ 146384 w 1544262"/>
              <a:gd name="connsiteY27" fmla="*/ 1506559 h 1754137"/>
              <a:gd name="connsiteX28" fmla="*/ 41800 w 1544262"/>
              <a:gd name="connsiteY28" fmla="*/ 1505988 h 1754137"/>
              <a:gd name="connsiteX29" fmla="*/ 176 w 1544262"/>
              <a:gd name="connsiteY29" fmla="*/ 1545040 h 1754137"/>
              <a:gd name="connsiteX30" fmla="*/ 207058 w 1544262"/>
              <a:gd name="connsiteY30" fmla="*/ 1754018 h 1754137"/>
              <a:gd name="connsiteX31" fmla="*/ 1328818 w 1544262"/>
              <a:gd name="connsiteY31" fmla="*/ 1754114 h 1754137"/>
              <a:gd name="connsiteX32" fmla="*/ 1544178 w 1544262"/>
              <a:gd name="connsiteY32" fmla="*/ 1538373 h 1754137"/>
              <a:gd name="connsiteX33" fmla="*/ 1544178 w 1544262"/>
              <a:gd name="connsiteY33" fmla="*/ 877623 h 1754137"/>
              <a:gd name="connsiteX34" fmla="*/ 1345391 w 1544262"/>
              <a:gd name="connsiteY34" fmla="*/ 613209 h 1754137"/>
              <a:gd name="connsiteX35" fmla="*/ 388891 w 1544262"/>
              <a:gd name="connsiteY35" fmla="*/ 693695 h 1754137"/>
              <a:gd name="connsiteX36" fmla="*/ 237253 w 1544262"/>
              <a:gd name="connsiteY36" fmla="*/ 693791 h 1754137"/>
              <a:gd name="connsiteX37" fmla="*/ 203439 w 1544262"/>
              <a:gd name="connsiteY37" fmla="*/ 656834 h 1754137"/>
              <a:gd name="connsiteX38" fmla="*/ 236015 w 1544262"/>
              <a:gd name="connsiteY38" fmla="*/ 618924 h 1754137"/>
              <a:gd name="connsiteX39" fmla="*/ 321358 w 1544262"/>
              <a:gd name="connsiteY39" fmla="*/ 619305 h 1754137"/>
              <a:gd name="connsiteX40" fmla="*/ 387748 w 1544262"/>
              <a:gd name="connsiteY40" fmla="*/ 619020 h 1754137"/>
              <a:gd name="connsiteX41" fmla="*/ 432039 w 1544262"/>
              <a:gd name="connsiteY41" fmla="*/ 655595 h 1754137"/>
              <a:gd name="connsiteX42" fmla="*/ 388891 w 1544262"/>
              <a:gd name="connsiteY42" fmla="*/ 693695 h 1754137"/>
              <a:gd name="connsiteX43" fmla="*/ 905908 w 1544262"/>
              <a:gd name="connsiteY43" fmla="*/ 1263195 h 1754137"/>
              <a:gd name="connsiteX44" fmla="*/ 845900 w 1544262"/>
              <a:gd name="connsiteY44" fmla="*/ 1422548 h 1754137"/>
              <a:gd name="connsiteX45" fmla="*/ 786084 w 1544262"/>
              <a:gd name="connsiteY45" fmla="*/ 1482270 h 1754137"/>
              <a:gd name="connsiteX46" fmla="*/ 699692 w 1544262"/>
              <a:gd name="connsiteY46" fmla="*/ 1383115 h 1754137"/>
              <a:gd name="connsiteX47" fmla="*/ 650542 w 1544262"/>
              <a:gd name="connsiteY47" fmla="*/ 1278149 h 1754137"/>
              <a:gd name="connsiteX48" fmla="*/ 630349 w 1544262"/>
              <a:gd name="connsiteY48" fmla="*/ 1027737 h 1754137"/>
              <a:gd name="connsiteX49" fmla="*/ 892668 w 1544262"/>
              <a:gd name="connsiteY49" fmla="*/ 1006592 h 1754137"/>
              <a:gd name="connsiteX50" fmla="*/ 905908 w 1544262"/>
              <a:gd name="connsiteY50" fmla="*/ 1263195 h 1754137"/>
              <a:gd name="connsiteX51" fmla="*/ 904384 w 1544262"/>
              <a:gd name="connsiteY51" fmla="*/ 617019 h 1754137"/>
              <a:gd name="connsiteX52" fmla="*/ 482140 w 1544262"/>
              <a:gd name="connsiteY52" fmla="*/ 618353 h 1754137"/>
              <a:gd name="connsiteX53" fmla="*/ 430420 w 1544262"/>
              <a:gd name="connsiteY53" fmla="*/ 564917 h 1754137"/>
              <a:gd name="connsiteX54" fmla="*/ 430420 w 1544262"/>
              <a:gd name="connsiteY54" fmla="*/ 384704 h 1754137"/>
              <a:gd name="connsiteX55" fmla="*/ 431944 w 1544262"/>
              <a:gd name="connsiteY55" fmla="*/ 384228 h 1754137"/>
              <a:gd name="connsiteX56" fmla="*/ 430515 w 1544262"/>
              <a:gd name="connsiteY56" fmla="*/ 384133 h 1754137"/>
              <a:gd name="connsiteX57" fmla="*/ 611014 w 1544262"/>
              <a:gd name="connsiteY57" fmla="*/ 225732 h 1754137"/>
              <a:gd name="connsiteX58" fmla="*/ 933626 w 1544262"/>
              <a:gd name="connsiteY58" fmla="*/ 225637 h 1754137"/>
              <a:gd name="connsiteX59" fmla="*/ 1113934 w 1544262"/>
              <a:gd name="connsiteY59" fmla="*/ 409374 h 1754137"/>
              <a:gd name="connsiteX60" fmla="*/ 1117173 w 1544262"/>
              <a:gd name="connsiteY60" fmla="*/ 593778 h 1754137"/>
              <a:gd name="connsiteX61" fmla="*/ 1117458 w 1544262"/>
              <a:gd name="connsiteY61" fmla="*/ 613114 h 1754137"/>
              <a:gd name="connsiteX62" fmla="*/ 1117458 w 1544262"/>
              <a:gd name="connsiteY62" fmla="*/ 613114 h 1754137"/>
              <a:gd name="connsiteX63" fmla="*/ 904384 w 1544262"/>
              <a:gd name="connsiteY63" fmla="*/ 617019 h 1754137"/>
              <a:gd name="connsiteX64" fmla="*/ 1307387 w 1544262"/>
              <a:gd name="connsiteY64" fmla="*/ 693600 h 1754137"/>
              <a:gd name="connsiteX65" fmla="*/ 1226900 w 1544262"/>
              <a:gd name="connsiteY65" fmla="*/ 693314 h 1754137"/>
              <a:gd name="connsiteX66" fmla="*/ 1160607 w 1544262"/>
              <a:gd name="connsiteY66" fmla="*/ 693600 h 1754137"/>
              <a:gd name="connsiteX67" fmla="*/ 1113458 w 1544262"/>
              <a:gd name="connsiteY67" fmla="*/ 656643 h 1754137"/>
              <a:gd name="connsiteX68" fmla="*/ 1160987 w 1544262"/>
              <a:gd name="connsiteY68" fmla="*/ 619115 h 1754137"/>
              <a:gd name="connsiteX69" fmla="*/ 1307767 w 1544262"/>
              <a:gd name="connsiteY69" fmla="*/ 619020 h 1754137"/>
              <a:gd name="connsiteX70" fmla="*/ 1338248 w 1544262"/>
              <a:gd name="connsiteY70" fmla="*/ 658834 h 1754137"/>
              <a:gd name="connsiteX71" fmla="*/ 1307387 w 1544262"/>
              <a:gd name="connsiteY71" fmla="*/ 693600 h 1754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1544262" h="1754137">
                <a:moveTo>
                  <a:pt x="1345391" y="613209"/>
                </a:moveTo>
                <a:cubicBezTo>
                  <a:pt x="1342439" y="610352"/>
                  <a:pt x="1339296" y="607780"/>
                  <a:pt x="1336057" y="605208"/>
                </a:cubicBezTo>
                <a:cubicBezTo>
                  <a:pt x="1345391" y="525579"/>
                  <a:pt x="1340533" y="445855"/>
                  <a:pt x="1338057" y="366131"/>
                </a:cubicBezTo>
                <a:cubicBezTo>
                  <a:pt x="1321579" y="157724"/>
                  <a:pt x="1135270" y="-6202"/>
                  <a:pt x="946199" y="180"/>
                </a:cubicBezTo>
                <a:cubicBezTo>
                  <a:pt x="819611" y="4466"/>
                  <a:pt x="692739" y="-1630"/>
                  <a:pt x="566246" y="3038"/>
                </a:cubicBezTo>
                <a:cubicBezTo>
                  <a:pt x="398130" y="9229"/>
                  <a:pt x="240396" y="148770"/>
                  <a:pt x="211726" y="315362"/>
                </a:cubicBezTo>
                <a:cubicBezTo>
                  <a:pt x="194771" y="414041"/>
                  <a:pt x="203058" y="514149"/>
                  <a:pt x="206582" y="613781"/>
                </a:cubicBezTo>
                <a:cubicBezTo>
                  <a:pt x="194200" y="616448"/>
                  <a:pt x="182008" y="619686"/>
                  <a:pt x="169530" y="621591"/>
                </a:cubicBezTo>
                <a:cubicBezTo>
                  <a:pt x="55421" y="639308"/>
                  <a:pt x="2367" y="699315"/>
                  <a:pt x="1223" y="812758"/>
                </a:cubicBezTo>
                <a:cubicBezTo>
                  <a:pt x="747" y="863431"/>
                  <a:pt x="3033" y="914295"/>
                  <a:pt x="461" y="964872"/>
                </a:cubicBezTo>
                <a:cubicBezTo>
                  <a:pt x="-1348" y="999257"/>
                  <a:pt x="11892" y="1009068"/>
                  <a:pt x="44181" y="1007068"/>
                </a:cubicBezTo>
                <a:cubicBezTo>
                  <a:pt x="80471" y="1004877"/>
                  <a:pt x="117048" y="1006211"/>
                  <a:pt x="153433" y="1007163"/>
                </a:cubicBezTo>
                <a:cubicBezTo>
                  <a:pt x="183341" y="1007925"/>
                  <a:pt x="209630" y="1020117"/>
                  <a:pt x="208678" y="1052979"/>
                </a:cubicBezTo>
                <a:cubicBezTo>
                  <a:pt x="207725" y="1084887"/>
                  <a:pt x="182198" y="1097270"/>
                  <a:pt x="151718" y="1097460"/>
                </a:cubicBezTo>
                <a:cubicBezTo>
                  <a:pt x="113713" y="1097651"/>
                  <a:pt x="75518" y="1099270"/>
                  <a:pt x="37704" y="1096984"/>
                </a:cubicBezTo>
                <a:cubicBezTo>
                  <a:pt x="7796" y="1095174"/>
                  <a:pt x="-2301" y="1106985"/>
                  <a:pt x="842" y="1135275"/>
                </a:cubicBezTo>
                <a:cubicBezTo>
                  <a:pt x="2271" y="1147752"/>
                  <a:pt x="2176" y="1160706"/>
                  <a:pt x="842" y="1173279"/>
                </a:cubicBezTo>
                <a:cubicBezTo>
                  <a:pt x="-2206" y="1202331"/>
                  <a:pt x="9796" y="1212618"/>
                  <a:pt x="38752" y="1211093"/>
                </a:cubicBezTo>
                <a:cubicBezTo>
                  <a:pt x="78281" y="1209093"/>
                  <a:pt x="117905" y="1210808"/>
                  <a:pt x="157529" y="1210903"/>
                </a:cubicBezTo>
                <a:cubicBezTo>
                  <a:pt x="187723" y="1210903"/>
                  <a:pt x="208297" y="1227572"/>
                  <a:pt x="208773" y="1255671"/>
                </a:cubicBezTo>
                <a:cubicBezTo>
                  <a:pt x="209250" y="1284722"/>
                  <a:pt x="188008" y="1300152"/>
                  <a:pt x="157910" y="1300152"/>
                </a:cubicBezTo>
                <a:cubicBezTo>
                  <a:pt x="119905" y="1300152"/>
                  <a:pt x="81710" y="1302152"/>
                  <a:pt x="43895" y="1299771"/>
                </a:cubicBezTo>
                <a:cubicBezTo>
                  <a:pt x="11320" y="1297676"/>
                  <a:pt x="-3634" y="1308058"/>
                  <a:pt x="747" y="1342062"/>
                </a:cubicBezTo>
                <a:cubicBezTo>
                  <a:pt x="2367" y="1354540"/>
                  <a:pt x="2081" y="1367494"/>
                  <a:pt x="842" y="1380067"/>
                </a:cubicBezTo>
                <a:cubicBezTo>
                  <a:pt x="-1825" y="1406642"/>
                  <a:pt x="8938" y="1416929"/>
                  <a:pt x="35894" y="1415786"/>
                </a:cubicBezTo>
                <a:cubicBezTo>
                  <a:pt x="73804" y="1414167"/>
                  <a:pt x="111904" y="1415310"/>
                  <a:pt x="149908" y="1415786"/>
                </a:cubicBezTo>
                <a:cubicBezTo>
                  <a:pt x="181151" y="1416167"/>
                  <a:pt x="210964" y="1424835"/>
                  <a:pt x="208487" y="1461887"/>
                </a:cubicBezTo>
                <a:cubicBezTo>
                  <a:pt x="206201" y="1495701"/>
                  <a:pt x="178769" y="1507131"/>
                  <a:pt x="146384" y="1506559"/>
                </a:cubicBezTo>
                <a:cubicBezTo>
                  <a:pt x="111523" y="1505892"/>
                  <a:pt x="76566" y="1508083"/>
                  <a:pt x="41800" y="1505988"/>
                </a:cubicBezTo>
                <a:cubicBezTo>
                  <a:pt x="11892" y="1504178"/>
                  <a:pt x="557" y="1512655"/>
                  <a:pt x="176" y="1545040"/>
                </a:cubicBezTo>
                <a:cubicBezTo>
                  <a:pt x="-1444" y="1680200"/>
                  <a:pt x="69803" y="1753923"/>
                  <a:pt x="207058" y="1754018"/>
                </a:cubicBezTo>
                <a:cubicBezTo>
                  <a:pt x="581010" y="1754209"/>
                  <a:pt x="954962" y="1754114"/>
                  <a:pt x="1328818" y="1754114"/>
                </a:cubicBezTo>
                <a:cubicBezTo>
                  <a:pt x="1474169" y="1754114"/>
                  <a:pt x="1544083" y="1684200"/>
                  <a:pt x="1544178" y="1538373"/>
                </a:cubicBezTo>
                <a:cubicBezTo>
                  <a:pt x="1544369" y="1318155"/>
                  <a:pt x="1544178" y="1097841"/>
                  <a:pt x="1544178" y="877623"/>
                </a:cubicBezTo>
                <a:cubicBezTo>
                  <a:pt x="1544369" y="688171"/>
                  <a:pt x="1523414" y="660358"/>
                  <a:pt x="1345391" y="613209"/>
                </a:cubicBezTo>
                <a:close/>
                <a:moveTo>
                  <a:pt x="388891" y="693695"/>
                </a:moveTo>
                <a:cubicBezTo>
                  <a:pt x="338313" y="692362"/>
                  <a:pt x="287735" y="692076"/>
                  <a:pt x="237253" y="693791"/>
                </a:cubicBezTo>
                <a:cubicBezTo>
                  <a:pt x="208773" y="694743"/>
                  <a:pt x="203058" y="681980"/>
                  <a:pt x="203439" y="656834"/>
                </a:cubicBezTo>
                <a:cubicBezTo>
                  <a:pt x="203820" y="633212"/>
                  <a:pt x="205915" y="616829"/>
                  <a:pt x="236015" y="618924"/>
                </a:cubicBezTo>
                <a:cubicBezTo>
                  <a:pt x="264304" y="620924"/>
                  <a:pt x="292879" y="619305"/>
                  <a:pt x="321358" y="619305"/>
                </a:cubicBezTo>
                <a:cubicBezTo>
                  <a:pt x="343456" y="619305"/>
                  <a:pt x="365650" y="620162"/>
                  <a:pt x="387748" y="619020"/>
                </a:cubicBezTo>
                <a:cubicBezTo>
                  <a:pt x="414322" y="617686"/>
                  <a:pt x="431944" y="619972"/>
                  <a:pt x="432039" y="655595"/>
                </a:cubicBezTo>
                <a:cubicBezTo>
                  <a:pt x="432134" y="690076"/>
                  <a:pt x="416704" y="694457"/>
                  <a:pt x="388891" y="693695"/>
                </a:cubicBezTo>
                <a:close/>
                <a:moveTo>
                  <a:pt x="905908" y="1263195"/>
                </a:moveTo>
                <a:cubicBezTo>
                  <a:pt x="847615" y="1310058"/>
                  <a:pt x="838852" y="1360541"/>
                  <a:pt x="845900" y="1422548"/>
                </a:cubicBezTo>
                <a:cubicBezTo>
                  <a:pt x="851520" y="1471507"/>
                  <a:pt x="834089" y="1484556"/>
                  <a:pt x="786084" y="1482270"/>
                </a:cubicBezTo>
                <a:cubicBezTo>
                  <a:pt x="699882" y="1478174"/>
                  <a:pt x="699692" y="1481223"/>
                  <a:pt x="699692" y="1383115"/>
                </a:cubicBezTo>
                <a:cubicBezTo>
                  <a:pt x="707598" y="1344253"/>
                  <a:pt x="695691" y="1310344"/>
                  <a:pt x="650542" y="1278149"/>
                </a:cubicBezTo>
                <a:cubicBezTo>
                  <a:pt x="573295" y="1222905"/>
                  <a:pt x="567961" y="1097079"/>
                  <a:pt x="630349" y="1027737"/>
                </a:cubicBezTo>
                <a:cubicBezTo>
                  <a:pt x="702930" y="947060"/>
                  <a:pt x="817230" y="937821"/>
                  <a:pt x="892668" y="1006592"/>
                </a:cubicBezTo>
                <a:cubicBezTo>
                  <a:pt x="970297" y="1077267"/>
                  <a:pt x="984013" y="1200425"/>
                  <a:pt x="905908" y="1263195"/>
                </a:cubicBezTo>
                <a:close/>
                <a:moveTo>
                  <a:pt x="904384" y="617019"/>
                </a:moveTo>
                <a:cubicBezTo>
                  <a:pt x="763605" y="618162"/>
                  <a:pt x="622825" y="615590"/>
                  <a:pt x="482140" y="618353"/>
                </a:cubicBezTo>
                <a:cubicBezTo>
                  <a:pt x="439088" y="619210"/>
                  <a:pt x="428229" y="605780"/>
                  <a:pt x="430420" y="564917"/>
                </a:cubicBezTo>
                <a:cubicBezTo>
                  <a:pt x="433659" y="505005"/>
                  <a:pt x="430706" y="444807"/>
                  <a:pt x="430420" y="384704"/>
                </a:cubicBezTo>
                <a:cubicBezTo>
                  <a:pt x="430991" y="384609"/>
                  <a:pt x="431373" y="384419"/>
                  <a:pt x="431944" y="384228"/>
                </a:cubicBezTo>
                <a:cubicBezTo>
                  <a:pt x="431467" y="384228"/>
                  <a:pt x="430991" y="384133"/>
                  <a:pt x="430515" y="384133"/>
                </a:cubicBezTo>
                <a:cubicBezTo>
                  <a:pt x="450327" y="280691"/>
                  <a:pt x="505953" y="228971"/>
                  <a:pt x="611014" y="225732"/>
                </a:cubicBezTo>
                <a:cubicBezTo>
                  <a:pt x="718456" y="222398"/>
                  <a:pt x="826183" y="222494"/>
                  <a:pt x="933626" y="225637"/>
                </a:cubicBezTo>
                <a:cubicBezTo>
                  <a:pt x="1046783" y="228971"/>
                  <a:pt x="1110696" y="296312"/>
                  <a:pt x="1113934" y="409374"/>
                </a:cubicBezTo>
                <a:cubicBezTo>
                  <a:pt x="1115744" y="470810"/>
                  <a:pt x="1116220" y="532342"/>
                  <a:pt x="1117173" y="593778"/>
                </a:cubicBezTo>
                <a:cubicBezTo>
                  <a:pt x="1117267" y="600255"/>
                  <a:pt x="1117363" y="606637"/>
                  <a:pt x="1117458" y="613114"/>
                </a:cubicBezTo>
                <a:lnTo>
                  <a:pt x="1117458" y="613114"/>
                </a:lnTo>
                <a:cubicBezTo>
                  <a:pt x="1046592" y="622448"/>
                  <a:pt x="975345" y="616448"/>
                  <a:pt x="904384" y="617019"/>
                </a:cubicBezTo>
                <a:close/>
                <a:moveTo>
                  <a:pt x="1307387" y="693600"/>
                </a:moveTo>
                <a:cubicBezTo>
                  <a:pt x="1280621" y="692076"/>
                  <a:pt x="1253761" y="693314"/>
                  <a:pt x="1226900" y="693314"/>
                </a:cubicBezTo>
                <a:cubicBezTo>
                  <a:pt x="1204802" y="693314"/>
                  <a:pt x="1182705" y="692552"/>
                  <a:pt x="1160607" y="693600"/>
                </a:cubicBezTo>
                <a:cubicBezTo>
                  <a:pt x="1133841" y="694838"/>
                  <a:pt x="1113172" y="696648"/>
                  <a:pt x="1113458" y="656643"/>
                </a:cubicBezTo>
                <a:cubicBezTo>
                  <a:pt x="1113743" y="617305"/>
                  <a:pt x="1133936" y="618543"/>
                  <a:pt x="1160987" y="619115"/>
                </a:cubicBezTo>
                <a:cubicBezTo>
                  <a:pt x="1209851" y="620067"/>
                  <a:pt x="1258905" y="620734"/>
                  <a:pt x="1307767" y="619020"/>
                </a:cubicBezTo>
                <a:cubicBezTo>
                  <a:pt x="1339677" y="617876"/>
                  <a:pt x="1337486" y="637403"/>
                  <a:pt x="1338248" y="658834"/>
                </a:cubicBezTo>
                <a:cubicBezTo>
                  <a:pt x="1339010" y="681313"/>
                  <a:pt x="1334057" y="695124"/>
                  <a:pt x="1307387" y="693600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36">
            <a:extLst>
              <a:ext uri="{FF2B5EF4-FFF2-40B4-BE49-F238E27FC236}">
                <a16:creationId xmlns:a16="http://schemas.microsoft.com/office/drawing/2014/main" xmlns="" id="{7DE87115-9A40-4A3E-99A5-BCBA6D45A2A7}"/>
              </a:ext>
            </a:extLst>
          </p:cNvPr>
          <p:cNvSpPr/>
          <p:nvPr/>
        </p:nvSpPr>
        <p:spPr>
          <a:xfrm>
            <a:off x="800893" y="5508885"/>
            <a:ext cx="461477" cy="524194"/>
          </a:xfrm>
          <a:custGeom>
            <a:avLst/>
            <a:gdLst>
              <a:gd name="connsiteX0" fmla="*/ 1345391 w 1544262"/>
              <a:gd name="connsiteY0" fmla="*/ 613209 h 1754137"/>
              <a:gd name="connsiteX1" fmla="*/ 1336057 w 1544262"/>
              <a:gd name="connsiteY1" fmla="*/ 605208 h 1754137"/>
              <a:gd name="connsiteX2" fmla="*/ 1338057 w 1544262"/>
              <a:gd name="connsiteY2" fmla="*/ 366131 h 1754137"/>
              <a:gd name="connsiteX3" fmla="*/ 946199 w 1544262"/>
              <a:gd name="connsiteY3" fmla="*/ 180 h 1754137"/>
              <a:gd name="connsiteX4" fmla="*/ 566246 w 1544262"/>
              <a:gd name="connsiteY4" fmla="*/ 3038 h 1754137"/>
              <a:gd name="connsiteX5" fmla="*/ 211726 w 1544262"/>
              <a:gd name="connsiteY5" fmla="*/ 315362 h 1754137"/>
              <a:gd name="connsiteX6" fmla="*/ 206582 w 1544262"/>
              <a:gd name="connsiteY6" fmla="*/ 613781 h 1754137"/>
              <a:gd name="connsiteX7" fmla="*/ 169530 w 1544262"/>
              <a:gd name="connsiteY7" fmla="*/ 621591 h 1754137"/>
              <a:gd name="connsiteX8" fmla="*/ 1223 w 1544262"/>
              <a:gd name="connsiteY8" fmla="*/ 812758 h 1754137"/>
              <a:gd name="connsiteX9" fmla="*/ 461 w 1544262"/>
              <a:gd name="connsiteY9" fmla="*/ 964872 h 1754137"/>
              <a:gd name="connsiteX10" fmla="*/ 44181 w 1544262"/>
              <a:gd name="connsiteY10" fmla="*/ 1007068 h 1754137"/>
              <a:gd name="connsiteX11" fmla="*/ 153433 w 1544262"/>
              <a:gd name="connsiteY11" fmla="*/ 1007163 h 1754137"/>
              <a:gd name="connsiteX12" fmla="*/ 208678 w 1544262"/>
              <a:gd name="connsiteY12" fmla="*/ 1052979 h 1754137"/>
              <a:gd name="connsiteX13" fmla="*/ 151718 w 1544262"/>
              <a:gd name="connsiteY13" fmla="*/ 1097460 h 1754137"/>
              <a:gd name="connsiteX14" fmla="*/ 37704 w 1544262"/>
              <a:gd name="connsiteY14" fmla="*/ 1096984 h 1754137"/>
              <a:gd name="connsiteX15" fmla="*/ 842 w 1544262"/>
              <a:gd name="connsiteY15" fmla="*/ 1135275 h 1754137"/>
              <a:gd name="connsiteX16" fmla="*/ 842 w 1544262"/>
              <a:gd name="connsiteY16" fmla="*/ 1173279 h 1754137"/>
              <a:gd name="connsiteX17" fmla="*/ 38752 w 1544262"/>
              <a:gd name="connsiteY17" fmla="*/ 1211093 h 1754137"/>
              <a:gd name="connsiteX18" fmla="*/ 157529 w 1544262"/>
              <a:gd name="connsiteY18" fmla="*/ 1210903 h 1754137"/>
              <a:gd name="connsiteX19" fmla="*/ 208773 w 1544262"/>
              <a:gd name="connsiteY19" fmla="*/ 1255671 h 1754137"/>
              <a:gd name="connsiteX20" fmla="*/ 157910 w 1544262"/>
              <a:gd name="connsiteY20" fmla="*/ 1300152 h 1754137"/>
              <a:gd name="connsiteX21" fmla="*/ 43895 w 1544262"/>
              <a:gd name="connsiteY21" fmla="*/ 1299771 h 1754137"/>
              <a:gd name="connsiteX22" fmla="*/ 747 w 1544262"/>
              <a:gd name="connsiteY22" fmla="*/ 1342062 h 1754137"/>
              <a:gd name="connsiteX23" fmla="*/ 842 w 1544262"/>
              <a:gd name="connsiteY23" fmla="*/ 1380067 h 1754137"/>
              <a:gd name="connsiteX24" fmla="*/ 35894 w 1544262"/>
              <a:gd name="connsiteY24" fmla="*/ 1415786 h 1754137"/>
              <a:gd name="connsiteX25" fmla="*/ 149908 w 1544262"/>
              <a:gd name="connsiteY25" fmla="*/ 1415786 h 1754137"/>
              <a:gd name="connsiteX26" fmla="*/ 208487 w 1544262"/>
              <a:gd name="connsiteY26" fmla="*/ 1461887 h 1754137"/>
              <a:gd name="connsiteX27" fmla="*/ 146384 w 1544262"/>
              <a:gd name="connsiteY27" fmla="*/ 1506559 h 1754137"/>
              <a:gd name="connsiteX28" fmla="*/ 41800 w 1544262"/>
              <a:gd name="connsiteY28" fmla="*/ 1505988 h 1754137"/>
              <a:gd name="connsiteX29" fmla="*/ 176 w 1544262"/>
              <a:gd name="connsiteY29" fmla="*/ 1545040 h 1754137"/>
              <a:gd name="connsiteX30" fmla="*/ 207058 w 1544262"/>
              <a:gd name="connsiteY30" fmla="*/ 1754018 h 1754137"/>
              <a:gd name="connsiteX31" fmla="*/ 1328818 w 1544262"/>
              <a:gd name="connsiteY31" fmla="*/ 1754114 h 1754137"/>
              <a:gd name="connsiteX32" fmla="*/ 1544178 w 1544262"/>
              <a:gd name="connsiteY32" fmla="*/ 1538373 h 1754137"/>
              <a:gd name="connsiteX33" fmla="*/ 1544178 w 1544262"/>
              <a:gd name="connsiteY33" fmla="*/ 877623 h 1754137"/>
              <a:gd name="connsiteX34" fmla="*/ 1345391 w 1544262"/>
              <a:gd name="connsiteY34" fmla="*/ 613209 h 1754137"/>
              <a:gd name="connsiteX35" fmla="*/ 388891 w 1544262"/>
              <a:gd name="connsiteY35" fmla="*/ 693695 h 1754137"/>
              <a:gd name="connsiteX36" fmla="*/ 237253 w 1544262"/>
              <a:gd name="connsiteY36" fmla="*/ 693791 h 1754137"/>
              <a:gd name="connsiteX37" fmla="*/ 203439 w 1544262"/>
              <a:gd name="connsiteY37" fmla="*/ 656834 h 1754137"/>
              <a:gd name="connsiteX38" fmla="*/ 236015 w 1544262"/>
              <a:gd name="connsiteY38" fmla="*/ 618924 h 1754137"/>
              <a:gd name="connsiteX39" fmla="*/ 321358 w 1544262"/>
              <a:gd name="connsiteY39" fmla="*/ 619305 h 1754137"/>
              <a:gd name="connsiteX40" fmla="*/ 387748 w 1544262"/>
              <a:gd name="connsiteY40" fmla="*/ 619020 h 1754137"/>
              <a:gd name="connsiteX41" fmla="*/ 432039 w 1544262"/>
              <a:gd name="connsiteY41" fmla="*/ 655595 h 1754137"/>
              <a:gd name="connsiteX42" fmla="*/ 388891 w 1544262"/>
              <a:gd name="connsiteY42" fmla="*/ 693695 h 1754137"/>
              <a:gd name="connsiteX43" fmla="*/ 905908 w 1544262"/>
              <a:gd name="connsiteY43" fmla="*/ 1263195 h 1754137"/>
              <a:gd name="connsiteX44" fmla="*/ 845900 w 1544262"/>
              <a:gd name="connsiteY44" fmla="*/ 1422548 h 1754137"/>
              <a:gd name="connsiteX45" fmla="*/ 786084 w 1544262"/>
              <a:gd name="connsiteY45" fmla="*/ 1482270 h 1754137"/>
              <a:gd name="connsiteX46" fmla="*/ 699692 w 1544262"/>
              <a:gd name="connsiteY46" fmla="*/ 1383115 h 1754137"/>
              <a:gd name="connsiteX47" fmla="*/ 650542 w 1544262"/>
              <a:gd name="connsiteY47" fmla="*/ 1278149 h 1754137"/>
              <a:gd name="connsiteX48" fmla="*/ 630349 w 1544262"/>
              <a:gd name="connsiteY48" fmla="*/ 1027737 h 1754137"/>
              <a:gd name="connsiteX49" fmla="*/ 892668 w 1544262"/>
              <a:gd name="connsiteY49" fmla="*/ 1006592 h 1754137"/>
              <a:gd name="connsiteX50" fmla="*/ 905908 w 1544262"/>
              <a:gd name="connsiteY50" fmla="*/ 1263195 h 1754137"/>
              <a:gd name="connsiteX51" fmla="*/ 904384 w 1544262"/>
              <a:gd name="connsiteY51" fmla="*/ 617019 h 1754137"/>
              <a:gd name="connsiteX52" fmla="*/ 482140 w 1544262"/>
              <a:gd name="connsiteY52" fmla="*/ 618353 h 1754137"/>
              <a:gd name="connsiteX53" fmla="*/ 430420 w 1544262"/>
              <a:gd name="connsiteY53" fmla="*/ 564917 h 1754137"/>
              <a:gd name="connsiteX54" fmla="*/ 430420 w 1544262"/>
              <a:gd name="connsiteY54" fmla="*/ 384704 h 1754137"/>
              <a:gd name="connsiteX55" fmla="*/ 431944 w 1544262"/>
              <a:gd name="connsiteY55" fmla="*/ 384228 h 1754137"/>
              <a:gd name="connsiteX56" fmla="*/ 430515 w 1544262"/>
              <a:gd name="connsiteY56" fmla="*/ 384133 h 1754137"/>
              <a:gd name="connsiteX57" fmla="*/ 611014 w 1544262"/>
              <a:gd name="connsiteY57" fmla="*/ 225732 h 1754137"/>
              <a:gd name="connsiteX58" fmla="*/ 933626 w 1544262"/>
              <a:gd name="connsiteY58" fmla="*/ 225637 h 1754137"/>
              <a:gd name="connsiteX59" fmla="*/ 1113934 w 1544262"/>
              <a:gd name="connsiteY59" fmla="*/ 409374 h 1754137"/>
              <a:gd name="connsiteX60" fmla="*/ 1117173 w 1544262"/>
              <a:gd name="connsiteY60" fmla="*/ 593778 h 1754137"/>
              <a:gd name="connsiteX61" fmla="*/ 1117458 w 1544262"/>
              <a:gd name="connsiteY61" fmla="*/ 613114 h 1754137"/>
              <a:gd name="connsiteX62" fmla="*/ 1117458 w 1544262"/>
              <a:gd name="connsiteY62" fmla="*/ 613114 h 1754137"/>
              <a:gd name="connsiteX63" fmla="*/ 904384 w 1544262"/>
              <a:gd name="connsiteY63" fmla="*/ 617019 h 1754137"/>
              <a:gd name="connsiteX64" fmla="*/ 1307387 w 1544262"/>
              <a:gd name="connsiteY64" fmla="*/ 693600 h 1754137"/>
              <a:gd name="connsiteX65" fmla="*/ 1226900 w 1544262"/>
              <a:gd name="connsiteY65" fmla="*/ 693314 h 1754137"/>
              <a:gd name="connsiteX66" fmla="*/ 1160607 w 1544262"/>
              <a:gd name="connsiteY66" fmla="*/ 693600 h 1754137"/>
              <a:gd name="connsiteX67" fmla="*/ 1113458 w 1544262"/>
              <a:gd name="connsiteY67" fmla="*/ 656643 h 1754137"/>
              <a:gd name="connsiteX68" fmla="*/ 1160987 w 1544262"/>
              <a:gd name="connsiteY68" fmla="*/ 619115 h 1754137"/>
              <a:gd name="connsiteX69" fmla="*/ 1307767 w 1544262"/>
              <a:gd name="connsiteY69" fmla="*/ 619020 h 1754137"/>
              <a:gd name="connsiteX70" fmla="*/ 1338248 w 1544262"/>
              <a:gd name="connsiteY70" fmla="*/ 658834 h 1754137"/>
              <a:gd name="connsiteX71" fmla="*/ 1307387 w 1544262"/>
              <a:gd name="connsiteY71" fmla="*/ 693600 h 1754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1544262" h="1754137">
                <a:moveTo>
                  <a:pt x="1345391" y="613209"/>
                </a:moveTo>
                <a:cubicBezTo>
                  <a:pt x="1342439" y="610352"/>
                  <a:pt x="1339296" y="607780"/>
                  <a:pt x="1336057" y="605208"/>
                </a:cubicBezTo>
                <a:cubicBezTo>
                  <a:pt x="1345391" y="525579"/>
                  <a:pt x="1340533" y="445855"/>
                  <a:pt x="1338057" y="366131"/>
                </a:cubicBezTo>
                <a:cubicBezTo>
                  <a:pt x="1321579" y="157724"/>
                  <a:pt x="1135270" y="-6202"/>
                  <a:pt x="946199" y="180"/>
                </a:cubicBezTo>
                <a:cubicBezTo>
                  <a:pt x="819611" y="4466"/>
                  <a:pt x="692739" y="-1630"/>
                  <a:pt x="566246" y="3038"/>
                </a:cubicBezTo>
                <a:cubicBezTo>
                  <a:pt x="398130" y="9229"/>
                  <a:pt x="240396" y="148770"/>
                  <a:pt x="211726" y="315362"/>
                </a:cubicBezTo>
                <a:cubicBezTo>
                  <a:pt x="194771" y="414041"/>
                  <a:pt x="203058" y="514149"/>
                  <a:pt x="206582" y="613781"/>
                </a:cubicBezTo>
                <a:cubicBezTo>
                  <a:pt x="194200" y="616448"/>
                  <a:pt x="182008" y="619686"/>
                  <a:pt x="169530" y="621591"/>
                </a:cubicBezTo>
                <a:cubicBezTo>
                  <a:pt x="55421" y="639308"/>
                  <a:pt x="2367" y="699315"/>
                  <a:pt x="1223" y="812758"/>
                </a:cubicBezTo>
                <a:cubicBezTo>
                  <a:pt x="747" y="863431"/>
                  <a:pt x="3033" y="914295"/>
                  <a:pt x="461" y="964872"/>
                </a:cubicBezTo>
                <a:cubicBezTo>
                  <a:pt x="-1348" y="999257"/>
                  <a:pt x="11892" y="1009068"/>
                  <a:pt x="44181" y="1007068"/>
                </a:cubicBezTo>
                <a:cubicBezTo>
                  <a:pt x="80471" y="1004877"/>
                  <a:pt x="117048" y="1006211"/>
                  <a:pt x="153433" y="1007163"/>
                </a:cubicBezTo>
                <a:cubicBezTo>
                  <a:pt x="183341" y="1007925"/>
                  <a:pt x="209630" y="1020117"/>
                  <a:pt x="208678" y="1052979"/>
                </a:cubicBezTo>
                <a:cubicBezTo>
                  <a:pt x="207725" y="1084887"/>
                  <a:pt x="182198" y="1097270"/>
                  <a:pt x="151718" y="1097460"/>
                </a:cubicBezTo>
                <a:cubicBezTo>
                  <a:pt x="113713" y="1097651"/>
                  <a:pt x="75518" y="1099270"/>
                  <a:pt x="37704" y="1096984"/>
                </a:cubicBezTo>
                <a:cubicBezTo>
                  <a:pt x="7796" y="1095174"/>
                  <a:pt x="-2301" y="1106985"/>
                  <a:pt x="842" y="1135275"/>
                </a:cubicBezTo>
                <a:cubicBezTo>
                  <a:pt x="2271" y="1147752"/>
                  <a:pt x="2176" y="1160706"/>
                  <a:pt x="842" y="1173279"/>
                </a:cubicBezTo>
                <a:cubicBezTo>
                  <a:pt x="-2206" y="1202331"/>
                  <a:pt x="9796" y="1212618"/>
                  <a:pt x="38752" y="1211093"/>
                </a:cubicBezTo>
                <a:cubicBezTo>
                  <a:pt x="78281" y="1209093"/>
                  <a:pt x="117905" y="1210808"/>
                  <a:pt x="157529" y="1210903"/>
                </a:cubicBezTo>
                <a:cubicBezTo>
                  <a:pt x="187723" y="1210903"/>
                  <a:pt x="208297" y="1227572"/>
                  <a:pt x="208773" y="1255671"/>
                </a:cubicBezTo>
                <a:cubicBezTo>
                  <a:pt x="209250" y="1284722"/>
                  <a:pt x="188008" y="1300152"/>
                  <a:pt x="157910" y="1300152"/>
                </a:cubicBezTo>
                <a:cubicBezTo>
                  <a:pt x="119905" y="1300152"/>
                  <a:pt x="81710" y="1302152"/>
                  <a:pt x="43895" y="1299771"/>
                </a:cubicBezTo>
                <a:cubicBezTo>
                  <a:pt x="11320" y="1297676"/>
                  <a:pt x="-3634" y="1308058"/>
                  <a:pt x="747" y="1342062"/>
                </a:cubicBezTo>
                <a:cubicBezTo>
                  <a:pt x="2367" y="1354540"/>
                  <a:pt x="2081" y="1367494"/>
                  <a:pt x="842" y="1380067"/>
                </a:cubicBezTo>
                <a:cubicBezTo>
                  <a:pt x="-1825" y="1406642"/>
                  <a:pt x="8938" y="1416929"/>
                  <a:pt x="35894" y="1415786"/>
                </a:cubicBezTo>
                <a:cubicBezTo>
                  <a:pt x="73804" y="1414167"/>
                  <a:pt x="111904" y="1415310"/>
                  <a:pt x="149908" y="1415786"/>
                </a:cubicBezTo>
                <a:cubicBezTo>
                  <a:pt x="181151" y="1416167"/>
                  <a:pt x="210964" y="1424835"/>
                  <a:pt x="208487" y="1461887"/>
                </a:cubicBezTo>
                <a:cubicBezTo>
                  <a:pt x="206201" y="1495701"/>
                  <a:pt x="178769" y="1507131"/>
                  <a:pt x="146384" y="1506559"/>
                </a:cubicBezTo>
                <a:cubicBezTo>
                  <a:pt x="111523" y="1505892"/>
                  <a:pt x="76566" y="1508083"/>
                  <a:pt x="41800" y="1505988"/>
                </a:cubicBezTo>
                <a:cubicBezTo>
                  <a:pt x="11892" y="1504178"/>
                  <a:pt x="557" y="1512655"/>
                  <a:pt x="176" y="1545040"/>
                </a:cubicBezTo>
                <a:cubicBezTo>
                  <a:pt x="-1444" y="1680200"/>
                  <a:pt x="69803" y="1753923"/>
                  <a:pt x="207058" y="1754018"/>
                </a:cubicBezTo>
                <a:cubicBezTo>
                  <a:pt x="581010" y="1754209"/>
                  <a:pt x="954962" y="1754114"/>
                  <a:pt x="1328818" y="1754114"/>
                </a:cubicBezTo>
                <a:cubicBezTo>
                  <a:pt x="1474169" y="1754114"/>
                  <a:pt x="1544083" y="1684200"/>
                  <a:pt x="1544178" y="1538373"/>
                </a:cubicBezTo>
                <a:cubicBezTo>
                  <a:pt x="1544369" y="1318155"/>
                  <a:pt x="1544178" y="1097841"/>
                  <a:pt x="1544178" y="877623"/>
                </a:cubicBezTo>
                <a:cubicBezTo>
                  <a:pt x="1544369" y="688171"/>
                  <a:pt x="1523414" y="660358"/>
                  <a:pt x="1345391" y="613209"/>
                </a:cubicBezTo>
                <a:close/>
                <a:moveTo>
                  <a:pt x="388891" y="693695"/>
                </a:moveTo>
                <a:cubicBezTo>
                  <a:pt x="338313" y="692362"/>
                  <a:pt x="287735" y="692076"/>
                  <a:pt x="237253" y="693791"/>
                </a:cubicBezTo>
                <a:cubicBezTo>
                  <a:pt x="208773" y="694743"/>
                  <a:pt x="203058" y="681980"/>
                  <a:pt x="203439" y="656834"/>
                </a:cubicBezTo>
                <a:cubicBezTo>
                  <a:pt x="203820" y="633212"/>
                  <a:pt x="205915" y="616829"/>
                  <a:pt x="236015" y="618924"/>
                </a:cubicBezTo>
                <a:cubicBezTo>
                  <a:pt x="264304" y="620924"/>
                  <a:pt x="292879" y="619305"/>
                  <a:pt x="321358" y="619305"/>
                </a:cubicBezTo>
                <a:cubicBezTo>
                  <a:pt x="343456" y="619305"/>
                  <a:pt x="365650" y="620162"/>
                  <a:pt x="387748" y="619020"/>
                </a:cubicBezTo>
                <a:cubicBezTo>
                  <a:pt x="414322" y="617686"/>
                  <a:pt x="431944" y="619972"/>
                  <a:pt x="432039" y="655595"/>
                </a:cubicBezTo>
                <a:cubicBezTo>
                  <a:pt x="432134" y="690076"/>
                  <a:pt x="416704" y="694457"/>
                  <a:pt x="388891" y="693695"/>
                </a:cubicBezTo>
                <a:close/>
                <a:moveTo>
                  <a:pt x="905908" y="1263195"/>
                </a:moveTo>
                <a:cubicBezTo>
                  <a:pt x="847615" y="1310058"/>
                  <a:pt x="838852" y="1360541"/>
                  <a:pt x="845900" y="1422548"/>
                </a:cubicBezTo>
                <a:cubicBezTo>
                  <a:pt x="851520" y="1471507"/>
                  <a:pt x="834089" y="1484556"/>
                  <a:pt x="786084" y="1482270"/>
                </a:cubicBezTo>
                <a:cubicBezTo>
                  <a:pt x="699882" y="1478174"/>
                  <a:pt x="699692" y="1481223"/>
                  <a:pt x="699692" y="1383115"/>
                </a:cubicBezTo>
                <a:cubicBezTo>
                  <a:pt x="707598" y="1344253"/>
                  <a:pt x="695691" y="1310344"/>
                  <a:pt x="650542" y="1278149"/>
                </a:cubicBezTo>
                <a:cubicBezTo>
                  <a:pt x="573295" y="1222905"/>
                  <a:pt x="567961" y="1097079"/>
                  <a:pt x="630349" y="1027737"/>
                </a:cubicBezTo>
                <a:cubicBezTo>
                  <a:pt x="702930" y="947060"/>
                  <a:pt x="817230" y="937821"/>
                  <a:pt x="892668" y="1006592"/>
                </a:cubicBezTo>
                <a:cubicBezTo>
                  <a:pt x="970297" y="1077267"/>
                  <a:pt x="984013" y="1200425"/>
                  <a:pt x="905908" y="1263195"/>
                </a:cubicBezTo>
                <a:close/>
                <a:moveTo>
                  <a:pt x="904384" y="617019"/>
                </a:moveTo>
                <a:cubicBezTo>
                  <a:pt x="763605" y="618162"/>
                  <a:pt x="622825" y="615590"/>
                  <a:pt x="482140" y="618353"/>
                </a:cubicBezTo>
                <a:cubicBezTo>
                  <a:pt x="439088" y="619210"/>
                  <a:pt x="428229" y="605780"/>
                  <a:pt x="430420" y="564917"/>
                </a:cubicBezTo>
                <a:cubicBezTo>
                  <a:pt x="433659" y="505005"/>
                  <a:pt x="430706" y="444807"/>
                  <a:pt x="430420" y="384704"/>
                </a:cubicBezTo>
                <a:cubicBezTo>
                  <a:pt x="430991" y="384609"/>
                  <a:pt x="431373" y="384419"/>
                  <a:pt x="431944" y="384228"/>
                </a:cubicBezTo>
                <a:cubicBezTo>
                  <a:pt x="431467" y="384228"/>
                  <a:pt x="430991" y="384133"/>
                  <a:pt x="430515" y="384133"/>
                </a:cubicBezTo>
                <a:cubicBezTo>
                  <a:pt x="450327" y="280691"/>
                  <a:pt x="505953" y="228971"/>
                  <a:pt x="611014" y="225732"/>
                </a:cubicBezTo>
                <a:cubicBezTo>
                  <a:pt x="718456" y="222398"/>
                  <a:pt x="826183" y="222494"/>
                  <a:pt x="933626" y="225637"/>
                </a:cubicBezTo>
                <a:cubicBezTo>
                  <a:pt x="1046783" y="228971"/>
                  <a:pt x="1110696" y="296312"/>
                  <a:pt x="1113934" y="409374"/>
                </a:cubicBezTo>
                <a:cubicBezTo>
                  <a:pt x="1115744" y="470810"/>
                  <a:pt x="1116220" y="532342"/>
                  <a:pt x="1117173" y="593778"/>
                </a:cubicBezTo>
                <a:cubicBezTo>
                  <a:pt x="1117267" y="600255"/>
                  <a:pt x="1117363" y="606637"/>
                  <a:pt x="1117458" y="613114"/>
                </a:cubicBezTo>
                <a:lnTo>
                  <a:pt x="1117458" y="613114"/>
                </a:lnTo>
                <a:cubicBezTo>
                  <a:pt x="1046592" y="622448"/>
                  <a:pt x="975345" y="616448"/>
                  <a:pt x="904384" y="617019"/>
                </a:cubicBezTo>
                <a:close/>
                <a:moveTo>
                  <a:pt x="1307387" y="693600"/>
                </a:moveTo>
                <a:cubicBezTo>
                  <a:pt x="1280621" y="692076"/>
                  <a:pt x="1253761" y="693314"/>
                  <a:pt x="1226900" y="693314"/>
                </a:cubicBezTo>
                <a:cubicBezTo>
                  <a:pt x="1204802" y="693314"/>
                  <a:pt x="1182705" y="692552"/>
                  <a:pt x="1160607" y="693600"/>
                </a:cubicBezTo>
                <a:cubicBezTo>
                  <a:pt x="1133841" y="694838"/>
                  <a:pt x="1113172" y="696648"/>
                  <a:pt x="1113458" y="656643"/>
                </a:cubicBezTo>
                <a:cubicBezTo>
                  <a:pt x="1113743" y="617305"/>
                  <a:pt x="1133936" y="618543"/>
                  <a:pt x="1160987" y="619115"/>
                </a:cubicBezTo>
                <a:cubicBezTo>
                  <a:pt x="1209851" y="620067"/>
                  <a:pt x="1258905" y="620734"/>
                  <a:pt x="1307767" y="619020"/>
                </a:cubicBezTo>
                <a:cubicBezTo>
                  <a:pt x="1339677" y="617876"/>
                  <a:pt x="1337486" y="637403"/>
                  <a:pt x="1338248" y="658834"/>
                </a:cubicBezTo>
                <a:cubicBezTo>
                  <a:pt x="1339010" y="681313"/>
                  <a:pt x="1334057" y="695124"/>
                  <a:pt x="1307387" y="693600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62463FEC-4AA6-4AF8-BEBE-DBAB75B1955C}"/>
              </a:ext>
            </a:extLst>
          </p:cNvPr>
          <p:cNvSpPr txBox="1"/>
          <p:nvPr/>
        </p:nvSpPr>
        <p:spPr>
          <a:xfrm>
            <a:off x="375580" y="6033079"/>
            <a:ext cx="13121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SECURITY</a:t>
            </a:r>
            <a:endParaRPr lang="ko-KR" altLang="en-US" sz="1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8" name="TextBox 16">
            <a:extLst>
              <a:ext uri="{FF2B5EF4-FFF2-40B4-BE49-F238E27FC236}">
                <a16:creationId xmlns:a16="http://schemas.microsoft.com/office/drawing/2014/main" xmlns="" id="{62463FEC-4AA6-4AF8-BEBE-DBAB75B1955C}"/>
              </a:ext>
            </a:extLst>
          </p:cNvPr>
          <p:cNvSpPr txBox="1"/>
          <p:nvPr/>
        </p:nvSpPr>
        <p:spPr>
          <a:xfrm>
            <a:off x="461621" y="1283619"/>
            <a:ext cx="13121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SECURITY</a:t>
            </a:r>
            <a:endParaRPr lang="ko-KR" altLang="en-US" sz="1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9" name="TextBox 16">
            <a:extLst>
              <a:ext uri="{FF2B5EF4-FFF2-40B4-BE49-F238E27FC236}">
                <a16:creationId xmlns:a16="http://schemas.microsoft.com/office/drawing/2014/main" xmlns="" id="{62463FEC-4AA6-4AF8-BEBE-DBAB75B1955C}"/>
              </a:ext>
            </a:extLst>
          </p:cNvPr>
          <p:cNvSpPr txBox="1"/>
          <p:nvPr/>
        </p:nvSpPr>
        <p:spPr>
          <a:xfrm>
            <a:off x="10418277" y="1283619"/>
            <a:ext cx="13121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SECURITY</a:t>
            </a:r>
            <a:endParaRPr lang="ko-KR" altLang="en-US" sz="1400" b="1" dirty="0">
              <a:solidFill>
                <a:schemeClr val="accent2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754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Cover and End Slide Master">
  <a:themeElements>
    <a:clrScheme name="ALLPPT-20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95959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20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95959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ALLPPT PONTS">
      <a:majorFont>
        <a:latin typeface="Arial"/>
        <a:ea typeface="Malgun Gothic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40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A9BD5"/>
      </a:accent1>
      <a:accent2>
        <a:srgbClr val="224A90"/>
      </a:accent2>
      <a:accent3>
        <a:srgbClr val="010A4F"/>
      </a:accent3>
      <a:accent4>
        <a:srgbClr val="5A9BD5"/>
      </a:accent4>
      <a:accent5>
        <a:srgbClr val="224A90"/>
      </a:accent5>
      <a:accent6>
        <a:srgbClr val="010A4F"/>
      </a:accent6>
      <a:hlink>
        <a:srgbClr val="262626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3057</TotalTime>
  <Words>314</Words>
  <Application>Microsoft Office PowerPoint</Application>
  <PresentationFormat>Personnalisé</PresentationFormat>
  <Paragraphs>104</Paragraphs>
  <Slides>14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3</vt:i4>
      </vt:variant>
      <vt:variant>
        <vt:lpstr>Titres des diapositives</vt:lpstr>
      </vt:variant>
      <vt:variant>
        <vt:i4>14</vt:i4>
      </vt:variant>
    </vt:vector>
  </HeadingPairs>
  <TitlesOfParts>
    <vt:vector size="17" baseType="lpstr">
      <vt:lpstr>Cover and End Slide Master</vt:lpstr>
      <vt:lpstr>Contents Slide Master</vt:lpstr>
      <vt:lpstr>Section Break Slide Master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kh</cp:lastModifiedBy>
  <cp:revision>112</cp:revision>
  <dcterms:created xsi:type="dcterms:W3CDTF">2020-01-20T05:08:25Z</dcterms:created>
  <dcterms:modified xsi:type="dcterms:W3CDTF">2021-03-20T15:32:58Z</dcterms:modified>
</cp:coreProperties>
</file>