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84" y="285728"/>
            <a:ext cx="1357322" cy="5000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Owner</a:t>
            </a:r>
            <a:endParaRPr lang="fr-FR" dirty="0" err="1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7224" y="1500174"/>
            <a:ext cx="1357322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gymnasiums</a:t>
            </a:r>
            <a:endParaRPr lang="fr-FR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86380" y="357166"/>
            <a:ext cx="1357322" cy="5000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Members</a:t>
            </a:r>
            <a:endParaRPr lang="fr-FR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286512" y="3714752"/>
            <a:ext cx="1357322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Sessions</a:t>
            </a:r>
            <a:endParaRPr lang="fr-FR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2428860" y="4286256"/>
            <a:ext cx="1357322" cy="571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Coachs</a:t>
            </a:r>
            <a:endParaRPr lang="fr-FR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857250" y="2384425"/>
            <a:ext cx="1255395" cy="1187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b="1" u="sng" dirty="0" smtClean="0"/>
              <a:t>Id </a:t>
            </a:r>
            <a:r>
              <a:rPr lang="fr-FR" sz="1500" b="1" u="sng" dirty="0" err="1" smtClean="0"/>
              <a:t>_gym</a:t>
            </a:r>
            <a:endParaRPr lang="fr-FR" sz="1500" b="1" u="sng" dirty="0" smtClean="0"/>
          </a:p>
          <a:p>
            <a:r>
              <a:rPr lang="fr-FR" sz="1500" dirty="0" err="1" smtClean="0"/>
              <a:t>Names</a:t>
            </a:r>
            <a:endParaRPr lang="fr-FR" sz="1500" dirty="0" smtClean="0"/>
          </a:p>
          <a:p>
            <a:r>
              <a:rPr lang="fr-FR" sz="1500" dirty="0" smtClean="0"/>
              <a:t>Adresses</a:t>
            </a:r>
            <a:endParaRPr lang="fr-FR" sz="1500" dirty="0" smtClean="0"/>
          </a:p>
          <a:p>
            <a:r>
              <a:rPr lang="fr-FR" sz="1500" dirty="0" smtClean="0"/>
              <a:t>Tel </a:t>
            </a:r>
            <a:r>
              <a:rPr lang="fr-FR" sz="1500" dirty="0" err="1" smtClean="0"/>
              <a:t>numbers</a:t>
            </a:r>
            <a:endParaRPr lang="fr-FR" sz="1500" dirty="0"/>
          </a:p>
        </p:txBody>
      </p:sp>
      <p:sp>
        <p:nvSpPr>
          <p:cNvPr id="20" name="Rectangle 19"/>
          <p:cNvSpPr/>
          <p:nvPr/>
        </p:nvSpPr>
        <p:spPr>
          <a:xfrm>
            <a:off x="2428860" y="4857760"/>
            <a:ext cx="1357322" cy="16430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u="sng" dirty="0" smtClean="0"/>
              <a:t>Id </a:t>
            </a:r>
            <a:r>
              <a:rPr lang="fr-FR" sz="1600" b="1" u="sng" dirty="0" err="1" smtClean="0"/>
              <a:t>_coach</a:t>
            </a:r>
            <a:endParaRPr lang="fr-FR" sz="1600" b="1" u="sng" dirty="0" smtClean="0"/>
          </a:p>
          <a:p>
            <a:r>
              <a:rPr lang="fr-FR" sz="1600" dirty="0" smtClean="0"/>
              <a:t>First </a:t>
            </a:r>
            <a:r>
              <a:rPr lang="fr-FR" sz="1600" dirty="0" err="1" smtClean="0"/>
              <a:t>name</a:t>
            </a:r>
            <a:endParaRPr lang="fr-FR" sz="1600" dirty="0" smtClean="0"/>
          </a:p>
          <a:p>
            <a:r>
              <a:rPr lang="fr-FR" sz="1600" dirty="0" smtClean="0"/>
              <a:t>Last </a:t>
            </a:r>
            <a:r>
              <a:rPr lang="fr-FR" sz="1600" dirty="0" err="1" smtClean="0"/>
              <a:t>name</a:t>
            </a:r>
            <a:endParaRPr lang="fr-FR" sz="1600" dirty="0" smtClean="0"/>
          </a:p>
          <a:p>
            <a:r>
              <a:rPr lang="fr-FR" sz="1600" dirty="0" smtClean="0"/>
              <a:t>Age</a:t>
            </a:r>
            <a:endParaRPr lang="fr-FR" sz="1600" dirty="0" smtClean="0"/>
          </a:p>
          <a:p>
            <a:r>
              <a:rPr lang="fr-FR" sz="1600" dirty="0" err="1" smtClean="0"/>
              <a:t>Spéciality</a:t>
            </a:r>
            <a:endParaRPr lang="fr-FR" sz="1600" dirty="0"/>
          </a:p>
        </p:txBody>
      </p:sp>
      <p:sp>
        <p:nvSpPr>
          <p:cNvPr id="21" name="Rectangle 20"/>
          <p:cNvSpPr/>
          <p:nvPr/>
        </p:nvSpPr>
        <p:spPr>
          <a:xfrm>
            <a:off x="6286512" y="4429132"/>
            <a:ext cx="1357322" cy="2071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 smtClean="0"/>
              <a:t>Id </a:t>
            </a:r>
            <a:r>
              <a:rPr lang="fr-FR" b="1" u="sng" dirty="0" err="1" smtClean="0"/>
              <a:t>_session</a:t>
            </a:r>
            <a:endParaRPr lang="fr-FR" b="1" u="sng" dirty="0" smtClean="0"/>
          </a:p>
          <a:p>
            <a:r>
              <a:rPr lang="fr-FR" sz="1500" dirty="0" smtClean="0"/>
              <a:t>Type</a:t>
            </a:r>
            <a:r>
              <a:rPr lang="fr-FR" dirty="0" smtClean="0"/>
              <a:t> of sport</a:t>
            </a:r>
            <a:endParaRPr lang="fr-FR" dirty="0" smtClean="0"/>
          </a:p>
          <a:p>
            <a:r>
              <a:rPr lang="fr-FR" dirty="0" smtClean="0"/>
              <a:t>Schedule</a:t>
            </a:r>
            <a:endParaRPr lang="fr-FR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5286380" y="857232"/>
            <a:ext cx="1357322" cy="2071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b="1" u="sng" dirty="0" err="1" smtClean="0"/>
              <a:t>id_member</a:t>
            </a:r>
            <a:endParaRPr lang="fr-FR" sz="1500" b="1" u="sng" dirty="0" smtClean="0"/>
          </a:p>
          <a:p>
            <a:r>
              <a:rPr lang="fr-FR" sz="1500" dirty="0" smtClean="0"/>
              <a:t>First </a:t>
            </a:r>
            <a:r>
              <a:rPr lang="fr-FR" sz="1500" dirty="0" err="1" smtClean="0"/>
              <a:t>name</a:t>
            </a:r>
            <a:endParaRPr lang="fr-FR" sz="1500" dirty="0" smtClean="0"/>
          </a:p>
          <a:p>
            <a:r>
              <a:rPr lang="fr-FR" sz="1500" dirty="0" smtClean="0"/>
              <a:t>Last </a:t>
            </a:r>
            <a:r>
              <a:rPr lang="fr-FR" sz="1500" dirty="0" err="1" smtClean="0"/>
              <a:t>name</a:t>
            </a:r>
            <a:endParaRPr lang="fr-FR" sz="1500" dirty="0" smtClean="0"/>
          </a:p>
          <a:p>
            <a:r>
              <a:rPr lang="fr-FR" sz="1500" dirty="0" smtClean="0"/>
              <a:t>Adresse</a:t>
            </a:r>
            <a:endParaRPr lang="fr-FR" sz="1500" dirty="0" smtClean="0"/>
          </a:p>
          <a:p>
            <a:r>
              <a:rPr lang="fr-FR" sz="1500" dirty="0" smtClean="0"/>
              <a:t>Date of </a:t>
            </a:r>
            <a:r>
              <a:rPr lang="fr-FR" sz="1500" dirty="0" err="1" smtClean="0"/>
              <a:t>birth</a:t>
            </a:r>
            <a:endParaRPr lang="fr-FR" sz="1500" dirty="0" smtClean="0"/>
          </a:p>
          <a:p>
            <a:r>
              <a:rPr lang="fr-FR" sz="1500" dirty="0" err="1" smtClean="0"/>
              <a:t>Gender</a:t>
            </a:r>
            <a:endParaRPr lang="fr-FR" sz="1500" dirty="0"/>
          </a:p>
        </p:txBody>
      </p:sp>
      <p:cxnSp>
        <p:nvCxnSpPr>
          <p:cNvPr id="28" name="Forme 27"/>
          <p:cNvCxnSpPr>
            <a:stCxn id="4" idx="1"/>
          </p:cNvCxnSpPr>
          <p:nvPr/>
        </p:nvCxnSpPr>
        <p:spPr>
          <a:xfrm rot="10800000" flipV="1">
            <a:off x="1357290" y="535760"/>
            <a:ext cx="928694" cy="964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928662" y="285728"/>
            <a:ext cx="928694" cy="5715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owns</a:t>
            </a:r>
            <a:endParaRPr lang="fr-FR" sz="1200" dirty="0" err="1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6" name="Forme 35"/>
          <p:cNvCxnSpPr>
            <a:stCxn id="22" idx="3"/>
          </p:cNvCxnSpPr>
          <p:nvPr/>
        </p:nvCxnSpPr>
        <p:spPr>
          <a:xfrm>
            <a:off x="6643702" y="1893083"/>
            <a:ext cx="678661" cy="1785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21" idx="1"/>
            <a:endCxn id="20" idx="3"/>
          </p:cNvCxnSpPr>
          <p:nvPr/>
        </p:nvCxnSpPr>
        <p:spPr>
          <a:xfrm rot="10800000" flipV="1">
            <a:off x="3786182" y="5464983"/>
            <a:ext cx="2500330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/>
          <p:nvPr/>
        </p:nvCxnSpPr>
        <p:spPr>
          <a:xfrm rot="16200000" flipV="1">
            <a:off x="1000100" y="3714752"/>
            <a:ext cx="1571636" cy="12858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3071802" y="1357298"/>
            <a:ext cx="1143008" cy="5715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fr-FR" sz="1200" dirty="0" err="1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Registers</a:t>
            </a:r>
            <a:r>
              <a:rPr lang="fr-FR" sz="12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</a:t>
            </a:r>
            <a:endParaRPr lang="fr-FR" sz="1200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6858016" y="1571612"/>
            <a:ext cx="928694" cy="5715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 a course</a:t>
            </a:r>
            <a:endParaRPr lang="fr-FR" sz="1200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4572000" y="5214950"/>
            <a:ext cx="928694" cy="5715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Led</a:t>
            </a:r>
            <a:r>
              <a:rPr lang="fr-FR" sz="1200" dirty="0" smtClean="0"/>
              <a:t> by</a:t>
            </a:r>
            <a:endParaRPr lang="fr-FR" sz="1200" dirty="0"/>
          </a:p>
        </p:txBody>
      </p:sp>
      <p:sp>
        <p:nvSpPr>
          <p:cNvPr id="45" name="Ellipse 44"/>
          <p:cNvSpPr/>
          <p:nvPr/>
        </p:nvSpPr>
        <p:spPr>
          <a:xfrm>
            <a:off x="785786" y="4071942"/>
            <a:ext cx="928694" cy="5715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Works for</a:t>
            </a:r>
            <a:endParaRPr lang="fr-FR" sz="1200" dirty="0"/>
          </a:p>
        </p:txBody>
      </p:sp>
      <p:cxnSp>
        <p:nvCxnSpPr>
          <p:cNvPr id="47" name="Connecteur en angle 46"/>
          <p:cNvCxnSpPr>
            <a:endCxn id="19" idx="3"/>
          </p:cNvCxnSpPr>
          <p:nvPr/>
        </p:nvCxnSpPr>
        <p:spPr>
          <a:xfrm rot="10800000" flipV="1">
            <a:off x="2112946" y="1799577"/>
            <a:ext cx="3071834" cy="1178727"/>
          </a:xfrm>
          <a:prstGeom prst="bentConnector3">
            <a:avLst>
              <a:gd name="adj1" fmla="val 544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WPS Presentation</Application>
  <PresentationFormat>Affichage à l'écran (4:3)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Arial Unicode MS</vt:lpstr>
      <vt:lpstr>Thème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SOS-HOME</cp:lastModifiedBy>
  <cp:revision>11</cp:revision>
  <dcterms:created xsi:type="dcterms:W3CDTF">2022-10-29T19:42:00Z</dcterms:created>
  <dcterms:modified xsi:type="dcterms:W3CDTF">2023-01-24T15:07:22Z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A3D5E8783E794915B4B2EA7B91B7B1F3</vt:lpwstr>
  </property>
  <property fmtid="{D5CDD505-2E9C-101B-9397-08002B2CF9AE}" pid="3" name="KSOProductBuildVer">
    <vt:lpwstr>1036-11.2.0.11440</vt:lpwstr>
  </property>
</Properties>
</file>