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819150"/>
            <a:ext cx="11801475" cy="2820162"/>
          </a:xfrm>
        </p:spPr>
        <p:txBody>
          <a:bodyPr/>
          <a:lstStyle/>
          <a:p>
            <a:pPr algn="ctr"/>
            <a:r>
              <a:rPr lang="en-US" sz="6000" dirty="0" err="1"/>
              <a:t>Realisation</a:t>
            </a:r>
            <a:r>
              <a:rPr lang="en-US" sz="6000" dirty="0"/>
              <a:t> </a:t>
            </a:r>
            <a:r>
              <a:rPr lang="en-US" sz="6000" dirty="0" err="1"/>
              <a:t>d’une</a:t>
            </a:r>
            <a:r>
              <a:rPr lang="en-US" sz="6000" dirty="0"/>
              <a:t> </a:t>
            </a:r>
            <a:r>
              <a:rPr lang="en-US" sz="6000" dirty="0" err="1"/>
              <a:t>applincation</a:t>
            </a:r>
            <a:r>
              <a:rPr lang="en-US" sz="6000" dirty="0"/>
              <a:t> bureau a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5700" y="5692462"/>
            <a:ext cx="4686300" cy="1272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Realiser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par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Issam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haji &amp;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issam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jabrane</a:t>
            </a:r>
            <a:endParaRPr lang="en-US" sz="2000" b="1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9062" y="4427148"/>
            <a:ext cx="5241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ZA" sz="28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Encadrent</a:t>
            </a:r>
            <a:r>
              <a:rPr lang="en-ZA" sz="28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: ALI </a:t>
            </a:r>
            <a:r>
              <a:rPr lang="en-ZA" sz="2800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OUACHA</a:t>
            </a:r>
          </a:p>
          <a:p>
            <a:r>
              <a:rPr lang="en-ZA" sz="2800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ZA" sz="2800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ZA" sz="28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ZA" sz="28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Membre</a:t>
            </a:r>
            <a:r>
              <a:rPr lang="en-ZA" sz="28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du jury :</a:t>
            </a:r>
          </a:p>
          <a:p>
            <a:r>
              <a:rPr lang="en-ZA" sz="28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r>
              <a:rPr lang="en-ZA" dirty="0" smtClean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9992" y="22538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d’activites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83336" y="2794715"/>
            <a:ext cx="49436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pour </a:t>
            </a:r>
            <a:r>
              <a:rPr lang="fr-FR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le cas d’utilisation " s’authentifier  ’’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85" y="881593"/>
            <a:ext cx="6233006" cy="5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6509" y="9659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 de sequence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209364"/>
            <a:ext cx="8718997" cy="53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1659" y="35417"/>
            <a:ext cx="7781544" cy="859055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0499" y="1135917"/>
            <a:ext cx="11603864" cy="1130765"/>
          </a:xfrm>
        </p:spPr>
        <p:txBody>
          <a:bodyPr>
            <a:noAutofit/>
          </a:bodyPr>
          <a:lstStyle/>
          <a:p>
            <a:pPr algn="ctr"/>
            <a:r>
              <a:rPr lang="en-ZA" sz="3200" dirty="0" err="1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Technologie</a:t>
            </a:r>
            <a:r>
              <a:rPr lang="en-ZA" sz="3200" dirty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 et frameworks </a:t>
            </a:r>
            <a:r>
              <a:rPr lang="en-ZA" sz="3200" dirty="0" smtClean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utilises pour application </a:t>
            </a:r>
            <a:r>
              <a:rPr lang="en-ZA" sz="3200" dirty="0" err="1" smtClean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logiciel</a:t>
            </a:r>
            <a:endParaRPr lang="en-ZA" sz="3200" dirty="0" smtClean="0">
              <a:solidFill>
                <a:srgbClr val="FFFF00"/>
              </a:solidFill>
              <a:latin typeface="Bahnschrift SemiBold" panose="020B0502040204020203" pitchFamily="34" charset="0"/>
              <a:cs typeface="+mn-cs"/>
            </a:endParaRPr>
          </a:p>
          <a:p>
            <a:endParaRPr lang="fr-FR" sz="3200" dirty="0">
              <a:solidFill>
                <a:srgbClr val="FFFF00"/>
              </a:solidFill>
              <a:latin typeface="Bahnschrift SemiBold" panose="020B0502040204020203" pitchFamily="34" charset="0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51" y="3013656"/>
            <a:ext cx="2139016" cy="19189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1099" y="544874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>
                <a:solidFill>
                  <a:schemeClr val="bg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E</a:t>
            </a:r>
            <a:r>
              <a:rPr lang="en-ZA" sz="2400" dirty="0" smtClean="0">
                <a:solidFill>
                  <a:schemeClr val="bg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lectron</a:t>
            </a:r>
            <a:endParaRPr lang="fr-FR" sz="2400" dirty="0">
              <a:solidFill>
                <a:schemeClr val="bg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56" y="2675317"/>
            <a:ext cx="4514582" cy="225729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979494" y="5448748"/>
            <a:ext cx="10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bg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Node.js</a:t>
            </a:r>
            <a:endParaRPr lang="fr-FR" sz="2400" dirty="0">
              <a:solidFill>
                <a:schemeClr val="bg1">
                  <a:lumMod val="9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10144" y="22538"/>
            <a:ext cx="7781544" cy="859055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9135" y="1008755"/>
            <a:ext cx="11423561" cy="1401221"/>
          </a:xfrm>
        </p:spPr>
        <p:txBody>
          <a:bodyPr>
            <a:normAutofit/>
          </a:bodyPr>
          <a:lstStyle/>
          <a:p>
            <a:pPr algn="ctr"/>
            <a:r>
              <a:rPr lang="en-ZA" sz="3200" dirty="0" err="1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Technologie</a:t>
            </a:r>
            <a:r>
              <a:rPr lang="en-ZA" sz="3200" dirty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 et </a:t>
            </a:r>
            <a:r>
              <a:rPr lang="en-ZA" sz="3200" dirty="0" smtClean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les </a:t>
            </a:r>
            <a:r>
              <a:rPr lang="en-ZA" sz="3200" dirty="0" err="1" smtClean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langae</a:t>
            </a:r>
            <a:r>
              <a:rPr lang="en-ZA" sz="3200" dirty="0" smtClean="0">
                <a:solidFill>
                  <a:srgbClr val="FFFF00"/>
                </a:solidFill>
                <a:latin typeface="Bahnschrift SemiBold" panose="020B0502040204020203" pitchFamily="34" charset="0"/>
                <a:cs typeface="+mn-cs"/>
              </a:rPr>
              <a:t> utilises pour interface           web.</a:t>
            </a:r>
            <a:endParaRPr lang="fr-FR" sz="3200" dirty="0">
              <a:solidFill>
                <a:srgbClr val="FFFF00"/>
              </a:solidFill>
              <a:latin typeface="Bahnschrift SemiBold" panose="020B0502040204020203" pitchFamily="34" charset="0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2241168"/>
            <a:ext cx="9826579" cy="44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2538"/>
            <a:ext cx="12192000" cy="859055"/>
          </a:xfrm>
        </p:spPr>
        <p:txBody>
          <a:bodyPr/>
          <a:lstStyle/>
          <a:p>
            <a:r>
              <a:rPr lang="en-ZA" dirty="0" smtClean="0"/>
              <a:t>     Architecture de </a:t>
            </a:r>
            <a:r>
              <a:rPr lang="en-ZA" dirty="0" err="1" smtClean="0"/>
              <a:t>l’application</a:t>
            </a:r>
            <a:r>
              <a:rPr lang="en-ZA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8173"/>
            <a:ext cx="10058400" cy="5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659"/>
            <a:ext cx="12191999" cy="859055"/>
          </a:xfrm>
        </p:spPr>
        <p:txBody>
          <a:bodyPr>
            <a:normAutofit/>
          </a:bodyPr>
          <a:lstStyle/>
          <a:p>
            <a:r>
              <a:rPr lang="en-ZA" dirty="0" smtClean="0"/>
              <a:t>      Architecture de </a:t>
            </a:r>
            <a:r>
              <a:rPr lang="en-ZA" dirty="0" err="1" smtClean="0"/>
              <a:t>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966774"/>
            <a:ext cx="10058400" cy="57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9055"/>
          </a:xfrm>
        </p:spPr>
        <p:txBody>
          <a:bodyPr/>
          <a:lstStyle/>
          <a:p>
            <a:r>
              <a:rPr lang="en-ZA" dirty="0" smtClean="0"/>
              <a:t>      Architecture </a:t>
            </a:r>
            <a:r>
              <a:rPr lang="en-ZA" dirty="0"/>
              <a:t>de </a:t>
            </a:r>
            <a:r>
              <a:rPr lang="en-ZA" dirty="0" err="1"/>
              <a:t>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8" y="1369042"/>
            <a:ext cx="10259740" cy="47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9" y="963298"/>
            <a:ext cx="10058400" cy="48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5" y="590999"/>
            <a:ext cx="10058400" cy="57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31" y="2984679"/>
            <a:ext cx="12192000" cy="859055"/>
          </a:xfrm>
        </p:spPr>
        <p:txBody>
          <a:bodyPr/>
          <a:lstStyle/>
          <a:p>
            <a:r>
              <a:rPr lang="en-ZA" dirty="0" smtClean="0"/>
              <a:t>                </a:t>
            </a:r>
            <a:r>
              <a:rPr lang="en-ZA" dirty="0">
                <a:solidFill>
                  <a:srgbClr val="FFFF00"/>
                </a:solidFill>
              </a:rPr>
              <a:t>D</a:t>
            </a:r>
            <a:r>
              <a:rPr lang="en-ZA" dirty="0" smtClean="0">
                <a:solidFill>
                  <a:srgbClr val="FFFF00"/>
                </a:solidFill>
              </a:rPr>
              <a:t>emonstration</a:t>
            </a:r>
            <a:r>
              <a:rPr lang="en-ZA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7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457" y="266700"/>
            <a:ext cx="1685544" cy="859055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889" y="1297304"/>
            <a:ext cx="9538908" cy="514159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Contexte</a:t>
            </a:r>
            <a:r>
              <a:rPr lang="en-US" sz="2000" dirty="0" smtClean="0"/>
              <a:t> </a:t>
            </a:r>
            <a:r>
              <a:rPr lang="en-US" sz="2000" dirty="0" err="1" smtClean="0"/>
              <a:t>génerale</a:t>
            </a:r>
            <a:r>
              <a:rPr lang="en-US" sz="2000" dirty="0" smtClean="0"/>
              <a:t> </a:t>
            </a:r>
            <a:r>
              <a:rPr lang="en-US" sz="2000" dirty="0"/>
              <a:t>du </a:t>
            </a:r>
            <a:r>
              <a:rPr lang="en-US" sz="2000" dirty="0" err="1" smtClean="0"/>
              <a:t>projet</a:t>
            </a:r>
            <a:r>
              <a:rPr lang="en-US" sz="2000" dirty="0" smtClean="0"/>
              <a:t>  </a:t>
            </a:r>
            <a:r>
              <a:rPr lang="en-US" sz="2000" dirty="0"/>
              <a:t>				</a:t>
            </a:r>
          </a:p>
          <a:p>
            <a:pPr marL="1028700" lvl="1" indent="-342900"/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028700" lvl="1" indent="-342900"/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Problematique</a:t>
            </a:r>
          </a:p>
          <a:p>
            <a:pPr marL="1028700" lvl="1" indent="-342900"/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Solution propose                                                                                                 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Analyse</a:t>
            </a:r>
            <a:r>
              <a:rPr lang="en-US" sz="2000" dirty="0" smtClean="0"/>
              <a:t> </a:t>
            </a:r>
            <a:r>
              <a:rPr lang="en-US" sz="2000" dirty="0"/>
              <a:t>et </a:t>
            </a:r>
            <a:r>
              <a:rPr lang="en-US" sz="2000" dirty="0" smtClean="0"/>
              <a:t>conception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Realisation</a:t>
            </a: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1028700" lvl="1" indent="-342900"/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es technologies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utilises</a:t>
            </a:r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028700" lvl="1" indent="-342900"/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Demonstration</a:t>
            </a:r>
          </a:p>
          <a:p>
            <a:pPr lvl="1" indent="0">
              <a:buNone/>
            </a:pP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conclusion</a:t>
            </a:r>
            <a:endParaRPr lang="en-US" sz="2000" dirty="0"/>
          </a:p>
          <a:p>
            <a:r>
              <a:rPr lang="fr-FR" dirty="0"/>
              <a:t>	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4538" y="3061274"/>
            <a:ext cx="7781544" cy="859055"/>
          </a:xfrm>
        </p:spPr>
        <p:txBody>
          <a:bodyPr/>
          <a:lstStyle/>
          <a:p>
            <a:r>
              <a:rPr lang="en-ZA" dirty="0" smtClean="0"/>
              <a:t>         Conclusion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5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2270" y="267237"/>
            <a:ext cx="8711141" cy="2553236"/>
          </a:xfrm>
        </p:spPr>
        <p:txBody>
          <a:bodyPr>
            <a:noAutofit/>
          </a:bodyPr>
          <a:lstStyle/>
          <a:p>
            <a:r>
              <a:rPr lang="en-ZA" sz="9600" dirty="0" err="1" smtClean="0">
                <a:latin typeface="Algerian" panose="04020705040A02060702" pitchFamily="82" charset="0"/>
              </a:rPr>
              <a:t>merci</a:t>
            </a:r>
            <a:endParaRPr lang="fr-FR" sz="9600" dirty="0">
              <a:latin typeface="Algerian" panose="04020705040A02060702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ZoneTexte 4"/>
          <p:cNvSpPr txBox="1"/>
          <p:nvPr/>
        </p:nvSpPr>
        <p:spPr>
          <a:xfrm>
            <a:off x="5006781" y="3031947"/>
            <a:ext cx="3522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pour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02135" y="4813081"/>
            <a:ext cx="10753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+mj-cs"/>
              </a:rPr>
              <a:t>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9669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pPr algn="ctr"/>
            <a:r>
              <a:rPr lang="en-US" sz="48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58FDF9F2-9056-4A7B-BAC5-AB937C4B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0" y="1454910"/>
            <a:ext cx="4876800" cy="26860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8" y="2433906"/>
            <a:ext cx="6725208" cy="38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75" y="0"/>
            <a:ext cx="1222057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</a:t>
            </a:r>
            <a:r>
              <a:rPr lang="en-US" sz="5400" dirty="0" err="1"/>
              <a:t>ontexte</a:t>
            </a:r>
            <a:r>
              <a:rPr lang="en-US" sz="5400" dirty="0"/>
              <a:t> </a:t>
            </a:r>
            <a:r>
              <a:rPr lang="en-US" sz="5400" dirty="0" err="1"/>
              <a:t>génerale</a:t>
            </a:r>
            <a:r>
              <a:rPr lang="en-US" sz="5400" dirty="0"/>
              <a:t> du </a:t>
            </a:r>
            <a:r>
              <a:rPr lang="en-US" sz="5400" dirty="0" err="1"/>
              <a:t>proje</a:t>
            </a:r>
            <a:r>
              <a:rPr lang="en-US" dirty="0" err="1"/>
              <a:t>t</a:t>
            </a:r>
            <a:r>
              <a:rPr lang="en-US" sz="5400" dirty="0"/>
              <a:t>	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56" y="1682906"/>
            <a:ext cx="3524944" cy="29112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" y="3490175"/>
            <a:ext cx="6846933" cy="26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D4BC3-31D3-41C3-A0F4-5AB1A7B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9055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/>
              <a:t>génerale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DB7367-5E82-4F72-9BA3-B23ADD4D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1BE4F6-188B-4C67-9EB8-E16E456A5B21}"/>
              </a:ext>
            </a:extLst>
          </p:cNvPr>
          <p:cNvSpPr txBox="1"/>
          <p:nvPr/>
        </p:nvSpPr>
        <p:spPr>
          <a:xfrm>
            <a:off x="-454495" y="1502800"/>
            <a:ext cx="10671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Solution 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propose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Application 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web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Securite</a:t>
            </a: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Maintenable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et 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évolutif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08" y="1861241"/>
            <a:ext cx="6903076" cy="46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59055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Contexte</a:t>
            </a:r>
            <a:r>
              <a:rPr lang="en-US" dirty="0" smtClean="0"/>
              <a:t> </a:t>
            </a:r>
            <a:r>
              <a:rPr lang="en-US" dirty="0" err="1"/>
              <a:t>génerale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45482" y="1689709"/>
            <a:ext cx="8312151" cy="1723192"/>
          </a:xfrm>
        </p:spPr>
        <p:txBody>
          <a:bodyPr>
            <a:noAutofit/>
          </a:bodyPr>
          <a:lstStyle/>
          <a:p>
            <a:pPr marL="285750" lvl="1" indent="-285750">
              <a:spcBef>
                <a:spcPts val="1000"/>
              </a:spcBef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Solution propose</a:t>
            </a:r>
          </a:p>
          <a:p>
            <a:r>
              <a:rPr lang="en-ZA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  </a:t>
            </a:r>
            <a:r>
              <a:rPr lang="en-ZA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Creer</a:t>
            </a:r>
            <a:r>
              <a:rPr lang="en-ZA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ZA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une</a:t>
            </a:r>
            <a:r>
              <a:rPr lang="en-ZA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application </a:t>
            </a:r>
            <a:r>
              <a:rPr lang="en-ZA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logiciel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7" y="3567279"/>
            <a:ext cx="7997780" cy="2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888641"/>
          </a:xfrm>
        </p:spPr>
        <p:txBody>
          <a:bodyPr>
            <a:normAutofit/>
          </a:bodyPr>
          <a:lstStyle/>
          <a:p>
            <a:r>
              <a:rPr lang="en-GB" dirty="0" smtClean="0"/>
              <a:t>          Analyse et conception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76519" y="1983346"/>
            <a:ext cx="11182082" cy="43317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Diagramme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de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cas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d’utulisation</a:t>
            </a: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Diagramme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d’activites</a:t>
            </a: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d’activites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pour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le cas d’utilisation "créer un 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compte’’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d’activites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pour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le cas d’utilisation 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"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s’authentifier</a:t>
            </a:r>
            <a:r>
              <a:rPr lang="fr-FR" dirty="0"/>
              <a:t> </a:t>
            </a: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 ’’</a:t>
            </a:r>
          </a:p>
          <a:p>
            <a:pPr marL="1200150" lvl="1" indent="-51435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</a:t>
            </a:r>
            <a:r>
              <a:rPr lang="en-US" sz="3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Diagramme</a:t>
            </a:r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cs typeface="+mn-cs"/>
              </a:rPr>
              <a:t> de 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0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9" y="788713"/>
            <a:ext cx="5973009" cy="589148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80496" y="104739"/>
            <a:ext cx="59474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de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cas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d’utulisation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7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4690" y="0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Diagramme d’activites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32" y="859056"/>
            <a:ext cx="6722771" cy="58211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60609" y="2189408"/>
            <a:ext cx="48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Bahnschrift SemiBold" panose="020B0502040204020203" pitchFamily="34" charset="0"/>
              </a:rPr>
              <a:t>pour </a:t>
            </a:r>
            <a:r>
              <a:rPr lang="fr-FR" dirty="0">
                <a:solidFill>
                  <a:srgbClr val="92D050"/>
                </a:solidFill>
                <a:latin typeface="Bahnschrift SemiBold" panose="020B0502040204020203" pitchFamily="34" charset="0"/>
              </a:rPr>
              <a:t>le cas d’utilisation "créer un compte’’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6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398</TotalTime>
  <Words>184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Bahnschrift Light SemiCondensed</vt:lpstr>
      <vt:lpstr>Bahnschrift SemiBold</vt:lpstr>
      <vt:lpstr>Calibri</vt:lpstr>
      <vt:lpstr>Tahoma</vt:lpstr>
      <vt:lpstr>Trade Gothic LT Pro</vt:lpstr>
      <vt:lpstr>Trebuchet MS</vt:lpstr>
      <vt:lpstr>Office Theme</vt:lpstr>
      <vt:lpstr>Realisation d’une applincation bureau a distance</vt:lpstr>
      <vt:lpstr>plan</vt:lpstr>
      <vt:lpstr>Introduction </vt:lpstr>
      <vt:lpstr>Contexte génerale du projet </vt:lpstr>
      <vt:lpstr>      Contexte génerale du projet</vt:lpstr>
      <vt:lpstr>     Contexte génerale du projet</vt:lpstr>
      <vt:lpstr>          Analyse et conception</vt:lpstr>
      <vt:lpstr>Présentation PowerPoint</vt:lpstr>
      <vt:lpstr>Diagramme d’activites</vt:lpstr>
      <vt:lpstr> Diagramme d’activites</vt:lpstr>
      <vt:lpstr> Diagramme de sequence</vt:lpstr>
      <vt:lpstr>     Realisation</vt:lpstr>
      <vt:lpstr>      Realisation</vt:lpstr>
      <vt:lpstr>     Architecture de l’application </vt:lpstr>
      <vt:lpstr>      Architecture de l’application</vt:lpstr>
      <vt:lpstr>      Architecture de l’application</vt:lpstr>
      <vt:lpstr>Présentation PowerPoint</vt:lpstr>
      <vt:lpstr>Présentation PowerPoint</vt:lpstr>
      <vt:lpstr>                Demonstration </vt:lpstr>
      <vt:lpstr>         Conclusion 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d’une applincation bureau a distance</dc:title>
  <dc:creator>MOHAMED BENKHAYI</dc:creator>
  <cp:lastModifiedBy>ayoub</cp:lastModifiedBy>
  <cp:revision>36</cp:revision>
  <dcterms:created xsi:type="dcterms:W3CDTF">2021-06-20T15:19:33Z</dcterms:created>
  <dcterms:modified xsi:type="dcterms:W3CDTF">2021-06-30T18:48:59Z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