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datamanagement/definition/NoSQL-Not-Only-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54877" y="802299"/>
            <a:ext cx="7299975" cy="1707438"/>
          </a:xfrm>
        </p:spPr>
        <p:txBody>
          <a:bodyPr/>
          <a:lstStyle/>
          <a:p>
            <a:r>
              <a:rPr lang="fr-FR" dirty="0" smtClean="0"/>
              <a:t>mongo dB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70904" y="3035417"/>
            <a:ext cx="8603482" cy="880408"/>
          </a:xfrm>
        </p:spPr>
        <p:txBody>
          <a:bodyPr/>
          <a:lstStyle/>
          <a:p>
            <a:r>
              <a:rPr lang="fr-FR" dirty="0" smtClean="0"/>
              <a:t>Introduction , installation et utilisation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93134" y="4740763"/>
            <a:ext cx="3790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rial Rounded MT Bold" panose="020F0704030504030204" pitchFamily="34" charset="0"/>
              </a:rPr>
              <a:t>édité </a:t>
            </a:r>
            <a:r>
              <a:rPr lang="fr-FR" dirty="0">
                <a:latin typeface="Arial Rounded MT Bold" panose="020F0704030504030204" pitchFamily="34" charset="0"/>
              </a:rPr>
              <a:t>par : 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Nassim </a:t>
            </a:r>
            <a:r>
              <a:rPr lang="fr-FR" dirty="0" err="1">
                <a:latin typeface="Arial Rounded MT Bold" panose="020F0704030504030204" pitchFamily="34" charset="0"/>
              </a:rPr>
              <a:t>Flyes</a:t>
            </a:r>
            <a:endParaRPr lang="fr-FR" dirty="0">
              <a:latin typeface="Arial Rounded MT Bold" panose="020F0704030504030204" pitchFamily="34" charset="0"/>
            </a:endParaRPr>
          </a:p>
          <a:p>
            <a:r>
              <a:rPr lang="fr-FR" dirty="0" err="1">
                <a:latin typeface="Arial Rounded MT Bold" panose="020F0704030504030204" pitchFamily="34" charset="0"/>
              </a:rPr>
              <a:t>Issam</a:t>
            </a:r>
            <a:r>
              <a:rPr lang="fr-FR" dirty="0">
                <a:latin typeface="Arial Rounded MT Bold" panose="020F0704030504030204" pitchFamily="34" charset="0"/>
              </a:rPr>
              <a:t> el-</a:t>
            </a:r>
            <a:r>
              <a:rPr lang="fr-FR" dirty="0" err="1">
                <a:latin typeface="Arial Rounded MT Bold" panose="020F0704030504030204" pitchFamily="34" charset="0"/>
              </a:rPr>
              <a:t>khadir</a:t>
            </a:r>
            <a:endParaRPr lang="fr-FR" dirty="0">
              <a:latin typeface="Arial Rounded MT Bold" panose="020F0704030504030204" pitchFamily="34" charset="0"/>
            </a:endParaRPr>
          </a:p>
          <a:p>
            <a:r>
              <a:rPr lang="fr-FR" dirty="0" err="1">
                <a:latin typeface="Arial Rounded MT Bold" panose="020F0704030504030204" pitchFamily="34" charset="0"/>
              </a:rPr>
              <a:t>Hachem</a:t>
            </a:r>
            <a:r>
              <a:rPr lang="fr-FR" dirty="0">
                <a:latin typeface="Arial Rounded MT Bold" panose="020F0704030504030204" pitchFamily="34" charset="0"/>
              </a:rPr>
              <a:t> Abdullah</a:t>
            </a:r>
          </a:p>
        </p:txBody>
      </p:sp>
    </p:spTree>
    <p:extLst>
      <p:ext uri="{BB962C8B-B14F-4D97-AF65-F5344CB8AC3E}">
        <p14:creationId xmlns:p14="http://schemas.microsoft.com/office/powerpoint/2010/main" val="13596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115" y="384463"/>
            <a:ext cx="1131326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fr-F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cliquons sur la première </a:t>
            </a:r>
            <a:r>
              <a:rPr lang="fr-F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 , 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Cette page apparaîtra où tout ce qui concerne l'explication nous concerne Version Mango, méthodes d'installation, considérations et autres choses..</a:t>
            </a:r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93779" y="1745298"/>
            <a:ext cx="9474740" cy="484032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835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6620" y="225374"/>
            <a:ext cx="11147898" cy="116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4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irons aux produits. Nous allons cliquer sur l'édition communautaire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4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 données apparaîtront en relation avec la version et la plateforme et le package</a:t>
            </a:r>
          </a:p>
          <a:p>
            <a:pPr marL="285750" indent="-285750">
              <a:lnSpc>
                <a:spcPct val="104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Cliquez ensuite sur télécharger pour télécharger…</a:t>
            </a:r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95337" y="1673157"/>
            <a:ext cx="9737386" cy="471791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27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2111" y="1488333"/>
            <a:ext cx="6819089" cy="390079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2818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1447" y="2950696"/>
            <a:ext cx="7801583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fois le téléchargement terminé, nous allons dans Outils et choisissons le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shell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le téléchargeons afin de terminer le téléchargement avec succès.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0128" y="2033081"/>
            <a:ext cx="7844726" cy="1031132"/>
          </a:xfrm>
        </p:spPr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5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5142" y="391755"/>
            <a:ext cx="11222181" cy="1301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500" dirty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sz="2500" dirty="0" smtClean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étapes </a:t>
            </a:r>
            <a:r>
              <a:rPr lang="fr-FR" sz="2500" dirty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utiliser </a:t>
            </a:r>
            <a:r>
              <a:rPr lang="fr-FR" sz="2500" dirty="0" err="1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sz="2500" dirty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n'importe chemin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tape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ouvrir le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panneau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configuration 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25" y="2073477"/>
            <a:ext cx="8013468" cy="41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190" y="674359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Etape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dans le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système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sécurité ,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système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3" y="1893297"/>
            <a:ext cx="8861366" cy="43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443" y="690985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Etape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paramètre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avancée du système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9" y="1894839"/>
            <a:ext cx="8877992" cy="43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316" y="2321306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Etape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les variables d'environnement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607857"/>
            <a:ext cx="4352925" cy="5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3811" y="2420032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Etape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Dans la section Variables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d’utilisateur 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cliquer sur modifier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79" y="714172"/>
            <a:ext cx="5760720" cy="54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parties </a:t>
            </a:r>
            <a:r>
              <a:rPr lang="fr-FR" dirty="0" smtClean="0"/>
              <a:t>de l’ exposé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 – Introduction sur Mongo DB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 – Installation de Mongo DB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 – Utilisation de Mongo </a:t>
            </a:r>
            <a:r>
              <a:rPr lang="fr-FR" dirty="0" smtClean="0"/>
              <a:t>DB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1922772"/>
            <a:ext cx="6096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Etape 6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nouvelle et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ajouter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chemin 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:\Program Files\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\Server\6.0\bin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et C:\Users\user\AppData\Local\Programs\mongosh\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et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 OK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80" y="610148"/>
            <a:ext cx="5258435" cy="49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931" y="707610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tape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faire la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même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chose dans la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Variables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systéme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13" y="392689"/>
            <a:ext cx="5760720" cy="55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406" y="1052119"/>
            <a:ext cx="12236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remarque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406" y="1840416"/>
            <a:ext cx="6096000" cy="25772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confirmer que votre variables  d’environnement 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 correctement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configurée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trouver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exécuter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commande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le lignes des commandes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votre PATH est configuré correctement, une liste de commandes valides s’affiche.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0" y="881149"/>
            <a:ext cx="5760720" cy="41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552" y="576618"/>
            <a:ext cx="10202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500" dirty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différentes commandes qui nous permet de </a:t>
            </a:r>
            <a:r>
              <a:rPr lang="fr-FR" sz="2500" dirty="0" smtClean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connecter et utiliser  </a:t>
            </a:r>
            <a:r>
              <a:rPr lang="fr-FR" sz="2500" dirty="0" err="1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sz="2500" dirty="0">
                <a:solidFill>
                  <a:srgbClr val="82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fr-FR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2200" dirty="0"/>
          </a:p>
        </p:txBody>
      </p:sp>
      <p:sp>
        <p:nvSpPr>
          <p:cNvPr id="3" name="Rectangle 2"/>
          <p:cNvSpPr/>
          <p:nvPr/>
        </p:nvSpPr>
        <p:spPr>
          <a:xfrm>
            <a:off x="404552" y="1594813"/>
            <a:ext cx="86230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on utilise cette commande pour connecter sur le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le default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38363" y="1573718"/>
            <a:ext cx="127631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 27017 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78" y="2321844"/>
            <a:ext cx="8395853" cy="38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058" y="576028"/>
            <a:ext cx="902207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--port : on utilise cette commande pour connecter sur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un port spécifie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4" y="1411893"/>
            <a:ext cx="6227619" cy="998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057" y="2857859"/>
            <a:ext cx="106347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--host --port :on utilise cette commande pour connecter sur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un port et un host spécifie 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3" y="3693723"/>
            <a:ext cx="6227619" cy="11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306" y="594100"/>
            <a:ext cx="1095063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authenticationDatabase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:on utilise cette commande pour connecter sur un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nécessite une authentification </a:t>
            </a: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62" y="1615757"/>
            <a:ext cx="6543502" cy="10941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128" y="3329084"/>
            <a:ext cx="5264711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pour afficher tous les bases des données 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0" y="4336916"/>
            <a:ext cx="2722764" cy="10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684" y="98980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"exemple" : on utilise cette commande pour changer la base des données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23" y="989802"/>
            <a:ext cx="3169660" cy="6612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0684" y="303659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 collections =&gt; pour afficher les tables d'une base des données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49" y="3055273"/>
            <a:ext cx="2920278" cy="801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684" y="4667471"/>
            <a:ext cx="573086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deconnecter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mongosh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utiliser le commande exit</a:t>
            </a:r>
          </a:p>
        </p:txBody>
      </p:sp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26" y="4633218"/>
            <a:ext cx="3412158" cy="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2545" y="1951675"/>
            <a:ext cx="9442185" cy="1049235"/>
          </a:xfrm>
        </p:spPr>
        <p:txBody>
          <a:bodyPr/>
          <a:lstStyle/>
          <a:p>
            <a:r>
              <a:rPr lang="fr-FR" dirty="0" smtClean="0"/>
              <a:t>Finalement merci pour votre attention 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5486" y="2002971"/>
            <a:ext cx="8529368" cy="687978"/>
          </a:xfrm>
        </p:spPr>
        <p:txBody>
          <a:bodyPr/>
          <a:lstStyle/>
          <a:p>
            <a:r>
              <a:rPr lang="fr-FR" dirty="0" smtClean="0"/>
              <a:t>Introduction sur mongo 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6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</a:t>
            </a:r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603862"/>
            <a:ext cx="9603275" cy="3091543"/>
          </a:xfrm>
        </p:spPr>
        <p:txBody>
          <a:bodyPr>
            <a:normAutofit/>
          </a:bodyPr>
          <a:lstStyle/>
          <a:p>
            <a:r>
              <a:rPr lang="fr-FR" dirty="0" err="1"/>
              <a:t>MongoDB</a:t>
            </a:r>
            <a:r>
              <a:rPr lang="fr-FR" dirty="0"/>
              <a:t> est développé depuis 2007 par </a:t>
            </a:r>
            <a:r>
              <a:rPr lang="fr-FR" dirty="0" err="1" smtClean="0"/>
              <a:t>MongoDB</a:t>
            </a:r>
            <a:endParaRPr lang="fr-FR" dirty="0" smtClean="0"/>
          </a:p>
          <a:p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/>
              <a:t>est </a:t>
            </a:r>
            <a:r>
              <a:rPr lang="fr-FR" dirty="0" smtClean="0"/>
              <a:t>un  "open source" </a:t>
            </a:r>
            <a:r>
              <a:rPr lang="fr-FR" dirty="0"/>
              <a:t> </a:t>
            </a:r>
            <a:r>
              <a:rPr lang="fr-FR" u="sng" dirty="0" err="1" smtClean="0">
                <a:hlinkClick r:id="rId2"/>
              </a:rPr>
              <a:t>NoSQL</a:t>
            </a:r>
            <a:r>
              <a:rPr lang="fr-FR" dirty="0"/>
              <a:t> programme de gestion de base de données. </a:t>
            </a:r>
            <a:endParaRPr lang="fr-FR" dirty="0" smtClean="0"/>
          </a:p>
          <a:p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/>
              <a:t>est utilisé comme alternative aux bases de données relationnelles </a:t>
            </a:r>
            <a:r>
              <a:rPr lang="fr-FR" dirty="0" smtClean="0"/>
              <a:t>traditionnelles ,Les </a:t>
            </a:r>
            <a:r>
              <a:rPr lang="fr-FR" dirty="0"/>
              <a:t>bases de données </a:t>
            </a:r>
            <a:r>
              <a:rPr lang="fr-FR" dirty="0" err="1"/>
              <a:t>NoSQL</a:t>
            </a:r>
            <a:r>
              <a:rPr lang="fr-FR" dirty="0"/>
              <a:t> sont très utiles pour travailler avec de grands ensembles de données distribuées. </a:t>
            </a:r>
            <a:endParaRPr lang="fr-FR" dirty="0" smtClean="0"/>
          </a:p>
          <a:p>
            <a:r>
              <a:rPr lang="fr-FR" dirty="0" err="1"/>
              <a:t>MongoDB</a:t>
            </a:r>
            <a:r>
              <a:rPr lang="fr-FR" dirty="0"/>
              <a:t> est un outil qui peut gérer les informations orientées documents, stocker ou récupérer des informations.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162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 de </a:t>
            </a:r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238103"/>
            <a:ext cx="9603275" cy="3361508"/>
          </a:xfrm>
        </p:spPr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/>
              <a:t>Support des langages et plateformes de </a:t>
            </a:r>
            <a:r>
              <a:rPr lang="fr-FR" dirty="0" smtClean="0"/>
              <a:t>développement .</a:t>
            </a:r>
            <a:endParaRPr lang="fr-FR" dirty="0"/>
          </a:p>
          <a:p>
            <a:r>
              <a:rPr lang="fr-FR" dirty="0" smtClean="0"/>
              <a:t> </a:t>
            </a:r>
            <a:r>
              <a:rPr lang="fr-FR" dirty="0"/>
              <a:t>Capable de gérer un volume important de données structurées, semi-structurées et non </a:t>
            </a:r>
            <a:r>
              <a:rPr lang="fr-FR" dirty="0" smtClean="0"/>
              <a:t>structurées .</a:t>
            </a:r>
          </a:p>
          <a:p>
            <a:pPr fontAlgn="base"/>
            <a:r>
              <a:rPr lang="fr-FR" dirty="0" smtClean="0"/>
              <a:t> </a:t>
            </a:r>
            <a:r>
              <a:rPr lang="fr-FR" dirty="0"/>
              <a:t>Un système de recherches et de modifications aussi bon que le </a:t>
            </a:r>
            <a:r>
              <a:rPr lang="fr-FR" dirty="0" smtClean="0"/>
              <a:t>SQL .</a:t>
            </a:r>
            <a:endParaRPr lang="fr-FR" dirty="0"/>
          </a:p>
          <a:p>
            <a:r>
              <a:rPr lang="fr-FR" dirty="0" smtClean="0"/>
              <a:t>Flexible et rapide .</a:t>
            </a:r>
          </a:p>
          <a:p>
            <a:pPr fontAlgn="base"/>
            <a:r>
              <a:rPr lang="fr-FR" dirty="0"/>
              <a:t>Un système totalement </a:t>
            </a:r>
            <a:r>
              <a:rPr lang="fr-FR" dirty="0" smtClean="0"/>
              <a:t>dynamique 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inconvénients de </a:t>
            </a:r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782111"/>
            <a:ext cx="9603275" cy="1867710"/>
          </a:xfrm>
        </p:spPr>
        <p:txBody>
          <a:bodyPr/>
          <a:lstStyle/>
          <a:p>
            <a:r>
              <a:rPr lang="fr-FR" dirty="0"/>
              <a:t>Pas de vues, déclencheurs, scripts ou procédures stockées.</a:t>
            </a:r>
          </a:p>
          <a:p>
            <a:r>
              <a:rPr lang="fr-FR" dirty="0"/>
              <a:t>Aucune </a:t>
            </a:r>
            <a:r>
              <a:rPr lang="fr-FR" dirty="0" smtClean="0"/>
              <a:t>jointure disponible .</a:t>
            </a:r>
          </a:p>
          <a:p>
            <a:r>
              <a:rPr lang="fr-FR" dirty="0"/>
              <a:t>pas de support pour les </a:t>
            </a:r>
            <a:r>
              <a:rPr lang="fr-FR" dirty="0" smtClean="0"/>
              <a:t>transactions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6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9387" y="2023352"/>
            <a:ext cx="8175467" cy="992221"/>
          </a:xfrm>
        </p:spPr>
        <p:txBody>
          <a:bodyPr/>
          <a:lstStyle/>
          <a:p>
            <a:r>
              <a:rPr lang="fr-FR" dirty="0" smtClean="0"/>
              <a:t>Installation de </a:t>
            </a:r>
            <a:r>
              <a:rPr lang="fr-FR" dirty="0" err="1" smtClean="0"/>
              <a:t>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2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937" y="479870"/>
            <a:ext cx="1105062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pour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télécharger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nous allons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navigateur et on va écrire télécharger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cliquons dessus.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Cette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page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apparaîtra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8681" y="1332690"/>
            <a:ext cx="10107037" cy="502919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758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647" y="1541849"/>
            <a:ext cx="11556459" cy="3676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existe </a:t>
            </a:r>
            <a:r>
              <a:rPr lang="fr-FR" sz="2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</a:t>
            </a: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nombreux téléchargements système pour Windows, Mac et Linux. Nous choisissons 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Windows. Notons qu'il en existe deux types :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indent="-457200">
              <a:lnSpc>
                <a:spcPct val="104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 premier type est une édition </a:t>
            </a:r>
            <a:r>
              <a:rPr lang="fr-FR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communautaire d'installation est disponible pour </a:t>
            </a:r>
            <a:r>
              <a:rPr lang="fr-FR" sz="2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tous </a:t>
            </a: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aussi gratuitement</a:t>
            </a:r>
            <a:r>
              <a:rPr lang="fr-FR" sz="2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indent="-457200">
              <a:lnSpc>
                <a:spcPct val="104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 deuxième type consiste à installer l'édition </a:t>
            </a:r>
            <a:r>
              <a:rPr lang="fr-FR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</a:t>
            </a: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Enterprise </a:t>
            </a:r>
            <a:r>
              <a:rPr lang="fr-FR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les utilisateurs professionnels et également moyennant des frais</a:t>
            </a:r>
          </a:p>
        </p:txBody>
      </p:sp>
    </p:spTree>
    <p:extLst>
      <p:ext uri="{BB962C8B-B14F-4D97-AF65-F5344CB8AC3E}">
        <p14:creationId xmlns:p14="http://schemas.microsoft.com/office/powerpoint/2010/main" val="39150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432</TotalTime>
  <Words>478</Words>
  <Application>Microsoft Office PowerPoint</Application>
  <PresentationFormat>Grand écran</PresentationFormat>
  <Paragraphs>79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Berlin Sans FB Demi</vt:lpstr>
      <vt:lpstr>Calibri</vt:lpstr>
      <vt:lpstr>Gill Sans MT</vt:lpstr>
      <vt:lpstr>Gallery</vt:lpstr>
      <vt:lpstr>mongo dB</vt:lpstr>
      <vt:lpstr>Les parties de l’ exposé</vt:lpstr>
      <vt:lpstr>Introduction sur mongo dB</vt:lpstr>
      <vt:lpstr>Définition de mongodb</vt:lpstr>
      <vt:lpstr>Les avantages de mongodb</vt:lpstr>
      <vt:lpstr>Les inconvénients de mongodb</vt:lpstr>
      <vt:lpstr>Installation de mongodb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Utilisation de mongodb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Finalement merci pour votre attention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Utilisateur Windows</dc:creator>
  <cp:lastModifiedBy>Utilisateur Windows</cp:lastModifiedBy>
  <cp:revision>26</cp:revision>
  <dcterms:created xsi:type="dcterms:W3CDTF">2022-11-12T22:34:13Z</dcterms:created>
  <dcterms:modified xsi:type="dcterms:W3CDTF">2022-11-15T14:29:20Z</dcterms:modified>
</cp:coreProperties>
</file>