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a BEN AISSA" initials="NBA" lastIdx="1" clrIdx="0">
    <p:extLst>
      <p:ext uri="{19B8F6BF-5375-455C-9EA6-DF929625EA0E}">
        <p15:presenceInfo xmlns:p15="http://schemas.microsoft.com/office/powerpoint/2012/main" userId="S::nada.benaissa@confledis.com::bb39531e-1ddc-4bb1-9d60-109a62e251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D7F88-0F73-49CF-9C0D-98479227086B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A0BCC-5C30-4D26-8358-C7516CFBB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90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57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07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46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03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82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23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18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7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8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500CA8-15C7-45BF-AB7C-4F51E3D0DC2E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2A8CA6-E727-4491-988D-BBE9885F59A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3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gent-et-salaire.com/crowdfund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58D9E9E-49D6-481F-85AD-E112248C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5261"/>
            <a:ext cx="10058400" cy="1661425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FarmInvest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8509B5-2B74-4FA0-B459-C45A7F1B3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773673"/>
            <a:ext cx="10058400" cy="1143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dirty="0"/>
              <a:t>Réalisé par :</a:t>
            </a:r>
          </a:p>
          <a:p>
            <a:pPr algn="ctr"/>
            <a:r>
              <a:rPr lang="fr-FR" dirty="0"/>
              <a:t>Issam Harrira</a:t>
            </a:r>
          </a:p>
          <a:p>
            <a:pPr algn="ctr"/>
            <a:r>
              <a:rPr lang="fr-FR" dirty="0"/>
              <a:t>Hamza </a:t>
            </a:r>
            <a:r>
              <a:rPr lang="fr-FR" dirty="0" err="1"/>
              <a:t>beji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43447BE-8357-4AB7-B411-7D0B3B3C2A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46" y="192281"/>
            <a:ext cx="3736340" cy="139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8BDED12-604C-40C5-BC2D-3427BE5F9B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658" y="70898"/>
            <a:ext cx="1675388" cy="1518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51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00345-909B-4B61-A662-AA1C81A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avantages de Crowdfunding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99B7B-1C71-43DF-A21F-9F248AB6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50534"/>
            <a:ext cx="10058399" cy="375993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tant que contributeur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Soutenir financièrement les projets et les personnes que vous appréciez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Être les acteurs du destin de notre agriculture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Participer au développement du tissu économique local et national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Bénéficier de contreparties inédites et exclusives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Vivre de l’intérieur le développement des projets soutenus et en tirer un fort bénéfice émotionnel</a:t>
            </a:r>
          </a:p>
        </p:txBody>
      </p:sp>
    </p:spTree>
    <p:extLst>
      <p:ext uri="{BB962C8B-B14F-4D97-AF65-F5344CB8AC3E}">
        <p14:creationId xmlns:p14="http://schemas.microsoft.com/office/powerpoint/2010/main" val="310848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00345-909B-4B61-A662-AA1C81A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Stratégie marketing - Lancement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99B7B-1C71-43DF-A21F-9F248AB6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50534"/>
            <a:ext cx="10058399" cy="375993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Lancer le produit en créant un événement sur les réseaux sociaux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Inviter les clients et leads à rejoindre votre page, à participer à l’évènement, à consulter la vidéo…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Investir sur des publicités Facebook ou LinkedIn par exemple.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Générer un nombre important de contenu de qualité : vidéo, livres blancs, jeu concours, inscription essai gratuit… le tout pour engendrer une relation de qualité avec le public et susciter un réel intérêt autour du produit.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Impliquer le maximum des collaborateurs de l’entreprise pour qu’ils diffusent les informations et relaient les contenus via leur propre compte.</a:t>
            </a:r>
          </a:p>
        </p:txBody>
      </p:sp>
    </p:spTree>
    <p:extLst>
      <p:ext uri="{BB962C8B-B14F-4D97-AF65-F5344CB8AC3E}">
        <p14:creationId xmlns:p14="http://schemas.microsoft.com/office/powerpoint/2010/main" val="282092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00345-909B-4B61-A662-AA1C81A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99B7B-1C71-43DF-A21F-9F248AB6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37201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2857500" algn="l"/>
              </a:tabLst>
            </a:pPr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plateforme de Crowdfunding (financement participatif) en agriculture.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2857500" algn="l"/>
              </a:tabLst>
            </a:pPr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utilise la Financement participatif pour aider au lancement de projets agricoles confrontés à des problèmes financiers, par joue le rôle de lien entre les propriétaires de projets agricoles et les investisseurs.</a:t>
            </a:r>
          </a:p>
        </p:txBody>
      </p:sp>
    </p:spTree>
    <p:extLst>
      <p:ext uri="{BB962C8B-B14F-4D97-AF65-F5344CB8AC3E}">
        <p14:creationId xmlns:p14="http://schemas.microsoft.com/office/powerpoint/2010/main" val="370066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00345-909B-4B61-A662-AA1C81A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Problèmes à résoudre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99B7B-1C71-43DF-A21F-9F248AB6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3720179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fr-FR" sz="36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difficultés des agriculteurs en Tunisie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 secteur agricole subit la hausse du coût de la production (alimentation de bétail pour les éleveurs) alors que les produits sont commercialisés avec des prix inférieurs aux coûts.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pénurie du lait dans les magasins prouve la difficulté des éleveurs laitiers</a:t>
            </a:r>
          </a:p>
        </p:txBody>
      </p:sp>
    </p:spTree>
    <p:extLst>
      <p:ext uri="{BB962C8B-B14F-4D97-AF65-F5344CB8AC3E}">
        <p14:creationId xmlns:p14="http://schemas.microsoft.com/office/powerpoint/2010/main" val="7997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00345-909B-4B61-A662-AA1C81A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Problèmes à résoudre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99B7B-1C71-43DF-A21F-9F248AB6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3720179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fr-FR" sz="32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Taille du marché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1678A6-AC7A-4646-9AAE-37801ABF51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6162" y="2813188"/>
            <a:ext cx="5019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00345-909B-4B61-A662-AA1C81A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Solution de crowdfunding  </a:t>
            </a:r>
            <a:br>
              <a:rPr lang="fr-FR" dirty="0"/>
            </a:br>
            <a:r>
              <a:rPr lang="fr-FR" dirty="0"/>
              <a:t>(financement participatif)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99B7B-1C71-43DF-A21F-9F248AB6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37201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fr-FR" sz="3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Crowdfunding sous forme de prêt : </a:t>
            </a:r>
            <a:r>
              <a:rPr lang="fr-FR" sz="32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Crowdlending</a:t>
            </a:r>
            <a:r>
              <a:rPr lang="fr-FR" sz="3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3200" b="1" dirty="0">
              <a:solidFill>
                <a:srgbClr val="2F549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fr-FR" sz="3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peut s'agir de :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Prêts sans intérêts,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Prêts avec intérêts, sans caution ni garantie de votre part,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Prêts en </a:t>
            </a:r>
            <a:r>
              <a:rPr lang="fr-FR" sz="3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minibons</a:t>
            </a:r>
            <a:r>
              <a:rPr lang="fr-FR" sz="3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rowdfunding permet en général de financer des dépenses non prises en compte par les banques, comme le besoin de liquidité par exemple ou des projets d'investissements immatériels.</a:t>
            </a:r>
            <a:endParaRPr lang="fr-FR" sz="4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2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00345-909B-4B61-A662-AA1C81A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Solution de crowdfunding </a:t>
            </a:r>
            <a:br>
              <a:rPr lang="fr-FR" dirty="0"/>
            </a:br>
            <a:r>
              <a:rPr lang="fr-FR" dirty="0"/>
              <a:t>(financement participatif)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99B7B-1C71-43DF-A21F-9F248AB6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37201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fr-FR" sz="3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Crowdfunding sous forme de don : </a:t>
            </a:r>
            <a:r>
              <a:rPr lang="fr-FR" sz="30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fr-FR" sz="3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Crowdfunding </a:t>
            </a:r>
            <a:endParaRPr lang="fr-FR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peut s'agir de 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Dons sans contrepartie (récompense) : donations "coup de cœur",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Dons avec une contrepartie symbolique : une carte postale, un t-shirt à l'effigie de l'entreprise, etc.,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Préventes / pré-commandes du produit ou service pour lequel la campagne de financement a été lancée).</a:t>
            </a:r>
          </a:p>
        </p:txBody>
      </p:sp>
    </p:spTree>
    <p:extLst>
      <p:ext uri="{BB962C8B-B14F-4D97-AF65-F5344CB8AC3E}">
        <p14:creationId xmlns:p14="http://schemas.microsoft.com/office/powerpoint/2010/main" val="74131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00345-909B-4B61-A662-AA1C81A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Offre : produit proposé, fonctionnalités pour les clients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99B7B-1C71-43DF-A21F-9F248AB6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372017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 de </a:t>
            </a:r>
            <a:r>
              <a:rPr lang="fr-FR" sz="2400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financement participatif (Crowdfunding) exclusivement dédié à l’agriculture et à l’alimentation</a:t>
            </a:r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Au-delà d’offrir une alternative à la finance traditionnelle, notre site sera un lieu d’échange, de partage et de solidarité entre une communauté de contributeurs et les porteurs de projet de ces secteurs.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Afin de récompenser la générosité des contributeurs, de nombreuses contreparties sont proposées.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monde agricole est plein de ressources et d’imagination </a:t>
            </a:r>
          </a:p>
        </p:txBody>
      </p:sp>
    </p:spTree>
    <p:extLst>
      <p:ext uri="{BB962C8B-B14F-4D97-AF65-F5344CB8AC3E}">
        <p14:creationId xmlns:p14="http://schemas.microsoft.com/office/powerpoint/2010/main" val="235445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00345-909B-4B61-A662-AA1C81A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4 étapes clés des contributeurs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99B7B-1C71-43DF-A21F-9F248AB6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6098650" cy="379969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1-Découvrez les projets issus de nos terroirs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2-Choisissez les projets que vous souhaitez soutenir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3-Soutenez financièrement ces projets en fonction du montant que vous souhaitez allouer et des contreparties souhaitées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4-Profitez de vos contreparties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Why crowdfunding may not be the great democratising force in investment  after all">
            <a:extLst>
              <a:ext uri="{FF2B5EF4-FFF2-40B4-BE49-F238E27FC236}">
                <a16:creationId xmlns:a16="http://schemas.microsoft.com/office/drawing/2014/main" id="{54CF49BE-BF1C-4292-889C-08DA86F19C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92" y="2765070"/>
            <a:ext cx="4280452" cy="2355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2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00345-909B-4B61-A662-AA1C81A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avantages de Crowdfunding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99B7B-1C71-43DF-A21F-9F248AB6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50534"/>
            <a:ext cx="10058399" cy="375993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tant que porteur de projet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Obtenir un financement pour votre projet, à moindre coût et sans dossier administratif à produire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Fédérer une communauté de personnes autour de votre projet, faire parler de vous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Dialoguer directement avec les contributeurs, représentant vos clients et futurs clients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Développer la notoriété de votre entreprise, de votre savoir-faire et de vos produits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Véhiculer l’image d’une entreprise innovante, dynamique et humaine</a:t>
            </a:r>
          </a:p>
        </p:txBody>
      </p:sp>
    </p:spTree>
    <p:extLst>
      <p:ext uri="{BB962C8B-B14F-4D97-AF65-F5344CB8AC3E}">
        <p14:creationId xmlns:p14="http://schemas.microsoft.com/office/powerpoint/2010/main" val="329860340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621</Words>
  <Application>Microsoft Office PowerPoint</Application>
  <PresentationFormat>Grand écran</PresentationFormat>
  <Paragraphs>56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Wingdings</vt:lpstr>
      <vt:lpstr>Rétrospective</vt:lpstr>
      <vt:lpstr>FarmInvest</vt:lpstr>
      <vt:lpstr>Description du projet</vt:lpstr>
      <vt:lpstr>Problèmes à résoudre</vt:lpstr>
      <vt:lpstr>Problèmes à résoudre</vt:lpstr>
      <vt:lpstr>Solution de crowdfunding   (financement participatif)</vt:lpstr>
      <vt:lpstr>Solution de crowdfunding  (financement participatif)</vt:lpstr>
      <vt:lpstr>Offre : produit proposé, fonctionnalités pour les clients </vt:lpstr>
      <vt:lpstr>Les 4 étapes clés des contributeurs</vt:lpstr>
      <vt:lpstr>Les avantages de Crowdfunding </vt:lpstr>
      <vt:lpstr>Les avantages de Crowdfunding </vt:lpstr>
      <vt:lpstr>Stratégie marketing - Lancement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FarmInvest</dc:title>
  <dc:creator>Nada BEN AISSA</dc:creator>
  <cp:lastModifiedBy>issam herira</cp:lastModifiedBy>
  <cp:revision>13</cp:revision>
  <dcterms:created xsi:type="dcterms:W3CDTF">2021-02-18T17:52:48Z</dcterms:created>
  <dcterms:modified xsi:type="dcterms:W3CDTF">2021-02-18T18:27:37Z</dcterms:modified>
</cp:coreProperties>
</file>