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3" r:id="rId2"/>
    <p:sldId id="270" r:id="rId3"/>
    <p:sldId id="258" r:id="rId4"/>
    <p:sldId id="269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6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2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D1"/>
    <a:srgbClr val="F3F3F3"/>
    <a:srgbClr val="F8F8F8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87687" autoAdjust="0"/>
  </p:normalViewPr>
  <p:slideViewPr>
    <p:cSldViewPr snapToGrid="0" showGuides="1">
      <p:cViewPr varScale="1">
        <p:scale>
          <a:sx n="105" d="100"/>
          <a:sy n="105" d="100"/>
        </p:scale>
        <p:origin x="115" y="77"/>
      </p:cViewPr>
      <p:guideLst>
        <p:guide orient="horz" pos="996"/>
        <p:guide pos="192"/>
        <p:guide orient="horz" pos="2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60958-B9DF-453E-B9F0-E4ED6A879C8B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755E6-2597-45D5-ADC2-433BC16B8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>
                <a:latin typeface="Consolas" panose="020B0609020204030204" pitchFamily="49" charset="0"/>
              </a:rPr>
              <a:t>Time consuming</a:t>
            </a:r>
          </a:p>
          <a:p>
            <a:pPr>
              <a:buFontTx/>
              <a:buChar char="-"/>
            </a:pPr>
            <a:r>
              <a:rPr lang="en-US" dirty="0" smtClean="0">
                <a:latin typeface="Consolas" panose="020B0609020204030204" pitchFamily="49" charset="0"/>
              </a:rPr>
              <a:t>Manual adjustment</a:t>
            </a:r>
          </a:p>
          <a:p>
            <a:pPr>
              <a:buFontTx/>
              <a:buChar char="-"/>
            </a:pPr>
            <a:r>
              <a:rPr lang="en-US" dirty="0" smtClean="0">
                <a:latin typeface="Consolas" panose="020B0609020204030204" pitchFamily="49" charset="0"/>
              </a:rPr>
              <a:t>Learning does not accumulate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755E6-2597-45D5-ADC2-433BC16B8B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10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755E6-2597-45D5-ADC2-433BC16B8B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smtClean="0">
                <a:latin typeface="Consolas" panose="020B0609020204030204" pitchFamily="49" charset="0"/>
              </a:rPr>
              <a:t>Support Vector Machines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755E6-2597-45D5-ADC2-433BC16B8B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1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431-3A22-4066-85F2-BB83953A871E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76E5-2032-49AE-A997-B7B33960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4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431-3A22-4066-85F2-BB83953A871E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76E5-2032-49AE-A997-B7B33960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0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431-3A22-4066-85F2-BB83953A871E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76E5-2032-49AE-A997-B7B33960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0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431-3A22-4066-85F2-BB83953A871E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76E5-2032-49AE-A997-B7B33960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5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431-3A22-4066-85F2-BB83953A871E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76E5-2032-49AE-A997-B7B33960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431-3A22-4066-85F2-BB83953A871E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76E5-2032-49AE-A997-B7B33960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4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431-3A22-4066-85F2-BB83953A871E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76E5-2032-49AE-A997-B7B33960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1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431-3A22-4066-85F2-BB83953A871E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76E5-2032-49AE-A997-B7B33960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9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431-3A22-4066-85F2-BB83953A871E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76E5-2032-49AE-A997-B7B33960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2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431-3A22-4066-85F2-BB83953A871E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76E5-2032-49AE-A997-B7B33960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2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431-3A22-4066-85F2-BB83953A871E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76E5-2032-49AE-A997-B7B33960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C431-3A22-4066-85F2-BB83953A871E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76E5-2032-49AE-A997-B7B33960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3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12164" y="3433687"/>
            <a:ext cx="8527038" cy="443501"/>
          </a:xfrm>
          <a:prstGeom prst="rect">
            <a:avLst/>
          </a:prstGeom>
          <a:solidFill>
            <a:srgbClr val="F8F8F8">
              <a:alpha val="84706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165" y="1130971"/>
            <a:ext cx="8527036" cy="12352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953" y="3503867"/>
            <a:ext cx="8576063" cy="417925"/>
          </a:xfrm>
        </p:spPr>
        <p:txBody>
          <a:bodyPr>
            <a:noAutofit/>
          </a:bodyPr>
          <a:lstStyle/>
          <a:p>
            <a:pPr algn="l">
              <a:tabLst>
                <a:tab pos="111125" algn="l"/>
              </a:tabLst>
            </a:pPr>
            <a:r>
              <a:rPr lang="en-US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Tmembers</a:t>
            </a:r>
            <a:r>
              <a:rPr lang="en-US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= [</a:t>
            </a:r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'Yuriy Ivanov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 'Anna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Lim',</a:t>
            </a:r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'</a:t>
            </a:r>
            <a:r>
              <a:rPr lang="en-US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Princy</a:t>
            </a:r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Ndong</a:t>
            </a:r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',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'Song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Hou</a:t>
            </a:r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',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'Justin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Gosses</a:t>
            </a:r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]</a:t>
            </a:r>
            <a:endParaRPr 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3081" y="1835651"/>
            <a:ext cx="8447010" cy="7696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latin typeface="+mn-lt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12165" y="1406035"/>
            <a:ext cx="8727926" cy="823626"/>
          </a:xfrm>
        </p:spPr>
        <p:txBody>
          <a:bodyPr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tabLst>
                <a:tab pos="803275" algn="l"/>
              </a:tabLst>
            </a:pPr>
            <a:r>
              <a:rPr lang="en-US" sz="28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for </a:t>
            </a:r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Subsurface Hackathon </a:t>
            </a:r>
            <a:r>
              <a:rPr lang="en-US" sz="28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in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Paris</a:t>
            </a:r>
            <a:b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sz="12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8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return </a:t>
            </a:r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'Seismic </a:t>
            </a:r>
            <a:r>
              <a:rPr lang="en-US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Shotgather</a:t>
            </a:r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Interpreter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endParaRPr lang="en-US" sz="28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2906508"/>
            <a:ext cx="8527038" cy="443501"/>
          </a:xfrm>
          <a:prstGeom prst="rect">
            <a:avLst/>
          </a:prstGeom>
          <a:solidFill>
            <a:srgbClr val="F8F8F8">
              <a:alpha val="84706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17589" y="2976688"/>
            <a:ext cx="8576063" cy="417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Teamname</a:t>
            </a:r>
            <a:r>
              <a:rPr lang="en-US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nb-NO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Classy</a:t>
            </a:r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endParaRPr 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273814" y="4119474"/>
            <a:ext cx="1713931" cy="631902"/>
            <a:chOff x="6663122" y="317399"/>
            <a:chExt cx="1713931" cy="631902"/>
          </a:xfrm>
        </p:grpSpPr>
        <p:sp>
          <p:nvSpPr>
            <p:cNvPr id="28" name="Rectangular Callout 27"/>
            <p:cNvSpPr/>
            <p:nvPr/>
          </p:nvSpPr>
          <p:spPr>
            <a:xfrm flipV="1">
              <a:off x="6721291" y="317399"/>
              <a:ext cx="1571007" cy="631902"/>
            </a:xfrm>
            <a:prstGeom prst="wedgeRectCallout">
              <a:avLst>
                <a:gd name="adj1" fmla="val 62779"/>
                <a:gd name="adj2" fmla="val 16562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63122" y="397118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Houston, </a:t>
              </a:r>
            </a:p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We have a problem!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026" name="Picture 2" descr="https://pbs.twimg.com/profile_images/830090949833408512/ADQFqmNz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9" b="17929"/>
          <a:stretch/>
        </p:blipFill>
        <p:spPr bwMode="auto">
          <a:xfrm>
            <a:off x="7156742" y="3766032"/>
            <a:ext cx="1491796" cy="112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4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63" y="481368"/>
            <a:ext cx="8527037" cy="5445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# Problem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http://www.norcalgeophysical.com/images/Oxnard_sample_recor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9"/>
          <a:stretch/>
        </p:blipFill>
        <p:spPr bwMode="auto">
          <a:xfrm>
            <a:off x="304799" y="1127116"/>
            <a:ext cx="8609001" cy="393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77107" y="1847983"/>
            <a:ext cx="1099837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7264" y="1670666"/>
            <a:ext cx="920794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3828" y="3805330"/>
            <a:ext cx="120960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5661" y="3818172"/>
            <a:ext cx="7514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9830" y="1233437"/>
            <a:ext cx="7995688" cy="3510013"/>
          </a:xfrm>
          <a:prstGeom prst="rect">
            <a:avLst/>
          </a:prstGeom>
          <a:solidFill>
            <a:srgbClr val="F8F8F8"/>
          </a:solidFill>
          <a:ln w="6350">
            <a:solidFill>
              <a:schemeClr val="bg1">
                <a:lumMod val="85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163" y="481368"/>
            <a:ext cx="8527037" cy="5445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# Approach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207" y="12454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pc="-15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 [1]:</a:t>
            </a:r>
            <a:endParaRPr lang="en-US" sz="1100" spc="-15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096" name="Group 4095"/>
          <p:cNvGrpSpPr/>
          <p:nvPr/>
        </p:nvGrpSpPr>
        <p:grpSpPr>
          <a:xfrm>
            <a:off x="1479879" y="1315506"/>
            <a:ext cx="1590769" cy="3305240"/>
            <a:chOff x="870277" y="1315506"/>
            <a:chExt cx="1590769" cy="3305240"/>
          </a:xfrm>
        </p:grpSpPr>
        <p:pic>
          <p:nvPicPr>
            <p:cNvPr id="39" name="Picture 4" descr="vscan1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6" r="67701"/>
            <a:stretch/>
          </p:blipFill>
          <p:spPr bwMode="auto">
            <a:xfrm>
              <a:off x="894172" y="1315506"/>
              <a:ext cx="1566874" cy="33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vscan1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0" t="8195" r="67701" b="3571"/>
            <a:stretch/>
          </p:blipFill>
          <p:spPr bwMode="auto">
            <a:xfrm flipH="1">
              <a:off x="870277" y="1586344"/>
              <a:ext cx="1450359" cy="2916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8" name="Picture 2" descr="Image result for radon transform multiples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23"/>
          <a:stretch/>
        </p:blipFill>
        <p:spPr bwMode="auto">
          <a:xfrm>
            <a:off x="4207692" y="1315506"/>
            <a:ext cx="1524371" cy="3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/>
          <p:cNvGrpSpPr/>
          <p:nvPr/>
        </p:nvGrpSpPr>
        <p:grpSpPr>
          <a:xfrm>
            <a:off x="6692250" y="1315506"/>
            <a:ext cx="1590769" cy="3305240"/>
            <a:chOff x="6806453" y="1310312"/>
            <a:chExt cx="1590769" cy="3305240"/>
          </a:xfrm>
        </p:grpSpPr>
        <p:pic>
          <p:nvPicPr>
            <p:cNvPr id="42" name="Picture 4" descr="vscan1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6" r="67701"/>
            <a:stretch/>
          </p:blipFill>
          <p:spPr bwMode="auto">
            <a:xfrm>
              <a:off x="6830348" y="1310312"/>
              <a:ext cx="1566874" cy="33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vscan1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0" t="8195" r="67701" b="3571"/>
            <a:stretch/>
          </p:blipFill>
          <p:spPr bwMode="auto">
            <a:xfrm flipH="1">
              <a:off x="6806453" y="1581150"/>
              <a:ext cx="1450359" cy="2916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02" name="Group 4101"/>
          <p:cNvGrpSpPr/>
          <p:nvPr/>
        </p:nvGrpSpPr>
        <p:grpSpPr>
          <a:xfrm>
            <a:off x="4332061" y="1822027"/>
            <a:ext cx="516352" cy="2642886"/>
            <a:chOff x="4332061" y="1822027"/>
            <a:chExt cx="516352" cy="2642886"/>
          </a:xfrm>
        </p:grpSpPr>
        <p:sp>
          <p:nvSpPr>
            <p:cNvPr id="34" name="Freeform 33"/>
            <p:cNvSpPr/>
            <p:nvPr/>
          </p:nvSpPr>
          <p:spPr>
            <a:xfrm>
              <a:off x="4350303" y="1822027"/>
              <a:ext cx="498110" cy="2604226"/>
            </a:xfrm>
            <a:custGeom>
              <a:avLst/>
              <a:gdLst>
                <a:gd name="connsiteX0" fmla="*/ 0 w 568960"/>
                <a:gd name="connsiteY0" fmla="*/ 0 h 2885440"/>
                <a:gd name="connsiteX1" fmla="*/ 13547 w 568960"/>
                <a:gd name="connsiteY1" fmla="*/ 60960 h 2885440"/>
                <a:gd name="connsiteX2" fmla="*/ 27094 w 568960"/>
                <a:gd name="connsiteY2" fmla="*/ 81280 h 2885440"/>
                <a:gd name="connsiteX3" fmla="*/ 47414 w 568960"/>
                <a:gd name="connsiteY3" fmla="*/ 142240 h 2885440"/>
                <a:gd name="connsiteX4" fmla="*/ 60960 w 568960"/>
                <a:gd name="connsiteY4" fmla="*/ 182880 h 2885440"/>
                <a:gd name="connsiteX5" fmla="*/ 74507 w 568960"/>
                <a:gd name="connsiteY5" fmla="*/ 223520 h 2885440"/>
                <a:gd name="connsiteX6" fmla="*/ 81280 w 568960"/>
                <a:gd name="connsiteY6" fmla="*/ 243840 h 2885440"/>
                <a:gd name="connsiteX7" fmla="*/ 94827 w 568960"/>
                <a:gd name="connsiteY7" fmla="*/ 264160 h 2885440"/>
                <a:gd name="connsiteX8" fmla="*/ 115147 w 568960"/>
                <a:gd name="connsiteY8" fmla="*/ 331893 h 2885440"/>
                <a:gd name="connsiteX9" fmla="*/ 142240 w 568960"/>
                <a:gd name="connsiteY9" fmla="*/ 372533 h 2885440"/>
                <a:gd name="connsiteX10" fmla="*/ 162560 w 568960"/>
                <a:gd name="connsiteY10" fmla="*/ 413173 h 2885440"/>
                <a:gd name="connsiteX11" fmla="*/ 169334 w 568960"/>
                <a:gd name="connsiteY11" fmla="*/ 440266 h 2885440"/>
                <a:gd name="connsiteX12" fmla="*/ 196427 w 568960"/>
                <a:gd name="connsiteY12" fmla="*/ 480906 h 2885440"/>
                <a:gd name="connsiteX13" fmla="*/ 216747 w 568960"/>
                <a:gd name="connsiteY13" fmla="*/ 548640 h 2885440"/>
                <a:gd name="connsiteX14" fmla="*/ 250614 w 568960"/>
                <a:gd name="connsiteY14" fmla="*/ 609600 h 2885440"/>
                <a:gd name="connsiteX15" fmla="*/ 257387 w 568960"/>
                <a:gd name="connsiteY15" fmla="*/ 650240 h 2885440"/>
                <a:gd name="connsiteX16" fmla="*/ 264160 w 568960"/>
                <a:gd name="connsiteY16" fmla="*/ 670560 h 2885440"/>
                <a:gd name="connsiteX17" fmla="*/ 270934 w 568960"/>
                <a:gd name="connsiteY17" fmla="*/ 704426 h 2885440"/>
                <a:gd name="connsiteX18" fmla="*/ 277707 w 568960"/>
                <a:gd name="connsiteY18" fmla="*/ 751840 h 2885440"/>
                <a:gd name="connsiteX19" fmla="*/ 284480 w 568960"/>
                <a:gd name="connsiteY19" fmla="*/ 778933 h 2885440"/>
                <a:gd name="connsiteX20" fmla="*/ 291254 w 568960"/>
                <a:gd name="connsiteY20" fmla="*/ 833120 h 2885440"/>
                <a:gd name="connsiteX21" fmla="*/ 304800 w 568960"/>
                <a:gd name="connsiteY21" fmla="*/ 873760 h 2885440"/>
                <a:gd name="connsiteX22" fmla="*/ 311574 w 568960"/>
                <a:gd name="connsiteY22" fmla="*/ 914400 h 2885440"/>
                <a:gd name="connsiteX23" fmla="*/ 325120 w 568960"/>
                <a:gd name="connsiteY23" fmla="*/ 961813 h 2885440"/>
                <a:gd name="connsiteX24" fmla="*/ 331894 w 568960"/>
                <a:gd name="connsiteY24" fmla="*/ 988906 h 2885440"/>
                <a:gd name="connsiteX25" fmla="*/ 345440 w 568960"/>
                <a:gd name="connsiteY25" fmla="*/ 1009226 h 2885440"/>
                <a:gd name="connsiteX26" fmla="*/ 352214 w 568960"/>
                <a:gd name="connsiteY26" fmla="*/ 1151466 h 2885440"/>
                <a:gd name="connsiteX27" fmla="*/ 365760 w 568960"/>
                <a:gd name="connsiteY27" fmla="*/ 1192106 h 2885440"/>
                <a:gd name="connsiteX28" fmla="*/ 372534 w 568960"/>
                <a:gd name="connsiteY28" fmla="*/ 1232746 h 2885440"/>
                <a:gd name="connsiteX29" fmla="*/ 392854 w 568960"/>
                <a:gd name="connsiteY29" fmla="*/ 1259840 h 2885440"/>
                <a:gd name="connsiteX30" fmla="*/ 406400 w 568960"/>
                <a:gd name="connsiteY30" fmla="*/ 1307253 h 2885440"/>
                <a:gd name="connsiteX31" fmla="*/ 433494 w 568960"/>
                <a:gd name="connsiteY31" fmla="*/ 1347893 h 2885440"/>
                <a:gd name="connsiteX32" fmla="*/ 447040 w 568960"/>
                <a:gd name="connsiteY32" fmla="*/ 1368213 h 2885440"/>
                <a:gd name="connsiteX33" fmla="*/ 460587 w 568960"/>
                <a:gd name="connsiteY33" fmla="*/ 1422400 h 2885440"/>
                <a:gd name="connsiteX34" fmla="*/ 474134 w 568960"/>
                <a:gd name="connsiteY34" fmla="*/ 1476586 h 2885440"/>
                <a:gd name="connsiteX35" fmla="*/ 480907 w 568960"/>
                <a:gd name="connsiteY35" fmla="*/ 1517226 h 2885440"/>
                <a:gd name="connsiteX36" fmla="*/ 494454 w 568960"/>
                <a:gd name="connsiteY36" fmla="*/ 1551093 h 2885440"/>
                <a:gd name="connsiteX37" fmla="*/ 508000 w 568960"/>
                <a:gd name="connsiteY37" fmla="*/ 1598506 h 2885440"/>
                <a:gd name="connsiteX38" fmla="*/ 514774 w 568960"/>
                <a:gd name="connsiteY38" fmla="*/ 1666240 h 2885440"/>
                <a:gd name="connsiteX39" fmla="*/ 521547 w 568960"/>
                <a:gd name="connsiteY39" fmla="*/ 1686560 h 2885440"/>
                <a:gd name="connsiteX40" fmla="*/ 528320 w 568960"/>
                <a:gd name="connsiteY40" fmla="*/ 1788160 h 2885440"/>
                <a:gd name="connsiteX41" fmla="*/ 541867 w 568960"/>
                <a:gd name="connsiteY41" fmla="*/ 1849120 h 2885440"/>
                <a:gd name="connsiteX42" fmla="*/ 548640 w 568960"/>
                <a:gd name="connsiteY42" fmla="*/ 1882986 h 2885440"/>
                <a:gd name="connsiteX43" fmla="*/ 555414 w 568960"/>
                <a:gd name="connsiteY43" fmla="*/ 2025226 h 2885440"/>
                <a:gd name="connsiteX44" fmla="*/ 562187 w 568960"/>
                <a:gd name="connsiteY44" fmla="*/ 2079413 h 2885440"/>
                <a:gd name="connsiteX45" fmla="*/ 568960 w 568960"/>
                <a:gd name="connsiteY45" fmla="*/ 2560320 h 2885440"/>
                <a:gd name="connsiteX46" fmla="*/ 562187 w 568960"/>
                <a:gd name="connsiteY46" fmla="*/ 2885440 h 288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68960" h="2885440">
                  <a:moveTo>
                    <a:pt x="0" y="0"/>
                  </a:moveTo>
                  <a:cubicBezTo>
                    <a:pt x="1204" y="6020"/>
                    <a:pt x="9962" y="52596"/>
                    <a:pt x="13547" y="60960"/>
                  </a:cubicBezTo>
                  <a:cubicBezTo>
                    <a:pt x="16754" y="68442"/>
                    <a:pt x="22578" y="74507"/>
                    <a:pt x="27094" y="81280"/>
                  </a:cubicBezTo>
                  <a:cubicBezTo>
                    <a:pt x="42347" y="172800"/>
                    <a:pt x="22016" y="85093"/>
                    <a:pt x="47414" y="142240"/>
                  </a:cubicBezTo>
                  <a:cubicBezTo>
                    <a:pt x="53213" y="155289"/>
                    <a:pt x="56444" y="169333"/>
                    <a:pt x="60960" y="182880"/>
                  </a:cubicBezTo>
                  <a:lnTo>
                    <a:pt x="74507" y="223520"/>
                  </a:lnTo>
                  <a:cubicBezTo>
                    <a:pt x="76765" y="230293"/>
                    <a:pt x="77320" y="237899"/>
                    <a:pt x="81280" y="243840"/>
                  </a:cubicBezTo>
                  <a:lnTo>
                    <a:pt x="94827" y="264160"/>
                  </a:lnTo>
                  <a:cubicBezTo>
                    <a:pt x="98614" y="279307"/>
                    <a:pt x="108550" y="321997"/>
                    <a:pt x="115147" y="331893"/>
                  </a:cubicBezTo>
                  <a:cubicBezTo>
                    <a:pt x="124178" y="345440"/>
                    <a:pt x="137091" y="357088"/>
                    <a:pt x="142240" y="372533"/>
                  </a:cubicBezTo>
                  <a:cubicBezTo>
                    <a:pt x="151588" y="400576"/>
                    <a:pt x="145054" y="386912"/>
                    <a:pt x="162560" y="413173"/>
                  </a:cubicBezTo>
                  <a:cubicBezTo>
                    <a:pt x="164818" y="422204"/>
                    <a:pt x="165171" y="431940"/>
                    <a:pt x="169334" y="440266"/>
                  </a:cubicBezTo>
                  <a:cubicBezTo>
                    <a:pt x="176615" y="454828"/>
                    <a:pt x="196427" y="480906"/>
                    <a:pt x="196427" y="480906"/>
                  </a:cubicBezTo>
                  <a:cubicBezTo>
                    <a:pt x="200214" y="496053"/>
                    <a:pt x="210149" y="538743"/>
                    <a:pt x="216747" y="548640"/>
                  </a:cubicBezTo>
                  <a:cubicBezTo>
                    <a:pt x="247800" y="595221"/>
                    <a:pt x="238691" y="573835"/>
                    <a:pt x="250614" y="609600"/>
                  </a:cubicBezTo>
                  <a:cubicBezTo>
                    <a:pt x="252872" y="623147"/>
                    <a:pt x="254408" y="636833"/>
                    <a:pt x="257387" y="650240"/>
                  </a:cubicBezTo>
                  <a:cubicBezTo>
                    <a:pt x="258936" y="657210"/>
                    <a:pt x="262428" y="663634"/>
                    <a:pt x="264160" y="670560"/>
                  </a:cubicBezTo>
                  <a:cubicBezTo>
                    <a:pt x="266952" y="681729"/>
                    <a:pt x="269041" y="693070"/>
                    <a:pt x="270934" y="704426"/>
                  </a:cubicBezTo>
                  <a:cubicBezTo>
                    <a:pt x="273559" y="720174"/>
                    <a:pt x="274851" y="736132"/>
                    <a:pt x="277707" y="751840"/>
                  </a:cubicBezTo>
                  <a:cubicBezTo>
                    <a:pt x="279372" y="760999"/>
                    <a:pt x="282950" y="769751"/>
                    <a:pt x="284480" y="778933"/>
                  </a:cubicBezTo>
                  <a:cubicBezTo>
                    <a:pt x="287473" y="796888"/>
                    <a:pt x="287440" y="815321"/>
                    <a:pt x="291254" y="833120"/>
                  </a:cubicBezTo>
                  <a:cubicBezTo>
                    <a:pt x="294246" y="847082"/>
                    <a:pt x="302452" y="859675"/>
                    <a:pt x="304800" y="873760"/>
                  </a:cubicBezTo>
                  <a:cubicBezTo>
                    <a:pt x="307058" y="887307"/>
                    <a:pt x="308881" y="900933"/>
                    <a:pt x="311574" y="914400"/>
                  </a:cubicBezTo>
                  <a:cubicBezTo>
                    <a:pt x="318631" y="949685"/>
                    <a:pt x="316513" y="931691"/>
                    <a:pt x="325120" y="961813"/>
                  </a:cubicBezTo>
                  <a:cubicBezTo>
                    <a:pt x="327677" y="970764"/>
                    <a:pt x="328227" y="980350"/>
                    <a:pt x="331894" y="988906"/>
                  </a:cubicBezTo>
                  <a:cubicBezTo>
                    <a:pt x="335101" y="996388"/>
                    <a:pt x="340925" y="1002453"/>
                    <a:pt x="345440" y="1009226"/>
                  </a:cubicBezTo>
                  <a:cubicBezTo>
                    <a:pt x="347698" y="1056639"/>
                    <a:pt x="346972" y="1104289"/>
                    <a:pt x="352214" y="1151466"/>
                  </a:cubicBezTo>
                  <a:cubicBezTo>
                    <a:pt x="353791" y="1165658"/>
                    <a:pt x="363412" y="1178021"/>
                    <a:pt x="365760" y="1192106"/>
                  </a:cubicBezTo>
                  <a:cubicBezTo>
                    <a:pt x="368018" y="1205653"/>
                    <a:pt x="367433" y="1219995"/>
                    <a:pt x="372534" y="1232746"/>
                  </a:cubicBezTo>
                  <a:cubicBezTo>
                    <a:pt x="376727" y="1243228"/>
                    <a:pt x="386081" y="1250809"/>
                    <a:pt x="392854" y="1259840"/>
                  </a:cubicBezTo>
                  <a:cubicBezTo>
                    <a:pt x="394448" y="1266216"/>
                    <a:pt x="401984" y="1299304"/>
                    <a:pt x="406400" y="1307253"/>
                  </a:cubicBezTo>
                  <a:cubicBezTo>
                    <a:pt x="414307" y="1321485"/>
                    <a:pt x="424463" y="1334346"/>
                    <a:pt x="433494" y="1347893"/>
                  </a:cubicBezTo>
                  <a:lnTo>
                    <a:pt x="447040" y="1368213"/>
                  </a:lnTo>
                  <a:cubicBezTo>
                    <a:pt x="451556" y="1386275"/>
                    <a:pt x="456936" y="1404143"/>
                    <a:pt x="460587" y="1422400"/>
                  </a:cubicBezTo>
                  <a:cubicBezTo>
                    <a:pt x="468760" y="1463267"/>
                    <a:pt x="463719" y="1445345"/>
                    <a:pt x="474134" y="1476586"/>
                  </a:cubicBezTo>
                  <a:cubicBezTo>
                    <a:pt x="476392" y="1490133"/>
                    <a:pt x="477293" y="1503976"/>
                    <a:pt x="480907" y="1517226"/>
                  </a:cubicBezTo>
                  <a:cubicBezTo>
                    <a:pt x="484106" y="1528956"/>
                    <a:pt x="490185" y="1539708"/>
                    <a:pt x="494454" y="1551093"/>
                  </a:cubicBezTo>
                  <a:cubicBezTo>
                    <a:pt x="501741" y="1570524"/>
                    <a:pt x="502664" y="1577159"/>
                    <a:pt x="508000" y="1598506"/>
                  </a:cubicBezTo>
                  <a:cubicBezTo>
                    <a:pt x="510258" y="1621084"/>
                    <a:pt x="511324" y="1643813"/>
                    <a:pt x="514774" y="1666240"/>
                  </a:cubicBezTo>
                  <a:cubicBezTo>
                    <a:pt x="515860" y="1673297"/>
                    <a:pt x="520759" y="1679464"/>
                    <a:pt x="521547" y="1686560"/>
                  </a:cubicBezTo>
                  <a:cubicBezTo>
                    <a:pt x="525295" y="1720294"/>
                    <a:pt x="525102" y="1754371"/>
                    <a:pt x="528320" y="1788160"/>
                  </a:cubicBezTo>
                  <a:cubicBezTo>
                    <a:pt x="534054" y="1848370"/>
                    <a:pt x="531902" y="1809258"/>
                    <a:pt x="541867" y="1849120"/>
                  </a:cubicBezTo>
                  <a:cubicBezTo>
                    <a:pt x="544659" y="1860289"/>
                    <a:pt x="546382" y="1871697"/>
                    <a:pt x="548640" y="1882986"/>
                  </a:cubicBezTo>
                  <a:cubicBezTo>
                    <a:pt x="550898" y="1930399"/>
                    <a:pt x="552148" y="1977871"/>
                    <a:pt x="555414" y="2025226"/>
                  </a:cubicBezTo>
                  <a:cubicBezTo>
                    <a:pt x="556666" y="2043386"/>
                    <a:pt x="561726" y="2061216"/>
                    <a:pt x="562187" y="2079413"/>
                  </a:cubicBezTo>
                  <a:cubicBezTo>
                    <a:pt x="566244" y="2239680"/>
                    <a:pt x="566702" y="2400018"/>
                    <a:pt x="568960" y="2560320"/>
                  </a:cubicBezTo>
                  <a:cubicBezTo>
                    <a:pt x="566604" y="2668691"/>
                    <a:pt x="562187" y="2777043"/>
                    <a:pt x="562187" y="2885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332061" y="1831874"/>
              <a:ext cx="516352" cy="2633039"/>
            </a:xfrm>
            <a:custGeom>
              <a:avLst/>
              <a:gdLst>
                <a:gd name="connsiteX0" fmla="*/ 0 w 568960"/>
                <a:gd name="connsiteY0" fmla="*/ 0 h 2885440"/>
                <a:gd name="connsiteX1" fmla="*/ 13547 w 568960"/>
                <a:gd name="connsiteY1" fmla="*/ 60960 h 2885440"/>
                <a:gd name="connsiteX2" fmla="*/ 27094 w 568960"/>
                <a:gd name="connsiteY2" fmla="*/ 81280 h 2885440"/>
                <a:gd name="connsiteX3" fmla="*/ 47414 w 568960"/>
                <a:gd name="connsiteY3" fmla="*/ 142240 h 2885440"/>
                <a:gd name="connsiteX4" fmla="*/ 60960 w 568960"/>
                <a:gd name="connsiteY4" fmla="*/ 182880 h 2885440"/>
                <a:gd name="connsiteX5" fmla="*/ 74507 w 568960"/>
                <a:gd name="connsiteY5" fmla="*/ 223520 h 2885440"/>
                <a:gd name="connsiteX6" fmla="*/ 81280 w 568960"/>
                <a:gd name="connsiteY6" fmla="*/ 243840 h 2885440"/>
                <a:gd name="connsiteX7" fmla="*/ 94827 w 568960"/>
                <a:gd name="connsiteY7" fmla="*/ 264160 h 2885440"/>
                <a:gd name="connsiteX8" fmla="*/ 115147 w 568960"/>
                <a:gd name="connsiteY8" fmla="*/ 331893 h 2885440"/>
                <a:gd name="connsiteX9" fmla="*/ 142240 w 568960"/>
                <a:gd name="connsiteY9" fmla="*/ 372533 h 2885440"/>
                <a:gd name="connsiteX10" fmla="*/ 162560 w 568960"/>
                <a:gd name="connsiteY10" fmla="*/ 413173 h 2885440"/>
                <a:gd name="connsiteX11" fmla="*/ 169334 w 568960"/>
                <a:gd name="connsiteY11" fmla="*/ 440266 h 2885440"/>
                <a:gd name="connsiteX12" fmla="*/ 196427 w 568960"/>
                <a:gd name="connsiteY12" fmla="*/ 480906 h 2885440"/>
                <a:gd name="connsiteX13" fmla="*/ 216747 w 568960"/>
                <a:gd name="connsiteY13" fmla="*/ 548640 h 2885440"/>
                <a:gd name="connsiteX14" fmla="*/ 250614 w 568960"/>
                <a:gd name="connsiteY14" fmla="*/ 609600 h 2885440"/>
                <a:gd name="connsiteX15" fmla="*/ 257387 w 568960"/>
                <a:gd name="connsiteY15" fmla="*/ 650240 h 2885440"/>
                <a:gd name="connsiteX16" fmla="*/ 264160 w 568960"/>
                <a:gd name="connsiteY16" fmla="*/ 670560 h 2885440"/>
                <a:gd name="connsiteX17" fmla="*/ 270934 w 568960"/>
                <a:gd name="connsiteY17" fmla="*/ 704426 h 2885440"/>
                <a:gd name="connsiteX18" fmla="*/ 277707 w 568960"/>
                <a:gd name="connsiteY18" fmla="*/ 751840 h 2885440"/>
                <a:gd name="connsiteX19" fmla="*/ 284480 w 568960"/>
                <a:gd name="connsiteY19" fmla="*/ 778933 h 2885440"/>
                <a:gd name="connsiteX20" fmla="*/ 291254 w 568960"/>
                <a:gd name="connsiteY20" fmla="*/ 833120 h 2885440"/>
                <a:gd name="connsiteX21" fmla="*/ 304800 w 568960"/>
                <a:gd name="connsiteY21" fmla="*/ 873760 h 2885440"/>
                <a:gd name="connsiteX22" fmla="*/ 311574 w 568960"/>
                <a:gd name="connsiteY22" fmla="*/ 914400 h 2885440"/>
                <a:gd name="connsiteX23" fmla="*/ 325120 w 568960"/>
                <a:gd name="connsiteY23" fmla="*/ 961813 h 2885440"/>
                <a:gd name="connsiteX24" fmla="*/ 331894 w 568960"/>
                <a:gd name="connsiteY24" fmla="*/ 988906 h 2885440"/>
                <a:gd name="connsiteX25" fmla="*/ 345440 w 568960"/>
                <a:gd name="connsiteY25" fmla="*/ 1009226 h 2885440"/>
                <a:gd name="connsiteX26" fmla="*/ 352214 w 568960"/>
                <a:gd name="connsiteY26" fmla="*/ 1151466 h 2885440"/>
                <a:gd name="connsiteX27" fmla="*/ 365760 w 568960"/>
                <a:gd name="connsiteY27" fmla="*/ 1192106 h 2885440"/>
                <a:gd name="connsiteX28" fmla="*/ 372534 w 568960"/>
                <a:gd name="connsiteY28" fmla="*/ 1232746 h 2885440"/>
                <a:gd name="connsiteX29" fmla="*/ 392854 w 568960"/>
                <a:gd name="connsiteY29" fmla="*/ 1259840 h 2885440"/>
                <a:gd name="connsiteX30" fmla="*/ 406400 w 568960"/>
                <a:gd name="connsiteY30" fmla="*/ 1307253 h 2885440"/>
                <a:gd name="connsiteX31" fmla="*/ 433494 w 568960"/>
                <a:gd name="connsiteY31" fmla="*/ 1347893 h 2885440"/>
                <a:gd name="connsiteX32" fmla="*/ 447040 w 568960"/>
                <a:gd name="connsiteY32" fmla="*/ 1368213 h 2885440"/>
                <a:gd name="connsiteX33" fmla="*/ 460587 w 568960"/>
                <a:gd name="connsiteY33" fmla="*/ 1422400 h 2885440"/>
                <a:gd name="connsiteX34" fmla="*/ 474134 w 568960"/>
                <a:gd name="connsiteY34" fmla="*/ 1476586 h 2885440"/>
                <a:gd name="connsiteX35" fmla="*/ 480907 w 568960"/>
                <a:gd name="connsiteY35" fmla="*/ 1517226 h 2885440"/>
                <a:gd name="connsiteX36" fmla="*/ 494454 w 568960"/>
                <a:gd name="connsiteY36" fmla="*/ 1551093 h 2885440"/>
                <a:gd name="connsiteX37" fmla="*/ 508000 w 568960"/>
                <a:gd name="connsiteY37" fmla="*/ 1598506 h 2885440"/>
                <a:gd name="connsiteX38" fmla="*/ 514774 w 568960"/>
                <a:gd name="connsiteY38" fmla="*/ 1666240 h 2885440"/>
                <a:gd name="connsiteX39" fmla="*/ 521547 w 568960"/>
                <a:gd name="connsiteY39" fmla="*/ 1686560 h 2885440"/>
                <a:gd name="connsiteX40" fmla="*/ 528320 w 568960"/>
                <a:gd name="connsiteY40" fmla="*/ 1788160 h 2885440"/>
                <a:gd name="connsiteX41" fmla="*/ 541867 w 568960"/>
                <a:gd name="connsiteY41" fmla="*/ 1849120 h 2885440"/>
                <a:gd name="connsiteX42" fmla="*/ 548640 w 568960"/>
                <a:gd name="connsiteY42" fmla="*/ 1882986 h 2885440"/>
                <a:gd name="connsiteX43" fmla="*/ 555414 w 568960"/>
                <a:gd name="connsiteY43" fmla="*/ 2025226 h 2885440"/>
                <a:gd name="connsiteX44" fmla="*/ 562187 w 568960"/>
                <a:gd name="connsiteY44" fmla="*/ 2079413 h 2885440"/>
                <a:gd name="connsiteX45" fmla="*/ 568960 w 568960"/>
                <a:gd name="connsiteY45" fmla="*/ 2560320 h 2885440"/>
                <a:gd name="connsiteX46" fmla="*/ 562187 w 568960"/>
                <a:gd name="connsiteY46" fmla="*/ 2885440 h 2885440"/>
                <a:gd name="connsiteX0" fmla="*/ 0 w 568960"/>
                <a:gd name="connsiteY0" fmla="*/ 0 h 2885440"/>
                <a:gd name="connsiteX1" fmla="*/ 13547 w 568960"/>
                <a:gd name="connsiteY1" fmla="*/ 60960 h 2885440"/>
                <a:gd name="connsiteX2" fmla="*/ 27094 w 568960"/>
                <a:gd name="connsiteY2" fmla="*/ 81280 h 2885440"/>
                <a:gd name="connsiteX3" fmla="*/ 47414 w 568960"/>
                <a:gd name="connsiteY3" fmla="*/ 142240 h 2885440"/>
                <a:gd name="connsiteX4" fmla="*/ 60960 w 568960"/>
                <a:gd name="connsiteY4" fmla="*/ 182880 h 2885440"/>
                <a:gd name="connsiteX5" fmla="*/ 74507 w 568960"/>
                <a:gd name="connsiteY5" fmla="*/ 223520 h 2885440"/>
                <a:gd name="connsiteX6" fmla="*/ 81280 w 568960"/>
                <a:gd name="connsiteY6" fmla="*/ 243840 h 2885440"/>
                <a:gd name="connsiteX7" fmla="*/ 94827 w 568960"/>
                <a:gd name="connsiteY7" fmla="*/ 264160 h 2885440"/>
                <a:gd name="connsiteX8" fmla="*/ 115147 w 568960"/>
                <a:gd name="connsiteY8" fmla="*/ 331893 h 2885440"/>
                <a:gd name="connsiteX9" fmla="*/ 142240 w 568960"/>
                <a:gd name="connsiteY9" fmla="*/ 372533 h 2885440"/>
                <a:gd name="connsiteX10" fmla="*/ 162560 w 568960"/>
                <a:gd name="connsiteY10" fmla="*/ 413173 h 2885440"/>
                <a:gd name="connsiteX11" fmla="*/ 169334 w 568960"/>
                <a:gd name="connsiteY11" fmla="*/ 440266 h 2885440"/>
                <a:gd name="connsiteX12" fmla="*/ 196427 w 568960"/>
                <a:gd name="connsiteY12" fmla="*/ 480906 h 2885440"/>
                <a:gd name="connsiteX13" fmla="*/ 216747 w 568960"/>
                <a:gd name="connsiteY13" fmla="*/ 548640 h 2885440"/>
                <a:gd name="connsiteX14" fmla="*/ 250614 w 568960"/>
                <a:gd name="connsiteY14" fmla="*/ 609600 h 2885440"/>
                <a:gd name="connsiteX15" fmla="*/ 257387 w 568960"/>
                <a:gd name="connsiteY15" fmla="*/ 650240 h 2885440"/>
                <a:gd name="connsiteX16" fmla="*/ 264160 w 568960"/>
                <a:gd name="connsiteY16" fmla="*/ 670560 h 2885440"/>
                <a:gd name="connsiteX17" fmla="*/ 270934 w 568960"/>
                <a:gd name="connsiteY17" fmla="*/ 704426 h 2885440"/>
                <a:gd name="connsiteX18" fmla="*/ 277707 w 568960"/>
                <a:gd name="connsiteY18" fmla="*/ 751840 h 2885440"/>
                <a:gd name="connsiteX19" fmla="*/ 284480 w 568960"/>
                <a:gd name="connsiteY19" fmla="*/ 778933 h 2885440"/>
                <a:gd name="connsiteX20" fmla="*/ 291254 w 568960"/>
                <a:gd name="connsiteY20" fmla="*/ 833120 h 2885440"/>
                <a:gd name="connsiteX21" fmla="*/ 304800 w 568960"/>
                <a:gd name="connsiteY21" fmla="*/ 873760 h 2885440"/>
                <a:gd name="connsiteX22" fmla="*/ 311574 w 568960"/>
                <a:gd name="connsiteY22" fmla="*/ 914400 h 2885440"/>
                <a:gd name="connsiteX23" fmla="*/ 325120 w 568960"/>
                <a:gd name="connsiteY23" fmla="*/ 961813 h 2885440"/>
                <a:gd name="connsiteX24" fmla="*/ 331894 w 568960"/>
                <a:gd name="connsiteY24" fmla="*/ 988906 h 2885440"/>
                <a:gd name="connsiteX25" fmla="*/ 345440 w 568960"/>
                <a:gd name="connsiteY25" fmla="*/ 1009226 h 2885440"/>
                <a:gd name="connsiteX26" fmla="*/ 352214 w 568960"/>
                <a:gd name="connsiteY26" fmla="*/ 1151466 h 2885440"/>
                <a:gd name="connsiteX27" fmla="*/ 365760 w 568960"/>
                <a:gd name="connsiteY27" fmla="*/ 1192106 h 2885440"/>
                <a:gd name="connsiteX28" fmla="*/ 372534 w 568960"/>
                <a:gd name="connsiteY28" fmla="*/ 1232746 h 2885440"/>
                <a:gd name="connsiteX29" fmla="*/ 392854 w 568960"/>
                <a:gd name="connsiteY29" fmla="*/ 1259840 h 2885440"/>
                <a:gd name="connsiteX30" fmla="*/ 406400 w 568960"/>
                <a:gd name="connsiteY30" fmla="*/ 1307253 h 2885440"/>
                <a:gd name="connsiteX31" fmla="*/ 433494 w 568960"/>
                <a:gd name="connsiteY31" fmla="*/ 1347893 h 2885440"/>
                <a:gd name="connsiteX32" fmla="*/ 447040 w 568960"/>
                <a:gd name="connsiteY32" fmla="*/ 1368213 h 2885440"/>
                <a:gd name="connsiteX33" fmla="*/ 460587 w 568960"/>
                <a:gd name="connsiteY33" fmla="*/ 1422400 h 2885440"/>
                <a:gd name="connsiteX34" fmla="*/ 474134 w 568960"/>
                <a:gd name="connsiteY34" fmla="*/ 1476586 h 2885440"/>
                <a:gd name="connsiteX35" fmla="*/ 480907 w 568960"/>
                <a:gd name="connsiteY35" fmla="*/ 1517226 h 2885440"/>
                <a:gd name="connsiteX36" fmla="*/ 494454 w 568960"/>
                <a:gd name="connsiteY36" fmla="*/ 1551093 h 2885440"/>
                <a:gd name="connsiteX37" fmla="*/ 508000 w 568960"/>
                <a:gd name="connsiteY37" fmla="*/ 1598506 h 2885440"/>
                <a:gd name="connsiteX38" fmla="*/ 514774 w 568960"/>
                <a:gd name="connsiteY38" fmla="*/ 1666240 h 2885440"/>
                <a:gd name="connsiteX39" fmla="*/ 521547 w 568960"/>
                <a:gd name="connsiteY39" fmla="*/ 1686560 h 2885440"/>
                <a:gd name="connsiteX40" fmla="*/ 528320 w 568960"/>
                <a:gd name="connsiteY40" fmla="*/ 1788160 h 2885440"/>
                <a:gd name="connsiteX41" fmla="*/ 541867 w 568960"/>
                <a:gd name="connsiteY41" fmla="*/ 1849120 h 2885440"/>
                <a:gd name="connsiteX42" fmla="*/ 548640 w 568960"/>
                <a:gd name="connsiteY42" fmla="*/ 1882986 h 2885440"/>
                <a:gd name="connsiteX43" fmla="*/ 555414 w 568960"/>
                <a:gd name="connsiteY43" fmla="*/ 2025226 h 2885440"/>
                <a:gd name="connsiteX44" fmla="*/ 562187 w 568960"/>
                <a:gd name="connsiteY44" fmla="*/ 2079413 h 2885440"/>
                <a:gd name="connsiteX45" fmla="*/ 568960 w 568960"/>
                <a:gd name="connsiteY45" fmla="*/ 2560320 h 2885440"/>
                <a:gd name="connsiteX46" fmla="*/ 562187 w 568960"/>
                <a:gd name="connsiteY46" fmla="*/ 2885440 h 2885440"/>
                <a:gd name="connsiteX0" fmla="*/ 0 w 568960"/>
                <a:gd name="connsiteY0" fmla="*/ 0 h 2885440"/>
                <a:gd name="connsiteX1" fmla="*/ 13547 w 568960"/>
                <a:gd name="connsiteY1" fmla="*/ 60960 h 2885440"/>
                <a:gd name="connsiteX2" fmla="*/ 27094 w 568960"/>
                <a:gd name="connsiteY2" fmla="*/ 81280 h 2885440"/>
                <a:gd name="connsiteX3" fmla="*/ 47414 w 568960"/>
                <a:gd name="connsiteY3" fmla="*/ 142240 h 2885440"/>
                <a:gd name="connsiteX4" fmla="*/ 60960 w 568960"/>
                <a:gd name="connsiteY4" fmla="*/ 182880 h 2885440"/>
                <a:gd name="connsiteX5" fmla="*/ 74507 w 568960"/>
                <a:gd name="connsiteY5" fmla="*/ 223520 h 2885440"/>
                <a:gd name="connsiteX6" fmla="*/ 81280 w 568960"/>
                <a:gd name="connsiteY6" fmla="*/ 243840 h 2885440"/>
                <a:gd name="connsiteX7" fmla="*/ 94827 w 568960"/>
                <a:gd name="connsiteY7" fmla="*/ 264160 h 2885440"/>
                <a:gd name="connsiteX8" fmla="*/ 115147 w 568960"/>
                <a:gd name="connsiteY8" fmla="*/ 331893 h 2885440"/>
                <a:gd name="connsiteX9" fmla="*/ 142240 w 568960"/>
                <a:gd name="connsiteY9" fmla="*/ 372533 h 2885440"/>
                <a:gd name="connsiteX10" fmla="*/ 162560 w 568960"/>
                <a:gd name="connsiteY10" fmla="*/ 413173 h 2885440"/>
                <a:gd name="connsiteX11" fmla="*/ 169334 w 568960"/>
                <a:gd name="connsiteY11" fmla="*/ 440266 h 2885440"/>
                <a:gd name="connsiteX12" fmla="*/ 196427 w 568960"/>
                <a:gd name="connsiteY12" fmla="*/ 480906 h 2885440"/>
                <a:gd name="connsiteX13" fmla="*/ 216747 w 568960"/>
                <a:gd name="connsiteY13" fmla="*/ 548640 h 2885440"/>
                <a:gd name="connsiteX14" fmla="*/ 250614 w 568960"/>
                <a:gd name="connsiteY14" fmla="*/ 609600 h 2885440"/>
                <a:gd name="connsiteX15" fmla="*/ 257387 w 568960"/>
                <a:gd name="connsiteY15" fmla="*/ 650240 h 2885440"/>
                <a:gd name="connsiteX16" fmla="*/ 264160 w 568960"/>
                <a:gd name="connsiteY16" fmla="*/ 670560 h 2885440"/>
                <a:gd name="connsiteX17" fmla="*/ 270934 w 568960"/>
                <a:gd name="connsiteY17" fmla="*/ 704426 h 2885440"/>
                <a:gd name="connsiteX18" fmla="*/ 277707 w 568960"/>
                <a:gd name="connsiteY18" fmla="*/ 751840 h 2885440"/>
                <a:gd name="connsiteX19" fmla="*/ 284480 w 568960"/>
                <a:gd name="connsiteY19" fmla="*/ 778933 h 2885440"/>
                <a:gd name="connsiteX20" fmla="*/ 291254 w 568960"/>
                <a:gd name="connsiteY20" fmla="*/ 833120 h 2885440"/>
                <a:gd name="connsiteX21" fmla="*/ 304800 w 568960"/>
                <a:gd name="connsiteY21" fmla="*/ 873760 h 2885440"/>
                <a:gd name="connsiteX22" fmla="*/ 311574 w 568960"/>
                <a:gd name="connsiteY22" fmla="*/ 914400 h 2885440"/>
                <a:gd name="connsiteX23" fmla="*/ 325120 w 568960"/>
                <a:gd name="connsiteY23" fmla="*/ 961813 h 2885440"/>
                <a:gd name="connsiteX24" fmla="*/ 331894 w 568960"/>
                <a:gd name="connsiteY24" fmla="*/ 988906 h 2885440"/>
                <a:gd name="connsiteX25" fmla="*/ 345440 w 568960"/>
                <a:gd name="connsiteY25" fmla="*/ 1009226 h 2885440"/>
                <a:gd name="connsiteX26" fmla="*/ 352214 w 568960"/>
                <a:gd name="connsiteY26" fmla="*/ 1151466 h 2885440"/>
                <a:gd name="connsiteX27" fmla="*/ 365760 w 568960"/>
                <a:gd name="connsiteY27" fmla="*/ 1192106 h 2885440"/>
                <a:gd name="connsiteX28" fmla="*/ 372534 w 568960"/>
                <a:gd name="connsiteY28" fmla="*/ 1232746 h 2885440"/>
                <a:gd name="connsiteX29" fmla="*/ 392854 w 568960"/>
                <a:gd name="connsiteY29" fmla="*/ 1259840 h 2885440"/>
                <a:gd name="connsiteX30" fmla="*/ 406400 w 568960"/>
                <a:gd name="connsiteY30" fmla="*/ 1307253 h 2885440"/>
                <a:gd name="connsiteX31" fmla="*/ 433494 w 568960"/>
                <a:gd name="connsiteY31" fmla="*/ 1347893 h 2885440"/>
                <a:gd name="connsiteX32" fmla="*/ 447040 w 568960"/>
                <a:gd name="connsiteY32" fmla="*/ 1368213 h 2885440"/>
                <a:gd name="connsiteX33" fmla="*/ 460587 w 568960"/>
                <a:gd name="connsiteY33" fmla="*/ 1422400 h 2885440"/>
                <a:gd name="connsiteX34" fmla="*/ 474134 w 568960"/>
                <a:gd name="connsiteY34" fmla="*/ 1476586 h 2885440"/>
                <a:gd name="connsiteX35" fmla="*/ 480907 w 568960"/>
                <a:gd name="connsiteY35" fmla="*/ 1517226 h 2885440"/>
                <a:gd name="connsiteX36" fmla="*/ 494454 w 568960"/>
                <a:gd name="connsiteY36" fmla="*/ 1551093 h 2885440"/>
                <a:gd name="connsiteX37" fmla="*/ 508000 w 568960"/>
                <a:gd name="connsiteY37" fmla="*/ 1598506 h 2885440"/>
                <a:gd name="connsiteX38" fmla="*/ 514774 w 568960"/>
                <a:gd name="connsiteY38" fmla="*/ 1666240 h 2885440"/>
                <a:gd name="connsiteX39" fmla="*/ 521547 w 568960"/>
                <a:gd name="connsiteY39" fmla="*/ 1686560 h 2885440"/>
                <a:gd name="connsiteX40" fmla="*/ 528320 w 568960"/>
                <a:gd name="connsiteY40" fmla="*/ 1788160 h 2885440"/>
                <a:gd name="connsiteX41" fmla="*/ 541867 w 568960"/>
                <a:gd name="connsiteY41" fmla="*/ 1849120 h 2885440"/>
                <a:gd name="connsiteX42" fmla="*/ 548640 w 568960"/>
                <a:gd name="connsiteY42" fmla="*/ 1882986 h 2885440"/>
                <a:gd name="connsiteX43" fmla="*/ 555414 w 568960"/>
                <a:gd name="connsiteY43" fmla="*/ 2025226 h 2885440"/>
                <a:gd name="connsiteX44" fmla="*/ 562187 w 568960"/>
                <a:gd name="connsiteY44" fmla="*/ 2079413 h 2885440"/>
                <a:gd name="connsiteX45" fmla="*/ 568960 w 568960"/>
                <a:gd name="connsiteY45" fmla="*/ 2560320 h 2885440"/>
                <a:gd name="connsiteX46" fmla="*/ 562187 w 568960"/>
                <a:gd name="connsiteY46" fmla="*/ 2885440 h 2885440"/>
                <a:gd name="connsiteX0" fmla="*/ 0 w 575451"/>
                <a:gd name="connsiteY0" fmla="*/ 0 h 2907508"/>
                <a:gd name="connsiteX1" fmla="*/ 13547 w 575451"/>
                <a:gd name="connsiteY1" fmla="*/ 60960 h 2907508"/>
                <a:gd name="connsiteX2" fmla="*/ 27094 w 575451"/>
                <a:gd name="connsiteY2" fmla="*/ 81280 h 2907508"/>
                <a:gd name="connsiteX3" fmla="*/ 47414 w 575451"/>
                <a:gd name="connsiteY3" fmla="*/ 142240 h 2907508"/>
                <a:gd name="connsiteX4" fmla="*/ 60960 w 575451"/>
                <a:gd name="connsiteY4" fmla="*/ 182880 h 2907508"/>
                <a:gd name="connsiteX5" fmla="*/ 74507 w 575451"/>
                <a:gd name="connsiteY5" fmla="*/ 223520 h 2907508"/>
                <a:gd name="connsiteX6" fmla="*/ 81280 w 575451"/>
                <a:gd name="connsiteY6" fmla="*/ 243840 h 2907508"/>
                <a:gd name="connsiteX7" fmla="*/ 94827 w 575451"/>
                <a:gd name="connsiteY7" fmla="*/ 264160 h 2907508"/>
                <a:gd name="connsiteX8" fmla="*/ 115147 w 575451"/>
                <a:gd name="connsiteY8" fmla="*/ 331893 h 2907508"/>
                <a:gd name="connsiteX9" fmla="*/ 142240 w 575451"/>
                <a:gd name="connsiteY9" fmla="*/ 372533 h 2907508"/>
                <a:gd name="connsiteX10" fmla="*/ 162560 w 575451"/>
                <a:gd name="connsiteY10" fmla="*/ 413173 h 2907508"/>
                <a:gd name="connsiteX11" fmla="*/ 169334 w 575451"/>
                <a:gd name="connsiteY11" fmla="*/ 440266 h 2907508"/>
                <a:gd name="connsiteX12" fmla="*/ 196427 w 575451"/>
                <a:gd name="connsiteY12" fmla="*/ 480906 h 2907508"/>
                <a:gd name="connsiteX13" fmla="*/ 216747 w 575451"/>
                <a:gd name="connsiteY13" fmla="*/ 548640 h 2907508"/>
                <a:gd name="connsiteX14" fmla="*/ 250614 w 575451"/>
                <a:gd name="connsiteY14" fmla="*/ 609600 h 2907508"/>
                <a:gd name="connsiteX15" fmla="*/ 257387 w 575451"/>
                <a:gd name="connsiteY15" fmla="*/ 650240 h 2907508"/>
                <a:gd name="connsiteX16" fmla="*/ 264160 w 575451"/>
                <a:gd name="connsiteY16" fmla="*/ 670560 h 2907508"/>
                <a:gd name="connsiteX17" fmla="*/ 270934 w 575451"/>
                <a:gd name="connsiteY17" fmla="*/ 704426 h 2907508"/>
                <a:gd name="connsiteX18" fmla="*/ 277707 w 575451"/>
                <a:gd name="connsiteY18" fmla="*/ 751840 h 2907508"/>
                <a:gd name="connsiteX19" fmla="*/ 284480 w 575451"/>
                <a:gd name="connsiteY19" fmla="*/ 778933 h 2907508"/>
                <a:gd name="connsiteX20" fmla="*/ 291254 w 575451"/>
                <a:gd name="connsiteY20" fmla="*/ 833120 h 2907508"/>
                <a:gd name="connsiteX21" fmla="*/ 304800 w 575451"/>
                <a:gd name="connsiteY21" fmla="*/ 873760 h 2907508"/>
                <a:gd name="connsiteX22" fmla="*/ 311574 w 575451"/>
                <a:gd name="connsiteY22" fmla="*/ 914400 h 2907508"/>
                <a:gd name="connsiteX23" fmla="*/ 325120 w 575451"/>
                <a:gd name="connsiteY23" fmla="*/ 961813 h 2907508"/>
                <a:gd name="connsiteX24" fmla="*/ 331894 w 575451"/>
                <a:gd name="connsiteY24" fmla="*/ 988906 h 2907508"/>
                <a:gd name="connsiteX25" fmla="*/ 345440 w 575451"/>
                <a:gd name="connsiteY25" fmla="*/ 1009226 h 2907508"/>
                <a:gd name="connsiteX26" fmla="*/ 352214 w 575451"/>
                <a:gd name="connsiteY26" fmla="*/ 1151466 h 2907508"/>
                <a:gd name="connsiteX27" fmla="*/ 365760 w 575451"/>
                <a:gd name="connsiteY27" fmla="*/ 1192106 h 2907508"/>
                <a:gd name="connsiteX28" fmla="*/ 372534 w 575451"/>
                <a:gd name="connsiteY28" fmla="*/ 1232746 h 2907508"/>
                <a:gd name="connsiteX29" fmla="*/ 392854 w 575451"/>
                <a:gd name="connsiteY29" fmla="*/ 1259840 h 2907508"/>
                <a:gd name="connsiteX30" fmla="*/ 406400 w 575451"/>
                <a:gd name="connsiteY30" fmla="*/ 1307253 h 2907508"/>
                <a:gd name="connsiteX31" fmla="*/ 433494 w 575451"/>
                <a:gd name="connsiteY31" fmla="*/ 1347893 h 2907508"/>
                <a:gd name="connsiteX32" fmla="*/ 447040 w 575451"/>
                <a:gd name="connsiteY32" fmla="*/ 1368213 h 2907508"/>
                <a:gd name="connsiteX33" fmla="*/ 460587 w 575451"/>
                <a:gd name="connsiteY33" fmla="*/ 1422400 h 2907508"/>
                <a:gd name="connsiteX34" fmla="*/ 474134 w 575451"/>
                <a:gd name="connsiteY34" fmla="*/ 1476586 h 2907508"/>
                <a:gd name="connsiteX35" fmla="*/ 480907 w 575451"/>
                <a:gd name="connsiteY35" fmla="*/ 1517226 h 2907508"/>
                <a:gd name="connsiteX36" fmla="*/ 494454 w 575451"/>
                <a:gd name="connsiteY36" fmla="*/ 1551093 h 2907508"/>
                <a:gd name="connsiteX37" fmla="*/ 508000 w 575451"/>
                <a:gd name="connsiteY37" fmla="*/ 1598506 h 2907508"/>
                <a:gd name="connsiteX38" fmla="*/ 514774 w 575451"/>
                <a:gd name="connsiteY38" fmla="*/ 1666240 h 2907508"/>
                <a:gd name="connsiteX39" fmla="*/ 521547 w 575451"/>
                <a:gd name="connsiteY39" fmla="*/ 1686560 h 2907508"/>
                <a:gd name="connsiteX40" fmla="*/ 528320 w 575451"/>
                <a:gd name="connsiteY40" fmla="*/ 1788160 h 2907508"/>
                <a:gd name="connsiteX41" fmla="*/ 541867 w 575451"/>
                <a:gd name="connsiteY41" fmla="*/ 1849120 h 2907508"/>
                <a:gd name="connsiteX42" fmla="*/ 548640 w 575451"/>
                <a:gd name="connsiteY42" fmla="*/ 1882986 h 2907508"/>
                <a:gd name="connsiteX43" fmla="*/ 555414 w 575451"/>
                <a:gd name="connsiteY43" fmla="*/ 2025226 h 2907508"/>
                <a:gd name="connsiteX44" fmla="*/ 562187 w 575451"/>
                <a:gd name="connsiteY44" fmla="*/ 2079413 h 2907508"/>
                <a:gd name="connsiteX45" fmla="*/ 568960 w 575451"/>
                <a:gd name="connsiteY45" fmla="*/ 2560320 h 2907508"/>
                <a:gd name="connsiteX46" fmla="*/ 562187 w 575451"/>
                <a:gd name="connsiteY46" fmla="*/ 2885440 h 2907508"/>
                <a:gd name="connsiteX47" fmla="*/ 575451 w 575451"/>
                <a:gd name="connsiteY47" fmla="*/ 2878069 h 2907508"/>
                <a:gd name="connsiteX0" fmla="*/ 262462 w 831422"/>
                <a:gd name="connsiteY0" fmla="*/ 0 h 2906678"/>
                <a:gd name="connsiteX1" fmla="*/ 276009 w 831422"/>
                <a:gd name="connsiteY1" fmla="*/ 60960 h 2906678"/>
                <a:gd name="connsiteX2" fmla="*/ 289556 w 831422"/>
                <a:gd name="connsiteY2" fmla="*/ 81280 h 2906678"/>
                <a:gd name="connsiteX3" fmla="*/ 309876 w 831422"/>
                <a:gd name="connsiteY3" fmla="*/ 142240 h 2906678"/>
                <a:gd name="connsiteX4" fmla="*/ 323422 w 831422"/>
                <a:gd name="connsiteY4" fmla="*/ 182880 h 2906678"/>
                <a:gd name="connsiteX5" fmla="*/ 336969 w 831422"/>
                <a:gd name="connsiteY5" fmla="*/ 223520 h 2906678"/>
                <a:gd name="connsiteX6" fmla="*/ 343742 w 831422"/>
                <a:gd name="connsiteY6" fmla="*/ 243840 h 2906678"/>
                <a:gd name="connsiteX7" fmla="*/ 357289 w 831422"/>
                <a:gd name="connsiteY7" fmla="*/ 264160 h 2906678"/>
                <a:gd name="connsiteX8" fmla="*/ 377609 w 831422"/>
                <a:gd name="connsiteY8" fmla="*/ 331893 h 2906678"/>
                <a:gd name="connsiteX9" fmla="*/ 404702 w 831422"/>
                <a:gd name="connsiteY9" fmla="*/ 372533 h 2906678"/>
                <a:gd name="connsiteX10" fmla="*/ 425022 w 831422"/>
                <a:gd name="connsiteY10" fmla="*/ 413173 h 2906678"/>
                <a:gd name="connsiteX11" fmla="*/ 431796 w 831422"/>
                <a:gd name="connsiteY11" fmla="*/ 440266 h 2906678"/>
                <a:gd name="connsiteX12" fmla="*/ 458889 w 831422"/>
                <a:gd name="connsiteY12" fmla="*/ 480906 h 2906678"/>
                <a:gd name="connsiteX13" fmla="*/ 479209 w 831422"/>
                <a:gd name="connsiteY13" fmla="*/ 548640 h 2906678"/>
                <a:gd name="connsiteX14" fmla="*/ 513076 w 831422"/>
                <a:gd name="connsiteY14" fmla="*/ 609600 h 2906678"/>
                <a:gd name="connsiteX15" fmla="*/ 519849 w 831422"/>
                <a:gd name="connsiteY15" fmla="*/ 650240 h 2906678"/>
                <a:gd name="connsiteX16" fmla="*/ 526622 w 831422"/>
                <a:gd name="connsiteY16" fmla="*/ 670560 h 2906678"/>
                <a:gd name="connsiteX17" fmla="*/ 533396 w 831422"/>
                <a:gd name="connsiteY17" fmla="*/ 704426 h 2906678"/>
                <a:gd name="connsiteX18" fmla="*/ 540169 w 831422"/>
                <a:gd name="connsiteY18" fmla="*/ 751840 h 2906678"/>
                <a:gd name="connsiteX19" fmla="*/ 546942 w 831422"/>
                <a:gd name="connsiteY19" fmla="*/ 778933 h 2906678"/>
                <a:gd name="connsiteX20" fmla="*/ 553716 w 831422"/>
                <a:gd name="connsiteY20" fmla="*/ 833120 h 2906678"/>
                <a:gd name="connsiteX21" fmla="*/ 567262 w 831422"/>
                <a:gd name="connsiteY21" fmla="*/ 873760 h 2906678"/>
                <a:gd name="connsiteX22" fmla="*/ 574036 w 831422"/>
                <a:gd name="connsiteY22" fmla="*/ 914400 h 2906678"/>
                <a:gd name="connsiteX23" fmla="*/ 587582 w 831422"/>
                <a:gd name="connsiteY23" fmla="*/ 961813 h 2906678"/>
                <a:gd name="connsiteX24" fmla="*/ 594356 w 831422"/>
                <a:gd name="connsiteY24" fmla="*/ 988906 h 2906678"/>
                <a:gd name="connsiteX25" fmla="*/ 607902 w 831422"/>
                <a:gd name="connsiteY25" fmla="*/ 1009226 h 2906678"/>
                <a:gd name="connsiteX26" fmla="*/ 614676 w 831422"/>
                <a:gd name="connsiteY26" fmla="*/ 1151466 h 2906678"/>
                <a:gd name="connsiteX27" fmla="*/ 628222 w 831422"/>
                <a:gd name="connsiteY27" fmla="*/ 1192106 h 2906678"/>
                <a:gd name="connsiteX28" fmla="*/ 634996 w 831422"/>
                <a:gd name="connsiteY28" fmla="*/ 1232746 h 2906678"/>
                <a:gd name="connsiteX29" fmla="*/ 655316 w 831422"/>
                <a:gd name="connsiteY29" fmla="*/ 1259840 h 2906678"/>
                <a:gd name="connsiteX30" fmla="*/ 668862 w 831422"/>
                <a:gd name="connsiteY30" fmla="*/ 1307253 h 2906678"/>
                <a:gd name="connsiteX31" fmla="*/ 695956 w 831422"/>
                <a:gd name="connsiteY31" fmla="*/ 1347893 h 2906678"/>
                <a:gd name="connsiteX32" fmla="*/ 709502 w 831422"/>
                <a:gd name="connsiteY32" fmla="*/ 1368213 h 2906678"/>
                <a:gd name="connsiteX33" fmla="*/ 723049 w 831422"/>
                <a:gd name="connsiteY33" fmla="*/ 1422400 h 2906678"/>
                <a:gd name="connsiteX34" fmla="*/ 736596 w 831422"/>
                <a:gd name="connsiteY34" fmla="*/ 1476586 h 2906678"/>
                <a:gd name="connsiteX35" fmla="*/ 743369 w 831422"/>
                <a:gd name="connsiteY35" fmla="*/ 1517226 h 2906678"/>
                <a:gd name="connsiteX36" fmla="*/ 756916 w 831422"/>
                <a:gd name="connsiteY36" fmla="*/ 1551093 h 2906678"/>
                <a:gd name="connsiteX37" fmla="*/ 770462 w 831422"/>
                <a:gd name="connsiteY37" fmla="*/ 1598506 h 2906678"/>
                <a:gd name="connsiteX38" fmla="*/ 777236 w 831422"/>
                <a:gd name="connsiteY38" fmla="*/ 1666240 h 2906678"/>
                <a:gd name="connsiteX39" fmla="*/ 784009 w 831422"/>
                <a:gd name="connsiteY39" fmla="*/ 1686560 h 2906678"/>
                <a:gd name="connsiteX40" fmla="*/ 790782 w 831422"/>
                <a:gd name="connsiteY40" fmla="*/ 1788160 h 2906678"/>
                <a:gd name="connsiteX41" fmla="*/ 804329 w 831422"/>
                <a:gd name="connsiteY41" fmla="*/ 1849120 h 2906678"/>
                <a:gd name="connsiteX42" fmla="*/ 811102 w 831422"/>
                <a:gd name="connsiteY42" fmla="*/ 1882986 h 2906678"/>
                <a:gd name="connsiteX43" fmla="*/ 817876 w 831422"/>
                <a:gd name="connsiteY43" fmla="*/ 2025226 h 2906678"/>
                <a:gd name="connsiteX44" fmla="*/ 824649 w 831422"/>
                <a:gd name="connsiteY44" fmla="*/ 2079413 h 2906678"/>
                <a:gd name="connsiteX45" fmla="*/ 831422 w 831422"/>
                <a:gd name="connsiteY45" fmla="*/ 2560320 h 2906678"/>
                <a:gd name="connsiteX46" fmla="*/ 824649 w 831422"/>
                <a:gd name="connsiteY46" fmla="*/ 2885440 h 2906678"/>
                <a:gd name="connsiteX47" fmla="*/ 6 w 831422"/>
                <a:gd name="connsiteY47" fmla="*/ 2874288 h 2906678"/>
                <a:gd name="connsiteX0" fmla="*/ 20837 w 589797"/>
                <a:gd name="connsiteY0" fmla="*/ 0 h 2917365"/>
                <a:gd name="connsiteX1" fmla="*/ 34384 w 589797"/>
                <a:gd name="connsiteY1" fmla="*/ 60960 h 2917365"/>
                <a:gd name="connsiteX2" fmla="*/ 47931 w 589797"/>
                <a:gd name="connsiteY2" fmla="*/ 81280 h 2917365"/>
                <a:gd name="connsiteX3" fmla="*/ 68251 w 589797"/>
                <a:gd name="connsiteY3" fmla="*/ 142240 h 2917365"/>
                <a:gd name="connsiteX4" fmla="*/ 81797 w 589797"/>
                <a:gd name="connsiteY4" fmla="*/ 182880 h 2917365"/>
                <a:gd name="connsiteX5" fmla="*/ 95344 w 589797"/>
                <a:gd name="connsiteY5" fmla="*/ 223520 h 2917365"/>
                <a:gd name="connsiteX6" fmla="*/ 102117 w 589797"/>
                <a:gd name="connsiteY6" fmla="*/ 243840 h 2917365"/>
                <a:gd name="connsiteX7" fmla="*/ 115664 w 589797"/>
                <a:gd name="connsiteY7" fmla="*/ 264160 h 2917365"/>
                <a:gd name="connsiteX8" fmla="*/ 135984 w 589797"/>
                <a:gd name="connsiteY8" fmla="*/ 331893 h 2917365"/>
                <a:gd name="connsiteX9" fmla="*/ 163077 w 589797"/>
                <a:gd name="connsiteY9" fmla="*/ 372533 h 2917365"/>
                <a:gd name="connsiteX10" fmla="*/ 183397 w 589797"/>
                <a:gd name="connsiteY10" fmla="*/ 413173 h 2917365"/>
                <a:gd name="connsiteX11" fmla="*/ 190171 w 589797"/>
                <a:gd name="connsiteY11" fmla="*/ 440266 h 2917365"/>
                <a:gd name="connsiteX12" fmla="*/ 217264 w 589797"/>
                <a:gd name="connsiteY12" fmla="*/ 480906 h 2917365"/>
                <a:gd name="connsiteX13" fmla="*/ 237584 w 589797"/>
                <a:gd name="connsiteY13" fmla="*/ 548640 h 2917365"/>
                <a:gd name="connsiteX14" fmla="*/ 271451 w 589797"/>
                <a:gd name="connsiteY14" fmla="*/ 609600 h 2917365"/>
                <a:gd name="connsiteX15" fmla="*/ 278224 w 589797"/>
                <a:gd name="connsiteY15" fmla="*/ 650240 h 2917365"/>
                <a:gd name="connsiteX16" fmla="*/ 284997 w 589797"/>
                <a:gd name="connsiteY16" fmla="*/ 670560 h 2917365"/>
                <a:gd name="connsiteX17" fmla="*/ 291771 w 589797"/>
                <a:gd name="connsiteY17" fmla="*/ 704426 h 2917365"/>
                <a:gd name="connsiteX18" fmla="*/ 298544 w 589797"/>
                <a:gd name="connsiteY18" fmla="*/ 751840 h 2917365"/>
                <a:gd name="connsiteX19" fmla="*/ 305317 w 589797"/>
                <a:gd name="connsiteY19" fmla="*/ 778933 h 2917365"/>
                <a:gd name="connsiteX20" fmla="*/ 312091 w 589797"/>
                <a:gd name="connsiteY20" fmla="*/ 833120 h 2917365"/>
                <a:gd name="connsiteX21" fmla="*/ 325637 w 589797"/>
                <a:gd name="connsiteY21" fmla="*/ 873760 h 2917365"/>
                <a:gd name="connsiteX22" fmla="*/ 332411 w 589797"/>
                <a:gd name="connsiteY22" fmla="*/ 914400 h 2917365"/>
                <a:gd name="connsiteX23" fmla="*/ 345957 w 589797"/>
                <a:gd name="connsiteY23" fmla="*/ 961813 h 2917365"/>
                <a:gd name="connsiteX24" fmla="*/ 352731 w 589797"/>
                <a:gd name="connsiteY24" fmla="*/ 988906 h 2917365"/>
                <a:gd name="connsiteX25" fmla="*/ 366277 w 589797"/>
                <a:gd name="connsiteY25" fmla="*/ 1009226 h 2917365"/>
                <a:gd name="connsiteX26" fmla="*/ 373051 w 589797"/>
                <a:gd name="connsiteY26" fmla="*/ 1151466 h 2917365"/>
                <a:gd name="connsiteX27" fmla="*/ 386597 w 589797"/>
                <a:gd name="connsiteY27" fmla="*/ 1192106 h 2917365"/>
                <a:gd name="connsiteX28" fmla="*/ 393371 w 589797"/>
                <a:gd name="connsiteY28" fmla="*/ 1232746 h 2917365"/>
                <a:gd name="connsiteX29" fmla="*/ 413691 w 589797"/>
                <a:gd name="connsiteY29" fmla="*/ 1259840 h 2917365"/>
                <a:gd name="connsiteX30" fmla="*/ 427237 w 589797"/>
                <a:gd name="connsiteY30" fmla="*/ 1307253 h 2917365"/>
                <a:gd name="connsiteX31" fmla="*/ 454331 w 589797"/>
                <a:gd name="connsiteY31" fmla="*/ 1347893 h 2917365"/>
                <a:gd name="connsiteX32" fmla="*/ 467877 w 589797"/>
                <a:gd name="connsiteY32" fmla="*/ 1368213 h 2917365"/>
                <a:gd name="connsiteX33" fmla="*/ 481424 w 589797"/>
                <a:gd name="connsiteY33" fmla="*/ 1422400 h 2917365"/>
                <a:gd name="connsiteX34" fmla="*/ 494971 w 589797"/>
                <a:gd name="connsiteY34" fmla="*/ 1476586 h 2917365"/>
                <a:gd name="connsiteX35" fmla="*/ 501744 w 589797"/>
                <a:gd name="connsiteY35" fmla="*/ 1517226 h 2917365"/>
                <a:gd name="connsiteX36" fmla="*/ 515291 w 589797"/>
                <a:gd name="connsiteY36" fmla="*/ 1551093 h 2917365"/>
                <a:gd name="connsiteX37" fmla="*/ 528837 w 589797"/>
                <a:gd name="connsiteY37" fmla="*/ 1598506 h 2917365"/>
                <a:gd name="connsiteX38" fmla="*/ 535611 w 589797"/>
                <a:gd name="connsiteY38" fmla="*/ 1666240 h 2917365"/>
                <a:gd name="connsiteX39" fmla="*/ 542384 w 589797"/>
                <a:gd name="connsiteY39" fmla="*/ 1686560 h 2917365"/>
                <a:gd name="connsiteX40" fmla="*/ 549157 w 589797"/>
                <a:gd name="connsiteY40" fmla="*/ 1788160 h 2917365"/>
                <a:gd name="connsiteX41" fmla="*/ 562704 w 589797"/>
                <a:gd name="connsiteY41" fmla="*/ 1849120 h 2917365"/>
                <a:gd name="connsiteX42" fmla="*/ 569477 w 589797"/>
                <a:gd name="connsiteY42" fmla="*/ 1882986 h 2917365"/>
                <a:gd name="connsiteX43" fmla="*/ 576251 w 589797"/>
                <a:gd name="connsiteY43" fmla="*/ 2025226 h 2917365"/>
                <a:gd name="connsiteX44" fmla="*/ 583024 w 589797"/>
                <a:gd name="connsiteY44" fmla="*/ 2079413 h 2917365"/>
                <a:gd name="connsiteX45" fmla="*/ 589797 w 589797"/>
                <a:gd name="connsiteY45" fmla="*/ 2560320 h 2917365"/>
                <a:gd name="connsiteX46" fmla="*/ 583024 w 589797"/>
                <a:gd name="connsiteY46" fmla="*/ 2885440 h 2917365"/>
                <a:gd name="connsiteX47" fmla="*/ 10 w 589797"/>
                <a:gd name="connsiteY47" fmla="*/ 2908311 h 291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89797" h="2917365">
                  <a:moveTo>
                    <a:pt x="20837" y="0"/>
                  </a:moveTo>
                  <a:cubicBezTo>
                    <a:pt x="22041" y="6020"/>
                    <a:pt x="30799" y="52596"/>
                    <a:pt x="34384" y="60960"/>
                  </a:cubicBezTo>
                  <a:cubicBezTo>
                    <a:pt x="37591" y="68442"/>
                    <a:pt x="43415" y="74507"/>
                    <a:pt x="47931" y="81280"/>
                  </a:cubicBezTo>
                  <a:cubicBezTo>
                    <a:pt x="63184" y="172800"/>
                    <a:pt x="42853" y="85093"/>
                    <a:pt x="68251" y="142240"/>
                  </a:cubicBezTo>
                  <a:cubicBezTo>
                    <a:pt x="74050" y="155289"/>
                    <a:pt x="77281" y="169333"/>
                    <a:pt x="81797" y="182880"/>
                  </a:cubicBezTo>
                  <a:lnTo>
                    <a:pt x="95344" y="223520"/>
                  </a:lnTo>
                  <a:cubicBezTo>
                    <a:pt x="97602" y="230293"/>
                    <a:pt x="98157" y="237899"/>
                    <a:pt x="102117" y="243840"/>
                  </a:cubicBezTo>
                  <a:lnTo>
                    <a:pt x="115664" y="264160"/>
                  </a:lnTo>
                  <a:cubicBezTo>
                    <a:pt x="119451" y="279307"/>
                    <a:pt x="129387" y="321997"/>
                    <a:pt x="135984" y="331893"/>
                  </a:cubicBezTo>
                  <a:cubicBezTo>
                    <a:pt x="145015" y="345440"/>
                    <a:pt x="157928" y="357088"/>
                    <a:pt x="163077" y="372533"/>
                  </a:cubicBezTo>
                  <a:cubicBezTo>
                    <a:pt x="172425" y="400576"/>
                    <a:pt x="165891" y="386912"/>
                    <a:pt x="183397" y="413173"/>
                  </a:cubicBezTo>
                  <a:cubicBezTo>
                    <a:pt x="185655" y="422204"/>
                    <a:pt x="186008" y="431940"/>
                    <a:pt x="190171" y="440266"/>
                  </a:cubicBezTo>
                  <a:cubicBezTo>
                    <a:pt x="197452" y="454828"/>
                    <a:pt x="217264" y="480906"/>
                    <a:pt x="217264" y="480906"/>
                  </a:cubicBezTo>
                  <a:cubicBezTo>
                    <a:pt x="221051" y="496053"/>
                    <a:pt x="230986" y="538743"/>
                    <a:pt x="237584" y="548640"/>
                  </a:cubicBezTo>
                  <a:cubicBezTo>
                    <a:pt x="268637" y="595221"/>
                    <a:pt x="259528" y="573835"/>
                    <a:pt x="271451" y="609600"/>
                  </a:cubicBezTo>
                  <a:cubicBezTo>
                    <a:pt x="273709" y="623147"/>
                    <a:pt x="275245" y="636833"/>
                    <a:pt x="278224" y="650240"/>
                  </a:cubicBezTo>
                  <a:cubicBezTo>
                    <a:pt x="279773" y="657210"/>
                    <a:pt x="283265" y="663634"/>
                    <a:pt x="284997" y="670560"/>
                  </a:cubicBezTo>
                  <a:cubicBezTo>
                    <a:pt x="287789" y="681729"/>
                    <a:pt x="289878" y="693070"/>
                    <a:pt x="291771" y="704426"/>
                  </a:cubicBezTo>
                  <a:cubicBezTo>
                    <a:pt x="294396" y="720174"/>
                    <a:pt x="295688" y="736132"/>
                    <a:pt x="298544" y="751840"/>
                  </a:cubicBezTo>
                  <a:cubicBezTo>
                    <a:pt x="300209" y="760999"/>
                    <a:pt x="303787" y="769751"/>
                    <a:pt x="305317" y="778933"/>
                  </a:cubicBezTo>
                  <a:cubicBezTo>
                    <a:pt x="308310" y="796888"/>
                    <a:pt x="308277" y="815321"/>
                    <a:pt x="312091" y="833120"/>
                  </a:cubicBezTo>
                  <a:cubicBezTo>
                    <a:pt x="315083" y="847082"/>
                    <a:pt x="323289" y="859675"/>
                    <a:pt x="325637" y="873760"/>
                  </a:cubicBezTo>
                  <a:cubicBezTo>
                    <a:pt x="327895" y="887307"/>
                    <a:pt x="329718" y="900933"/>
                    <a:pt x="332411" y="914400"/>
                  </a:cubicBezTo>
                  <a:cubicBezTo>
                    <a:pt x="339468" y="949685"/>
                    <a:pt x="337350" y="931691"/>
                    <a:pt x="345957" y="961813"/>
                  </a:cubicBezTo>
                  <a:cubicBezTo>
                    <a:pt x="348514" y="970764"/>
                    <a:pt x="349064" y="980350"/>
                    <a:pt x="352731" y="988906"/>
                  </a:cubicBezTo>
                  <a:cubicBezTo>
                    <a:pt x="355938" y="996388"/>
                    <a:pt x="361762" y="1002453"/>
                    <a:pt x="366277" y="1009226"/>
                  </a:cubicBezTo>
                  <a:cubicBezTo>
                    <a:pt x="368535" y="1056639"/>
                    <a:pt x="367809" y="1104289"/>
                    <a:pt x="373051" y="1151466"/>
                  </a:cubicBezTo>
                  <a:cubicBezTo>
                    <a:pt x="374628" y="1165658"/>
                    <a:pt x="384249" y="1178021"/>
                    <a:pt x="386597" y="1192106"/>
                  </a:cubicBezTo>
                  <a:cubicBezTo>
                    <a:pt x="388855" y="1205653"/>
                    <a:pt x="388270" y="1219995"/>
                    <a:pt x="393371" y="1232746"/>
                  </a:cubicBezTo>
                  <a:cubicBezTo>
                    <a:pt x="397564" y="1243228"/>
                    <a:pt x="406918" y="1250809"/>
                    <a:pt x="413691" y="1259840"/>
                  </a:cubicBezTo>
                  <a:cubicBezTo>
                    <a:pt x="415285" y="1266216"/>
                    <a:pt x="422821" y="1299304"/>
                    <a:pt x="427237" y="1307253"/>
                  </a:cubicBezTo>
                  <a:cubicBezTo>
                    <a:pt x="435144" y="1321485"/>
                    <a:pt x="445300" y="1334346"/>
                    <a:pt x="454331" y="1347893"/>
                  </a:cubicBezTo>
                  <a:lnTo>
                    <a:pt x="467877" y="1368213"/>
                  </a:lnTo>
                  <a:cubicBezTo>
                    <a:pt x="472393" y="1386275"/>
                    <a:pt x="477773" y="1404143"/>
                    <a:pt x="481424" y="1422400"/>
                  </a:cubicBezTo>
                  <a:cubicBezTo>
                    <a:pt x="489597" y="1463267"/>
                    <a:pt x="484556" y="1445345"/>
                    <a:pt x="494971" y="1476586"/>
                  </a:cubicBezTo>
                  <a:cubicBezTo>
                    <a:pt x="497229" y="1490133"/>
                    <a:pt x="498130" y="1503976"/>
                    <a:pt x="501744" y="1517226"/>
                  </a:cubicBezTo>
                  <a:cubicBezTo>
                    <a:pt x="504943" y="1528956"/>
                    <a:pt x="511022" y="1539708"/>
                    <a:pt x="515291" y="1551093"/>
                  </a:cubicBezTo>
                  <a:cubicBezTo>
                    <a:pt x="522578" y="1570524"/>
                    <a:pt x="523501" y="1577159"/>
                    <a:pt x="528837" y="1598506"/>
                  </a:cubicBezTo>
                  <a:cubicBezTo>
                    <a:pt x="531095" y="1621084"/>
                    <a:pt x="532161" y="1643813"/>
                    <a:pt x="535611" y="1666240"/>
                  </a:cubicBezTo>
                  <a:cubicBezTo>
                    <a:pt x="536697" y="1673297"/>
                    <a:pt x="541596" y="1679464"/>
                    <a:pt x="542384" y="1686560"/>
                  </a:cubicBezTo>
                  <a:cubicBezTo>
                    <a:pt x="546132" y="1720294"/>
                    <a:pt x="545939" y="1754371"/>
                    <a:pt x="549157" y="1788160"/>
                  </a:cubicBezTo>
                  <a:cubicBezTo>
                    <a:pt x="554891" y="1848370"/>
                    <a:pt x="552739" y="1809258"/>
                    <a:pt x="562704" y="1849120"/>
                  </a:cubicBezTo>
                  <a:cubicBezTo>
                    <a:pt x="565496" y="1860289"/>
                    <a:pt x="567219" y="1871697"/>
                    <a:pt x="569477" y="1882986"/>
                  </a:cubicBezTo>
                  <a:cubicBezTo>
                    <a:pt x="571735" y="1930399"/>
                    <a:pt x="572985" y="1977871"/>
                    <a:pt x="576251" y="2025226"/>
                  </a:cubicBezTo>
                  <a:cubicBezTo>
                    <a:pt x="577503" y="2043386"/>
                    <a:pt x="582563" y="2061216"/>
                    <a:pt x="583024" y="2079413"/>
                  </a:cubicBezTo>
                  <a:cubicBezTo>
                    <a:pt x="587081" y="2239680"/>
                    <a:pt x="587539" y="2400018"/>
                    <a:pt x="589797" y="2560320"/>
                  </a:cubicBezTo>
                  <a:cubicBezTo>
                    <a:pt x="587441" y="2668691"/>
                    <a:pt x="583024" y="2777043"/>
                    <a:pt x="583024" y="2885440"/>
                  </a:cubicBezTo>
                  <a:cubicBezTo>
                    <a:pt x="584106" y="2938398"/>
                    <a:pt x="-2753" y="2909847"/>
                    <a:pt x="10" y="2908311"/>
                  </a:cubicBezTo>
                </a:path>
              </a:pathLst>
            </a:custGeom>
            <a:solidFill>
              <a:srgbClr val="FF0000">
                <a:alpha val="46000"/>
              </a:srgbClr>
            </a:solidFill>
            <a:ln w="381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4" idx="40"/>
              <a:endCxn id="34" idx="40"/>
            </p:cNvCxnSpPr>
            <p:nvPr/>
          </p:nvCxnSpPr>
          <p:spPr>
            <a:xfrm>
              <a:off x="4812834" y="343591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920451" y="2189494"/>
            <a:ext cx="1393613" cy="372788"/>
            <a:chOff x="2333151" y="1736013"/>
            <a:chExt cx="1393613" cy="372788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2992438" y="1925048"/>
              <a:ext cx="548640" cy="0"/>
            </a:xfrm>
            <a:prstGeom prst="line">
              <a:avLst/>
            </a:prstGeom>
            <a:ln w="12700" cap="sq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151" y="1736013"/>
              <a:ext cx="1393613" cy="372788"/>
              <a:chOff x="2333151" y="1736013"/>
              <a:chExt cx="1393613" cy="372788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2333151" y="1736013"/>
                <a:ext cx="457200" cy="0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805832" y="1747816"/>
                <a:ext cx="167001" cy="171038"/>
              </a:xfrm>
              <a:prstGeom prst="line">
                <a:avLst/>
              </a:prstGeom>
              <a:ln w="12700" cap="sq">
                <a:solidFill>
                  <a:srgbClr val="00206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559763" y="1937763"/>
                <a:ext cx="167001" cy="171038"/>
              </a:xfrm>
              <a:prstGeom prst="line">
                <a:avLst/>
              </a:prstGeom>
              <a:ln w="12700" cap="sq">
                <a:solidFill>
                  <a:srgbClr val="00206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TextBox 49"/>
          <p:cNvSpPr txBox="1"/>
          <p:nvPr/>
        </p:nvSpPr>
        <p:spPr>
          <a:xfrm>
            <a:off x="3028263" y="2419825"/>
            <a:ext cx="1079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Radon </a:t>
            </a:r>
          </a:p>
          <a:p>
            <a:pPr algn="ctr"/>
            <a:r>
              <a:rPr lang="nb-NO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Transform</a:t>
            </a:r>
            <a:endParaRPr 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 rot="10800000">
            <a:off x="5629081" y="3116999"/>
            <a:ext cx="1200329" cy="372788"/>
            <a:chOff x="2526435" y="1736013"/>
            <a:chExt cx="1200329" cy="372788"/>
          </a:xfrm>
        </p:grpSpPr>
        <p:cxnSp>
          <p:nvCxnSpPr>
            <p:cNvPr id="71" name="Straight Connector 70"/>
            <p:cNvCxnSpPr/>
            <p:nvPr/>
          </p:nvCxnSpPr>
          <p:spPr>
            <a:xfrm flipV="1">
              <a:off x="2992438" y="1925048"/>
              <a:ext cx="548640" cy="0"/>
            </a:xfrm>
            <a:prstGeom prst="line">
              <a:avLst/>
            </a:prstGeom>
            <a:ln w="12700" cap="sq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2526435" y="1736013"/>
              <a:ext cx="1200329" cy="372788"/>
              <a:chOff x="2526435" y="1736013"/>
              <a:chExt cx="1200329" cy="372788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2526435" y="1736013"/>
                <a:ext cx="274320" cy="0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805832" y="1747816"/>
                <a:ext cx="167001" cy="171038"/>
              </a:xfrm>
              <a:prstGeom prst="line">
                <a:avLst/>
              </a:prstGeom>
              <a:ln w="12700" cap="sq">
                <a:solidFill>
                  <a:srgbClr val="00206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559763" y="1937763"/>
                <a:ext cx="167001" cy="171038"/>
              </a:xfrm>
              <a:prstGeom prst="line">
                <a:avLst/>
              </a:prstGeom>
              <a:ln w="12700" cap="sq">
                <a:solidFill>
                  <a:srgbClr val="00206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extBox 79"/>
          <p:cNvSpPr txBox="1"/>
          <p:nvPr/>
        </p:nvSpPr>
        <p:spPr>
          <a:xfrm>
            <a:off x="5790137" y="3446560"/>
            <a:ext cx="9412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002060"/>
                </a:solidFill>
                <a:latin typeface="Consolas" panose="020B0609020204030204" pitchFamily="49" charset="0"/>
              </a:rPr>
              <a:t>Project </a:t>
            </a:r>
          </a:p>
          <a:p>
            <a:pPr algn="ctr"/>
            <a:r>
              <a:rPr lang="nb-NO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events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97" name="Group 4096"/>
          <p:cNvGrpSpPr/>
          <p:nvPr/>
        </p:nvGrpSpPr>
        <p:grpSpPr>
          <a:xfrm>
            <a:off x="8137316" y="4280442"/>
            <a:ext cx="341949" cy="318508"/>
            <a:chOff x="8137316" y="4094591"/>
            <a:chExt cx="341949" cy="318508"/>
          </a:xfrm>
        </p:grpSpPr>
        <p:sp>
          <p:nvSpPr>
            <p:cNvPr id="60" name="Oval 59"/>
            <p:cNvSpPr/>
            <p:nvPr/>
          </p:nvSpPr>
          <p:spPr>
            <a:xfrm flipV="1">
              <a:off x="8296385" y="4230219"/>
              <a:ext cx="182880" cy="1828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10800000">
              <a:off x="8137316" y="4094591"/>
              <a:ext cx="167001" cy="171038"/>
            </a:xfrm>
            <a:prstGeom prst="line">
              <a:avLst/>
            </a:prstGeom>
            <a:ln w="12700" cap="sq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9" name="Group 4098"/>
          <p:cNvGrpSpPr/>
          <p:nvPr/>
        </p:nvGrpSpPr>
        <p:grpSpPr>
          <a:xfrm>
            <a:off x="1172175" y="1730587"/>
            <a:ext cx="457200" cy="182880"/>
            <a:chOff x="3083255" y="2250454"/>
            <a:chExt cx="457200" cy="182880"/>
          </a:xfrm>
        </p:grpSpPr>
        <p:sp>
          <p:nvSpPr>
            <p:cNvPr id="84" name="Oval 83"/>
            <p:cNvSpPr/>
            <p:nvPr/>
          </p:nvSpPr>
          <p:spPr>
            <a:xfrm flipV="1">
              <a:off x="3083255" y="2250454"/>
              <a:ext cx="182880" cy="18288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endCxn id="84" idx="6"/>
            </p:cNvCxnSpPr>
            <p:nvPr/>
          </p:nvCxnSpPr>
          <p:spPr>
            <a:xfrm flipH="1" flipV="1">
              <a:off x="3266135" y="2341894"/>
              <a:ext cx="274320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1" name="Arc 4100"/>
          <p:cNvSpPr/>
          <p:nvPr/>
        </p:nvSpPr>
        <p:spPr>
          <a:xfrm>
            <a:off x="6848240" y="2423942"/>
            <a:ext cx="1290744" cy="927217"/>
          </a:xfrm>
          <a:custGeom>
            <a:avLst/>
            <a:gdLst>
              <a:gd name="connsiteX0" fmla="*/ 531672 w 1063345"/>
              <a:gd name="connsiteY0" fmla="*/ 0 h 701137"/>
              <a:gd name="connsiteX1" fmla="*/ 1063345 w 1063345"/>
              <a:gd name="connsiteY1" fmla="*/ 350569 h 701137"/>
              <a:gd name="connsiteX2" fmla="*/ 531673 w 1063345"/>
              <a:gd name="connsiteY2" fmla="*/ 350569 h 701137"/>
              <a:gd name="connsiteX3" fmla="*/ 531672 w 1063345"/>
              <a:gd name="connsiteY3" fmla="*/ 0 h 701137"/>
              <a:gd name="connsiteX0" fmla="*/ 531672 w 1063345"/>
              <a:gd name="connsiteY0" fmla="*/ 0 h 701137"/>
              <a:gd name="connsiteX1" fmla="*/ 1063345 w 1063345"/>
              <a:gd name="connsiteY1" fmla="*/ 350569 h 701137"/>
              <a:gd name="connsiteX0" fmla="*/ 0 w 531673"/>
              <a:gd name="connsiteY0" fmla="*/ 0 h 465898"/>
              <a:gd name="connsiteX1" fmla="*/ 531673 w 531673"/>
              <a:gd name="connsiteY1" fmla="*/ 350569 h 465898"/>
              <a:gd name="connsiteX2" fmla="*/ 1 w 531673"/>
              <a:gd name="connsiteY2" fmla="*/ 350569 h 465898"/>
              <a:gd name="connsiteX3" fmla="*/ 0 w 531673"/>
              <a:gd name="connsiteY3" fmla="*/ 0 h 465898"/>
              <a:gd name="connsiteX0" fmla="*/ 0 w 531673"/>
              <a:gd name="connsiteY0" fmla="*/ 0 h 465898"/>
              <a:gd name="connsiteX1" fmla="*/ 511078 w 531673"/>
              <a:gd name="connsiteY1" fmla="*/ 465898 h 465898"/>
              <a:gd name="connsiteX0" fmla="*/ 0 w 531673"/>
              <a:gd name="connsiteY0" fmla="*/ 0 h 465898"/>
              <a:gd name="connsiteX1" fmla="*/ 531673 w 531673"/>
              <a:gd name="connsiteY1" fmla="*/ 350569 h 465898"/>
              <a:gd name="connsiteX2" fmla="*/ 1 w 531673"/>
              <a:gd name="connsiteY2" fmla="*/ 350569 h 465898"/>
              <a:gd name="connsiteX3" fmla="*/ 0 w 531673"/>
              <a:gd name="connsiteY3" fmla="*/ 0 h 465898"/>
              <a:gd name="connsiteX0" fmla="*/ 0 w 531673"/>
              <a:gd name="connsiteY0" fmla="*/ 0 h 465898"/>
              <a:gd name="connsiteX1" fmla="*/ 511078 w 531673"/>
              <a:gd name="connsiteY1" fmla="*/ 465898 h 465898"/>
              <a:gd name="connsiteX0" fmla="*/ 0 w 955922"/>
              <a:gd name="connsiteY0" fmla="*/ 0 h 680082"/>
              <a:gd name="connsiteX1" fmla="*/ 531673 w 955922"/>
              <a:gd name="connsiteY1" fmla="*/ 350569 h 680082"/>
              <a:gd name="connsiteX2" fmla="*/ 1 w 955922"/>
              <a:gd name="connsiteY2" fmla="*/ 350569 h 680082"/>
              <a:gd name="connsiteX3" fmla="*/ 0 w 955922"/>
              <a:gd name="connsiteY3" fmla="*/ 0 h 680082"/>
              <a:gd name="connsiteX0" fmla="*/ 0 w 955922"/>
              <a:gd name="connsiteY0" fmla="*/ 0 h 680082"/>
              <a:gd name="connsiteX1" fmla="*/ 955922 w 955922"/>
              <a:gd name="connsiteY1" fmla="*/ 680082 h 680082"/>
              <a:gd name="connsiteX0" fmla="*/ 0 w 1297792"/>
              <a:gd name="connsiteY0" fmla="*/ 0 h 927217"/>
              <a:gd name="connsiteX1" fmla="*/ 531673 w 1297792"/>
              <a:gd name="connsiteY1" fmla="*/ 350569 h 927217"/>
              <a:gd name="connsiteX2" fmla="*/ 1 w 1297792"/>
              <a:gd name="connsiteY2" fmla="*/ 350569 h 927217"/>
              <a:gd name="connsiteX3" fmla="*/ 0 w 1297792"/>
              <a:gd name="connsiteY3" fmla="*/ 0 h 927217"/>
              <a:gd name="connsiteX0" fmla="*/ 0 w 1297792"/>
              <a:gd name="connsiteY0" fmla="*/ 0 h 927217"/>
              <a:gd name="connsiteX1" fmla="*/ 1297792 w 1297792"/>
              <a:gd name="connsiteY1" fmla="*/ 927217 h 92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7792" h="927217" stroke="0" extrusionOk="0">
                <a:moveTo>
                  <a:pt x="0" y="0"/>
                </a:moveTo>
                <a:cubicBezTo>
                  <a:pt x="293635" y="0"/>
                  <a:pt x="531673" y="156955"/>
                  <a:pt x="531673" y="350569"/>
                </a:cubicBezTo>
                <a:lnTo>
                  <a:pt x="1" y="350569"/>
                </a:lnTo>
                <a:cubicBezTo>
                  <a:pt x="1" y="233713"/>
                  <a:pt x="0" y="116856"/>
                  <a:pt x="0" y="0"/>
                </a:cubicBezTo>
                <a:close/>
              </a:path>
              <a:path w="1297792" h="927217" fill="none">
                <a:moveTo>
                  <a:pt x="0" y="0"/>
                </a:moveTo>
                <a:cubicBezTo>
                  <a:pt x="293635" y="0"/>
                  <a:pt x="1178343" y="704771"/>
                  <a:pt x="1297792" y="927217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c 4100"/>
          <p:cNvSpPr/>
          <p:nvPr/>
        </p:nvSpPr>
        <p:spPr>
          <a:xfrm>
            <a:off x="6844121" y="2836546"/>
            <a:ext cx="1293194" cy="562104"/>
          </a:xfrm>
          <a:custGeom>
            <a:avLst/>
            <a:gdLst>
              <a:gd name="connsiteX0" fmla="*/ 531672 w 1063345"/>
              <a:gd name="connsiteY0" fmla="*/ 0 h 701137"/>
              <a:gd name="connsiteX1" fmla="*/ 1063345 w 1063345"/>
              <a:gd name="connsiteY1" fmla="*/ 350569 h 701137"/>
              <a:gd name="connsiteX2" fmla="*/ 531673 w 1063345"/>
              <a:gd name="connsiteY2" fmla="*/ 350569 h 701137"/>
              <a:gd name="connsiteX3" fmla="*/ 531672 w 1063345"/>
              <a:gd name="connsiteY3" fmla="*/ 0 h 701137"/>
              <a:gd name="connsiteX0" fmla="*/ 531672 w 1063345"/>
              <a:gd name="connsiteY0" fmla="*/ 0 h 701137"/>
              <a:gd name="connsiteX1" fmla="*/ 1063345 w 1063345"/>
              <a:gd name="connsiteY1" fmla="*/ 350569 h 701137"/>
              <a:gd name="connsiteX0" fmla="*/ 0 w 531673"/>
              <a:gd name="connsiteY0" fmla="*/ 0 h 465898"/>
              <a:gd name="connsiteX1" fmla="*/ 531673 w 531673"/>
              <a:gd name="connsiteY1" fmla="*/ 350569 h 465898"/>
              <a:gd name="connsiteX2" fmla="*/ 1 w 531673"/>
              <a:gd name="connsiteY2" fmla="*/ 350569 h 465898"/>
              <a:gd name="connsiteX3" fmla="*/ 0 w 531673"/>
              <a:gd name="connsiteY3" fmla="*/ 0 h 465898"/>
              <a:gd name="connsiteX0" fmla="*/ 0 w 531673"/>
              <a:gd name="connsiteY0" fmla="*/ 0 h 465898"/>
              <a:gd name="connsiteX1" fmla="*/ 511078 w 531673"/>
              <a:gd name="connsiteY1" fmla="*/ 465898 h 465898"/>
              <a:gd name="connsiteX0" fmla="*/ 0 w 531673"/>
              <a:gd name="connsiteY0" fmla="*/ 0 h 465898"/>
              <a:gd name="connsiteX1" fmla="*/ 531673 w 531673"/>
              <a:gd name="connsiteY1" fmla="*/ 350569 h 465898"/>
              <a:gd name="connsiteX2" fmla="*/ 1 w 531673"/>
              <a:gd name="connsiteY2" fmla="*/ 350569 h 465898"/>
              <a:gd name="connsiteX3" fmla="*/ 0 w 531673"/>
              <a:gd name="connsiteY3" fmla="*/ 0 h 465898"/>
              <a:gd name="connsiteX0" fmla="*/ 0 w 531673"/>
              <a:gd name="connsiteY0" fmla="*/ 0 h 465898"/>
              <a:gd name="connsiteX1" fmla="*/ 511078 w 531673"/>
              <a:gd name="connsiteY1" fmla="*/ 465898 h 465898"/>
              <a:gd name="connsiteX0" fmla="*/ 0 w 955922"/>
              <a:gd name="connsiteY0" fmla="*/ 0 h 680082"/>
              <a:gd name="connsiteX1" fmla="*/ 531673 w 955922"/>
              <a:gd name="connsiteY1" fmla="*/ 350569 h 680082"/>
              <a:gd name="connsiteX2" fmla="*/ 1 w 955922"/>
              <a:gd name="connsiteY2" fmla="*/ 350569 h 680082"/>
              <a:gd name="connsiteX3" fmla="*/ 0 w 955922"/>
              <a:gd name="connsiteY3" fmla="*/ 0 h 680082"/>
              <a:gd name="connsiteX0" fmla="*/ 0 w 955922"/>
              <a:gd name="connsiteY0" fmla="*/ 0 h 680082"/>
              <a:gd name="connsiteX1" fmla="*/ 955922 w 955922"/>
              <a:gd name="connsiteY1" fmla="*/ 680082 h 680082"/>
              <a:gd name="connsiteX0" fmla="*/ 0 w 1297792"/>
              <a:gd name="connsiteY0" fmla="*/ 0 h 927217"/>
              <a:gd name="connsiteX1" fmla="*/ 531673 w 1297792"/>
              <a:gd name="connsiteY1" fmla="*/ 350569 h 927217"/>
              <a:gd name="connsiteX2" fmla="*/ 1 w 1297792"/>
              <a:gd name="connsiteY2" fmla="*/ 350569 h 927217"/>
              <a:gd name="connsiteX3" fmla="*/ 0 w 1297792"/>
              <a:gd name="connsiteY3" fmla="*/ 0 h 927217"/>
              <a:gd name="connsiteX0" fmla="*/ 0 w 1297792"/>
              <a:gd name="connsiteY0" fmla="*/ 0 h 927217"/>
              <a:gd name="connsiteX1" fmla="*/ 1297792 w 1297792"/>
              <a:gd name="connsiteY1" fmla="*/ 927217 h 927217"/>
              <a:gd name="connsiteX0" fmla="*/ 0 w 1310148"/>
              <a:gd name="connsiteY0" fmla="*/ 0 h 568871"/>
              <a:gd name="connsiteX1" fmla="*/ 531673 w 1310148"/>
              <a:gd name="connsiteY1" fmla="*/ 350569 h 568871"/>
              <a:gd name="connsiteX2" fmla="*/ 1 w 1310148"/>
              <a:gd name="connsiteY2" fmla="*/ 350569 h 568871"/>
              <a:gd name="connsiteX3" fmla="*/ 0 w 1310148"/>
              <a:gd name="connsiteY3" fmla="*/ 0 h 568871"/>
              <a:gd name="connsiteX0" fmla="*/ 0 w 1310148"/>
              <a:gd name="connsiteY0" fmla="*/ 0 h 568871"/>
              <a:gd name="connsiteX1" fmla="*/ 1310148 w 1310148"/>
              <a:gd name="connsiteY1" fmla="*/ 568871 h 5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0148" h="568871" stroke="0" extrusionOk="0">
                <a:moveTo>
                  <a:pt x="0" y="0"/>
                </a:moveTo>
                <a:cubicBezTo>
                  <a:pt x="293635" y="0"/>
                  <a:pt x="531673" y="156955"/>
                  <a:pt x="531673" y="350569"/>
                </a:cubicBezTo>
                <a:lnTo>
                  <a:pt x="1" y="350569"/>
                </a:lnTo>
                <a:cubicBezTo>
                  <a:pt x="1" y="233713"/>
                  <a:pt x="0" y="116856"/>
                  <a:pt x="0" y="0"/>
                </a:cubicBezTo>
                <a:close/>
              </a:path>
              <a:path w="1310148" h="568871" fill="none">
                <a:moveTo>
                  <a:pt x="0" y="0"/>
                </a:moveTo>
                <a:cubicBezTo>
                  <a:pt x="293635" y="0"/>
                  <a:pt x="1190699" y="346425"/>
                  <a:pt x="1310148" y="568871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4100"/>
          <p:cNvSpPr/>
          <p:nvPr/>
        </p:nvSpPr>
        <p:spPr>
          <a:xfrm>
            <a:off x="6841439" y="3524140"/>
            <a:ext cx="1293194" cy="562104"/>
          </a:xfrm>
          <a:custGeom>
            <a:avLst/>
            <a:gdLst>
              <a:gd name="connsiteX0" fmla="*/ 531672 w 1063345"/>
              <a:gd name="connsiteY0" fmla="*/ 0 h 701137"/>
              <a:gd name="connsiteX1" fmla="*/ 1063345 w 1063345"/>
              <a:gd name="connsiteY1" fmla="*/ 350569 h 701137"/>
              <a:gd name="connsiteX2" fmla="*/ 531673 w 1063345"/>
              <a:gd name="connsiteY2" fmla="*/ 350569 h 701137"/>
              <a:gd name="connsiteX3" fmla="*/ 531672 w 1063345"/>
              <a:gd name="connsiteY3" fmla="*/ 0 h 701137"/>
              <a:gd name="connsiteX0" fmla="*/ 531672 w 1063345"/>
              <a:gd name="connsiteY0" fmla="*/ 0 h 701137"/>
              <a:gd name="connsiteX1" fmla="*/ 1063345 w 1063345"/>
              <a:gd name="connsiteY1" fmla="*/ 350569 h 701137"/>
              <a:gd name="connsiteX0" fmla="*/ 0 w 531673"/>
              <a:gd name="connsiteY0" fmla="*/ 0 h 465898"/>
              <a:gd name="connsiteX1" fmla="*/ 531673 w 531673"/>
              <a:gd name="connsiteY1" fmla="*/ 350569 h 465898"/>
              <a:gd name="connsiteX2" fmla="*/ 1 w 531673"/>
              <a:gd name="connsiteY2" fmla="*/ 350569 h 465898"/>
              <a:gd name="connsiteX3" fmla="*/ 0 w 531673"/>
              <a:gd name="connsiteY3" fmla="*/ 0 h 465898"/>
              <a:gd name="connsiteX0" fmla="*/ 0 w 531673"/>
              <a:gd name="connsiteY0" fmla="*/ 0 h 465898"/>
              <a:gd name="connsiteX1" fmla="*/ 511078 w 531673"/>
              <a:gd name="connsiteY1" fmla="*/ 465898 h 465898"/>
              <a:gd name="connsiteX0" fmla="*/ 0 w 531673"/>
              <a:gd name="connsiteY0" fmla="*/ 0 h 465898"/>
              <a:gd name="connsiteX1" fmla="*/ 531673 w 531673"/>
              <a:gd name="connsiteY1" fmla="*/ 350569 h 465898"/>
              <a:gd name="connsiteX2" fmla="*/ 1 w 531673"/>
              <a:gd name="connsiteY2" fmla="*/ 350569 h 465898"/>
              <a:gd name="connsiteX3" fmla="*/ 0 w 531673"/>
              <a:gd name="connsiteY3" fmla="*/ 0 h 465898"/>
              <a:gd name="connsiteX0" fmla="*/ 0 w 531673"/>
              <a:gd name="connsiteY0" fmla="*/ 0 h 465898"/>
              <a:gd name="connsiteX1" fmla="*/ 511078 w 531673"/>
              <a:gd name="connsiteY1" fmla="*/ 465898 h 465898"/>
              <a:gd name="connsiteX0" fmla="*/ 0 w 955922"/>
              <a:gd name="connsiteY0" fmla="*/ 0 h 680082"/>
              <a:gd name="connsiteX1" fmla="*/ 531673 w 955922"/>
              <a:gd name="connsiteY1" fmla="*/ 350569 h 680082"/>
              <a:gd name="connsiteX2" fmla="*/ 1 w 955922"/>
              <a:gd name="connsiteY2" fmla="*/ 350569 h 680082"/>
              <a:gd name="connsiteX3" fmla="*/ 0 w 955922"/>
              <a:gd name="connsiteY3" fmla="*/ 0 h 680082"/>
              <a:gd name="connsiteX0" fmla="*/ 0 w 955922"/>
              <a:gd name="connsiteY0" fmla="*/ 0 h 680082"/>
              <a:gd name="connsiteX1" fmla="*/ 955922 w 955922"/>
              <a:gd name="connsiteY1" fmla="*/ 680082 h 680082"/>
              <a:gd name="connsiteX0" fmla="*/ 0 w 1297792"/>
              <a:gd name="connsiteY0" fmla="*/ 0 h 927217"/>
              <a:gd name="connsiteX1" fmla="*/ 531673 w 1297792"/>
              <a:gd name="connsiteY1" fmla="*/ 350569 h 927217"/>
              <a:gd name="connsiteX2" fmla="*/ 1 w 1297792"/>
              <a:gd name="connsiteY2" fmla="*/ 350569 h 927217"/>
              <a:gd name="connsiteX3" fmla="*/ 0 w 1297792"/>
              <a:gd name="connsiteY3" fmla="*/ 0 h 927217"/>
              <a:gd name="connsiteX0" fmla="*/ 0 w 1297792"/>
              <a:gd name="connsiteY0" fmla="*/ 0 h 927217"/>
              <a:gd name="connsiteX1" fmla="*/ 1297792 w 1297792"/>
              <a:gd name="connsiteY1" fmla="*/ 927217 h 927217"/>
              <a:gd name="connsiteX0" fmla="*/ 0 w 1310148"/>
              <a:gd name="connsiteY0" fmla="*/ 0 h 568871"/>
              <a:gd name="connsiteX1" fmla="*/ 531673 w 1310148"/>
              <a:gd name="connsiteY1" fmla="*/ 350569 h 568871"/>
              <a:gd name="connsiteX2" fmla="*/ 1 w 1310148"/>
              <a:gd name="connsiteY2" fmla="*/ 350569 h 568871"/>
              <a:gd name="connsiteX3" fmla="*/ 0 w 1310148"/>
              <a:gd name="connsiteY3" fmla="*/ 0 h 568871"/>
              <a:gd name="connsiteX0" fmla="*/ 0 w 1310148"/>
              <a:gd name="connsiteY0" fmla="*/ 0 h 568871"/>
              <a:gd name="connsiteX1" fmla="*/ 1310148 w 1310148"/>
              <a:gd name="connsiteY1" fmla="*/ 568871 h 5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0148" h="568871" stroke="0" extrusionOk="0">
                <a:moveTo>
                  <a:pt x="0" y="0"/>
                </a:moveTo>
                <a:cubicBezTo>
                  <a:pt x="293635" y="0"/>
                  <a:pt x="531673" y="156955"/>
                  <a:pt x="531673" y="350569"/>
                </a:cubicBezTo>
                <a:lnTo>
                  <a:pt x="1" y="350569"/>
                </a:lnTo>
                <a:cubicBezTo>
                  <a:pt x="1" y="233713"/>
                  <a:pt x="0" y="116856"/>
                  <a:pt x="0" y="0"/>
                </a:cubicBezTo>
                <a:close/>
              </a:path>
              <a:path w="1310148" h="568871" fill="none">
                <a:moveTo>
                  <a:pt x="0" y="0"/>
                </a:moveTo>
                <a:cubicBezTo>
                  <a:pt x="293635" y="0"/>
                  <a:pt x="1190699" y="346425"/>
                  <a:pt x="1310148" y="568871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88" grpId="0" animBg="1"/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28650" y="1588267"/>
            <a:ext cx="457200" cy="182880"/>
            <a:chOff x="628650" y="1409850"/>
            <a:chExt cx="457200" cy="182880"/>
          </a:xfrm>
          <a:noFill/>
        </p:grpSpPr>
        <p:sp>
          <p:nvSpPr>
            <p:cNvPr id="4" name="Oval 3"/>
            <p:cNvSpPr/>
            <p:nvPr/>
          </p:nvSpPr>
          <p:spPr>
            <a:xfrm>
              <a:off x="628650" y="1409850"/>
              <a:ext cx="182880" cy="182880"/>
            </a:xfrm>
            <a:prstGeom prst="ellipse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endCxn id="4" idx="6"/>
            </p:cNvCxnSpPr>
            <p:nvPr/>
          </p:nvCxnSpPr>
          <p:spPr>
            <a:xfrm flipH="1">
              <a:off x="811530" y="1501290"/>
              <a:ext cx="274320" cy="0"/>
            </a:xfrm>
            <a:prstGeom prst="line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566472" y="1487607"/>
            <a:ext cx="4616970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</a:rPr>
              <a:t>Generate training set </a:t>
            </a: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with labels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66472" y="1978907"/>
            <a:ext cx="385714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</a:rPr>
              <a:t>Train a </a:t>
            </a:r>
            <a:r>
              <a:rPr lang="en-US" sz="1800" dirty="0" smtClean="0">
                <a:latin typeface="Consolas" panose="020B0609020204030204" pitchFamily="49" charset="0"/>
              </a:rPr>
              <a:t>classifier using </a:t>
            </a:r>
            <a:r>
              <a:rPr lang="en-US" sz="1800" dirty="0" smtClean="0">
                <a:latin typeface="Consolas" panose="020B0609020204030204" pitchFamily="49" charset="0"/>
              </a:rPr>
              <a:t>SVM 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66473" y="2572914"/>
            <a:ext cx="4490332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</a:rPr>
              <a:t>Generate test </a:t>
            </a:r>
            <a:r>
              <a:rPr lang="en-US" sz="1800" dirty="0" smtClean="0">
                <a:latin typeface="Consolas" panose="020B0609020204030204" pitchFamily="49" charset="0"/>
              </a:rPr>
              <a:t>set </a:t>
            </a: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without labels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6472" y="3136959"/>
            <a:ext cx="1830950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</a:rPr>
              <a:t>Classify data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66472" y="3759663"/>
            <a:ext cx="2970685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</a:rPr>
              <a:t>Draw interpreted lines</a:t>
            </a:r>
            <a:endParaRPr lang="en-US" sz="1800" dirty="0">
              <a:latin typeface="Consolas" panose="020B0609020204030204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093258" y="1690349"/>
            <a:ext cx="167001" cy="171038"/>
          </a:xfrm>
          <a:prstGeom prst="line">
            <a:avLst/>
          </a:prstGeom>
          <a:ln w="12700" cap="sq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12163" y="481368"/>
            <a:ext cx="8527037" cy="5445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# Workflow and Tools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281253" y="1866247"/>
            <a:ext cx="4754880" cy="0"/>
          </a:xfrm>
          <a:prstGeom prst="line">
            <a:avLst/>
          </a:prstGeom>
          <a:ln w="12700" cap="sq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32370" y="2090066"/>
            <a:ext cx="4946563" cy="273041"/>
            <a:chOff x="632370" y="1911649"/>
            <a:chExt cx="4946563" cy="273041"/>
          </a:xfrm>
        </p:grpSpPr>
        <p:grpSp>
          <p:nvGrpSpPr>
            <p:cNvPr id="40" name="Group 39"/>
            <p:cNvGrpSpPr/>
            <p:nvPr/>
          </p:nvGrpSpPr>
          <p:grpSpPr>
            <a:xfrm flipV="1">
              <a:off x="632370" y="1911649"/>
              <a:ext cx="457200" cy="182880"/>
              <a:chOff x="628650" y="1409850"/>
              <a:chExt cx="457200" cy="18288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28650" y="1409850"/>
                <a:ext cx="182880" cy="182880"/>
              </a:xfrm>
              <a:prstGeom prst="ellipse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>
                <a:endCxn id="41" idx="6"/>
              </p:cNvCxnSpPr>
              <p:nvPr/>
            </p:nvCxnSpPr>
            <p:spPr>
              <a:xfrm flipH="1">
                <a:off x="811530" y="1501290"/>
                <a:ext cx="274320" cy="0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>
              <a:off x="1094647" y="2007458"/>
              <a:ext cx="167001" cy="171038"/>
            </a:xfrm>
            <a:prstGeom prst="line">
              <a:avLst/>
            </a:prstGeom>
            <a:ln w="12700" cap="sq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1281253" y="2184690"/>
              <a:ext cx="4297680" cy="0"/>
            </a:xfrm>
            <a:prstGeom prst="line">
              <a:avLst/>
            </a:prstGeom>
            <a:ln w="12700" cap="sq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28650" y="2687595"/>
            <a:ext cx="5312323" cy="280475"/>
            <a:chOff x="632370" y="1911649"/>
            <a:chExt cx="5312323" cy="280475"/>
          </a:xfrm>
        </p:grpSpPr>
        <p:grpSp>
          <p:nvGrpSpPr>
            <p:cNvPr id="47" name="Group 46"/>
            <p:cNvGrpSpPr/>
            <p:nvPr/>
          </p:nvGrpSpPr>
          <p:grpSpPr>
            <a:xfrm flipV="1">
              <a:off x="632370" y="1911649"/>
              <a:ext cx="457200" cy="182880"/>
              <a:chOff x="628650" y="1409850"/>
              <a:chExt cx="457200" cy="18288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628650" y="1409850"/>
                <a:ext cx="182880" cy="182880"/>
              </a:xfrm>
              <a:prstGeom prst="ellipse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>
                <a:endCxn id="50" idx="6"/>
              </p:cNvCxnSpPr>
              <p:nvPr/>
            </p:nvCxnSpPr>
            <p:spPr>
              <a:xfrm flipH="1">
                <a:off x="811530" y="1501290"/>
                <a:ext cx="274320" cy="0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/>
            <p:nvPr/>
          </p:nvCxnSpPr>
          <p:spPr>
            <a:xfrm>
              <a:off x="1094647" y="2014892"/>
              <a:ext cx="167001" cy="171038"/>
            </a:xfrm>
            <a:prstGeom prst="line">
              <a:avLst/>
            </a:prstGeom>
            <a:ln w="12700" cap="sq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1281253" y="2192124"/>
              <a:ext cx="4663440" cy="0"/>
            </a:xfrm>
            <a:prstGeom prst="line">
              <a:avLst/>
            </a:prstGeom>
            <a:ln w="12700" cap="sq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28650" y="3251096"/>
            <a:ext cx="2660563" cy="280475"/>
            <a:chOff x="632370" y="1911649"/>
            <a:chExt cx="2660563" cy="280475"/>
          </a:xfrm>
        </p:grpSpPr>
        <p:grpSp>
          <p:nvGrpSpPr>
            <p:cNvPr id="53" name="Group 52"/>
            <p:cNvGrpSpPr/>
            <p:nvPr/>
          </p:nvGrpSpPr>
          <p:grpSpPr>
            <a:xfrm flipV="1">
              <a:off x="632370" y="1911649"/>
              <a:ext cx="457200" cy="182880"/>
              <a:chOff x="628650" y="1409850"/>
              <a:chExt cx="457200" cy="18288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650" y="1409850"/>
                <a:ext cx="182880" cy="182880"/>
              </a:xfrm>
              <a:prstGeom prst="ellipse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>
                <a:endCxn id="56" idx="6"/>
              </p:cNvCxnSpPr>
              <p:nvPr/>
            </p:nvCxnSpPr>
            <p:spPr>
              <a:xfrm flipH="1">
                <a:off x="811530" y="1501290"/>
                <a:ext cx="274320" cy="0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>
              <a:off x="1094647" y="2014892"/>
              <a:ext cx="167001" cy="171038"/>
            </a:xfrm>
            <a:prstGeom prst="line">
              <a:avLst/>
            </a:prstGeom>
            <a:ln w="12700" cap="sq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281253" y="2192124"/>
              <a:ext cx="2011680" cy="0"/>
            </a:xfrm>
            <a:prstGeom prst="line">
              <a:avLst/>
            </a:prstGeom>
            <a:ln w="12700" cap="sq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28650" y="3869025"/>
            <a:ext cx="3757843" cy="280475"/>
            <a:chOff x="632370" y="1911649"/>
            <a:chExt cx="3757843" cy="280475"/>
          </a:xfrm>
        </p:grpSpPr>
        <p:grpSp>
          <p:nvGrpSpPr>
            <p:cNvPr id="59" name="Group 58"/>
            <p:cNvGrpSpPr/>
            <p:nvPr/>
          </p:nvGrpSpPr>
          <p:grpSpPr>
            <a:xfrm flipV="1">
              <a:off x="632370" y="1911649"/>
              <a:ext cx="457200" cy="182880"/>
              <a:chOff x="628650" y="1409850"/>
              <a:chExt cx="457200" cy="18288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628650" y="1409850"/>
                <a:ext cx="182880" cy="182880"/>
              </a:xfrm>
              <a:prstGeom prst="ellipse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/>
              <p:cNvCxnSpPr>
                <a:endCxn id="62" idx="6"/>
              </p:cNvCxnSpPr>
              <p:nvPr/>
            </p:nvCxnSpPr>
            <p:spPr>
              <a:xfrm flipH="1">
                <a:off x="811530" y="1501290"/>
                <a:ext cx="274320" cy="0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/>
            <p:cNvCxnSpPr/>
            <p:nvPr/>
          </p:nvCxnSpPr>
          <p:spPr>
            <a:xfrm>
              <a:off x="1094647" y="2014892"/>
              <a:ext cx="167001" cy="171038"/>
            </a:xfrm>
            <a:prstGeom prst="line">
              <a:avLst/>
            </a:prstGeom>
            <a:ln w="12700" cap="sq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281253" y="2192124"/>
              <a:ext cx="3108960" cy="0"/>
            </a:xfrm>
            <a:prstGeom prst="line">
              <a:avLst/>
            </a:prstGeom>
            <a:ln w="12700" cap="sq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/>
          <p:cNvCxnSpPr/>
          <p:nvPr/>
        </p:nvCxnSpPr>
        <p:spPr>
          <a:xfrm flipH="1" flipV="1">
            <a:off x="4394178" y="4146371"/>
            <a:ext cx="27432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673575" y="4158174"/>
            <a:ext cx="167001" cy="171038"/>
          </a:xfrm>
          <a:prstGeom prst="line">
            <a:avLst/>
          </a:prstGeom>
          <a:ln w="12700" cap="sq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 flipV="1">
            <a:off x="4825708" y="4306861"/>
            <a:ext cx="182880" cy="18288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5068048" y="4215131"/>
            <a:ext cx="236652" cy="91730"/>
          </a:xfrm>
          <a:prstGeom prst="line">
            <a:avLst/>
          </a:prstGeom>
          <a:ln w="19050" cap="rnd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5008588" y="4530123"/>
            <a:ext cx="59460" cy="138002"/>
          </a:xfrm>
          <a:prstGeom prst="line">
            <a:avLst/>
          </a:prstGeom>
          <a:ln w="19050" cap="rnd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784930" y="4564727"/>
            <a:ext cx="55646" cy="209498"/>
          </a:xfrm>
          <a:prstGeom prst="line">
            <a:avLst/>
          </a:prstGeom>
          <a:ln w="19050" cap="rnd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5078512" y="4432773"/>
            <a:ext cx="226188" cy="56968"/>
          </a:xfrm>
          <a:prstGeom prst="line">
            <a:avLst/>
          </a:prstGeom>
          <a:ln w="19050" cap="rnd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6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g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30" y="228393"/>
            <a:ext cx="1506489" cy="150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tota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321" y="436125"/>
            <a:ext cx="1091024" cy="109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dell emc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139" y="1734882"/>
            <a:ext cx="2078157" cy="34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7109" y="3115430"/>
            <a:ext cx="3649779" cy="14664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2163" y="2332461"/>
            <a:ext cx="8527037" cy="544545"/>
          </a:xfrm>
          <a:prstGeom prst="rect">
            <a:avLst/>
          </a:prstGeom>
          <a:solidFill>
            <a:srgbClr val="F8F8F8">
              <a:alpha val="84706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2163" y="2124937"/>
            <a:ext cx="8527037" cy="99417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Thank you!</a:t>
            </a:r>
            <a:endParaRPr lang="en-US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6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1698</TotalTime>
  <Words>94</Words>
  <Application>Microsoft Office PowerPoint</Application>
  <PresentationFormat>On-screen Show (16:9)</PresentationFormat>
  <Paragraphs>30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for Subsurface Hackathon in Paris    return 'Seismic Shotgather Interpreter'</vt:lpstr>
      <vt:lpstr># Problem</vt:lpstr>
      <vt:lpstr># Approach</vt:lpstr>
      <vt:lpstr># Workflow and Tools</vt:lpstr>
      <vt:lpstr>Thank you!</vt:lpstr>
    </vt:vector>
  </TitlesOfParts>
  <Company>IVT, NTNU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Subsurface Hackathon 2017</dc:title>
  <dc:creator>Anna Lim</dc:creator>
  <cp:lastModifiedBy>Yuriy Ivanov</cp:lastModifiedBy>
  <cp:revision>70</cp:revision>
  <dcterms:created xsi:type="dcterms:W3CDTF">2017-06-10T10:23:51Z</dcterms:created>
  <dcterms:modified xsi:type="dcterms:W3CDTF">2017-06-11T14:47:10Z</dcterms:modified>
</cp:coreProperties>
</file>