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1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7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43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42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84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54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E6D1-6298-4DE0-9A85-E691227BCAAF}" type="datetimeFigureOut">
              <a:rPr lang="ko-KR" altLang="en-US" smtClean="0"/>
              <a:t>2018-01-15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50D1-77F9-4BB7-B3E2-72B60BA1D7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20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9142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5892" y="1526605"/>
            <a:ext cx="24765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9142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13542" y="4159250"/>
            <a:ext cx="1981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페이스북으로 로그인</a:t>
            </a:r>
            <a:endParaRPr lang="en-US" altLang="ko-KR" sz="16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542" y="3752850"/>
            <a:ext cx="19812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 </a:t>
            </a:r>
            <a:r>
              <a:rPr lang="ko-KR" altLang="en-US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계정으로 로그인</a:t>
            </a:r>
            <a:endParaRPr lang="en-US" altLang="ko-KR" sz="16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7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9142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142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61142" y="1850954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123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5142" y="1850954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456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1142" y="29138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789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142" y="29138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124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1142" y="39773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456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85142" y="39773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9142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2242" y="594513"/>
            <a:ext cx="254000" cy="206446"/>
            <a:chOff x="4165600" y="1850954"/>
            <a:chExt cx="304800" cy="1905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웃는 얼굴 17"/>
          <p:cNvSpPr/>
          <p:nvPr/>
        </p:nvSpPr>
        <p:spPr>
          <a:xfrm>
            <a:off x="2623414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18" idx="6"/>
          </p:cNvCxnSpPr>
          <p:nvPr/>
        </p:nvCxnSpPr>
        <p:spPr>
          <a:xfrm flipH="1">
            <a:off x="2943300" y="690854"/>
            <a:ext cx="1806500" cy="11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9800" y="545067"/>
            <a:ext cx="19656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아이콘으로 수정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38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9142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142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5142" y="1850954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456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142" y="29138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124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85142" y="39773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9142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2242" y="594513"/>
            <a:ext cx="254000" cy="206446"/>
            <a:chOff x="4165600" y="1850954"/>
            <a:chExt cx="304800" cy="1905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99142" y="481074"/>
            <a:ext cx="2255158" cy="4859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42" y="481074"/>
            <a:ext cx="2255158" cy="8016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2242" y="583378"/>
            <a:ext cx="573887" cy="5738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6129" y="6537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상태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046129" y="880790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r>
              <a:rPr lang="ko-KR" altLang="en-US" sz="1200" smtClean="0"/>
              <a:t>줄 메시지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4539342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39342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01342" y="1850954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123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01342" y="29138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789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01342" y="39773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39342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12442" y="594513"/>
            <a:ext cx="254000" cy="206446"/>
            <a:chOff x="4165600" y="1850954"/>
            <a:chExt cx="304800" cy="19050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4894184" y="481074"/>
            <a:ext cx="2255158" cy="4859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90055"/>
              </p:ext>
            </p:extLst>
          </p:nvPr>
        </p:nvGraphicFramePr>
        <p:xfrm>
          <a:off x="4895092" y="500373"/>
          <a:ext cx="225425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2571950554"/>
                    </a:ext>
                  </a:extLst>
                </a:gridCol>
              </a:tblGrid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93777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6846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51694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6079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74276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20125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1095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16541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5162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804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31835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95042"/>
                  </a:ext>
                </a:extLst>
              </a:tr>
              <a:tr h="1856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60663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748"/>
              </p:ext>
            </p:extLst>
          </p:nvPr>
        </p:nvGraphicFramePr>
        <p:xfrm>
          <a:off x="399142" y="1305009"/>
          <a:ext cx="2255158" cy="113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579">
                  <a:extLst>
                    <a:ext uri="{9D8B030D-6E8A-4147-A177-3AD203B41FA5}">
                      <a16:colId xmlns:a16="http://schemas.microsoft.com/office/drawing/2014/main" val="3117934611"/>
                    </a:ext>
                  </a:extLst>
                </a:gridCol>
                <a:gridCol w="1127579">
                  <a:extLst>
                    <a:ext uri="{9D8B030D-6E8A-4147-A177-3AD203B41FA5}">
                      <a16:colId xmlns:a16="http://schemas.microsoft.com/office/drawing/2014/main" val="2893588608"/>
                    </a:ext>
                  </a:extLst>
                </a:gridCol>
              </a:tblGrid>
              <a:tr h="3770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33912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73676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3743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827"/>
              </p:ext>
            </p:extLst>
          </p:nvPr>
        </p:nvGraphicFramePr>
        <p:xfrm>
          <a:off x="394195" y="2447471"/>
          <a:ext cx="2260105" cy="2915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105">
                  <a:extLst>
                    <a:ext uri="{9D8B030D-6E8A-4147-A177-3AD203B41FA5}">
                      <a16:colId xmlns:a16="http://schemas.microsoft.com/office/drawing/2014/main" val="79474630"/>
                    </a:ext>
                  </a:extLst>
                </a:gridCol>
              </a:tblGrid>
              <a:tr h="48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028308"/>
                  </a:ext>
                </a:extLst>
              </a:tr>
              <a:tr h="48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55866"/>
                  </a:ext>
                </a:extLst>
              </a:tr>
              <a:tr h="48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6840"/>
                  </a:ext>
                </a:extLst>
              </a:tr>
              <a:tr h="48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310955"/>
                  </a:ext>
                </a:extLst>
              </a:tr>
              <a:tr h="48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03118"/>
                  </a:ext>
                </a:extLst>
              </a:tr>
              <a:tr h="48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5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0942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40942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0942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14042" y="594513"/>
            <a:ext cx="254000" cy="206446"/>
            <a:chOff x="4165600" y="1850954"/>
            <a:chExt cx="304800" cy="1905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웃는 얼굴 17"/>
          <p:cNvSpPr/>
          <p:nvPr/>
        </p:nvSpPr>
        <p:spPr>
          <a:xfrm>
            <a:off x="6865214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65452"/>
              </p:ext>
            </p:extLst>
          </p:nvPr>
        </p:nvGraphicFramePr>
        <p:xfrm>
          <a:off x="4640942" y="925249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92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7542"/>
              </p:ext>
            </p:extLst>
          </p:nvPr>
        </p:nvGraphicFramePr>
        <p:xfrm>
          <a:off x="4640942" y="1304188"/>
          <a:ext cx="2610000" cy="403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2659319628"/>
                    </a:ext>
                  </a:extLst>
                </a:gridCol>
              </a:tblGrid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16164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91998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518675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23554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43919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96535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85518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2268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99142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142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1142" y="1850954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123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5142" y="1850954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1142" y="29138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789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85142" y="29138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124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1142" y="39773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456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85142" y="3977318"/>
            <a:ext cx="1077158" cy="9594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123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9142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72242" y="594513"/>
            <a:ext cx="254000" cy="206446"/>
            <a:chOff x="4165600" y="1850954"/>
            <a:chExt cx="304800" cy="19050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웃는 얼굴 35"/>
          <p:cNvSpPr/>
          <p:nvPr/>
        </p:nvSpPr>
        <p:spPr>
          <a:xfrm>
            <a:off x="2623414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862300" y="2215956"/>
            <a:ext cx="177864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 flipH="1" flipV="1">
            <a:off x="6069083" y="1066799"/>
            <a:ext cx="89658" cy="998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95242" y="969629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smtClean="0"/>
              <a:t>가나다 순으로</a:t>
            </a:r>
            <a:endParaRPr lang="en-US" altLang="ko-KR" sz="1200" u="sng" smtClean="0"/>
          </a:p>
        </p:txBody>
      </p:sp>
    </p:spTree>
    <p:extLst>
      <p:ext uri="{BB962C8B-B14F-4D97-AF65-F5344CB8AC3E}">
        <p14:creationId xmlns:p14="http://schemas.microsoft.com/office/powerpoint/2010/main" val="39074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3743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3743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3743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6843" y="594513"/>
            <a:ext cx="254000" cy="206446"/>
            <a:chOff x="4165600" y="1850954"/>
            <a:chExt cx="304800" cy="1905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웃는 얼굴 17"/>
          <p:cNvSpPr/>
          <p:nvPr/>
        </p:nvSpPr>
        <p:spPr>
          <a:xfrm>
            <a:off x="2598015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00021"/>
              </p:ext>
            </p:extLst>
          </p:nvPr>
        </p:nvGraphicFramePr>
        <p:xfrm>
          <a:off x="373743" y="925249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92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84685"/>
              </p:ext>
            </p:extLst>
          </p:nvPr>
        </p:nvGraphicFramePr>
        <p:xfrm>
          <a:off x="373743" y="1304188"/>
          <a:ext cx="2610000" cy="403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2659319628"/>
                    </a:ext>
                  </a:extLst>
                </a:gridCol>
              </a:tblGrid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16164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91998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518675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23554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43919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96535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85518"/>
                  </a:ext>
                </a:extLst>
              </a:tr>
              <a:tr h="5045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22681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2983743" y="1533784"/>
            <a:ext cx="177864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 flipH="1" flipV="1">
            <a:off x="1801884" y="1066799"/>
            <a:ext cx="89658" cy="998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8043" y="969629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smtClean="0"/>
              <a:t>가나다 순으로</a:t>
            </a:r>
            <a:endParaRPr lang="en-US" altLang="ko-KR" sz="1200" u="sng" smtClean="0"/>
          </a:p>
        </p:txBody>
      </p:sp>
      <p:sp>
        <p:nvSpPr>
          <p:cNvPr id="5" name="직사각형 4"/>
          <p:cNvSpPr/>
          <p:nvPr/>
        </p:nvSpPr>
        <p:spPr>
          <a:xfrm>
            <a:off x="373743" y="1291009"/>
            <a:ext cx="2610000" cy="508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762385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2385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62385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835485" y="594513"/>
            <a:ext cx="254000" cy="206446"/>
            <a:chOff x="4165600" y="1850954"/>
            <a:chExt cx="304800" cy="19050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웃는 얼굴 45"/>
          <p:cNvSpPr/>
          <p:nvPr/>
        </p:nvSpPr>
        <p:spPr>
          <a:xfrm>
            <a:off x="6986657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03001"/>
              </p:ext>
            </p:extLst>
          </p:nvPr>
        </p:nvGraphicFramePr>
        <p:xfrm>
          <a:off x="4762385" y="921902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3247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40554"/>
              </p:ext>
            </p:extLst>
          </p:nvPr>
        </p:nvGraphicFramePr>
        <p:xfrm>
          <a:off x="4762385" y="1287661"/>
          <a:ext cx="2610000" cy="238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844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03001"/>
              </p:ext>
            </p:extLst>
          </p:nvPr>
        </p:nvGraphicFramePr>
        <p:xfrm>
          <a:off x="4762385" y="3647904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3247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64754"/>
              </p:ext>
            </p:extLst>
          </p:nvPr>
        </p:nvGraphicFramePr>
        <p:xfrm>
          <a:off x="4762385" y="4013663"/>
          <a:ext cx="2610000" cy="238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844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19021"/>
              </p:ext>
            </p:extLst>
          </p:nvPr>
        </p:nvGraphicFramePr>
        <p:xfrm>
          <a:off x="7846027" y="921902"/>
          <a:ext cx="2610000" cy="238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844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86480"/>
              </p:ext>
            </p:extLst>
          </p:nvPr>
        </p:nvGraphicFramePr>
        <p:xfrm>
          <a:off x="7846027" y="3331860"/>
          <a:ext cx="2610000" cy="234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450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7965012" y="3455361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965012" y="3993157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965012" y="4550612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</a:t>
            </a:r>
            <a:endParaRPr lang="en-US" altLang="ko-KR" sz="20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965012" y="5109412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보이스 채팅</a:t>
            </a:r>
            <a:endParaRPr lang="en-US" altLang="ko-KR" sz="20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0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80983"/>
              </p:ext>
            </p:extLst>
          </p:nvPr>
        </p:nvGraphicFramePr>
        <p:xfrm>
          <a:off x="3491741" y="3331860"/>
          <a:ext cx="2610000" cy="234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450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3610726" y="5109412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보이스 채팅</a:t>
            </a:r>
            <a:endParaRPr lang="en-US" altLang="ko-KR" sz="20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8099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8099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08099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81199" y="594513"/>
            <a:ext cx="254000" cy="206446"/>
            <a:chOff x="4165600" y="1850954"/>
            <a:chExt cx="304800" cy="19050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웃는 얼굴 45"/>
          <p:cNvSpPr/>
          <p:nvPr/>
        </p:nvSpPr>
        <p:spPr>
          <a:xfrm>
            <a:off x="2632371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81912"/>
              </p:ext>
            </p:extLst>
          </p:nvPr>
        </p:nvGraphicFramePr>
        <p:xfrm>
          <a:off x="408099" y="921902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3247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71466"/>
              </p:ext>
            </p:extLst>
          </p:nvPr>
        </p:nvGraphicFramePr>
        <p:xfrm>
          <a:off x="408099" y="1287661"/>
          <a:ext cx="2610000" cy="238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844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42394"/>
              </p:ext>
            </p:extLst>
          </p:nvPr>
        </p:nvGraphicFramePr>
        <p:xfrm>
          <a:off x="408099" y="3647904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3247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67870"/>
              </p:ext>
            </p:extLst>
          </p:nvPr>
        </p:nvGraphicFramePr>
        <p:xfrm>
          <a:off x="408099" y="4013663"/>
          <a:ext cx="2610000" cy="238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844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55618"/>
              </p:ext>
            </p:extLst>
          </p:nvPr>
        </p:nvGraphicFramePr>
        <p:xfrm>
          <a:off x="3491741" y="921902"/>
          <a:ext cx="2610000" cy="238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23844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610726" y="3455361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10726" y="3993157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10726" y="4550612"/>
            <a:ext cx="2372030" cy="449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</a:t>
            </a:r>
            <a:endParaRPr lang="en-US" altLang="ko-KR" sz="20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982756" y="3135086"/>
            <a:ext cx="1506615" cy="162086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89371" y="228600"/>
            <a:ext cx="2610000" cy="51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489371" y="228600"/>
            <a:ext cx="2610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489371" y="481074"/>
            <a:ext cx="2610000" cy="4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562471" y="594513"/>
            <a:ext cx="254000" cy="206446"/>
            <a:chOff x="4165600" y="1850954"/>
            <a:chExt cx="304800" cy="19050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165600" y="18509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5600" y="19398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165600" y="2041454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웃는 얼굴 60"/>
          <p:cNvSpPr/>
          <p:nvPr/>
        </p:nvSpPr>
        <p:spPr>
          <a:xfrm>
            <a:off x="9713643" y="542308"/>
            <a:ext cx="319886" cy="319886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81912"/>
              </p:ext>
            </p:extLst>
          </p:nvPr>
        </p:nvGraphicFramePr>
        <p:xfrm>
          <a:off x="7489371" y="921902"/>
          <a:ext cx="26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3247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22021"/>
              </p:ext>
            </p:extLst>
          </p:nvPr>
        </p:nvGraphicFramePr>
        <p:xfrm>
          <a:off x="7489371" y="1287661"/>
          <a:ext cx="2610000" cy="4052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000">
                  <a:extLst>
                    <a:ext uri="{9D8B030D-6E8A-4147-A177-3AD203B41FA5}">
                      <a16:colId xmlns:a16="http://schemas.microsoft.com/office/drawing/2014/main" val="3963619213"/>
                    </a:ext>
                  </a:extLst>
                </a:gridCol>
              </a:tblGrid>
              <a:tr h="4052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3324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489371" y="4862286"/>
            <a:ext cx="2610000" cy="478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3643" y="4862286"/>
            <a:ext cx="367586" cy="47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9751028" y="4945015"/>
            <a:ext cx="319315" cy="3128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62471" y="1363770"/>
            <a:ext cx="391358" cy="3959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051800" y="1540617"/>
            <a:ext cx="1745586" cy="229555"/>
          </a:xfrm>
          <a:prstGeom prst="wedgeRoundRectCallout">
            <a:avLst>
              <a:gd name="adj1" fmla="val -54924"/>
              <a:gd name="adj2" fmla="val 11917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963429" y="135664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가나다</a:t>
            </a:r>
            <a:endParaRPr lang="ko-KR" altLang="en-US" sz="800"/>
          </a:p>
        </p:txBody>
      </p:sp>
      <p:sp>
        <p:nvSpPr>
          <p:cNvPr id="66" name="타원 65"/>
          <p:cNvSpPr/>
          <p:nvPr/>
        </p:nvSpPr>
        <p:spPr>
          <a:xfrm>
            <a:off x="7562471" y="1854828"/>
            <a:ext cx="391358" cy="395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8051800" y="2031675"/>
            <a:ext cx="1745586" cy="229555"/>
          </a:xfrm>
          <a:prstGeom prst="wedgeRoundRectCallout">
            <a:avLst>
              <a:gd name="adj1" fmla="val -54924"/>
              <a:gd name="adj2" fmla="val 11917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963429" y="18477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가나다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2546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AD2S</dc:creator>
  <cp:lastModifiedBy>이상현</cp:lastModifiedBy>
  <cp:revision>21</cp:revision>
  <dcterms:created xsi:type="dcterms:W3CDTF">2018-01-15T05:33:26Z</dcterms:created>
  <dcterms:modified xsi:type="dcterms:W3CDTF">2018-01-15T06:27:52Z</dcterms:modified>
</cp:coreProperties>
</file>