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66d6b3ff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66d6b3ff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6d6b3ff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6d6b3ff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b1914244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b1914244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b1914244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b1914244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b1914244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b1914244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b19142445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b19142445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b19142445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b1914244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66d6b3ff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66d6b3ff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66d6b3ff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66d6b3ff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66d6b3ff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66d6b3ff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66d6b3ff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66d6b3ff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b1914244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b1914244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b1914244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b191424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b1914244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b1914244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b1914244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b1914244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type="ctrTitle"/>
          </p:nvPr>
        </p:nvSpPr>
        <p:spPr>
          <a:xfrm>
            <a:off x="323525" y="521325"/>
            <a:ext cx="3464700" cy="133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23525" y="1990875"/>
            <a:ext cx="3464700" cy="189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54300" y="749700"/>
            <a:ext cx="8520600" cy="36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Shaik Khajavali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MCA(MBA)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1302-20-862-086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1005350" y="1733050"/>
            <a:ext cx="740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698950" y="1480200"/>
            <a:ext cx="2106600" cy="240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  <a:highlight>
                <a:schemeClr val="dk1"/>
              </a:highlight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3763025" y="584075"/>
            <a:ext cx="5237400" cy="3810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6798150" y="909650"/>
            <a:ext cx="1785600" cy="47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Category</a:t>
            </a:r>
            <a:r>
              <a:rPr lang="en">
                <a:solidFill>
                  <a:schemeClr val="dk1"/>
                </a:solidFill>
              </a:rPr>
              <a:t>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933550" y="909650"/>
            <a:ext cx="163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Student Data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933550" y="1756150"/>
            <a:ext cx="163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Grade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933550" y="2258638"/>
            <a:ext cx="163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Previous avg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933550" y="2738025"/>
            <a:ext cx="163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Hand raise count in class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e</a:t>
            </a:r>
            <a:r>
              <a:rPr lang="en" sz="1500">
                <a:solidFill>
                  <a:schemeClr val="dk1"/>
                </a:solidFill>
              </a:rPr>
              <a:t>tc…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435700" y="794725"/>
            <a:ext cx="2633100" cy="345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  <a:highlight>
                <a:schemeClr val="dk1"/>
              </a:highlight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1048450" y="339100"/>
            <a:ext cx="140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Web Browser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3111825" y="2422450"/>
            <a:ext cx="605700" cy="3156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5448000" y="70200"/>
            <a:ext cx="140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Web Server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4524439" y="1718825"/>
            <a:ext cx="1505100" cy="154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  <a:highlight>
                <a:schemeClr val="dk1"/>
              </a:highlight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4573188" y="2258650"/>
            <a:ext cx="140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ML MODEL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6836475" y="2110200"/>
            <a:ext cx="1785600" cy="47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Category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6855600" y="3310750"/>
            <a:ext cx="1785600" cy="47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Category 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25" y="1043650"/>
            <a:ext cx="8043699" cy="36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1522400" y="268100"/>
            <a:ext cx="6156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The Model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/>
        </p:nvSpPr>
        <p:spPr>
          <a:xfrm>
            <a:off x="143625" y="402150"/>
            <a:ext cx="889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Main Modules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2661775" y="1340475"/>
            <a:ext cx="37152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Index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Admin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LoginAction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AdminHome</a:t>
            </a:r>
            <a:endParaRPr sz="2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/>
        </p:nvSpPr>
        <p:spPr>
          <a:xfrm>
            <a:off x="545775" y="430875"/>
            <a:ext cx="817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System Requirements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2527775" y="1196850"/>
            <a:ext cx="4739700" cy="29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Operating System   : Windows/Mac/Linux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Client side               : HTML, Css, JavaScript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Language                : JAVA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Database                : MySql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Server                     : Tomcat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Ram                        : 1GB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Hard Disk                : 10Gb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490250" y="450150"/>
            <a:ext cx="8166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and </a:t>
            </a:r>
            <a:r>
              <a:rPr lang="en"/>
              <a:t>Feasibility</a:t>
            </a:r>
            <a:r>
              <a:rPr lang="en"/>
              <a:t> 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65775" y="182050"/>
            <a:ext cx="2200200" cy="6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THANK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250" y="678875"/>
            <a:ext cx="3957950" cy="39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>
            <p:ph type="title"/>
          </p:nvPr>
        </p:nvSpPr>
        <p:spPr>
          <a:xfrm>
            <a:off x="7287550" y="3618625"/>
            <a:ext cx="1281900" cy="6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You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1690375" y="4636825"/>
            <a:ext cx="55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Link :  https://github.com/issei511/issei511-student_data_analysis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7018375" y="766000"/>
            <a:ext cx="188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</a:rPr>
              <a:t>Any </a:t>
            </a:r>
            <a:endParaRPr sz="2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</a:rPr>
              <a:t>Questions</a:t>
            </a:r>
            <a:endParaRPr sz="2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</a:rPr>
              <a:t> ?</a:t>
            </a:r>
            <a:endParaRPr sz="2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090550"/>
            <a:ext cx="8520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THANKS TO OUR MENTOR</a:t>
            </a:r>
            <a:endParaRPr sz="36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68900" y="1648200"/>
            <a:ext cx="8176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Data Mining and  Feature Analysis Of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College Student’s Campus Network </a:t>
            </a:r>
            <a:r>
              <a:rPr lang="en" sz="3600">
                <a:solidFill>
                  <a:schemeClr val="dk1"/>
                </a:solidFill>
              </a:rPr>
              <a:t>Behaviour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490250" y="450150"/>
            <a:ext cx="8166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646300" y="3360800"/>
            <a:ext cx="7880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Decreased </a:t>
            </a:r>
            <a:r>
              <a:rPr lang="en" sz="2000">
                <a:solidFill>
                  <a:schemeClr val="lt2"/>
                </a:solidFill>
              </a:rPr>
              <a:t>interest and concentration</a:t>
            </a:r>
            <a:r>
              <a:rPr lang="en" sz="2000">
                <a:solidFill>
                  <a:schemeClr val="lt2"/>
                </a:solidFill>
              </a:rPr>
              <a:t> in students.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Selection of less suitable learning methods for students.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Decrease in students score in exams over time.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Developing </a:t>
            </a:r>
            <a:r>
              <a:rPr lang="en" sz="2000">
                <a:solidFill>
                  <a:schemeClr val="lt2"/>
                </a:solidFill>
              </a:rPr>
              <a:t>physiological</a:t>
            </a:r>
            <a:r>
              <a:rPr lang="en" sz="2000">
                <a:solidFill>
                  <a:schemeClr val="lt2"/>
                </a:solidFill>
              </a:rPr>
              <a:t> problems in students and etc…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76600" y="252525"/>
            <a:ext cx="901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Existing System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560100" y="1225600"/>
            <a:ext cx="8023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In the existing system we analyse student behaviour based on campus </a:t>
            </a:r>
            <a:r>
              <a:rPr lang="en" sz="1500">
                <a:solidFill>
                  <a:schemeClr val="lt2"/>
                </a:solidFill>
              </a:rPr>
              <a:t>activities</a:t>
            </a:r>
            <a:r>
              <a:rPr lang="en" sz="1500">
                <a:solidFill>
                  <a:schemeClr val="lt2"/>
                </a:solidFill>
              </a:rPr>
              <a:t> in classroom, laboratories etc.., by mentors.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        Practically making it not possible to concentrate on each student and missing the opportunity of early intervention.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Which results in the following </a:t>
            </a:r>
            <a:r>
              <a:rPr b="1" lang="en" sz="1500">
                <a:solidFill>
                  <a:schemeClr val="lt2"/>
                </a:solidFill>
              </a:rPr>
              <a:t>disadvantages</a:t>
            </a:r>
            <a:endParaRPr b="1"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90250" y="450150"/>
            <a:ext cx="8166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</a:t>
            </a:r>
            <a:r>
              <a:rPr lang="en"/>
              <a:t>intervention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3538950" y="1079575"/>
            <a:ext cx="2066100" cy="516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/>
          <p:nvPr/>
        </p:nvSpPr>
        <p:spPr>
          <a:xfrm>
            <a:off x="1472850" y="2981700"/>
            <a:ext cx="2066100" cy="516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5605050" y="2981700"/>
            <a:ext cx="2066100" cy="516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20"/>
          <p:cNvCxnSpPr/>
          <p:nvPr/>
        </p:nvCxnSpPr>
        <p:spPr>
          <a:xfrm rot="10800000">
            <a:off x="2505900" y="2419950"/>
            <a:ext cx="0" cy="56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20"/>
          <p:cNvCxnSpPr/>
          <p:nvPr/>
        </p:nvCxnSpPr>
        <p:spPr>
          <a:xfrm>
            <a:off x="2506000" y="2410350"/>
            <a:ext cx="41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20"/>
          <p:cNvCxnSpPr>
            <a:stCxn id="93" idx="0"/>
          </p:cNvCxnSpPr>
          <p:nvPr/>
        </p:nvCxnSpPr>
        <p:spPr>
          <a:xfrm rot="10800000">
            <a:off x="6628500" y="2391300"/>
            <a:ext cx="9600" cy="59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20"/>
          <p:cNvCxnSpPr>
            <a:stCxn id="91" idx="2"/>
          </p:cNvCxnSpPr>
          <p:nvPr/>
        </p:nvCxnSpPr>
        <p:spPr>
          <a:xfrm>
            <a:off x="4572000" y="1596175"/>
            <a:ext cx="9600" cy="8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20"/>
          <p:cNvSpPr txBox="1"/>
          <p:nvPr/>
        </p:nvSpPr>
        <p:spPr>
          <a:xfrm>
            <a:off x="3543750" y="1119775"/>
            <a:ext cx="20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Solution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1472975" y="3041300"/>
            <a:ext cx="20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Increasing Staff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5633700" y="3022500"/>
            <a:ext cx="20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ML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3538950" y="1079575"/>
            <a:ext cx="2066100" cy="516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1472850" y="2981700"/>
            <a:ext cx="2066100" cy="516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5605050" y="2981700"/>
            <a:ext cx="2066100" cy="516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1"/>
          <p:cNvCxnSpPr/>
          <p:nvPr/>
        </p:nvCxnSpPr>
        <p:spPr>
          <a:xfrm rot="10800000">
            <a:off x="2505900" y="2419950"/>
            <a:ext cx="0" cy="56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21"/>
          <p:cNvCxnSpPr/>
          <p:nvPr/>
        </p:nvCxnSpPr>
        <p:spPr>
          <a:xfrm>
            <a:off x="2506000" y="2410350"/>
            <a:ext cx="41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21"/>
          <p:cNvCxnSpPr>
            <a:stCxn id="107" idx="0"/>
          </p:cNvCxnSpPr>
          <p:nvPr/>
        </p:nvCxnSpPr>
        <p:spPr>
          <a:xfrm rot="10800000">
            <a:off x="6628500" y="2391300"/>
            <a:ext cx="9600" cy="59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21"/>
          <p:cNvCxnSpPr>
            <a:stCxn id="105" idx="2"/>
          </p:cNvCxnSpPr>
          <p:nvPr/>
        </p:nvCxnSpPr>
        <p:spPr>
          <a:xfrm>
            <a:off x="4572000" y="1596175"/>
            <a:ext cx="9600" cy="8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1"/>
          <p:cNvSpPr txBox="1"/>
          <p:nvPr/>
        </p:nvSpPr>
        <p:spPr>
          <a:xfrm>
            <a:off x="3543750" y="1119775"/>
            <a:ext cx="20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Solution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1472975" y="3041300"/>
            <a:ext cx="20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Increasing Staff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5633700" y="3022500"/>
            <a:ext cx="20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</a:t>
            </a:r>
            <a:r>
              <a:rPr lang="en">
                <a:solidFill>
                  <a:schemeClr val="dk1"/>
                </a:solidFill>
              </a:rPr>
              <a:t>ML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5270225" y="2697300"/>
            <a:ext cx="2821800" cy="113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ctrTitle"/>
          </p:nvPr>
        </p:nvSpPr>
        <p:spPr>
          <a:xfrm>
            <a:off x="323525" y="521325"/>
            <a:ext cx="3464700" cy="13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of Machine Learning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23525" y="1990875"/>
            <a:ext cx="3464700" cy="21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</a:t>
            </a:r>
            <a:r>
              <a:rPr lang="en"/>
              <a:t>is utilized in every sector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-Medical  sector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-Engineering field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-Agriculture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-Security etc…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13841" r="13841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