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9BB-9763-5644-B3ED-379A2042F8CC}" type="datetimeFigureOut">
              <a:rPr lang="ja-JP" altLang="en-US" smtClean="0"/>
              <a:t>13.4.27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9413-9228-5D45-84D4-3596A3F69D7F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200" dirty="0" err="1" smtClean="0">
                <a:latin typeface="Wide Latin"/>
                <a:cs typeface="Wide Latin"/>
              </a:rPr>
              <a:t>Buskul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ばすくる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#</a:t>
            </a:r>
            <a:r>
              <a:rPr lang="ja-JP" altLang="en-US" dirty="0" smtClean="0"/>
              <a:t>たきざワッカソン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バスが遅れてくる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ストレス</a:t>
            </a:r>
            <a:endParaRPr lang="en-US" altLang="ja-JP" dirty="0" smtClean="0"/>
          </a:p>
          <a:p>
            <a:r>
              <a:rPr lang="ja-JP" altLang="en-US" dirty="0" smtClean="0"/>
              <a:t>既存システムの使いづらさ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岩手県交通バスロケーションシステム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見づらい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くそ</a:t>
            </a:r>
            <a:r>
              <a:rPr lang="en-US" altLang="ja-JP" dirty="0" smtClean="0"/>
              <a:t>UI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9301" y="0"/>
            <a:ext cx="3094699" cy="265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バスロケーションシステム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4" name="図 3" descr="スクリーンショット 2013-04-27 5.45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03" y="1220570"/>
            <a:ext cx="3734797" cy="563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ヒアリング調査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カナちゃん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岩手県立大学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バス通学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バスロケに対して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よく使う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使いづらい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友人も使っている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もっと使い易くなってほしい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使い易いバスロケシステムを作ろう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5543"/>
            <a:ext cx="1929609" cy="16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テキスト ボックス 6"/>
          <p:cNvSpPr txBox="1"/>
          <p:nvPr/>
        </p:nvSpPr>
        <p:spPr>
          <a:xfrm>
            <a:off x="167725" y="3263081"/>
            <a:ext cx="311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岩手県交通</a:t>
            </a:r>
            <a:endParaRPr kumimoji="1" lang="en-US" altLang="ja-JP" dirty="0" smtClean="0"/>
          </a:p>
          <a:p>
            <a:r>
              <a:rPr lang="ja-JP" altLang="en-US" dirty="0" smtClean="0"/>
              <a:t>バスロケーションシステム本家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2386809" y="2434312"/>
            <a:ext cx="34955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円柱 10"/>
          <p:cNvSpPr/>
          <p:nvPr/>
        </p:nvSpPr>
        <p:spPr>
          <a:xfrm>
            <a:off x="6253741" y="1605543"/>
            <a:ext cx="2000718" cy="14497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27772" y="3909412"/>
            <a:ext cx="10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ミナミ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74621" y="3447747"/>
            <a:ext cx="8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キタ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60774" y="4571172"/>
            <a:ext cx="3492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線矢印コネクタ 15"/>
          <p:cNvCxnSpPr/>
          <p:nvPr/>
        </p:nvCxnSpPr>
        <p:spPr>
          <a:xfrm flipV="1">
            <a:off x="2539209" y="2767762"/>
            <a:ext cx="3522847" cy="224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0800000" flipV="1">
            <a:off x="2755480" y="3263080"/>
            <a:ext cx="3677968" cy="223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286487" y="204886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スクレイピング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評価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岩手県交通に売り込む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Macintosh PowerPoint</Application>
  <PresentationFormat>画面に合わせる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Buskul (ばすくる)</vt:lpstr>
      <vt:lpstr>背景</vt:lpstr>
      <vt:lpstr>バスロケーションシステム</vt:lpstr>
      <vt:lpstr>ヒアリング調査</vt:lpstr>
      <vt:lpstr>提案</vt:lpstr>
      <vt:lpstr>システム構成</vt:lpstr>
      <vt:lpstr>デモ</vt:lpstr>
      <vt:lpstr>評価</vt:lpstr>
      <vt:lpstr>今後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Buskul (ばすくる)</dc:title>
  <dc:creator>菅原 遼介</dc:creator>
  <cp:lastModifiedBy>菅原 遼介</cp:lastModifiedBy>
  <cp:revision>4</cp:revision>
  <dcterms:created xsi:type="dcterms:W3CDTF">2013-04-26T20:39:59Z</dcterms:created>
  <dcterms:modified xsi:type="dcterms:W3CDTF">2013-04-26T20:52:34Z</dcterms:modified>
</cp:coreProperties>
</file>