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92755" y="227330"/>
            <a:ext cx="108585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39630" y="1306195"/>
            <a:ext cx="108585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66630" y="1433195"/>
            <a:ext cx="108585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93630" y="1560195"/>
            <a:ext cx="108585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23870" y="6372860"/>
            <a:ext cx="108585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32735" y="5558790"/>
            <a:ext cx="144780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输出结果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75205" y="4806315"/>
            <a:ext cx="254381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进行深度优先搜索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5105" y="4064000"/>
            <a:ext cx="160401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构造矩阵</a:t>
            </a:r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447290" y="3249930"/>
            <a:ext cx="220218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构造图</a:t>
            </a:r>
            <a:r>
              <a:rPr lang="en-US" altLang="zh-CN"/>
              <a:t>B</a:t>
            </a:r>
            <a:r>
              <a:rPr lang="zh-CN" altLang="en-US"/>
              <a:t>的邻接矩阵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88235" y="1783715"/>
            <a:ext cx="229616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构造图</a:t>
            </a:r>
            <a:r>
              <a:rPr lang="en-US" altLang="zh-CN"/>
              <a:t>A</a:t>
            </a:r>
            <a:r>
              <a:rPr lang="zh-CN" altLang="en-US"/>
              <a:t>的邻接矩阵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76830" y="2531110"/>
            <a:ext cx="192341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输入图</a:t>
            </a:r>
            <a:r>
              <a:rPr lang="en-US" altLang="zh-CN"/>
              <a:t>B</a:t>
            </a:r>
            <a:r>
              <a:rPr lang="zh-CN" altLang="en-US"/>
              <a:t>的数据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58415" y="1013460"/>
            <a:ext cx="1943735" cy="4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输入图</a:t>
            </a:r>
            <a:r>
              <a:rPr lang="en-US" altLang="zh-CN"/>
              <a:t>A</a:t>
            </a:r>
            <a:r>
              <a:rPr lang="zh-CN" altLang="en-US"/>
              <a:t>的数据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4" idx="2"/>
            <a:endCxn id="24" idx="0"/>
          </p:cNvCxnSpPr>
          <p:nvPr/>
        </p:nvCxnSpPr>
        <p:spPr>
          <a:xfrm flipH="1">
            <a:off x="3530600" y="651510"/>
            <a:ext cx="508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2"/>
            <a:endCxn id="22" idx="0"/>
          </p:cNvCxnSpPr>
          <p:nvPr/>
        </p:nvCxnSpPr>
        <p:spPr>
          <a:xfrm>
            <a:off x="3530600" y="1427480"/>
            <a:ext cx="5715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23" idx="0"/>
          </p:cNvCxnSpPr>
          <p:nvPr/>
        </p:nvCxnSpPr>
        <p:spPr>
          <a:xfrm>
            <a:off x="3536315" y="2207895"/>
            <a:ext cx="254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2"/>
            <a:endCxn id="21" idx="0"/>
          </p:cNvCxnSpPr>
          <p:nvPr/>
        </p:nvCxnSpPr>
        <p:spPr>
          <a:xfrm>
            <a:off x="3538855" y="2955290"/>
            <a:ext cx="9525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20" idx="0"/>
          </p:cNvCxnSpPr>
          <p:nvPr/>
        </p:nvCxnSpPr>
        <p:spPr>
          <a:xfrm flipH="1">
            <a:off x="3547110" y="3674110"/>
            <a:ext cx="1270" cy="38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2"/>
            <a:endCxn id="19" idx="0"/>
          </p:cNvCxnSpPr>
          <p:nvPr/>
        </p:nvCxnSpPr>
        <p:spPr>
          <a:xfrm>
            <a:off x="3547110" y="4488180"/>
            <a:ext cx="0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18" idx="0"/>
          </p:cNvCxnSpPr>
          <p:nvPr/>
        </p:nvCxnSpPr>
        <p:spPr>
          <a:xfrm>
            <a:off x="3547110" y="5230495"/>
            <a:ext cx="9525" cy="328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2"/>
            <a:endCxn id="17" idx="0"/>
          </p:cNvCxnSpPr>
          <p:nvPr/>
        </p:nvCxnSpPr>
        <p:spPr>
          <a:xfrm>
            <a:off x="3556635" y="5982970"/>
            <a:ext cx="10160" cy="38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Kingsoft Office WPP</Application>
  <PresentationFormat>宽屏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2015-11-21T12:43:05Z</dcterms:created>
  <dcterms:modified xsi:type="dcterms:W3CDTF">2015-11-21T13:53:56Z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