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0"/>
    <p:restoredTop sz="96405"/>
  </p:normalViewPr>
  <p:slideViewPr>
    <p:cSldViewPr snapToGrid="0">
      <p:cViewPr varScale="1">
        <p:scale>
          <a:sx n="149" d="100"/>
          <a:sy n="14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3C8D-6891-7129-B5D8-19D7432B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1453-524C-61DE-5998-BF85D35F7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FB97-0A22-A64F-6AA9-A37152D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B4E88-BD04-92A8-F372-85FBD48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B5D6-9247-EDE0-202A-37898D2E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26384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F7D5-1DAC-BC96-79C9-89E18D8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07A65-48F7-1173-CC1C-1BB886BB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85C5-E853-8B89-A5F6-59A6EC3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E120-EDD4-0FA2-F317-2A2EB766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76FF-8FC6-381D-7BA6-9AF00507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7380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44D2E-43BF-F516-289C-753966291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5FDCA-878C-CC6C-88B2-81080E5C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E29F-4E0E-7D38-81CA-5476B357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BB11-19BC-821F-1257-C4759288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2EC3-215D-279C-4D34-C450074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414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3B7-AB08-ADFD-1CC8-5AFBDD8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2817-1EE8-75FB-7E24-C3FB3D8D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18A9-0096-6BE7-2FA3-3870358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E5BF-A263-F4D0-82AD-0C2B0DA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AF1E-DCE4-499F-9668-3A888BD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9571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74A2-37B0-A4CA-689F-10932553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7F16-DF47-D989-FD0C-7408978D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3115-D11C-B85C-0AA0-A384C8A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3605-DD19-669D-F3BD-7A9CB1B0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D954-9A8C-DCAE-AE30-66F0DF8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1510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C55C-CF1A-44B7-993A-A691B8A1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3F0-3913-FBC6-7A51-D3F757D64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2354-1E0E-4556-864F-C1C0B6D5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C167-B6EE-2239-4B2D-2CF0F055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3317-B02A-D594-85E4-0B830C56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760F-F3D2-906C-DFEE-C8C69EFA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7347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599-839D-72EF-51DA-F0AA0584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3859-23C4-3EC1-A925-83EDA11A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C867-EE4A-0354-DE1C-A154543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23406-DE37-F511-13DA-DCC220F0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17B6-FB13-AA42-FE2C-41B9652B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6F90B-3176-238F-6BEC-C4E79CCE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8A18-48CF-6F39-32FE-69AE0E47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6950A-F39F-2E32-6A0E-FCCB57FE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41387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7C4-88D9-16E4-5266-0F83B28D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0954D-29AF-22D7-9CCA-4E66C37C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788D-37D8-AA87-F329-F184086F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75DE0-66C6-070F-01F8-D58842E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8348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C56C4-C350-C417-3666-B5A21399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4C10-1CE6-A033-DAB0-85FC1667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D040-0986-695E-0E6E-4C8B62AA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28631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80AF-6FF1-1065-2360-B8FB7DEB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EE59-6B8D-CB96-E1DC-5F2AE64A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0A0E-062A-833D-B59E-12209EE4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BC42-3A5A-FEEF-3F9D-A4080C1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A16F-A765-4D74-F1AD-A8F22732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8699-C085-90B9-8321-DC52230C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054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E4-A8AA-2D59-0D4D-91C58AB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7802A-9142-8134-CC50-2720B137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8870-B874-1A52-4255-B4AA2A08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5430-18D1-BA06-B48D-27DF2FD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4BEE-D1BC-CE09-54AC-34FA253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21E7-F649-F8C4-4B90-F15A7688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9662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492D1-B5BC-AEAD-8DDA-C9ED9916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AED6-67B2-A082-7C19-8BCB6851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E8DD-741A-B344-6EB5-487CCC4C2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F529-9CAC-8C4D-8FCE-D36295A5F36C}" type="datetimeFigureOut">
              <a:rPr lang="en-KG" smtClean="0"/>
              <a:t>5/11/23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0C6A-EB7C-7711-9A9E-133E09A6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354D-5060-DB5C-99E8-BB494A937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9563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7A2C-54CB-F071-7D13-944853C3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254000"/>
            <a:ext cx="4135120" cy="80264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CRISP Methodology </a:t>
            </a:r>
            <a:endParaRPr lang="en-K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915A-3558-926D-EB4E-1C3F934E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0" y="660400"/>
            <a:ext cx="3454400" cy="802640"/>
          </a:xfrm>
        </p:spPr>
        <p:txBody>
          <a:bodyPr>
            <a:normAutofit fontScale="70000" lnSpcReduction="20000"/>
          </a:bodyPr>
          <a:lstStyle/>
          <a:p>
            <a:endParaRPr lang="en-KG" dirty="0"/>
          </a:p>
          <a:p>
            <a:r>
              <a:rPr lang="en-US" dirty="0"/>
              <a:t>C</a:t>
            </a:r>
            <a:r>
              <a:rPr lang="en-KG" dirty="0"/>
              <a:t>ross industry standard Process For Data Mining </a:t>
            </a:r>
          </a:p>
        </p:txBody>
      </p:sp>
      <p:pic>
        <p:nvPicPr>
          <p:cNvPr id="1026" name="Picture 2" descr="Chapter 1 - Introduction to CRISP DM Framework for Data Science and Machine  Learning">
            <a:extLst>
              <a:ext uri="{FF2B5EF4-FFF2-40B4-BE49-F238E27FC236}">
                <a16:creationId xmlns:a16="http://schemas.microsoft.com/office/drawing/2014/main" id="{9538F368-D300-F6EB-55EC-EF988238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1696720"/>
            <a:ext cx="4419332" cy="40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032B9-F3EE-ED45-D441-1692E0D83C6A}"/>
              </a:ext>
            </a:extLst>
          </p:cNvPr>
          <p:cNvSpPr txBox="1"/>
          <p:nvPr/>
        </p:nvSpPr>
        <p:spPr>
          <a:xfrm>
            <a:off x="6959600" y="3429000"/>
            <a:ext cx="3108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G" dirty="0"/>
              <a:t>Predication</a:t>
            </a:r>
          </a:p>
          <a:p>
            <a:r>
              <a:rPr lang="en-KG" dirty="0"/>
              <a:t>Classification </a:t>
            </a:r>
          </a:p>
          <a:p>
            <a:r>
              <a:rPr lang="en-KG" dirty="0"/>
              <a:t>Clustering</a:t>
            </a:r>
          </a:p>
          <a:p>
            <a:r>
              <a:rPr lang="en-KG" dirty="0"/>
              <a:t>ARM</a:t>
            </a:r>
          </a:p>
          <a:p>
            <a:r>
              <a:rPr lang="en-KG" dirty="0"/>
              <a:t>Reinforced Learning</a:t>
            </a:r>
          </a:p>
          <a:p>
            <a:r>
              <a:rPr lang="en-KG" dirty="0"/>
              <a:t>Text processing</a:t>
            </a:r>
          </a:p>
          <a:p>
            <a:r>
              <a:rPr lang="en-KG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351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data from a statistical point of view.">
            <a:extLst>
              <a:ext uri="{FF2B5EF4-FFF2-40B4-BE49-F238E27FC236}">
                <a16:creationId xmlns:a16="http://schemas.microsoft.com/office/drawing/2014/main" id="{E262570F-B244-7FE7-8F9A-7F5FFE4C0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09" y="426720"/>
            <a:ext cx="9125703" cy="54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D3D25-C438-BEA7-51D0-28174775D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174669"/>
              </p:ext>
            </p:extLst>
          </p:nvPr>
        </p:nvGraphicFramePr>
        <p:xfrm>
          <a:off x="3184674" y="885217"/>
          <a:ext cx="4694242" cy="4773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113">
                  <a:extLst>
                    <a:ext uri="{9D8B030D-6E8A-4147-A177-3AD203B41FA5}">
                      <a16:colId xmlns:a16="http://schemas.microsoft.com/office/drawing/2014/main" val="1233507061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734447397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837553205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206428938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1280263525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3368917308"/>
                    </a:ext>
                  </a:extLst>
                </a:gridCol>
              </a:tblGrid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﻿country 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label encoder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301394830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219853719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125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718440711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135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635344527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133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481768075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129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98326539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180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</a:rPr>
                        <a:t>90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1225668366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190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80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78076214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175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90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233155308"/>
                  </a:ext>
                </a:extLst>
              </a:tr>
              <a:tr h="194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177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60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38299953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</a:rPr>
                        <a:t>185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105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512006046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1961745673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155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151878340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</a:rPr>
                        <a:t>1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227795793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60607127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62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496791770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174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70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557465256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193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90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78680292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187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80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701785041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183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88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503884523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159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921896425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66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69933667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65746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5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C32A4-A630-55DC-02AE-767D13E6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386840"/>
            <a:ext cx="7701692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ott Vonderharr | LinkedIn">
            <a:extLst>
              <a:ext uri="{FF2B5EF4-FFF2-40B4-BE49-F238E27FC236}">
                <a16:creationId xmlns:a16="http://schemas.microsoft.com/office/drawing/2014/main" id="{F17464D3-090F-46CB-F37A-719C2EED1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r="47638"/>
          <a:stretch/>
        </p:blipFill>
        <p:spPr bwMode="auto">
          <a:xfrm>
            <a:off x="3436026" y="2030319"/>
            <a:ext cx="2659974" cy="27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CDA5D-DCF2-AABC-107A-2E1D66B1623A}"/>
              </a:ext>
            </a:extLst>
          </p:cNvPr>
          <p:cNvCxnSpPr>
            <a:cxnSpLocks/>
          </p:cNvCxnSpPr>
          <p:nvPr/>
        </p:nvCxnSpPr>
        <p:spPr>
          <a:xfrm flipH="1">
            <a:off x="4116532" y="2375731"/>
            <a:ext cx="1660425" cy="1915492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29CC88-8F0F-DFA0-4FA4-1AFD17CBD08F}"/>
              </a:ext>
            </a:extLst>
          </p:cNvPr>
          <p:cNvSpPr txBox="1"/>
          <p:nvPr/>
        </p:nvSpPr>
        <p:spPr>
          <a:xfrm>
            <a:off x="3064476" y="1013254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KG" dirty="0"/>
              <a:t>=ax+b</a:t>
            </a:r>
          </a:p>
        </p:txBody>
      </p:sp>
    </p:spTree>
    <p:extLst>
      <p:ext uri="{BB962C8B-B14F-4D97-AF65-F5344CB8AC3E}">
        <p14:creationId xmlns:p14="http://schemas.microsoft.com/office/powerpoint/2010/main" val="14646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2C01-D1EA-E363-0199-5D2F256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G" dirty="0"/>
              <a:t>    Predication and Forecasting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9703C-2DEE-73ED-34A1-D14F9441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54"/>
          <a:stretch/>
        </p:blipFill>
        <p:spPr>
          <a:xfrm>
            <a:off x="1962693" y="2015067"/>
            <a:ext cx="8266614" cy="41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268-E294-A26E-2C39-2D8ABD48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G" dirty="0"/>
              <a:t> Linear Regression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FB473BBF-0474-143B-DC32-1D3F053D3BE9}"/>
              </a:ext>
            </a:extLst>
          </p:cNvPr>
          <p:cNvSpPr/>
          <p:nvPr/>
        </p:nvSpPr>
        <p:spPr>
          <a:xfrm rot="10800000" flipV="1">
            <a:off x="2582487" y="1974345"/>
            <a:ext cx="2177935" cy="714895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G" dirty="0"/>
              <a:t>(Y) Dependenat Variable </a:t>
            </a:r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EE5549F4-DFE6-3F6B-A1F1-27E7AF6D6FC0}"/>
              </a:ext>
            </a:extLst>
          </p:cNvPr>
          <p:cNvSpPr/>
          <p:nvPr/>
        </p:nvSpPr>
        <p:spPr>
          <a:xfrm>
            <a:off x="7739148" y="1172131"/>
            <a:ext cx="1737361" cy="773083"/>
          </a:xfrm>
          <a:prstGeom prst="accentBorderCallout1">
            <a:avLst>
              <a:gd name="adj1" fmla="val 18750"/>
              <a:gd name="adj2" fmla="val -8333"/>
              <a:gd name="adj3" fmla="val 196770"/>
              <a:gd name="adj4" fmla="val -672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G" dirty="0"/>
              <a:t>(X) Independent Varialbe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46FA0-FD0C-E358-075E-C25E9B09D64C}"/>
              </a:ext>
            </a:extLst>
          </p:cNvPr>
          <p:cNvSpPr txBox="1"/>
          <p:nvPr/>
        </p:nvSpPr>
        <p:spPr>
          <a:xfrm>
            <a:off x="5511338" y="2689241"/>
            <a:ext cx="167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G" sz="3600" dirty="0"/>
              <a:t>y= ax+b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D01CB8-35C1-F923-3FC8-453F2F51796B}"/>
              </a:ext>
            </a:extLst>
          </p:cNvPr>
          <p:cNvCxnSpPr/>
          <p:nvPr/>
        </p:nvCxnSpPr>
        <p:spPr>
          <a:xfrm flipV="1">
            <a:off x="5137265" y="5295207"/>
            <a:ext cx="3167150" cy="7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A9340-8C8F-CBB2-967F-7A3AE3C09D52}"/>
              </a:ext>
            </a:extLst>
          </p:cNvPr>
          <p:cNvCxnSpPr>
            <a:cxnSpLocks/>
          </p:cNvCxnSpPr>
          <p:nvPr/>
        </p:nvCxnSpPr>
        <p:spPr>
          <a:xfrm flipV="1">
            <a:off x="5636029" y="3820798"/>
            <a:ext cx="0" cy="184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9FDE38-2AE8-AEA9-E95D-C42C7E14A35F}"/>
              </a:ext>
            </a:extLst>
          </p:cNvPr>
          <p:cNvCxnSpPr>
            <a:cxnSpLocks/>
          </p:cNvCxnSpPr>
          <p:nvPr/>
        </p:nvCxnSpPr>
        <p:spPr>
          <a:xfrm flipV="1">
            <a:off x="5444836" y="3923607"/>
            <a:ext cx="1803862" cy="161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2E09A68F-0FE2-449C-3C0B-576DC4903B6A}"/>
              </a:ext>
            </a:extLst>
          </p:cNvPr>
          <p:cNvSpPr/>
          <p:nvPr/>
        </p:nvSpPr>
        <p:spPr>
          <a:xfrm rot="10800000" flipV="1">
            <a:off x="2057399" y="3923607"/>
            <a:ext cx="2177935" cy="714895"/>
          </a:xfrm>
          <a:prstGeom prst="borderCallout1">
            <a:avLst>
              <a:gd name="adj1" fmla="val 18750"/>
              <a:gd name="adj2" fmla="val -8333"/>
              <a:gd name="adj3" fmla="val -102615"/>
              <a:gd name="adj4" fmla="val -85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(a) coefficient</a:t>
            </a:r>
            <a:endParaRPr lang="en-KG" dirty="0"/>
          </a:p>
        </p:txBody>
      </p:sp>
    </p:spTree>
    <p:extLst>
      <p:ext uri="{BB962C8B-B14F-4D97-AF65-F5344CB8AC3E}">
        <p14:creationId xmlns:p14="http://schemas.microsoft.com/office/powerpoint/2010/main" val="393974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E35BCC-073C-A6F2-9321-83486D762850}"/>
              </a:ext>
            </a:extLst>
          </p:cNvPr>
          <p:cNvSpPr txBox="1"/>
          <p:nvPr/>
        </p:nvSpPr>
        <p:spPr>
          <a:xfrm>
            <a:off x="2618509" y="1687484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KG" dirty="0"/>
              <a:t>=ax+b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AFAECC9-C120-CC6E-10C1-05C1CA49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8767" y="2600585"/>
            <a:ext cx="5088775" cy="30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9D50E-C422-ED4F-75F8-ADA39987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05794"/>
            <a:ext cx="8839200" cy="4191000"/>
          </a:xfrm>
        </p:spPr>
      </p:pic>
    </p:spTree>
    <p:extLst>
      <p:ext uri="{BB962C8B-B14F-4D97-AF65-F5344CB8AC3E}">
        <p14:creationId xmlns:p14="http://schemas.microsoft.com/office/powerpoint/2010/main" val="21965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196</Words>
  <Application>Microsoft Macintosh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CRISP Methodology </vt:lpstr>
      <vt:lpstr>PowerPoint Presentation</vt:lpstr>
      <vt:lpstr>PowerPoint Presentation</vt:lpstr>
      <vt:lpstr>PowerPoint Presentation</vt:lpstr>
      <vt:lpstr>PowerPoint Presentation</vt:lpstr>
      <vt:lpstr>    Predication and Forecasting</vt:lpstr>
      <vt:lpstr> Linear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Methodology </dc:title>
  <dc:creator>Microsoft Office User</dc:creator>
  <cp:lastModifiedBy>Microsoft Office User</cp:lastModifiedBy>
  <cp:revision>14</cp:revision>
  <dcterms:created xsi:type="dcterms:W3CDTF">2023-10-08T12:17:03Z</dcterms:created>
  <dcterms:modified xsi:type="dcterms:W3CDTF">2023-11-05T16:45:54Z</dcterms:modified>
</cp:coreProperties>
</file>