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79017-CE9B-49D0-AD07-596022B3590A}" v="447" dt="2022-12-19T08:41:14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Sofia" userId="b5a8c0c0e7b7c2b4" providerId="LiveId" clId="{56A79017-CE9B-49D0-AD07-596022B3590A}"/>
    <pc:docChg chg="undo custSel addSld delSld modSld sldOrd">
      <pc:chgData name="Isabella Sofia" userId="b5a8c0c0e7b7c2b4" providerId="LiveId" clId="{56A79017-CE9B-49D0-AD07-596022B3590A}" dt="2022-12-19T08:58:12.389" v="2212" actId="20577"/>
      <pc:docMkLst>
        <pc:docMk/>
      </pc:docMkLst>
      <pc:sldChg chg="modSp mod">
        <pc:chgData name="Isabella Sofia" userId="b5a8c0c0e7b7c2b4" providerId="LiveId" clId="{56A79017-CE9B-49D0-AD07-596022B3590A}" dt="2022-12-18T11:38:15.323" v="1991" actId="20577"/>
        <pc:sldMkLst>
          <pc:docMk/>
          <pc:sldMk cId="56764358" sldId="256"/>
        </pc:sldMkLst>
        <pc:spChg chg="mod">
          <ac:chgData name="Isabella Sofia" userId="b5a8c0c0e7b7c2b4" providerId="LiveId" clId="{56A79017-CE9B-49D0-AD07-596022B3590A}" dt="2022-12-18T11:38:15.323" v="1991" actId="20577"/>
          <ac:spMkLst>
            <pc:docMk/>
            <pc:sldMk cId="56764358" sldId="256"/>
            <ac:spMk id="3" creationId="{7E0F995E-8849-8BB7-0897-262016A29BC7}"/>
          </ac:spMkLst>
        </pc:spChg>
      </pc:sldChg>
      <pc:sldChg chg="addSp delSp modSp mod">
        <pc:chgData name="Isabella Sofia" userId="b5a8c0c0e7b7c2b4" providerId="LiveId" clId="{56A79017-CE9B-49D0-AD07-596022B3590A}" dt="2022-12-19T08:25:12.779" v="2152" actId="14100"/>
        <pc:sldMkLst>
          <pc:docMk/>
          <pc:sldMk cId="2120165421" sldId="257"/>
        </pc:sldMkLst>
        <pc:spChg chg="mod">
          <ac:chgData name="Isabella Sofia" userId="b5a8c0c0e7b7c2b4" providerId="LiveId" clId="{56A79017-CE9B-49D0-AD07-596022B3590A}" dt="2022-12-19T08:25:12.779" v="2152" actId="14100"/>
          <ac:spMkLst>
            <pc:docMk/>
            <pc:sldMk cId="2120165421" sldId="257"/>
            <ac:spMk id="2" creationId="{D17DBF3E-6C32-670C-DF7C-9CB2AD18B3B0}"/>
          </ac:spMkLst>
        </pc:spChg>
        <pc:spChg chg="mod">
          <ac:chgData name="Isabella Sofia" userId="b5a8c0c0e7b7c2b4" providerId="LiveId" clId="{56A79017-CE9B-49D0-AD07-596022B3590A}" dt="2022-12-18T11:38:26.008" v="1993" actId="27636"/>
          <ac:spMkLst>
            <pc:docMk/>
            <pc:sldMk cId="2120165421" sldId="257"/>
            <ac:spMk id="3" creationId="{235F4CF0-9979-185A-9C1C-AD27913E5FBC}"/>
          </ac:spMkLst>
        </pc:spChg>
        <pc:picChg chg="add del mod">
          <ac:chgData name="Isabella Sofia" userId="b5a8c0c0e7b7c2b4" providerId="LiveId" clId="{56A79017-CE9B-49D0-AD07-596022B3590A}" dt="2022-12-15T11:21:18.021" v="737" actId="478"/>
          <ac:picMkLst>
            <pc:docMk/>
            <pc:sldMk cId="2120165421" sldId="257"/>
            <ac:picMk id="5" creationId="{688EE0B5-0827-26D6-AEA1-386FD657AD85}"/>
          </ac:picMkLst>
        </pc:picChg>
        <pc:picChg chg="add mod modCrop">
          <ac:chgData name="Isabella Sofia" userId="b5a8c0c0e7b7c2b4" providerId="LiveId" clId="{56A79017-CE9B-49D0-AD07-596022B3590A}" dt="2022-12-15T11:22:02.039" v="750" actId="1076"/>
          <ac:picMkLst>
            <pc:docMk/>
            <pc:sldMk cId="2120165421" sldId="257"/>
            <ac:picMk id="7" creationId="{01D6DF87-8227-622B-1AC3-FD1CCE86BCA5}"/>
          </ac:picMkLst>
        </pc:picChg>
      </pc:sldChg>
      <pc:sldChg chg="modSp mod">
        <pc:chgData name="Isabella Sofia" userId="b5a8c0c0e7b7c2b4" providerId="LiveId" clId="{56A79017-CE9B-49D0-AD07-596022B3590A}" dt="2022-12-19T08:45:08.491" v="2206" actId="14734"/>
        <pc:sldMkLst>
          <pc:docMk/>
          <pc:sldMk cId="1843525052" sldId="258"/>
        </pc:sldMkLst>
        <pc:spChg chg="mod">
          <ac:chgData name="Isabella Sofia" userId="b5a8c0c0e7b7c2b4" providerId="LiveId" clId="{56A79017-CE9B-49D0-AD07-596022B3590A}" dt="2022-12-15T11:11:00.559" v="536" actId="403"/>
          <ac:spMkLst>
            <pc:docMk/>
            <pc:sldMk cId="1843525052" sldId="258"/>
            <ac:spMk id="2" creationId="{8E02DDDB-FA72-B4CA-5426-F958E5068F6B}"/>
          </ac:spMkLst>
        </pc:spChg>
        <pc:graphicFrameChg chg="mod modGraphic">
          <ac:chgData name="Isabella Sofia" userId="b5a8c0c0e7b7c2b4" providerId="LiveId" clId="{56A79017-CE9B-49D0-AD07-596022B3590A}" dt="2022-12-19T08:45:08.491" v="2206" actId="14734"/>
          <ac:graphicFrameMkLst>
            <pc:docMk/>
            <pc:sldMk cId="1843525052" sldId="258"/>
            <ac:graphicFrameMk id="5" creationId="{7982CA13-CB50-307C-EDA8-D86E91303648}"/>
          </ac:graphicFrameMkLst>
        </pc:graphicFrameChg>
      </pc:sldChg>
      <pc:sldChg chg="addSp delSp modSp new mod">
        <pc:chgData name="Isabella Sofia" userId="b5a8c0c0e7b7c2b4" providerId="LiveId" clId="{56A79017-CE9B-49D0-AD07-596022B3590A}" dt="2022-12-19T08:58:12.389" v="2212" actId="20577"/>
        <pc:sldMkLst>
          <pc:docMk/>
          <pc:sldMk cId="1503640574" sldId="259"/>
        </pc:sldMkLst>
        <pc:spChg chg="mod">
          <ac:chgData name="Isabella Sofia" userId="b5a8c0c0e7b7c2b4" providerId="LiveId" clId="{56A79017-CE9B-49D0-AD07-596022B3590A}" dt="2022-12-19T08:58:12.389" v="2212" actId="20577"/>
          <ac:spMkLst>
            <pc:docMk/>
            <pc:sldMk cId="1503640574" sldId="259"/>
            <ac:spMk id="2" creationId="{B088701B-75A8-A165-FF4B-2E84ADA9A0AA}"/>
          </ac:spMkLst>
        </pc:spChg>
        <pc:spChg chg="mod">
          <ac:chgData name="Isabella Sofia" userId="b5a8c0c0e7b7c2b4" providerId="LiveId" clId="{56A79017-CE9B-49D0-AD07-596022B3590A}" dt="2022-12-18T11:30:18.549" v="1766" actId="1076"/>
          <ac:spMkLst>
            <pc:docMk/>
            <pc:sldMk cId="1503640574" sldId="259"/>
            <ac:spMk id="3" creationId="{4C33D945-F9C1-13BC-205A-12F2CE970F98}"/>
          </ac:spMkLst>
        </pc:spChg>
        <pc:spChg chg="mod">
          <ac:chgData name="Isabella Sofia" userId="b5a8c0c0e7b7c2b4" providerId="LiveId" clId="{56A79017-CE9B-49D0-AD07-596022B3590A}" dt="2022-12-18T11:30:27.947" v="1768" actId="2085"/>
          <ac:spMkLst>
            <pc:docMk/>
            <pc:sldMk cId="1503640574" sldId="259"/>
            <ac:spMk id="4" creationId="{0C21F4CF-8C51-11E1-F24D-2EE380A77705}"/>
          </ac:spMkLst>
        </pc:spChg>
        <pc:spChg chg="add del">
          <ac:chgData name="Isabella Sofia" userId="b5a8c0c0e7b7c2b4" providerId="LiveId" clId="{56A79017-CE9B-49D0-AD07-596022B3590A}" dt="2022-12-18T11:28:12.501" v="1674"/>
          <ac:spMkLst>
            <pc:docMk/>
            <pc:sldMk cId="1503640574" sldId="259"/>
            <ac:spMk id="5" creationId="{0829A790-2C91-C242-2447-38F371D1C10A}"/>
          </ac:spMkLst>
        </pc:spChg>
      </pc:sldChg>
      <pc:sldChg chg="addSp delSp modSp new mod">
        <pc:chgData name="Isabella Sofia" userId="b5a8c0c0e7b7c2b4" providerId="LiveId" clId="{56A79017-CE9B-49D0-AD07-596022B3590A}" dt="2022-12-18T11:38:47.363" v="2006" actId="20577"/>
        <pc:sldMkLst>
          <pc:docMk/>
          <pc:sldMk cId="3319312827" sldId="260"/>
        </pc:sldMkLst>
        <pc:spChg chg="mod">
          <ac:chgData name="Isabella Sofia" userId="b5a8c0c0e7b7c2b4" providerId="LiveId" clId="{56A79017-CE9B-49D0-AD07-596022B3590A}" dt="2022-12-18T11:38:47.363" v="2006" actId="20577"/>
          <ac:spMkLst>
            <pc:docMk/>
            <pc:sldMk cId="3319312827" sldId="260"/>
            <ac:spMk id="2" creationId="{CBA32DED-1213-61C1-1429-43A395A500F1}"/>
          </ac:spMkLst>
        </pc:spChg>
        <pc:spChg chg="add del mod">
          <ac:chgData name="Isabella Sofia" userId="b5a8c0c0e7b7c2b4" providerId="LiveId" clId="{56A79017-CE9B-49D0-AD07-596022B3590A}" dt="2022-12-18T11:30:43.817" v="1771"/>
          <ac:spMkLst>
            <pc:docMk/>
            <pc:sldMk cId="3319312827" sldId="260"/>
            <ac:spMk id="3" creationId="{A948693A-ACD8-BB9C-0793-B3E59EA207DE}"/>
          </ac:spMkLst>
        </pc:spChg>
        <pc:spChg chg="del">
          <ac:chgData name="Isabella Sofia" userId="b5a8c0c0e7b7c2b4" providerId="LiveId" clId="{56A79017-CE9B-49D0-AD07-596022B3590A}" dt="2022-12-15T11:15:29.045" v="585" actId="931"/>
          <ac:spMkLst>
            <pc:docMk/>
            <pc:sldMk cId="3319312827" sldId="260"/>
            <ac:spMk id="3" creationId="{B6645F27-1228-E1AB-F8A6-14F5ED65A6CD}"/>
          </ac:spMkLst>
        </pc:spChg>
        <pc:spChg chg="add mod">
          <ac:chgData name="Isabella Sofia" userId="b5a8c0c0e7b7c2b4" providerId="LiveId" clId="{56A79017-CE9B-49D0-AD07-596022B3590A}" dt="2022-12-18T11:32:22.150" v="1839" actId="1076"/>
          <ac:spMkLst>
            <pc:docMk/>
            <pc:sldMk cId="3319312827" sldId="260"/>
            <ac:spMk id="4" creationId="{5820B18D-A106-92BA-F606-BBCE2875EE55}"/>
          </ac:spMkLst>
        </pc:spChg>
        <pc:spChg chg="del">
          <ac:chgData name="Isabella Sofia" userId="b5a8c0c0e7b7c2b4" providerId="LiveId" clId="{56A79017-CE9B-49D0-AD07-596022B3590A}" dt="2022-12-15T11:15:44.779" v="586" actId="931"/>
          <ac:spMkLst>
            <pc:docMk/>
            <pc:sldMk cId="3319312827" sldId="260"/>
            <ac:spMk id="4" creationId="{DF155109-0F36-99B6-FEA8-AF31F4CB971E}"/>
          </ac:spMkLst>
        </pc:spChg>
        <pc:spChg chg="add mod">
          <ac:chgData name="Isabella Sofia" userId="b5a8c0c0e7b7c2b4" providerId="LiveId" clId="{56A79017-CE9B-49D0-AD07-596022B3590A}" dt="2022-12-18T11:32:25.562" v="1842" actId="20577"/>
          <ac:spMkLst>
            <pc:docMk/>
            <pc:sldMk cId="3319312827" sldId="260"/>
            <ac:spMk id="5" creationId="{15F6649D-7E2A-57C0-DA58-AC60EC2CDABA}"/>
          </ac:spMkLst>
        </pc:spChg>
        <pc:picChg chg="add mod">
          <ac:chgData name="Isabella Sofia" userId="b5a8c0c0e7b7c2b4" providerId="LiveId" clId="{56A79017-CE9B-49D0-AD07-596022B3590A}" dt="2022-12-15T11:16:10.982" v="619" actId="1035"/>
          <ac:picMkLst>
            <pc:docMk/>
            <pc:sldMk cId="3319312827" sldId="260"/>
            <ac:picMk id="6" creationId="{E473F3F7-8603-3F9E-5DD6-AA35F576BDAB}"/>
          </ac:picMkLst>
        </pc:picChg>
        <pc:picChg chg="add mod">
          <ac:chgData name="Isabella Sofia" userId="b5a8c0c0e7b7c2b4" providerId="LiveId" clId="{56A79017-CE9B-49D0-AD07-596022B3590A}" dt="2022-12-15T11:16:10.982" v="619" actId="1035"/>
          <ac:picMkLst>
            <pc:docMk/>
            <pc:sldMk cId="3319312827" sldId="260"/>
            <ac:picMk id="8" creationId="{1B0326D4-86F9-353C-3861-93BE71CDEBDE}"/>
          </ac:picMkLst>
        </pc:picChg>
      </pc:sldChg>
      <pc:sldChg chg="new del">
        <pc:chgData name="Isabella Sofia" userId="b5a8c0c0e7b7c2b4" providerId="LiveId" clId="{56A79017-CE9B-49D0-AD07-596022B3590A}" dt="2022-12-15T11:16:16.654" v="621" actId="680"/>
        <pc:sldMkLst>
          <pc:docMk/>
          <pc:sldMk cId="1093700471" sldId="261"/>
        </pc:sldMkLst>
      </pc:sldChg>
      <pc:sldChg chg="addSp delSp modSp new mod">
        <pc:chgData name="Isabella Sofia" userId="b5a8c0c0e7b7c2b4" providerId="LiveId" clId="{56A79017-CE9B-49D0-AD07-596022B3590A}" dt="2022-12-18T11:41:14.733" v="2090" actId="1076"/>
        <pc:sldMkLst>
          <pc:docMk/>
          <pc:sldMk cId="2612946859" sldId="261"/>
        </pc:sldMkLst>
        <pc:spChg chg="mod">
          <ac:chgData name="Isabella Sofia" userId="b5a8c0c0e7b7c2b4" providerId="LiveId" clId="{56A79017-CE9B-49D0-AD07-596022B3590A}" dt="2022-12-18T11:41:14.733" v="2090" actId="1076"/>
          <ac:spMkLst>
            <pc:docMk/>
            <pc:sldMk cId="2612946859" sldId="261"/>
            <ac:spMk id="2" creationId="{D573953B-973F-0D14-F7F8-BD9A75C90357}"/>
          </ac:spMkLst>
        </pc:spChg>
        <pc:spChg chg="mod">
          <ac:chgData name="Isabella Sofia" userId="b5a8c0c0e7b7c2b4" providerId="LiveId" clId="{56A79017-CE9B-49D0-AD07-596022B3590A}" dt="2022-12-18T11:39:34.423" v="2048" actId="6549"/>
          <ac:spMkLst>
            <pc:docMk/>
            <pc:sldMk cId="2612946859" sldId="261"/>
            <ac:spMk id="3" creationId="{BEF13A45-2A61-95A9-C626-20A555D9B4E8}"/>
          </ac:spMkLst>
        </pc:spChg>
        <pc:spChg chg="del">
          <ac:chgData name="Isabella Sofia" userId="b5a8c0c0e7b7c2b4" providerId="LiveId" clId="{56A79017-CE9B-49D0-AD07-596022B3590A}" dt="2022-12-15T11:16:39.603" v="626" actId="931"/>
          <ac:spMkLst>
            <pc:docMk/>
            <pc:sldMk cId="2612946859" sldId="261"/>
            <ac:spMk id="4" creationId="{9FB58D02-03AE-804C-D431-905183CE0D7C}"/>
          </ac:spMkLst>
        </pc:spChg>
        <pc:picChg chg="add mod">
          <ac:chgData name="Isabella Sofia" userId="b5a8c0c0e7b7c2b4" providerId="LiveId" clId="{56A79017-CE9B-49D0-AD07-596022B3590A}" dt="2022-12-15T11:19:03.167" v="707" actId="14100"/>
          <ac:picMkLst>
            <pc:docMk/>
            <pc:sldMk cId="2612946859" sldId="261"/>
            <ac:picMk id="6" creationId="{BD8940B9-CE75-2A71-2491-137A074D723B}"/>
          </ac:picMkLst>
        </pc:picChg>
      </pc:sldChg>
      <pc:sldChg chg="modSp new mod">
        <pc:chgData name="Isabella Sofia" userId="b5a8c0c0e7b7c2b4" providerId="LiveId" clId="{56A79017-CE9B-49D0-AD07-596022B3590A}" dt="2022-12-19T08:41:19.033" v="2205" actId="27636"/>
        <pc:sldMkLst>
          <pc:docMk/>
          <pc:sldMk cId="2306224169" sldId="262"/>
        </pc:sldMkLst>
        <pc:spChg chg="mod">
          <ac:chgData name="Isabella Sofia" userId="b5a8c0c0e7b7c2b4" providerId="LiveId" clId="{56A79017-CE9B-49D0-AD07-596022B3590A}" dt="2022-12-15T11:22:33.419" v="778" actId="1076"/>
          <ac:spMkLst>
            <pc:docMk/>
            <pc:sldMk cId="2306224169" sldId="262"/>
            <ac:spMk id="2" creationId="{958A6265-00F6-37CD-6257-5C359307DA96}"/>
          </ac:spMkLst>
        </pc:spChg>
        <pc:spChg chg="mod">
          <ac:chgData name="Isabella Sofia" userId="b5a8c0c0e7b7c2b4" providerId="LiveId" clId="{56A79017-CE9B-49D0-AD07-596022B3590A}" dt="2022-12-19T08:41:19.033" v="2205" actId="27636"/>
          <ac:spMkLst>
            <pc:docMk/>
            <pc:sldMk cId="2306224169" sldId="262"/>
            <ac:spMk id="3" creationId="{6C98CFD0-5B30-C3B5-6E66-8A84729CAE0C}"/>
          </ac:spMkLst>
        </pc:spChg>
      </pc:sldChg>
      <pc:sldChg chg="addSp delSp modSp new mod ord">
        <pc:chgData name="Isabella Sofia" userId="b5a8c0c0e7b7c2b4" providerId="LiveId" clId="{56A79017-CE9B-49D0-AD07-596022B3590A}" dt="2022-12-18T11:39:53.540" v="2066" actId="20577"/>
        <pc:sldMkLst>
          <pc:docMk/>
          <pc:sldMk cId="1983961934" sldId="263"/>
        </pc:sldMkLst>
        <pc:spChg chg="mod">
          <ac:chgData name="Isabella Sofia" userId="b5a8c0c0e7b7c2b4" providerId="LiveId" clId="{56A79017-CE9B-49D0-AD07-596022B3590A}" dt="2022-12-16T10:32:55.828" v="987" actId="14100"/>
          <ac:spMkLst>
            <pc:docMk/>
            <pc:sldMk cId="1983961934" sldId="263"/>
            <ac:spMk id="2" creationId="{4988ED3C-878F-B79D-4D86-87BF79CEF711}"/>
          </ac:spMkLst>
        </pc:spChg>
        <pc:spChg chg="del">
          <ac:chgData name="Isabella Sofia" userId="b5a8c0c0e7b7c2b4" providerId="LiveId" clId="{56A79017-CE9B-49D0-AD07-596022B3590A}" dt="2022-12-16T08:32:10.165" v="949" actId="931"/>
          <ac:spMkLst>
            <pc:docMk/>
            <pc:sldMk cId="1983961934" sldId="263"/>
            <ac:spMk id="3" creationId="{B4265CFF-0622-CA95-B7AD-CC0DBEF43C66}"/>
          </ac:spMkLst>
        </pc:spChg>
        <pc:spChg chg="add del mod">
          <ac:chgData name="Isabella Sofia" userId="b5a8c0c0e7b7c2b4" providerId="LiveId" clId="{56A79017-CE9B-49D0-AD07-596022B3590A}" dt="2022-12-16T10:06:54.460" v="977" actId="931"/>
          <ac:spMkLst>
            <pc:docMk/>
            <pc:sldMk cId="1983961934" sldId="263"/>
            <ac:spMk id="9" creationId="{04FF2DF0-8B74-8458-6389-2950165EA482}"/>
          </ac:spMkLst>
        </pc:spChg>
        <pc:spChg chg="add del mod">
          <ac:chgData name="Isabella Sofia" userId="b5a8c0c0e7b7c2b4" providerId="LiveId" clId="{56A79017-CE9B-49D0-AD07-596022B3590A}" dt="2022-12-16T10:09:15.457" v="982" actId="931"/>
          <ac:spMkLst>
            <pc:docMk/>
            <pc:sldMk cId="1983961934" sldId="263"/>
            <ac:spMk id="15" creationId="{85050E07-94AC-E2A2-7015-E0D9B971862D}"/>
          </ac:spMkLst>
        </pc:spChg>
        <pc:spChg chg="add mod">
          <ac:chgData name="Isabella Sofia" userId="b5a8c0c0e7b7c2b4" providerId="LiveId" clId="{56A79017-CE9B-49D0-AD07-596022B3590A}" dt="2022-12-16T10:36:08.689" v="1198" actId="20577"/>
          <ac:spMkLst>
            <pc:docMk/>
            <pc:sldMk cId="1983961934" sldId="263"/>
            <ac:spMk id="18" creationId="{BDB1BA17-6EB2-C807-0629-B8A961ACDC51}"/>
          </ac:spMkLst>
        </pc:spChg>
        <pc:spChg chg="add mod">
          <ac:chgData name="Isabella Sofia" userId="b5a8c0c0e7b7c2b4" providerId="LiveId" clId="{56A79017-CE9B-49D0-AD07-596022B3590A}" dt="2022-12-16T10:36:43.431" v="1250" actId="404"/>
          <ac:spMkLst>
            <pc:docMk/>
            <pc:sldMk cId="1983961934" sldId="263"/>
            <ac:spMk id="19" creationId="{7E5E41D1-9C26-F758-1DF9-CA2B2B37BB4D}"/>
          </ac:spMkLst>
        </pc:spChg>
        <pc:spChg chg="add mod">
          <ac:chgData name="Isabella Sofia" userId="b5a8c0c0e7b7c2b4" providerId="LiveId" clId="{56A79017-CE9B-49D0-AD07-596022B3590A}" dt="2022-12-18T11:39:53.540" v="2066" actId="20577"/>
          <ac:spMkLst>
            <pc:docMk/>
            <pc:sldMk cId="1983961934" sldId="263"/>
            <ac:spMk id="20" creationId="{501A11C6-DB95-F824-3F5B-D3FC9962BEA1}"/>
          </ac:spMkLst>
        </pc:spChg>
        <pc:picChg chg="add del mod">
          <ac:chgData name="Isabella Sofia" userId="b5a8c0c0e7b7c2b4" providerId="LiveId" clId="{56A79017-CE9B-49D0-AD07-596022B3590A}" dt="2022-12-16T10:06:43.362" v="976" actId="478"/>
          <ac:picMkLst>
            <pc:docMk/>
            <pc:sldMk cId="1983961934" sldId="263"/>
            <ac:picMk id="5" creationId="{60858295-9E8F-7623-C26B-2557C59530E1}"/>
          </ac:picMkLst>
        </pc:picChg>
        <pc:picChg chg="add del mod">
          <ac:chgData name="Isabella Sofia" userId="b5a8c0c0e7b7c2b4" providerId="LiveId" clId="{56A79017-CE9B-49D0-AD07-596022B3590A}" dt="2022-12-16T10:06:43.362" v="976" actId="478"/>
          <ac:picMkLst>
            <pc:docMk/>
            <pc:sldMk cId="1983961934" sldId="263"/>
            <ac:picMk id="7" creationId="{8B51AA2F-AB26-1099-BFA3-53740499239C}"/>
          </ac:picMkLst>
        </pc:picChg>
        <pc:picChg chg="add del mod">
          <ac:chgData name="Isabella Sofia" userId="b5a8c0c0e7b7c2b4" providerId="LiveId" clId="{56A79017-CE9B-49D0-AD07-596022B3590A}" dt="2022-12-16T10:07:01.416" v="980" actId="478"/>
          <ac:picMkLst>
            <pc:docMk/>
            <pc:sldMk cId="1983961934" sldId="263"/>
            <ac:picMk id="11" creationId="{0164627D-3981-2E8E-D9D6-DB152C4358DC}"/>
          </ac:picMkLst>
        </pc:picChg>
        <pc:picChg chg="add mod">
          <ac:chgData name="Isabella Sofia" userId="b5a8c0c0e7b7c2b4" providerId="LiveId" clId="{56A79017-CE9B-49D0-AD07-596022B3590A}" dt="2022-12-16T10:36:16.779" v="1219" actId="1035"/>
          <ac:picMkLst>
            <pc:docMk/>
            <pc:sldMk cId="1983961934" sldId="263"/>
            <ac:picMk id="13" creationId="{DA62385C-5E2D-24A1-44F5-7CD62D184DE1}"/>
          </ac:picMkLst>
        </pc:picChg>
        <pc:picChg chg="add mod">
          <ac:chgData name="Isabella Sofia" userId="b5a8c0c0e7b7c2b4" providerId="LiveId" clId="{56A79017-CE9B-49D0-AD07-596022B3590A}" dt="2022-12-16T10:36:16.779" v="1219" actId="1035"/>
          <ac:picMkLst>
            <pc:docMk/>
            <pc:sldMk cId="1983961934" sldId="263"/>
            <ac:picMk id="17" creationId="{E0372CC0-13E1-BF8B-C7CF-995EC1BF8A90}"/>
          </ac:picMkLst>
        </pc:picChg>
      </pc:sldChg>
      <pc:sldChg chg="addSp modSp new mod">
        <pc:chgData name="Isabella Sofia" userId="b5a8c0c0e7b7c2b4" providerId="LiveId" clId="{56A79017-CE9B-49D0-AD07-596022B3590A}" dt="2022-12-19T08:35:39.493" v="2199" actId="20577"/>
        <pc:sldMkLst>
          <pc:docMk/>
          <pc:sldMk cId="532266995" sldId="264"/>
        </pc:sldMkLst>
        <pc:spChg chg="mod">
          <ac:chgData name="Isabella Sofia" userId="b5a8c0c0e7b7c2b4" providerId="LiveId" clId="{56A79017-CE9B-49D0-AD07-596022B3590A}" dt="2022-12-16T11:09:58.033" v="1399" actId="20577"/>
          <ac:spMkLst>
            <pc:docMk/>
            <pc:sldMk cId="532266995" sldId="264"/>
            <ac:spMk id="2" creationId="{6C590AF3-8ACF-C9C6-E7FE-EA2981AA21BF}"/>
          </ac:spMkLst>
        </pc:spChg>
        <pc:spChg chg="mod">
          <ac:chgData name="Isabella Sofia" userId="b5a8c0c0e7b7c2b4" providerId="LiveId" clId="{56A79017-CE9B-49D0-AD07-596022B3590A}" dt="2022-12-19T08:35:39.493" v="2199" actId="20577"/>
          <ac:spMkLst>
            <pc:docMk/>
            <pc:sldMk cId="532266995" sldId="264"/>
            <ac:spMk id="3" creationId="{EBABA40F-9E43-8BF6-C8ED-F35AF5D2672B}"/>
          </ac:spMkLst>
        </pc:spChg>
        <pc:picChg chg="add mod">
          <ac:chgData name="Isabella Sofia" userId="b5a8c0c0e7b7c2b4" providerId="LiveId" clId="{56A79017-CE9B-49D0-AD07-596022B3590A}" dt="2022-12-18T11:37:04.574" v="1858" actId="1076"/>
          <ac:picMkLst>
            <pc:docMk/>
            <pc:sldMk cId="532266995" sldId="264"/>
            <ac:picMk id="5" creationId="{8BEF7602-49CC-BAD6-88FB-7A525B2FA1FD}"/>
          </ac:picMkLst>
        </pc:picChg>
      </pc:sldChg>
      <pc:sldChg chg="modSp new del mod">
        <pc:chgData name="Isabella Sofia" userId="b5a8c0c0e7b7c2b4" providerId="LiveId" clId="{56A79017-CE9B-49D0-AD07-596022B3590A}" dt="2022-12-16T11:08:15.512" v="1378" actId="2696"/>
        <pc:sldMkLst>
          <pc:docMk/>
          <pc:sldMk cId="4133364700" sldId="264"/>
        </pc:sldMkLst>
        <pc:spChg chg="mod">
          <ac:chgData name="Isabella Sofia" userId="b5a8c0c0e7b7c2b4" providerId="LiveId" clId="{56A79017-CE9B-49D0-AD07-596022B3590A}" dt="2022-12-16T08:33:38.270" v="975" actId="20577"/>
          <ac:spMkLst>
            <pc:docMk/>
            <pc:sldMk cId="4133364700" sldId="264"/>
            <ac:spMk id="2" creationId="{B063DC1C-43EB-75ED-6FFD-AC21627C43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DC1C04-CF00-B603-1EE5-FA6925B9C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10AEA0-E91C-382C-7440-C6A620FBC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6FC30B-BE2C-BFD2-65CF-10C1D420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5CC47-B612-2FE9-A715-918F5EA1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BDE7A4-15A6-A370-7EF8-99F13CD1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7044F-A557-90E3-44C5-A7A0C00C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478901-AE54-2E36-6C8A-49BB8335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A3755-B291-4EAB-06F8-A7C6E95F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80852-37E4-BFF5-ABC3-869769E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941EC2-217B-43E5-7128-06120641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68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2067E62-E2E8-3332-A737-0DD3ED267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946BD-47F9-923C-080E-DEE47CA8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0239B2-0BB5-C05E-12DB-8606803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ADDE4-DE0B-0A49-644B-98BC9B73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0E602D-5B3E-BC36-C238-A8D971BB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80A50-D303-FD10-4DAC-1A5E6351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5D379-E5CB-9D51-8E59-F6FC1B1A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4020D6-0108-4CCE-1813-030A8437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644345-4DA0-73FF-FB9F-5903A407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693DCF-C3FF-4B52-177C-69513721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0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C086D-FD53-4E5B-5863-947D8112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34267-5D02-6540-29E7-AD9E71E3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757B8E-1088-C993-C3DB-F9737753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9D71F3-46ED-AA42-8717-473621E1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6548C5-169C-5444-CE91-7F327F05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1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664EA-5F3B-90A1-F7C7-9BC3DEA7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95D771-25A5-6440-5698-177508850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2862B4-9A9C-62A0-7750-84338324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EECB45-555F-0CC3-64C7-B56090A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680DAD-BA87-49C9-EE0B-85F15EE2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7CBFD7-A478-E638-509B-9E6BCE57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F82BA-7336-FFE3-A744-A43D4969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D6BA0D-422F-367B-4CC3-E756A843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0D23E2-4E8C-8720-ABF0-59E520316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35EA9C-415D-1EAD-5BA3-3283929DA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1E6C7E8-8199-D445-23BC-C1C5CEC0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2A3D0A-869D-341B-39E0-36AB8047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856626-955E-E7FA-F0CF-F520A2AB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A1BBB4-6F0E-FDB9-2602-FF9981B0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3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F9090-7B7F-CC92-0625-F28121CC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6673C7-6EA9-F613-268F-DD25E3BB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089939-BB32-A39A-4F63-F27139D7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F93734-347D-8349-4389-BE092C31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1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BC41F6-BF88-0961-9A50-7DB39AD4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2D75DD-5034-403A-39C3-669480ED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083415-069C-DFFE-E4E4-7CA5E655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06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36381-AE1E-7B53-8E56-076E0989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D6B8A-1542-B970-B6F1-A6F5924A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6F722-E92E-04C4-C0C5-30F09F85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4FE6CB-B718-227B-D05A-84E00917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DA2262-CB2A-CD4C-02E0-E54CE4AE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A07634-54E5-76A1-B76A-882D9F9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7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93329-D20E-CF15-7128-D7331B68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AE29D4-EE9B-8E7D-4CB8-CB32FD56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D4ECCD-236B-3D24-CAC4-3B4AB67A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B131E0-CFE7-AD55-22F0-4B846686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132DC2-5CF6-7A63-9702-EBD8D680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103692-63C9-9779-00D7-08E79AA2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9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18D4FD-DA18-6CDE-C6EA-082AFBA2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029D6-DD2E-5043-FAE0-DA1E9492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2F3364-98F4-AB76-98A6-0CFA1762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9614-C2C6-4677-90F9-CBAC474CE729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325F1F-BBD6-DE3A-1E4B-9E3CE4736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532A76-8EA8-390C-98AE-F63FEA4D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C728-585A-4E04-8E0D-D5DAAF9F25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46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pderqUFhA6Gs1_d45XclkdSIaL9oYHD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437AD-DF31-AC38-4DB0-710108724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MPIK Update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0F995E-8849-8BB7-0897-262016A29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Isabella Sofia</a:t>
            </a:r>
          </a:p>
          <a:p>
            <a:r>
              <a:rPr lang="it-IT" dirty="0"/>
              <a:t>19/12/2022</a:t>
            </a:r>
          </a:p>
        </p:txBody>
      </p:sp>
    </p:spTree>
    <p:extLst>
      <p:ext uri="{BB962C8B-B14F-4D97-AF65-F5344CB8AC3E}">
        <p14:creationId xmlns:p14="http://schemas.microsoft.com/office/powerpoint/2010/main" val="567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DBF3E-6C32-670C-DF7C-9CB2AD18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7" y="365126"/>
            <a:ext cx="10644673" cy="996950"/>
          </a:xfrm>
        </p:spPr>
        <p:txBody>
          <a:bodyPr>
            <a:normAutofit/>
          </a:bodyPr>
          <a:lstStyle/>
          <a:p>
            <a:r>
              <a:rPr lang="it-IT" sz="3200" dirty="0" err="1"/>
              <a:t>Main</a:t>
            </a:r>
            <a:r>
              <a:rPr lang="it-IT" sz="3200" dirty="0"/>
              <a:t>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F4CF0-9979-185A-9C1C-AD27913E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866121"/>
            <a:ext cx="4488025" cy="40868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Laser </a:t>
            </a:r>
            <a:r>
              <a:rPr lang="it-IT" sz="2000" dirty="0" err="1"/>
              <a:t>beam</a:t>
            </a:r>
            <a:r>
              <a:rPr lang="it-IT" sz="2000" dirty="0"/>
              <a:t> </a:t>
            </a:r>
            <a:r>
              <a:rPr lang="it-IT" sz="2000" dirty="0" err="1"/>
              <a:t>alignment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Robot arm </a:t>
            </a:r>
            <a:r>
              <a:rPr lang="it-IT" sz="2000" dirty="0" err="1"/>
              <a:t>scans</a:t>
            </a:r>
            <a:r>
              <a:rPr lang="it-IT" sz="2000" dirty="0"/>
              <a:t> on the </a:t>
            </a:r>
            <a:r>
              <a:rPr lang="it-IT" sz="2000" dirty="0" err="1"/>
              <a:t>diffused</a:t>
            </a:r>
            <a:r>
              <a:rPr lang="it-IT" sz="2000" dirty="0"/>
              <a:t> (and </a:t>
            </a:r>
            <a:r>
              <a:rPr lang="it-IT" sz="2000" dirty="0" err="1"/>
              <a:t>aligned</a:t>
            </a:r>
            <a:r>
              <a:rPr lang="it-IT" sz="2000" dirty="0"/>
              <a:t>) </a:t>
            </a:r>
            <a:r>
              <a:rPr lang="it-IT" sz="2000" dirty="0" err="1"/>
              <a:t>beam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Filter </a:t>
            </a:r>
            <a:r>
              <a:rPr lang="it-IT" sz="2000" dirty="0" err="1"/>
              <a:t>wheel</a:t>
            </a:r>
            <a:r>
              <a:rPr lang="it-IT" sz="2000" dirty="0"/>
              <a:t> </a:t>
            </a:r>
            <a:r>
              <a:rPr lang="it-IT" sz="2000" dirty="0" err="1"/>
              <a:t>calibration</a:t>
            </a:r>
            <a:r>
              <a:rPr lang="it-IT" sz="2000" dirty="0"/>
              <a:t> procedure (</a:t>
            </a:r>
            <a:r>
              <a:rPr lang="it-IT" sz="2000" dirty="0" err="1"/>
              <a:t>using</a:t>
            </a:r>
            <a:r>
              <a:rPr lang="it-IT" sz="2000" dirty="0"/>
              <a:t> PM on Robot Arm </a:t>
            </a:r>
            <a:r>
              <a:rPr lang="it-IT" sz="2000" dirty="0" err="1"/>
              <a:t>at</a:t>
            </a:r>
            <a:r>
              <a:rPr lang="it-IT" sz="2000" dirty="0"/>
              <a:t> 3 m </a:t>
            </a:r>
            <a:r>
              <a:rPr lang="it-IT" sz="2000" dirty="0" err="1"/>
              <a:t>distance</a:t>
            </a:r>
            <a:r>
              <a:rPr lang="it-IT" sz="2000" dirty="0"/>
              <a:t>)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CHEC-S </a:t>
            </a:r>
            <a:r>
              <a:rPr lang="it-IT" sz="2000" dirty="0" err="1"/>
              <a:t>Longterm</a:t>
            </a:r>
            <a:r>
              <a:rPr lang="it-IT" sz="2000" dirty="0"/>
              <a:t> </a:t>
            </a:r>
            <a:r>
              <a:rPr lang="it-IT" sz="2000" dirty="0" err="1"/>
              <a:t>tests</a:t>
            </a:r>
            <a:r>
              <a:rPr lang="it-IT" sz="2000" dirty="0"/>
              <a:t> </a:t>
            </a:r>
            <a:r>
              <a:rPr lang="it-IT" sz="2000" dirty="0" err="1"/>
              <a:t>implementation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err="1"/>
              <a:t>Cherenkov</a:t>
            </a:r>
            <a:r>
              <a:rPr lang="it-IT" sz="2000" dirty="0"/>
              <a:t> images (</a:t>
            </a:r>
            <a:r>
              <a:rPr lang="it-IT" sz="2000" dirty="0" err="1"/>
              <a:t>currently</a:t>
            </a:r>
            <a:r>
              <a:rPr lang="it-IT" sz="2000" dirty="0"/>
              <a:t>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D6DF87-8227-622B-1AC3-FD1CCE86B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14744"/>
          <a:stretch/>
        </p:blipFill>
        <p:spPr>
          <a:xfrm>
            <a:off x="5478869" y="1362076"/>
            <a:ext cx="6343016" cy="44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2DDDB-FA72-B4CA-5426-F958E506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65125"/>
            <a:ext cx="5570376" cy="353331"/>
          </a:xfrm>
        </p:spPr>
        <p:txBody>
          <a:bodyPr>
            <a:noAutofit/>
          </a:bodyPr>
          <a:lstStyle/>
          <a:p>
            <a:r>
              <a:rPr lang="it-IT" sz="3200" dirty="0" err="1"/>
              <a:t>Diffused</a:t>
            </a:r>
            <a:r>
              <a:rPr lang="it-IT" sz="3200" dirty="0"/>
              <a:t> </a:t>
            </a:r>
            <a:r>
              <a:rPr lang="it-IT" sz="3200" dirty="0" err="1"/>
              <a:t>beam</a:t>
            </a:r>
            <a:r>
              <a:rPr lang="it-IT" sz="3200" dirty="0"/>
              <a:t> </a:t>
            </a:r>
            <a:r>
              <a:rPr lang="it-IT" sz="3200" dirty="0" err="1"/>
              <a:t>scans</a:t>
            </a:r>
            <a:endParaRPr lang="it-IT" sz="3200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982CA13-CB50-307C-EDA8-D86E91303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6750994"/>
              </p:ext>
            </p:extLst>
          </p:nvPr>
        </p:nvGraphicFramePr>
        <p:xfrm>
          <a:off x="186612" y="979713"/>
          <a:ext cx="7865705" cy="5766320"/>
        </p:xfrm>
        <a:graphic>
          <a:graphicData uri="http://schemas.openxmlformats.org/drawingml/2006/table">
            <a:tbl>
              <a:tblPr firstRow="1" bandRow="1">
                <a:solidFill>
                  <a:srgbClr val="F1F117"/>
                </a:solidFill>
                <a:tableStyleId>{6E25E649-3F16-4E02-A733-19D2CDBF48F0}</a:tableStyleId>
              </a:tblPr>
              <a:tblGrid>
                <a:gridCol w="1055240">
                  <a:extLst>
                    <a:ext uri="{9D8B030D-6E8A-4147-A177-3AD203B41FA5}">
                      <a16:colId xmlns:a16="http://schemas.microsoft.com/office/drawing/2014/main" val="1249134374"/>
                    </a:ext>
                  </a:extLst>
                </a:gridCol>
                <a:gridCol w="864325">
                  <a:extLst>
                    <a:ext uri="{9D8B030D-6E8A-4147-A177-3AD203B41FA5}">
                      <a16:colId xmlns:a16="http://schemas.microsoft.com/office/drawing/2014/main" val="1758998675"/>
                    </a:ext>
                  </a:extLst>
                </a:gridCol>
                <a:gridCol w="978875">
                  <a:extLst>
                    <a:ext uri="{9D8B030D-6E8A-4147-A177-3AD203B41FA5}">
                      <a16:colId xmlns:a16="http://schemas.microsoft.com/office/drawing/2014/main" val="2449644107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3951362701"/>
                    </a:ext>
                  </a:extLst>
                </a:gridCol>
                <a:gridCol w="978875">
                  <a:extLst>
                    <a:ext uri="{9D8B030D-6E8A-4147-A177-3AD203B41FA5}">
                      <a16:colId xmlns:a16="http://schemas.microsoft.com/office/drawing/2014/main" val="4249274373"/>
                    </a:ext>
                  </a:extLst>
                </a:gridCol>
                <a:gridCol w="1209377">
                  <a:extLst>
                    <a:ext uri="{9D8B030D-6E8A-4147-A177-3AD203B41FA5}">
                      <a16:colId xmlns:a16="http://schemas.microsoft.com/office/drawing/2014/main" val="2916868947"/>
                    </a:ext>
                  </a:extLst>
                </a:gridCol>
                <a:gridCol w="758785">
                  <a:extLst>
                    <a:ext uri="{9D8B030D-6E8A-4147-A177-3AD203B41FA5}">
                      <a16:colId xmlns:a16="http://schemas.microsoft.com/office/drawing/2014/main" val="180195573"/>
                    </a:ext>
                  </a:extLst>
                </a:gridCol>
                <a:gridCol w="958046">
                  <a:extLst>
                    <a:ext uri="{9D8B030D-6E8A-4147-A177-3AD203B41FA5}">
                      <a16:colId xmlns:a16="http://schemas.microsoft.com/office/drawing/2014/main" val="3469731145"/>
                    </a:ext>
                  </a:extLst>
                </a:gridCol>
              </a:tblGrid>
              <a:tr h="80118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Distance</a:t>
                      </a:r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Diffusers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Beam</a:t>
                      </a:r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it-IT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expander</a:t>
                      </a:r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(Y/N)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PM aperture (mm)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Aperture after diffuser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it-IT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measurements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l-GR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σ</a:t>
                      </a: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it-IT" sz="1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(%)</a:t>
                      </a:r>
                      <a:endParaRPr lang="it-IT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747262"/>
                  </a:ext>
                </a:extLst>
              </a:tr>
              <a:tr h="577826">
                <a:tc>
                  <a:txBody>
                    <a:bodyPr/>
                    <a:lstStyle/>
                    <a:p>
                      <a:pPr algn="ctr" fontAlgn="ctr"/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 &lt; 0.1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Inside camera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323483"/>
                  </a:ext>
                </a:extLst>
              </a:tr>
              <a:tr h="1569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+ 5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0.93 %</a:t>
                      </a:r>
                    </a:p>
                  </a:txBody>
                  <a:tcPr marL="7620" marR="7620" marT="7620" marB="0"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1.68%</a:t>
                      </a:r>
                    </a:p>
                  </a:txBody>
                  <a:tcPr marL="7620" marR="7620" marT="7620" marB="0" anchor="ctr"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9669"/>
                  </a:ext>
                </a:extLst>
              </a:tr>
              <a:tr h="140895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+ 5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1.39 %</a:t>
                      </a:r>
                    </a:p>
                  </a:txBody>
                  <a:tcPr marL="7620" marR="7620" marT="7620" marB="0"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2.43 %</a:t>
                      </a:r>
                    </a:p>
                  </a:txBody>
                  <a:tcPr marL="7620" marR="7620" marT="7620" marB="0" anchor="ctr"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13570"/>
                  </a:ext>
                </a:extLst>
              </a:tr>
              <a:tr h="140895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+ 5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1198526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02166154-BF0E-B752-F734-8DED9D8FDF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506" y="195941"/>
            <a:ext cx="2648617" cy="216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6C535C6-C362-AF55-D0EA-173F9D10D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82" y="2441077"/>
            <a:ext cx="2732669" cy="216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C20DCC-7998-D3D0-EF62-819FEA31B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82" y="4601077"/>
            <a:ext cx="2688345" cy="2160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4A722F-43B8-6ACC-1185-8987F1EE0E27}"/>
              </a:ext>
            </a:extLst>
          </p:cNvPr>
          <p:cNvSpPr txBox="1"/>
          <p:nvPr/>
        </p:nvSpPr>
        <p:spPr>
          <a:xfrm rot="5400000">
            <a:off x="10983003" y="109494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 = 2.9983 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C2B328-9707-70A7-5EC8-E1CF56CCE520}"/>
              </a:ext>
            </a:extLst>
          </p:cNvPr>
          <p:cNvSpPr txBox="1"/>
          <p:nvPr/>
        </p:nvSpPr>
        <p:spPr>
          <a:xfrm rot="5400000">
            <a:off x="10983004" y="327511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 = 2.0084 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D46D3C-7A44-C762-B2ED-1E6CFCF052F1}"/>
              </a:ext>
            </a:extLst>
          </p:cNvPr>
          <p:cNvSpPr txBox="1"/>
          <p:nvPr/>
        </p:nvSpPr>
        <p:spPr>
          <a:xfrm rot="5400000">
            <a:off x="10983004" y="552718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 = 1.0035 m</a:t>
            </a:r>
          </a:p>
        </p:txBody>
      </p:sp>
    </p:spTree>
    <p:extLst>
      <p:ext uri="{BB962C8B-B14F-4D97-AF65-F5344CB8AC3E}">
        <p14:creationId xmlns:p14="http://schemas.microsoft.com/office/powerpoint/2010/main" val="184352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8701B-75A8-A165-FF4B-2E84ADA9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365126"/>
            <a:ext cx="10711543" cy="679904"/>
          </a:xfrm>
        </p:spPr>
        <p:txBody>
          <a:bodyPr>
            <a:normAutofit/>
          </a:bodyPr>
          <a:lstStyle/>
          <a:p>
            <a:r>
              <a:rPr lang="it-IT" sz="3200" dirty="0"/>
              <a:t>Filter Wheel </a:t>
            </a:r>
            <a:r>
              <a:rPr lang="it-IT" sz="3200" dirty="0" err="1"/>
              <a:t>calibration</a:t>
            </a:r>
            <a:r>
              <a:rPr lang="it-IT" sz="3200"/>
              <a:t>: procedure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33D945-F9C1-13BC-205A-12F2CE970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273" y="1633521"/>
            <a:ext cx="4767943" cy="454801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it-IT" sz="2000" b="0" i="0" dirty="0" err="1">
                <a:effectLst/>
              </a:rPr>
              <a:t>Evaluate</a:t>
            </a:r>
            <a:r>
              <a:rPr lang="it-IT" sz="2000" b="0" i="0" dirty="0">
                <a:effectLst/>
              </a:rPr>
              <a:t> the </a:t>
            </a:r>
            <a:r>
              <a:rPr lang="it-IT" sz="2000" b="0" i="0" dirty="0" err="1">
                <a:effectLst/>
              </a:rPr>
              <a:t>attenuation</a:t>
            </a:r>
            <a:r>
              <a:rPr lang="it-IT" sz="2000" b="0" i="0" dirty="0">
                <a:effectLst/>
              </a:rPr>
              <a:t> (1 MHz data)</a:t>
            </a:r>
          </a:p>
          <a:p>
            <a:pPr marL="514350" indent="-514350">
              <a:buAutoNum type="arabicParenR"/>
            </a:pPr>
            <a:r>
              <a:rPr lang="it-IT" sz="2000" dirty="0"/>
              <a:t>E</a:t>
            </a:r>
            <a:r>
              <a:rPr lang="en-US" sz="2000" b="0" i="0" dirty="0">
                <a:effectLst/>
              </a:rPr>
              <a:t>valuate the expected number of photons via the factor k</a:t>
            </a:r>
          </a:p>
          <a:p>
            <a:pPr marL="514350" indent="-514350">
              <a:buAutoNum type="arabicParenR"/>
            </a:pPr>
            <a:r>
              <a:rPr lang="it-IT" sz="2000" b="0" i="0" dirty="0" err="1">
                <a:effectLst/>
              </a:rPr>
              <a:t>Evaluate</a:t>
            </a:r>
            <a:r>
              <a:rPr lang="it-IT" sz="2000" b="0" i="0" dirty="0">
                <a:effectLst/>
              </a:rPr>
              <a:t> the </a:t>
            </a:r>
            <a:r>
              <a:rPr lang="it-IT" sz="2000" b="0" i="0" dirty="0" err="1">
                <a:effectLst/>
              </a:rPr>
              <a:t>expected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number</a:t>
            </a:r>
            <a:r>
              <a:rPr lang="it-IT" sz="2000" b="0" i="0" dirty="0">
                <a:effectLst/>
              </a:rPr>
              <a:t> of </a:t>
            </a:r>
            <a:r>
              <a:rPr lang="it-IT" sz="2000" b="0" i="0" dirty="0" err="1">
                <a:effectLst/>
              </a:rPr>
              <a:t>photons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at</a:t>
            </a:r>
            <a:r>
              <a:rPr lang="it-IT" sz="2000" b="0" i="0" dirty="0">
                <a:effectLst/>
              </a:rPr>
              <a:t> 600 Hz: </a:t>
            </a:r>
            <a:br>
              <a:rPr lang="it-IT" sz="2000" b="0" i="0" dirty="0">
                <a:effectLst/>
              </a:rPr>
            </a:br>
            <a:r>
              <a:rPr lang="it-IT" sz="2000" b="0" i="0" dirty="0" err="1">
                <a:effectLst/>
              </a:rPr>
              <a:t>calculate</a:t>
            </a:r>
            <a:r>
              <a:rPr lang="it-IT" sz="2000" b="0" i="0" dirty="0">
                <a:effectLst/>
              </a:rPr>
              <a:t> the scale </a:t>
            </a:r>
            <a:r>
              <a:rPr lang="it-IT" sz="2000" b="0" i="0" dirty="0" err="1">
                <a:effectLst/>
              </a:rPr>
              <a:t>factor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between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measurements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at</a:t>
            </a:r>
            <a:r>
              <a:rPr lang="it-IT" sz="2000" b="0" i="0" dirty="0">
                <a:effectLst/>
              </a:rPr>
              <a:t> 1 MHz and 600 Hz </a:t>
            </a:r>
            <a:r>
              <a:rPr lang="it-IT" sz="2000" b="0" i="0" dirty="0" err="1">
                <a:effectLst/>
              </a:rPr>
              <a:t>at</a:t>
            </a:r>
            <a:r>
              <a:rPr lang="it-IT" sz="2000" b="0" i="0" dirty="0">
                <a:effectLst/>
              </a:rPr>
              <a:t> the PM Laser.</a:t>
            </a:r>
            <a:br>
              <a:rPr lang="it-IT" sz="2000" b="0" i="0" dirty="0">
                <a:effectLst/>
              </a:rPr>
            </a:br>
            <a:r>
              <a:rPr lang="it-IT" sz="2000" b="0" i="0" dirty="0" err="1">
                <a:effectLst/>
              </a:rPr>
              <a:t>Mean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factor</a:t>
            </a:r>
            <a:r>
              <a:rPr lang="it-IT" sz="2000" b="0" i="0" dirty="0">
                <a:effectLst/>
              </a:rPr>
              <a:t> = 0.946</a:t>
            </a:r>
          </a:p>
          <a:p>
            <a:pPr marL="514350" indent="-514350">
              <a:buAutoNum type="arabicParenR"/>
            </a:pPr>
            <a:r>
              <a:rPr lang="en-US" sz="2000" b="0" i="0" dirty="0">
                <a:effectLst/>
              </a:rPr>
              <a:t>Interpolation on the FW positions that yield at least 1 photon</a:t>
            </a:r>
          </a:p>
          <a:p>
            <a:pPr marL="514350" indent="-514350">
              <a:buAutoNum type="arabicParenR"/>
            </a:pPr>
            <a:r>
              <a:rPr lang="en-US" sz="2000" b="0" i="0" dirty="0">
                <a:effectLst/>
              </a:rPr>
              <a:t>Save interpolation values in a calibration file for the DBM.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b="0" i="0" dirty="0">
              <a:solidFill>
                <a:srgbClr val="BBC0CA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C21F4CF-8C51-11E1-F24D-2EE380A7770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2506" y="1199648"/>
                <a:ext cx="6938866" cy="4548010"/>
              </a:xfrm>
              <a:ln w="28575">
                <a:noFill/>
              </a:ln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𝐴𝑡𝑡𝑒𝑛𝑢𝑎𝑡𝑖𝑜𝑛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𝐿𝑎𝑠𝑒𝑟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𝑀𝑎𝑥𝑖𝑚𝑢𝑚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𝑝𝑜𝑤𝑒𝑟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𝐿𝑎𝑠𝑒𝑟</m:t>
                        </m:r>
                      </m:den>
                    </m:f>
                  </m:oMath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𝑝h𝑜𝑡𝑜𝑛𝑠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𝑎𝑡𝑡𝑒𝑛𝑢𝑎𝑡𝑖𝑜𝑛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it-IT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it-IT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𝑐𝑎𝑚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@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𝐹𝑊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num>
                          <m:den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𝑎𝑡𝑡𝑒𝑛𝑢𝑎𝑡𝑖𝑜𝑛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@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𝐹𝑊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den>
                        </m:f>
                      </m:e>
                    </m:d>
                  </m:oMath>
                </a14:m>
                <a:br>
                  <a:rPr lang="it-IT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it-IT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it-IT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@ 600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@ 600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𝑙𝑎𝑠𝑒𝑟</m:t>
                        </m:r>
                      </m:num>
                      <m:den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@ 1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𝑙𝑎𝑠𝑒𝑟</m:t>
                        </m:r>
                      </m:den>
                    </m:f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𝑝h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@ 1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@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𝑐𝑎𝑚𝑒𝑟𝑎</m:t>
                    </m:r>
                  </m:oMath>
                </a14:m>
                <a:endParaRPr lang="it-IT" sz="2000" dirty="0"/>
              </a:p>
              <a:p>
                <a:pPr marL="514350" indent="-514350">
                  <a:buAutoNum type="arabicParenR"/>
                </a:pPr>
                <a:endParaRPr lang="it-IT" sz="2000" dirty="0"/>
              </a:p>
              <a:p>
                <a:pPr marL="514350" indent="-514350">
                  <a:buAutoNum type="arabicParenR"/>
                </a:pPr>
                <a:endParaRPr lang="it-IT" sz="2000" dirty="0"/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C21F4CF-8C51-11E1-F24D-2EE380A77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2506" y="1199648"/>
                <a:ext cx="6938866" cy="4548010"/>
              </a:xfrm>
              <a:blipFill>
                <a:blip r:embed="rId2"/>
                <a:stretch>
                  <a:fillRect l="-87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6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32DED-1213-61C1-1429-43A395A5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451"/>
          </a:xfrm>
        </p:spPr>
        <p:txBody>
          <a:bodyPr>
            <a:normAutofit/>
          </a:bodyPr>
          <a:lstStyle/>
          <a:p>
            <a:r>
              <a:rPr lang="it-IT" sz="3200" dirty="0" err="1"/>
              <a:t>Example</a:t>
            </a:r>
            <a:r>
              <a:rPr lang="it-IT" sz="3200" dirty="0"/>
              <a:t> plots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473F3F7-8603-3F9E-5DD6-AA35F576B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7" y="1810932"/>
            <a:ext cx="4915326" cy="3596952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B0326D4-86F9-353C-3861-93BE71CDE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30" y="1791880"/>
            <a:ext cx="4846740" cy="36350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820B18D-A106-92BA-F606-BBCE2875EE55}"/>
                  </a:ext>
                </a:extLst>
              </p:cNvPr>
              <p:cNvSpPr txBox="1"/>
              <p:nvPr/>
            </p:nvSpPr>
            <p:spPr>
              <a:xfrm>
                <a:off x="2164702" y="5769490"/>
                <a:ext cx="29624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𝑎𝑡𝑡𝑒𝑛𝑢𝑎𝑡𝑖𝑜𝑛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820B18D-A106-92BA-F606-BBCE2875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5769490"/>
                <a:ext cx="2962478" cy="390748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F6649D-7E2A-57C0-DA58-AC60EC2CDABA}"/>
                  </a:ext>
                </a:extLst>
              </p:cNvPr>
              <p:cNvSpPr txBox="1"/>
              <p:nvPr/>
            </p:nvSpPr>
            <p:spPr>
              <a:xfrm>
                <a:off x="8130846" y="5763239"/>
                <a:ext cx="16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𝑖𝑛𝑡𝑒𝑟𝑝𝑜𝑙𝑎𝑡𝑖𝑜𝑛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F6649D-7E2A-57C0-DA58-AC60EC2CD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846" y="5763239"/>
                <a:ext cx="1636154" cy="369332"/>
              </a:xfrm>
              <a:prstGeom prst="rect">
                <a:avLst/>
              </a:prstGeom>
              <a:blipFill>
                <a:blip r:embed="rId5"/>
                <a:stretch>
                  <a:fillRect l="-373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3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3953B-973F-0D14-F7F8-BD9A75C9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22" y="197175"/>
            <a:ext cx="10515600" cy="810532"/>
          </a:xfrm>
        </p:spPr>
        <p:txBody>
          <a:bodyPr>
            <a:noAutofit/>
          </a:bodyPr>
          <a:lstStyle/>
          <a:p>
            <a:br>
              <a:rPr lang="it-IT" sz="3200" i="0" dirty="0">
                <a:effectLst/>
              </a:rPr>
            </a:br>
            <a:br>
              <a:rPr lang="it-IT" sz="3200" i="0" dirty="0">
                <a:effectLst/>
              </a:rPr>
            </a:br>
            <a:r>
              <a:rPr lang="it-IT" sz="3200" i="0" dirty="0" err="1">
                <a:effectLst/>
              </a:rPr>
              <a:t>Other</a:t>
            </a:r>
            <a:r>
              <a:rPr lang="it-IT" sz="3200" i="0" dirty="0">
                <a:effectLst/>
              </a:rPr>
              <a:t> </a:t>
            </a:r>
            <a:r>
              <a:rPr lang="it-IT" sz="3200" i="0" dirty="0" err="1">
                <a:effectLst/>
              </a:rPr>
              <a:t>considerations</a:t>
            </a:r>
            <a:br>
              <a:rPr lang="it-IT" sz="3200" i="0" dirty="0">
                <a:effectLst/>
              </a:rPr>
            </a:br>
            <a:br>
              <a:rPr lang="it-IT" sz="3200" dirty="0"/>
            </a:b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EF13A45-2A61-95A9-C626-20A555D9B4E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1669" y="1081942"/>
                <a:ext cx="4834813" cy="50762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Few </a:t>
                </a:r>
                <a:r>
                  <a:rPr lang="en-US" sz="2000" b="0" i="0" dirty="0">
                    <a:effectLst/>
                  </a:rPr>
                  <a:t>measurements with the </a:t>
                </a:r>
                <a:r>
                  <a:rPr lang="en-US" sz="2000" b="0" i="0" dirty="0" err="1">
                    <a:effectLst/>
                  </a:rPr>
                  <a:t>SiPM</a:t>
                </a:r>
                <a:r>
                  <a:rPr lang="en-US" sz="2000" b="0" i="0" dirty="0">
                    <a:effectLst/>
                  </a:rPr>
                  <a:t> next to the PM Cam on the Robot Arm, to check if the PM is still a reliable device at such a distance.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0" i="0" dirty="0">
                    <a:effectLst/>
                  </a:rPr>
                  <a:t>variation between the two measurement methods is less then 6% in the region of interest</a:t>
                </a:r>
              </a:p>
              <a:p>
                <a:r>
                  <a:rPr lang="en-US" sz="2000" dirty="0"/>
                  <a:t>General agreement between methods</a:t>
                </a:r>
                <a:r>
                  <a:rPr lang="en-US" sz="2000" b="0" i="0" dirty="0">
                    <a:effectLst/>
                  </a:rPr>
                  <a:t>: the </a:t>
                </a:r>
                <a:r>
                  <a:rPr lang="en-US" sz="2000" b="0" i="0" dirty="0" err="1">
                    <a:effectLst/>
                  </a:rPr>
                  <a:t>powermeter</a:t>
                </a:r>
                <a:r>
                  <a:rPr lang="en-US" sz="2000" b="0" i="0" dirty="0">
                    <a:effectLst/>
                  </a:rPr>
                  <a:t> is indeed a reliable device to perform such calibrations. </a:t>
                </a:r>
              </a:p>
              <a:p>
                <a:r>
                  <a:rPr lang="en-US" sz="2000" b="0" i="0" dirty="0">
                    <a:effectLst/>
                  </a:rPr>
                  <a:t>Given that the evaluation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US" sz="2000" b="0" i="0" dirty="0">
                    <a:effectLst/>
                  </a:rPr>
                  <a:t>from the </a:t>
                </a:r>
                <a:r>
                  <a:rPr lang="en-US" sz="2000" b="0" i="0" dirty="0" err="1">
                    <a:effectLst/>
                  </a:rPr>
                  <a:t>SiPM</a:t>
                </a:r>
                <a:r>
                  <a:rPr lang="en-US" sz="2000" b="0" i="0" dirty="0">
                    <a:effectLst/>
                  </a:rPr>
                  <a:t> data has been done with a number of approximations (PDE, Crosstalk), we will consider the calibration via the PM for further measurements.</a:t>
                </a:r>
              </a:p>
              <a:p>
                <a:r>
                  <a:rPr lang="en-US" sz="2000" b="0" i="0" dirty="0">
                    <a:effectLst/>
                  </a:rPr>
                  <a:t>This interpolation results are implemented in the DBM Software.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EF13A45-2A61-95A9-C626-20A555D9B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1669" y="1081942"/>
                <a:ext cx="4834813" cy="5076262"/>
              </a:xfrm>
              <a:blipFill>
                <a:blip r:embed="rId2"/>
                <a:stretch>
                  <a:fillRect l="-1135" t="-1681" r="-2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8940B9-CE75-2A71-2491-137A074D7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25" y="1081942"/>
            <a:ext cx="6286853" cy="4665715"/>
          </a:xfrm>
        </p:spPr>
      </p:pic>
    </p:spTree>
    <p:extLst>
      <p:ext uri="{BB962C8B-B14F-4D97-AF65-F5344CB8AC3E}">
        <p14:creationId xmlns:p14="http://schemas.microsoft.com/office/powerpoint/2010/main" val="261294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88ED3C-878F-B79D-4D86-87BF79CE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231"/>
          </a:xfrm>
        </p:spPr>
        <p:txBody>
          <a:bodyPr>
            <a:normAutofit/>
          </a:bodyPr>
          <a:lstStyle/>
          <a:p>
            <a:r>
              <a:rPr lang="it-IT" sz="3200" dirty="0"/>
              <a:t>Trigger delay </a:t>
            </a:r>
            <a:r>
              <a:rPr lang="it-IT" sz="3200" dirty="0" err="1"/>
              <a:t>scan</a:t>
            </a:r>
            <a:endParaRPr lang="it-IT" sz="32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A62385C-5E2D-24A1-44F5-7CD62D18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00" y="2186389"/>
            <a:ext cx="4984729" cy="3738547"/>
          </a:xfrm>
          <a:prstGeom prst="rect">
            <a:avLst/>
          </a:prstGeo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E0372CC0-13E1-BF8B-C7CF-995EC1BF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2" y="2186389"/>
            <a:ext cx="4984729" cy="3738547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DB1BA17-6EB2-C807-0629-B8A961ACDC51}"/>
              </a:ext>
            </a:extLst>
          </p:cNvPr>
          <p:cNvSpPr txBox="1"/>
          <p:nvPr/>
        </p:nvSpPr>
        <p:spPr>
          <a:xfrm>
            <a:off x="1017037" y="1352939"/>
            <a:ext cx="997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cable set-up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repeat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scan</a:t>
            </a:r>
            <a:r>
              <a:rPr lang="it-IT" dirty="0">
                <a:sym typeface="Wingdings" panose="05000000000000000000" pitchFamily="2" charset="2"/>
              </a:rPr>
              <a:t> on trigger delays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ym typeface="Wingdings" panose="05000000000000000000" pitchFamily="2" charset="2"/>
              </a:rPr>
              <a:t>Delay = 315 ns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E5E41D1-9C26-F758-1DF9-CA2B2B37BB4D}"/>
              </a:ext>
            </a:extLst>
          </p:cNvPr>
          <p:cNvSpPr txBox="1"/>
          <p:nvPr/>
        </p:nvSpPr>
        <p:spPr>
          <a:xfrm>
            <a:off x="1266856" y="5999581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Single </a:t>
            </a:r>
            <a:r>
              <a:rPr lang="it-IT" sz="1600" dirty="0" err="1"/>
              <a:t>pulse</a:t>
            </a:r>
            <a:r>
              <a:rPr lang="it-IT" sz="1600" dirty="0"/>
              <a:t> (pixel n. 0)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1A11C6-DB95-F824-3F5B-D3FC9962BEA1}"/>
              </a:ext>
            </a:extLst>
          </p:cNvPr>
          <p:cNvSpPr txBox="1"/>
          <p:nvPr/>
        </p:nvSpPr>
        <p:spPr>
          <a:xfrm>
            <a:off x="6918264" y="5896941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Different</a:t>
            </a:r>
            <a:r>
              <a:rPr lang="it-IT" sz="1600" dirty="0"/>
              <a:t> pixels (</a:t>
            </a:r>
            <a:r>
              <a:rPr lang="it-IT" sz="1600" dirty="0" err="1"/>
              <a:t>bad</a:t>
            </a:r>
            <a:r>
              <a:rPr lang="it-IT" sz="1600" dirty="0"/>
              <a:t> pixels </a:t>
            </a:r>
            <a:r>
              <a:rPr lang="it-IT" sz="1600" dirty="0" err="1"/>
              <a:t>too</a:t>
            </a:r>
            <a:r>
              <a:rPr lang="it-IT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8396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A6265-00F6-37CD-6257-5C35930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80436"/>
            <a:ext cx="10515600" cy="801202"/>
          </a:xfrm>
        </p:spPr>
        <p:txBody>
          <a:bodyPr>
            <a:normAutofit/>
          </a:bodyPr>
          <a:lstStyle/>
          <a:p>
            <a:r>
              <a:rPr lang="it-IT" sz="3200" dirty="0" err="1"/>
              <a:t>Longterm</a:t>
            </a:r>
            <a:r>
              <a:rPr lang="it-IT" sz="3200" dirty="0"/>
              <a:t> </a:t>
            </a:r>
            <a:r>
              <a:rPr lang="it-IT" sz="3200" dirty="0" err="1"/>
              <a:t>tests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8CFD0-5B30-C3B5-6E66-8A84729C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548882"/>
            <a:ext cx="10842171" cy="4394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sz="2400" dirty="0"/>
              <a:t>Idea: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err="1"/>
              <a:t>Initial</a:t>
            </a:r>
            <a:r>
              <a:rPr lang="it-IT" sz="2000" dirty="0"/>
              <a:t> </a:t>
            </a:r>
            <a:r>
              <a:rPr lang="it-IT" sz="2000" dirty="0" err="1"/>
              <a:t>bootup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err="1"/>
              <a:t>Pedestal</a:t>
            </a:r>
            <a:r>
              <a:rPr lang="it-IT" sz="2000" dirty="0"/>
              <a:t> </a:t>
            </a:r>
            <a:r>
              <a:rPr lang="it-IT" sz="2000" dirty="0" err="1"/>
              <a:t>run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 Dynamic range </a:t>
            </a:r>
            <a:r>
              <a:rPr lang="it-IT" sz="2000" dirty="0" err="1"/>
              <a:t>scan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 Quick </a:t>
            </a:r>
            <a:r>
              <a:rPr lang="it-IT" sz="2000" dirty="0" err="1"/>
              <a:t>analysis</a:t>
            </a:r>
            <a:r>
              <a:rPr lang="it-IT" sz="2000" dirty="0"/>
              <a:t> and </a:t>
            </a:r>
            <a:r>
              <a:rPr lang="it-IT" sz="2000" dirty="0" err="1"/>
              <a:t>tidying</a:t>
            </a:r>
            <a:r>
              <a:rPr lang="it-IT" sz="2000" dirty="0"/>
              <a:t> up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 Analysis of monitoring data (</a:t>
            </a:r>
            <a:r>
              <a:rPr lang="it-IT" sz="2000" dirty="0" err="1"/>
              <a:t>variations</a:t>
            </a:r>
            <a:r>
              <a:rPr lang="it-IT" sz="2000" dirty="0"/>
              <a:t> with temperature, </a:t>
            </a:r>
            <a:r>
              <a:rPr lang="it-IT" sz="2000" dirty="0" err="1"/>
              <a:t>humidity</a:t>
            </a:r>
            <a:r>
              <a:rPr lang="it-IT" sz="2000" dirty="0"/>
              <a:t>, versus time…)</a:t>
            </a:r>
          </a:p>
          <a:p>
            <a:pPr marL="457200" lvl="1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 Flowchart:</a:t>
            </a:r>
            <a:br>
              <a:rPr lang="it-IT" sz="2400" dirty="0"/>
            </a:br>
            <a:endParaRPr lang="it-IT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>
                <a:hlinkClick r:id="rId2" tooltip="Longterm tests flowchart"/>
              </a:rPr>
              <a:t> </a:t>
            </a:r>
            <a:r>
              <a:rPr lang="it-IT" sz="2000" dirty="0">
                <a:hlinkClick r:id="rId2" tooltip="Longterm tests flowchart"/>
              </a:rPr>
              <a:t>https://drive.google.com/file/d/1ipderqUFhA6Gs1_d45XclkdSIaL9oYHD/view?usp=sharing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062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90AF3-8ACF-C9C6-E7FE-EA2981AA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What’s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ABA40F-9E43-8BF6-C8ED-F35AF5D2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2392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Coming back in </a:t>
            </a:r>
            <a:r>
              <a:rPr lang="it-IT" sz="2000" dirty="0" err="1"/>
              <a:t>January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 Data </a:t>
            </a:r>
            <a:r>
              <a:rPr lang="it-IT" sz="2000" dirty="0" err="1"/>
              <a:t>analysis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Beam</a:t>
            </a:r>
            <a:r>
              <a:rPr lang="it-IT" sz="2000" dirty="0"/>
              <a:t> </a:t>
            </a:r>
            <a:r>
              <a:rPr lang="it-IT" sz="2000" dirty="0" err="1"/>
              <a:t>scans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Longterm</a:t>
            </a:r>
            <a:r>
              <a:rPr lang="it-IT" sz="2000" dirty="0"/>
              <a:t> </a:t>
            </a:r>
            <a:r>
              <a:rPr lang="it-IT" sz="2000" dirty="0" err="1"/>
              <a:t>tests</a:t>
            </a:r>
            <a:r>
              <a:rPr lang="it-IT" sz="2000" dirty="0"/>
              <a:t> (</a:t>
            </a:r>
            <a:r>
              <a:rPr lang="it-IT" sz="2000" dirty="0" err="1"/>
              <a:t>periodic</a:t>
            </a:r>
            <a:r>
              <a:rPr lang="it-IT" sz="2000" dirty="0"/>
              <a:t> health check, monitoring data, </a:t>
            </a:r>
            <a:r>
              <a:rPr lang="it-IT" sz="2000" dirty="0" err="1"/>
              <a:t>dynamic</a:t>
            </a:r>
            <a:r>
              <a:rPr lang="it-IT" sz="2000" dirty="0"/>
              <a:t> range)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Cherenkov</a:t>
            </a:r>
            <a:r>
              <a:rPr lang="it-IT" sz="2000" dirty="0"/>
              <a:t> images</a:t>
            </a:r>
            <a:endParaRPr lang="it-IT" sz="1600" dirty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 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EF7602-49CC-BAD6-88FB-7A525B2F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40" y="1138334"/>
            <a:ext cx="4863599" cy="41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6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492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Cambria Math</vt:lpstr>
      <vt:lpstr>Wingdings</vt:lpstr>
      <vt:lpstr>Tema di Office</vt:lpstr>
      <vt:lpstr>MPIK Update</vt:lpstr>
      <vt:lpstr>Main activities</vt:lpstr>
      <vt:lpstr>Diffused beam scans</vt:lpstr>
      <vt:lpstr>Filter Wheel calibration: procedure</vt:lpstr>
      <vt:lpstr>Example plots</vt:lpstr>
      <vt:lpstr>  Other considerations  </vt:lpstr>
      <vt:lpstr>Trigger delay scan</vt:lpstr>
      <vt:lpstr>Longterm tests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MPIK Update</dc:title>
  <dc:creator>Isabella Sofia</dc:creator>
  <cp:lastModifiedBy>Isabella Sofia</cp:lastModifiedBy>
  <cp:revision>1</cp:revision>
  <dcterms:created xsi:type="dcterms:W3CDTF">2022-12-15T10:46:29Z</dcterms:created>
  <dcterms:modified xsi:type="dcterms:W3CDTF">2022-12-19T08:58:14Z</dcterms:modified>
</cp:coreProperties>
</file>