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57" r:id="rId4"/>
    <p:sldId id="261" r:id="rId5"/>
    <p:sldId id="259" r:id="rId6"/>
    <p:sldId id="258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09DC4C-8F0B-4065-917D-51FFD381B472}" v="41" dt="2022-11-24T13:50:42.4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29" autoAdjust="0"/>
    <p:restoredTop sz="94660"/>
  </p:normalViewPr>
  <p:slideViewPr>
    <p:cSldViewPr snapToGrid="0">
      <p:cViewPr varScale="1">
        <p:scale>
          <a:sx n="82" d="100"/>
          <a:sy n="82" d="100"/>
        </p:scale>
        <p:origin x="8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abella Sofia" userId="b5a8c0c0e7b7c2b4" providerId="LiveId" clId="{D909DC4C-8F0B-4065-917D-51FFD381B472}"/>
    <pc:docChg chg="undo custSel addSld delSld modSld">
      <pc:chgData name="Isabella Sofia" userId="b5a8c0c0e7b7c2b4" providerId="LiveId" clId="{D909DC4C-8F0B-4065-917D-51FFD381B472}" dt="2022-11-24T13:57:53.360" v="5768" actId="20577"/>
      <pc:docMkLst>
        <pc:docMk/>
      </pc:docMkLst>
      <pc:sldChg chg="modSp mod">
        <pc:chgData name="Isabella Sofia" userId="b5a8c0c0e7b7c2b4" providerId="LiveId" clId="{D909DC4C-8F0B-4065-917D-51FFD381B472}" dt="2022-11-23T15:58:01.375" v="3099" actId="1076"/>
        <pc:sldMkLst>
          <pc:docMk/>
          <pc:sldMk cId="280963770" sldId="256"/>
        </pc:sldMkLst>
        <pc:spChg chg="mod">
          <ac:chgData name="Isabella Sofia" userId="b5a8c0c0e7b7c2b4" providerId="LiveId" clId="{D909DC4C-8F0B-4065-917D-51FFD381B472}" dt="2022-11-23T15:58:01.375" v="3099" actId="1076"/>
          <ac:spMkLst>
            <pc:docMk/>
            <pc:sldMk cId="280963770" sldId="256"/>
            <ac:spMk id="2" creationId="{023C92CA-A229-59EE-CDB6-A0044DDF47D4}"/>
          </ac:spMkLst>
        </pc:spChg>
        <pc:spChg chg="mod">
          <ac:chgData name="Isabella Sofia" userId="b5a8c0c0e7b7c2b4" providerId="LiveId" clId="{D909DC4C-8F0B-4065-917D-51FFD381B472}" dt="2022-11-23T15:33:05.762" v="2704" actId="20577"/>
          <ac:spMkLst>
            <pc:docMk/>
            <pc:sldMk cId="280963770" sldId="256"/>
            <ac:spMk id="3" creationId="{A2F24317-441F-C13B-B9EA-B56FAC8092AD}"/>
          </ac:spMkLst>
        </pc:spChg>
      </pc:sldChg>
      <pc:sldChg chg="addSp delSp modSp mod">
        <pc:chgData name="Isabella Sofia" userId="b5a8c0c0e7b7c2b4" providerId="LiveId" clId="{D909DC4C-8F0B-4065-917D-51FFD381B472}" dt="2022-11-24T12:42:28.265" v="4990" actId="20577"/>
        <pc:sldMkLst>
          <pc:docMk/>
          <pc:sldMk cId="2585462811" sldId="257"/>
        </pc:sldMkLst>
        <pc:spChg chg="mod">
          <ac:chgData name="Isabella Sofia" userId="b5a8c0c0e7b7c2b4" providerId="LiveId" clId="{D909DC4C-8F0B-4065-917D-51FFD381B472}" dt="2022-11-23T09:31:14.694" v="401" actId="255"/>
          <ac:spMkLst>
            <pc:docMk/>
            <pc:sldMk cId="2585462811" sldId="257"/>
            <ac:spMk id="2" creationId="{EA3E004D-37DA-61F3-EFA5-CEAACB9673D6}"/>
          </ac:spMkLst>
        </pc:spChg>
        <pc:spChg chg="mod">
          <ac:chgData name="Isabella Sofia" userId="b5a8c0c0e7b7c2b4" providerId="LiveId" clId="{D909DC4C-8F0B-4065-917D-51FFD381B472}" dt="2022-11-24T12:42:28.265" v="4990" actId="20577"/>
          <ac:spMkLst>
            <pc:docMk/>
            <pc:sldMk cId="2585462811" sldId="257"/>
            <ac:spMk id="4" creationId="{0D1E9909-3043-C68C-C841-E3C571082921}"/>
          </ac:spMkLst>
        </pc:spChg>
        <pc:picChg chg="add del mod">
          <ac:chgData name="Isabella Sofia" userId="b5a8c0c0e7b7c2b4" providerId="LiveId" clId="{D909DC4C-8F0B-4065-917D-51FFD381B472}" dt="2022-11-23T16:09:43.985" v="3116" actId="478"/>
          <ac:picMkLst>
            <pc:docMk/>
            <pc:sldMk cId="2585462811" sldId="257"/>
            <ac:picMk id="5" creationId="{ECB41C5B-51DB-4092-52DD-1894E98548E6}"/>
          </ac:picMkLst>
        </pc:picChg>
        <pc:picChg chg="mod">
          <ac:chgData name="Isabella Sofia" userId="b5a8c0c0e7b7c2b4" providerId="LiveId" clId="{D909DC4C-8F0B-4065-917D-51FFD381B472}" dt="2022-11-23T16:09:32.889" v="3112" actId="14100"/>
          <ac:picMkLst>
            <pc:docMk/>
            <pc:sldMk cId="2585462811" sldId="257"/>
            <ac:picMk id="6" creationId="{99876A1E-1828-798E-0F10-B1DD8F3CA768}"/>
          </ac:picMkLst>
        </pc:picChg>
      </pc:sldChg>
      <pc:sldChg chg="addSp delSp modSp mod">
        <pc:chgData name="Isabella Sofia" userId="b5a8c0c0e7b7c2b4" providerId="LiveId" clId="{D909DC4C-8F0B-4065-917D-51FFD381B472}" dt="2022-11-24T08:13:44.235" v="3141" actId="20577"/>
        <pc:sldMkLst>
          <pc:docMk/>
          <pc:sldMk cId="378180082" sldId="259"/>
        </pc:sldMkLst>
        <pc:spChg chg="mod">
          <ac:chgData name="Isabella Sofia" userId="b5a8c0c0e7b7c2b4" providerId="LiveId" clId="{D909DC4C-8F0B-4065-917D-51FFD381B472}" dt="2022-11-23T09:32:44.355" v="403" actId="255"/>
          <ac:spMkLst>
            <pc:docMk/>
            <pc:sldMk cId="378180082" sldId="259"/>
            <ac:spMk id="2" creationId="{0D7EBAB5-DE2F-B00E-5EE8-DD31082E6F5A}"/>
          </ac:spMkLst>
        </pc:spChg>
        <pc:spChg chg="mod">
          <ac:chgData name="Isabella Sofia" userId="b5a8c0c0e7b7c2b4" providerId="LiveId" clId="{D909DC4C-8F0B-4065-917D-51FFD381B472}" dt="2022-11-23T14:40:52.668" v="2451" actId="14100"/>
          <ac:spMkLst>
            <pc:docMk/>
            <pc:sldMk cId="378180082" sldId="259"/>
            <ac:spMk id="4" creationId="{616A5734-5357-3864-E199-095DA516F6C5}"/>
          </ac:spMkLst>
        </pc:spChg>
        <pc:spChg chg="add del mod">
          <ac:chgData name="Isabella Sofia" userId="b5a8c0c0e7b7c2b4" providerId="LiveId" clId="{D909DC4C-8F0B-4065-917D-51FFD381B472}" dt="2022-11-23T14:40:43.824" v="2450" actId="478"/>
          <ac:spMkLst>
            <pc:docMk/>
            <pc:sldMk cId="378180082" sldId="259"/>
            <ac:spMk id="5" creationId="{5852CF45-5B07-D3B1-8BE5-7A7449CEC3DA}"/>
          </ac:spMkLst>
        </pc:spChg>
        <pc:spChg chg="mod">
          <ac:chgData name="Isabella Sofia" userId="b5a8c0c0e7b7c2b4" providerId="LiveId" clId="{D909DC4C-8F0B-4065-917D-51FFD381B472}" dt="2022-11-24T08:13:44.235" v="3141" actId="20577"/>
          <ac:spMkLst>
            <pc:docMk/>
            <pc:sldMk cId="378180082" sldId="259"/>
            <ac:spMk id="7" creationId="{5F293A7A-597D-E92B-526C-63A79490291B}"/>
          </ac:spMkLst>
        </pc:spChg>
        <pc:spChg chg="mod">
          <ac:chgData name="Isabella Sofia" userId="b5a8c0c0e7b7c2b4" providerId="LiveId" clId="{D909DC4C-8F0B-4065-917D-51FFD381B472}" dt="2022-11-23T14:41:02.437" v="2453" actId="1076"/>
          <ac:spMkLst>
            <pc:docMk/>
            <pc:sldMk cId="378180082" sldId="259"/>
            <ac:spMk id="10" creationId="{F8553DA8-9FCD-DE56-D8A9-C5697CDAC104}"/>
          </ac:spMkLst>
        </pc:spChg>
        <pc:picChg chg="del">
          <ac:chgData name="Isabella Sofia" userId="b5a8c0c0e7b7c2b4" providerId="LiveId" clId="{D909DC4C-8F0B-4065-917D-51FFD381B472}" dt="2022-11-23T14:40:41.939" v="2449" actId="478"/>
          <ac:picMkLst>
            <pc:docMk/>
            <pc:sldMk cId="378180082" sldId="259"/>
            <ac:picMk id="6" creationId="{689CEC93-74DF-0AF3-8E5D-E68584A28683}"/>
          </ac:picMkLst>
        </pc:picChg>
        <pc:cxnChg chg="mod">
          <ac:chgData name="Isabella Sofia" userId="b5a8c0c0e7b7c2b4" providerId="LiveId" clId="{D909DC4C-8F0B-4065-917D-51FFD381B472}" dt="2022-11-23T14:40:58.367" v="2452" actId="1076"/>
          <ac:cxnSpMkLst>
            <pc:docMk/>
            <pc:sldMk cId="378180082" sldId="259"/>
            <ac:cxnSpMk id="9" creationId="{05EDD2D5-A7A2-2507-EA85-8BDBA04A40BC}"/>
          </ac:cxnSpMkLst>
        </pc:cxnChg>
        <pc:cxnChg chg="mod">
          <ac:chgData name="Isabella Sofia" userId="b5a8c0c0e7b7c2b4" providerId="LiveId" clId="{D909DC4C-8F0B-4065-917D-51FFD381B472}" dt="2022-11-23T14:41:02.437" v="2453" actId="1076"/>
          <ac:cxnSpMkLst>
            <pc:docMk/>
            <pc:sldMk cId="378180082" sldId="259"/>
            <ac:cxnSpMk id="12" creationId="{F11578C0-5513-2714-F6B9-6DECA0B13DC5}"/>
          </ac:cxnSpMkLst>
        </pc:cxnChg>
      </pc:sldChg>
      <pc:sldChg chg="addSp delSp modSp mod">
        <pc:chgData name="Isabella Sofia" userId="b5a8c0c0e7b7c2b4" providerId="LiveId" clId="{D909DC4C-8F0B-4065-917D-51FFD381B472}" dt="2022-11-24T13:31:26.324" v="4997" actId="6549"/>
        <pc:sldMkLst>
          <pc:docMk/>
          <pc:sldMk cId="2799162227" sldId="260"/>
        </pc:sldMkLst>
        <pc:spChg chg="mod">
          <ac:chgData name="Isabella Sofia" userId="b5a8c0c0e7b7c2b4" providerId="LiveId" clId="{D909DC4C-8F0B-4065-917D-51FFD381B472}" dt="2022-11-24T12:21:26.822" v="4565" actId="1076"/>
          <ac:spMkLst>
            <pc:docMk/>
            <pc:sldMk cId="2799162227" sldId="260"/>
            <ac:spMk id="2" creationId="{16EC46F6-116C-9C53-E611-C817FB933145}"/>
          </ac:spMkLst>
        </pc:spChg>
        <pc:spChg chg="mod">
          <ac:chgData name="Isabella Sofia" userId="b5a8c0c0e7b7c2b4" providerId="LiveId" clId="{D909DC4C-8F0B-4065-917D-51FFD381B472}" dt="2022-11-24T13:31:26.324" v="4997" actId="6549"/>
          <ac:spMkLst>
            <pc:docMk/>
            <pc:sldMk cId="2799162227" sldId="260"/>
            <ac:spMk id="6" creationId="{26BDC4FF-1741-5200-CA39-54182F6D059E}"/>
          </ac:spMkLst>
        </pc:spChg>
        <pc:spChg chg="add del">
          <ac:chgData name="Isabella Sofia" userId="b5a8c0c0e7b7c2b4" providerId="LiveId" clId="{D909DC4C-8F0B-4065-917D-51FFD381B472}" dt="2022-11-24T12:22:16.714" v="4578" actId="478"/>
          <ac:spMkLst>
            <pc:docMk/>
            <pc:sldMk cId="2799162227" sldId="260"/>
            <ac:spMk id="7" creationId="{3E015B08-5192-D0C2-F5CC-648F5673CC5B}"/>
          </ac:spMkLst>
        </pc:spChg>
        <pc:spChg chg="add del mod">
          <ac:chgData name="Isabella Sofia" userId="b5a8c0c0e7b7c2b4" providerId="LiveId" clId="{D909DC4C-8F0B-4065-917D-51FFD381B472}" dt="2022-11-24T12:23:07.638" v="4592" actId="478"/>
          <ac:spMkLst>
            <pc:docMk/>
            <pc:sldMk cId="2799162227" sldId="260"/>
            <ac:spMk id="9" creationId="{309E18D7-33A7-338C-7753-7FDA579B066E}"/>
          </ac:spMkLst>
        </pc:spChg>
        <pc:spChg chg="add mod">
          <ac:chgData name="Isabella Sofia" userId="b5a8c0c0e7b7c2b4" providerId="LiveId" clId="{D909DC4C-8F0B-4065-917D-51FFD381B472}" dt="2022-11-24T12:23:58.886" v="4598" actId="1582"/>
          <ac:spMkLst>
            <pc:docMk/>
            <pc:sldMk cId="2799162227" sldId="260"/>
            <ac:spMk id="10" creationId="{45EF3897-EF37-8E86-412E-411CA0D68DD5}"/>
          </ac:spMkLst>
        </pc:spChg>
        <pc:spChg chg="add mod">
          <ac:chgData name="Isabella Sofia" userId="b5a8c0c0e7b7c2b4" providerId="LiveId" clId="{D909DC4C-8F0B-4065-917D-51FFD381B472}" dt="2022-11-24T12:23:58.886" v="4598" actId="1582"/>
          <ac:spMkLst>
            <pc:docMk/>
            <pc:sldMk cId="2799162227" sldId="260"/>
            <ac:spMk id="11" creationId="{50925B0D-FB2E-A83E-313B-C07383D15157}"/>
          </ac:spMkLst>
        </pc:spChg>
        <pc:spChg chg="add del mod">
          <ac:chgData name="Isabella Sofia" userId="b5a8c0c0e7b7c2b4" providerId="LiveId" clId="{D909DC4C-8F0B-4065-917D-51FFD381B472}" dt="2022-11-24T12:33:27.568" v="4907" actId="478"/>
          <ac:spMkLst>
            <pc:docMk/>
            <pc:sldMk cId="2799162227" sldId="260"/>
            <ac:spMk id="12" creationId="{67FB93AD-5819-079F-2131-AF7172AB61E0}"/>
          </ac:spMkLst>
        </pc:spChg>
        <pc:spChg chg="add mod">
          <ac:chgData name="Isabella Sofia" userId="b5a8c0c0e7b7c2b4" providerId="LiveId" clId="{D909DC4C-8F0B-4065-917D-51FFD381B472}" dt="2022-11-24T12:24:55.059" v="4643" actId="1035"/>
          <ac:spMkLst>
            <pc:docMk/>
            <pc:sldMk cId="2799162227" sldId="260"/>
            <ac:spMk id="13" creationId="{985B2519-A377-7910-33F8-F9EC272EF311}"/>
          </ac:spMkLst>
        </pc:spChg>
        <pc:spChg chg="add mod">
          <ac:chgData name="Isabella Sofia" userId="b5a8c0c0e7b7c2b4" providerId="LiveId" clId="{D909DC4C-8F0B-4065-917D-51FFD381B472}" dt="2022-11-24T12:24:38.035" v="4632" actId="1076"/>
          <ac:spMkLst>
            <pc:docMk/>
            <pc:sldMk cId="2799162227" sldId="260"/>
            <ac:spMk id="14" creationId="{A569AA50-00DC-8DCC-6861-20DCAF4056BE}"/>
          </ac:spMkLst>
        </pc:spChg>
        <pc:spChg chg="add del mod">
          <ac:chgData name="Isabella Sofia" userId="b5a8c0c0e7b7c2b4" providerId="LiveId" clId="{D909DC4C-8F0B-4065-917D-51FFD381B472}" dt="2022-11-24T12:32:57.655" v="4906" actId="21"/>
          <ac:spMkLst>
            <pc:docMk/>
            <pc:sldMk cId="2799162227" sldId="260"/>
            <ac:spMk id="15" creationId="{83E4C457-C3D6-080F-4E19-28B9B118A481}"/>
          </ac:spMkLst>
        </pc:spChg>
        <pc:spChg chg="add mod">
          <ac:chgData name="Isabella Sofia" userId="b5a8c0c0e7b7c2b4" providerId="LiveId" clId="{D909DC4C-8F0B-4065-917D-51FFD381B472}" dt="2022-11-24T12:29:11.103" v="4772" actId="1037"/>
          <ac:spMkLst>
            <pc:docMk/>
            <pc:sldMk cId="2799162227" sldId="260"/>
            <ac:spMk id="16" creationId="{3B98D884-889E-01A9-6CCE-6E28DD907F30}"/>
          </ac:spMkLst>
        </pc:spChg>
        <pc:spChg chg="add mod">
          <ac:chgData name="Isabella Sofia" userId="b5a8c0c0e7b7c2b4" providerId="LiveId" clId="{D909DC4C-8F0B-4065-917D-51FFD381B472}" dt="2022-11-24T12:29:11.103" v="4772" actId="1037"/>
          <ac:spMkLst>
            <pc:docMk/>
            <pc:sldMk cId="2799162227" sldId="260"/>
            <ac:spMk id="17" creationId="{F672E66E-A218-5E28-79AE-9E9FFDA29361}"/>
          </ac:spMkLst>
        </pc:spChg>
        <pc:spChg chg="add mod">
          <ac:chgData name="Isabella Sofia" userId="b5a8c0c0e7b7c2b4" providerId="LiveId" clId="{D909DC4C-8F0B-4065-917D-51FFD381B472}" dt="2022-11-24T12:29:11.103" v="4772" actId="1037"/>
          <ac:spMkLst>
            <pc:docMk/>
            <pc:sldMk cId="2799162227" sldId="260"/>
            <ac:spMk id="18" creationId="{10F4A1BA-141E-71C5-D914-A1DE8AB2AA38}"/>
          </ac:spMkLst>
        </pc:spChg>
        <pc:spChg chg="add mod">
          <ac:chgData name="Isabella Sofia" userId="b5a8c0c0e7b7c2b4" providerId="LiveId" clId="{D909DC4C-8F0B-4065-917D-51FFD381B472}" dt="2022-11-24T12:33:34.794" v="4920" actId="1038"/>
          <ac:spMkLst>
            <pc:docMk/>
            <pc:sldMk cId="2799162227" sldId="260"/>
            <ac:spMk id="26" creationId="{02014BA9-FE78-003D-BC24-5C52C2F8F27C}"/>
          </ac:spMkLst>
        </pc:spChg>
        <pc:spChg chg="add del mod">
          <ac:chgData name="Isabella Sofia" userId="b5a8c0c0e7b7c2b4" providerId="LiveId" clId="{D909DC4C-8F0B-4065-917D-51FFD381B472}" dt="2022-11-24T12:29:32.874" v="4777" actId="478"/>
          <ac:spMkLst>
            <pc:docMk/>
            <pc:sldMk cId="2799162227" sldId="260"/>
            <ac:spMk id="27" creationId="{AA1EBB61-C7D3-3D1C-C6BE-29CB1FD80FB1}"/>
          </ac:spMkLst>
        </pc:spChg>
        <pc:spChg chg="add mod">
          <ac:chgData name="Isabella Sofia" userId="b5a8c0c0e7b7c2b4" providerId="LiveId" clId="{D909DC4C-8F0B-4065-917D-51FFD381B472}" dt="2022-11-24T12:33:30.224" v="4908" actId="14100"/>
          <ac:spMkLst>
            <pc:docMk/>
            <pc:sldMk cId="2799162227" sldId="260"/>
            <ac:spMk id="28" creationId="{BC452633-D9AE-9620-633C-7B6D757B6365}"/>
          </ac:spMkLst>
        </pc:spChg>
        <pc:spChg chg="add mod">
          <ac:chgData name="Isabella Sofia" userId="b5a8c0c0e7b7c2b4" providerId="LiveId" clId="{D909DC4C-8F0B-4065-917D-51FFD381B472}" dt="2022-11-24T12:33:34.794" v="4920" actId="1038"/>
          <ac:spMkLst>
            <pc:docMk/>
            <pc:sldMk cId="2799162227" sldId="260"/>
            <ac:spMk id="30" creationId="{A97E6B21-0F79-D464-3417-6B1FDF25AA46}"/>
          </ac:spMkLst>
        </pc:spChg>
        <pc:spChg chg="add mod">
          <ac:chgData name="Isabella Sofia" userId="b5a8c0c0e7b7c2b4" providerId="LiveId" clId="{D909DC4C-8F0B-4065-917D-51FFD381B472}" dt="2022-11-24T12:30:34.017" v="4817" actId="1076"/>
          <ac:spMkLst>
            <pc:docMk/>
            <pc:sldMk cId="2799162227" sldId="260"/>
            <ac:spMk id="31" creationId="{E50E742C-2D6D-4D37-CB15-BE9B405397E5}"/>
          </ac:spMkLst>
        </pc:spChg>
        <pc:spChg chg="add del mod">
          <ac:chgData name="Isabella Sofia" userId="b5a8c0c0e7b7c2b4" providerId="LiveId" clId="{D909DC4C-8F0B-4065-917D-51FFD381B472}" dt="2022-11-24T12:31:13.964" v="4824" actId="478"/>
          <ac:spMkLst>
            <pc:docMk/>
            <pc:sldMk cId="2799162227" sldId="260"/>
            <ac:spMk id="35" creationId="{6A71EAD4-AF98-1E73-99EE-74528D410696}"/>
          </ac:spMkLst>
        </pc:spChg>
        <pc:spChg chg="add mod">
          <ac:chgData name="Isabella Sofia" userId="b5a8c0c0e7b7c2b4" providerId="LiveId" clId="{D909DC4C-8F0B-4065-917D-51FFD381B472}" dt="2022-11-24T12:32:31.563" v="4901" actId="1036"/>
          <ac:spMkLst>
            <pc:docMk/>
            <pc:sldMk cId="2799162227" sldId="260"/>
            <ac:spMk id="36" creationId="{5821010C-E73A-2FC4-54E2-52A7CCEF7CFC}"/>
          </ac:spMkLst>
        </pc:spChg>
        <pc:spChg chg="add mod">
          <ac:chgData name="Isabella Sofia" userId="b5a8c0c0e7b7c2b4" providerId="LiveId" clId="{D909DC4C-8F0B-4065-917D-51FFD381B472}" dt="2022-11-24T12:32:31.563" v="4901" actId="1036"/>
          <ac:spMkLst>
            <pc:docMk/>
            <pc:sldMk cId="2799162227" sldId="260"/>
            <ac:spMk id="37" creationId="{EED96C79-5DF5-387F-3571-51FBAD996A8D}"/>
          </ac:spMkLst>
        </pc:spChg>
        <pc:spChg chg="add mod">
          <ac:chgData name="Isabella Sofia" userId="b5a8c0c0e7b7c2b4" providerId="LiveId" clId="{D909DC4C-8F0B-4065-917D-51FFD381B472}" dt="2022-11-24T12:32:26.572" v="4899" actId="1076"/>
          <ac:spMkLst>
            <pc:docMk/>
            <pc:sldMk cId="2799162227" sldId="260"/>
            <ac:spMk id="41" creationId="{06B67C0B-99DB-E077-DFEE-9549E6271320}"/>
          </ac:spMkLst>
        </pc:spChg>
        <pc:picChg chg="add del mod modCrop">
          <ac:chgData name="Isabella Sofia" userId="b5a8c0c0e7b7c2b4" providerId="LiveId" clId="{D909DC4C-8F0B-4065-917D-51FFD381B472}" dt="2022-11-22T17:06:39.786" v="389" actId="478"/>
          <ac:picMkLst>
            <pc:docMk/>
            <pc:sldMk cId="2799162227" sldId="260"/>
            <ac:picMk id="4" creationId="{45C0064B-9C68-8E9F-0341-6F1966C2F64C}"/>
          </ac:picMkLst>
        </pc:picChg>
        <pc:picChg chg="add del mod">
          <ac:chgData name="Isabella Sofia" userId="b5a8c0c0e7b7c2b4" providerId="LiveId" clId="{D909DC4C-8F0B-4065-917D-51FFD381B472}" dt="2022-11-24T12:23:05.925" v="4591" actId="478"/>
          <ac:picMkLst>
            <pc:docMk/>
            <pc:sldMk cId="2799162227" sldId="260"/>
            <ac:picMk id="5" creationId="{03B548F4-3C17-8AF1-6BE3-6CEF43DAF97A}"/>
          </ac:picMkLst>
        </pc:picChg>
        <pc:picChg chg="mod">
          <ac:chgData name="Isabella Sofia" userId="b5a8c0c0e7b7c2b4" providerId="LiveId" clId="{D909DC4C-8F0B-4065-917D-51FFD381B472}" dt="2022-11-24T12:25:04.702" v="4644" actId="1076"/>
          <ac:picMkLst>
            <pc:docMk/>
            <pc:sldMk cId="2799162227" sldId="260"/>
            <ac:picMk id="8" creationId="{58BACA24-79BB-A39D-5A71-42E4D4EA2B46}"/>
          </ac:picMkLst>
        </pc:picChg>
        <pc:cxnChg chg="add mod">
          <ac:chgData name="Isabella Sofia" userId="b5a8c0c0e7b7c2b4" providerId="LiveId" clId="{D909DC4C-8F0B-4065-917D-51FFD381B472}" dt="2022-11-24T13:22:47.262" v="4994" actId="208"/>
          <ac:cxnSpMkLst>
            <pc:docMk/>
            <pc:sldMk cId="2799162227" sldId="260"/>
            <ac:cxnSpMk id="7" creationId="{9C4B1F7B-43D4-4328-188A-E536E9E23B21}"/>
          </ac:cxnSpMkLst>
        </pc:cxnChg>
        <pc:cxnChg chg="add del mod">
          <ac:chgData name="Isabella Sofia" userId="b5a8c0c0e7b7c2b4" providerId="LiveId" clId="{D909DC4C-8F0B-4065-917D-51FFD381B472}" dt="2022-11-24T12:32:57.655" v="4906" actId="21"/>
          <ac:cxnSpMkLst>
            <pc:docMk/>
            <pc:sldMk cId="2799162227" sldId="260"/>
            <ac:cxnSpMk id="20" creationId="{DB6D22A1-95E6-0FA2-09CD-844D67E6E616}"/>
          </ac:cxnSpMkLst>
        </pc:cxnChg>
        <pc:cxnChg chg="add mod">
          <ac:chgData name="Isabella Sofia" userId="b5a8c0c0e7b7c2b4" providerId="LiveId" clId="{D909DC4C-8F0B-4065-917D-51FFD381B472}" dt="2022-11-24T12:29:11.103" v="4772" actId="1037"/>
          <ac:cxnSpMkLst>
            <pc:docMk/>
            <pc:sldMk cId="2799162227" sldId="260"/>
            <ac:cxnSpMk id="22" creationId="{64C0272C-9124-3E0C-D3C2-0C98A9B7E3AD}"/>
          </ac:cxnSpMkLst>
        </pc:cxnChg>
        <pc:cxnChg chg="add mod">
          <ac:chgData name="Isabella Sofia" userId="b5a8c0c0e7b7c2b4" providerId="LiveId" clId="{D909DC4C-8F0B-4065-917D-51FFD381B472}" dt="2022-11-24T12:27:36.611" v="4722" actId="208"/>
          <ac:cxnSpMkLst>
            <pc:docMk/>
            <pc:sldMk cId="2799162227" sldId="260"/>
            <ac:cxnSpMk id="25" creationId="{71BFEDFA-8D21-185F-0B01-E7B34DF2CBAD}"/>
          </ac:cxnSpMkLst>
        </pc:cxnChg>
        <pc:cxnChg chg="add mod">
          <ac:chgData name="Isabella Sofia" userId="b5a8c0c0e7b7c2b4" providerId="LiveId" clId="{D909DC4C-8F0B-4065-917D-51FFD381B472}" dt="2022-11-24T12:30:41.936" v="4819" actId="208"/>
          <ac:cxnSpMkLst>
            <pc:docMk/>
            <pc:sldMk cId="2799162227" sldId="260"/>
            <ac:cxnSpMk id="34" creationId="{950365E2-5A18-2369-3D81-541A13C9C8F1}"/>
          </ac:cxnSpMkLst>
        </pc:cxnChg>
        <pc:cxnChg chg="add mod">
          <ac:chgData name="Isabella Sofia" userId="b5a8c0c0e7b7c2b4" providerId="LiveId" clId="{D909DC4C-8F0B-4065-917D-51FFD381B472}" dt="2022-11-24T12:42:02.134" v="4987" actId="1037"/>
          <ac:cxnSpMkLst>
            <pc:docMk/>
            <pc:sldMk cId="2799162227" sldId="260"/>
            <ac:cxnSpMk id="39" creationId="{B4EEA855-12DB-5EBC-ADA7-D1BF9A080B34}"/>
          </ac:cxnSpMkLst>
        </pc:cxnChg>
      </pc:sldChg>
      <pc:sldChg chg="addSp delSp modSp mod">
        <pc:chgData name="Isabella Sofia" userId="b5a8c0c0e7b7c2b4" providerId="LiveId" clId="{D909DC4C-8F0B-4065-917D-51FFD381B472}" dt="2022-11-24T13:29:58.065" v="4996" actId="12"/>
        <pc:sldMkLst>
          <pc:docMk/>
          <pc:sldMk cId="547565824" sldId="261"/>
        </pc:sldMkLst>
        <pc:spChg chg="mod">
          <ac:chgData name="Isabella Sofia" userId="b5a8c0c0e7b7c2b4" providerId="LiveId" clId="{D909DC4C-8F0B-4065-917D-51FFD381B472}" dt="2022-11-23T09:32:40.011" v="402" actId="255"/>
          <ac:spMkLst>
            <pc:docMk/>
            <pc:sldMk cId="547565824" sldId="261"/>
            <ac:spMk id="2" creationId="{4EDCA6E2-3004-1637-C811-3E8C39C24008}"/>
          </ac:spMkLst>
        </pc:spChg>
        <pc:spChg chg="mod">
          <ac:chgData name="Isabella Sofia" userId="b5a8c0c0e7b7c2b4" providerId="LiveId" clId="{D909DC4C-8F0B-4065-917D-51FFD381B472}" dt="2022-11-24T13:29:58.065" v="4996" actId="12"/>
          <ac:spMkLst>
            <pc:docMk/>
            <pc:sldMk cId="547565824" sldId="261"/>
            <ac:spMk id="3" creationId="{EC955FFA-3033-E0EB-8542-00327877E325}"/>
          </ac:spMkLst>
        </pc:spChg>
        <pc:spChg chg="add mod">
          <ac:chgData name="Isabella Sofia" userId="b5a8c0c0e7b7c2b4" providerId="LiveId" clId="{D909DC4C-8F0B-4065-917D-51FFD381B472}" dt="2022-11-23T16:12:54.677" v="3130" actId="1076"/>
          <ac:spMkLst>
            <pc:docMk/>
            <pc:sldMk cId="547565824" sldId="261"/>
            <ac:spMk id="4" creationId="{F8D1465D-94AB-811D-6E7B-868949C7E6B5}"/>
          </ac:spMkLst>
        </pc:spChg>
        <pc:spChg chg="add mod">
          <ac:chgData name="Isabella Sofia" userId="b5a8c0c0e7b7c2b4" providerId="LiveId" clId="{D909DC4C-8F0B-4065-917D-51FFD381B472}" dt="2022-11-23T09:37:16.585" v="502" actId="1076"/>
          <ac:spMkLst>
            <pc:docMk/>
            <pc:sldMk cId="547565824" sldId="261"/>
            <ac:spMk id="5" creationId="{30233CAB-9AB4-BF58-B31C-ADF4B646166B}"/>
          </ac:spMkLst>
        </pc:spChg>
        <pc:picChg chg="del mod">
          <ac:chgData name="Isabella Sofia" userId="b5a8c0c0e7b7c2b4" providerId="LiveId" clId="{D909DC4C-8F0B-4065-917D-51FFD381B472}" dt="2022-11-22T17:03:18.501" v="316" actId="478"/>
          <ac:picMkLst>
            <pc:docMk/>
            <pc:sldMk cId="547565824" sldId="261"/>
            <ac:picMk id="5" creationId="{1DD0E011-A4DF-DB89-2DE3-D147D41665BF}"/>
          </ac:picMkLst>
        </pc:picChg>
        <pc:picChg chg="add mod modCrop">
          <ac:chgData name="Isabella Sofia" userId="b5a8c0c0e7b7c2b4" providerId="LiveId" clId="{D909DC4C-8F0B-4065-917D-51FFD381B472}" dt="2022-11-22T17:04:22.544" v="381" actId="1076"/>
          <ac:picMkLst>
            <pc:docMk/>
            <pc:sldMk cId="547565824" sldId="261"/>
            <ac:picMk id="6" creationId="{D2809226-0E36-D97A-3230-9EBFB6D76802}"/>
          </ac:picMkLst>
        </pc:picChg>
        <pc:picChg chg="mod">
          <ac:chgData name="Isabella Sofia" userId="b5a8c0c0e7b7c2b4" providerId="LiveId" clId="{D909DC4C-8F0B-4065-917D-51FFD381B472}" dt="2022-11-22T17:04:20.467" v="380" actId="1076"/>
          <ac:picMkLst>
            <pc:docMk/>
            <pc:sldMk cId="547565824" sldId="261"/>
            <ac:picMk id="9" creationId="{7288CDAF-1040-B903-5296-7B4ED77EA539}"/>
          </ac:picMkLst>
        </pc:picChg>
      </pc:sldChg>
      <pc:sldChg chg="addSp delSp modSp mod">
        <pc:chgData name="Isabella Sofia" userId="b5a8c0c0e7b7c2b4" providerId="LiveId" clId="{D909DC4C-8F0B-4065-917D-51FFD381B472}" dt="2022-11-24T12:34:01.655" v="4933" actId="1036"/>
        <pc:sldMkLst>
          <pc:docMk/>
          <pc:sldMk cId="3701090880" sldId="262"/>
        </pc:sldMkLst>
        <pc:spChg chg="mod">
          <ac:chgData name="Isabella Sofia" userId="b5a8c0c0e7b7c2b4" providerId="LiveId" clId="{D909DC4C-8F0B-4065-917D-51FFD381B472}" dt="2022-11-24T08:14:29.808" v="3145" actId="20577"/>
          <ac:spMkLst>
            <pc:docMk/>
            <pc:sldMk cId="3701090880" sldId="262"/>
            <ac:spMk id="2" creationId="{2EB8184D-C786-F849-2FAE-C07DFB710F77}"/>
          </ac:spMkLst>
        </pc:spChg>
        <pc:spChg chg="add del mod">
          <ac:chgData name="Isabella Sofia" userId="b5a8c0c0e7b7c2b4" providerId="LiveId" clId="{D909DC4C-8F0B-4065-917D-51FFD381B472}" dt="2022-11-23T14:08:54.180" v="2295"/>
          <ac:spMkLst>
            <pc:docMk/>
            <pc:sldMk cId="3701090880" sldId="262"/>
            <ac:spMk id="3" creationId="{025EB57D-EBC4-1663-9483-35DCFEDA18F1}"/>
          </ac:spMkLst>
        </pc:spChg>
        <pc:spChg chg="add mod">
          <ac:chgData name="Isabella Sofia" userId="b5a8c0c0e7b7c2b4" providerId="LiveId" clId="{D909DC4C-8F0B-4065-917D-51FFD381B472}" dt="2022-11-24T12:34:01.655" v="4933" actId="1036"/>
          <ac:spMkLst>
            <pc:docMk/>
            <pc:sldMk cId="3701090880" sldId="262"/>
            <ac:spMk id="4" creationId="{AC6D4B4B-E5C7-D4F0-9D5A-01D992DB313B}"/>
          </ac:spMkLst>
        </pc:spChg>
        <pc:spChg chg="mod">
          <ac:chgData name="Isabella Sofia" userId="b5a8c0c0e7b7c2b4" providerId="LiveId" clId="{D909DC4C-8F0B-4065-917D-51FFD381B472}" dt="2022-11-24T09:06:19.945" v="3669" actId="14100"/>
          <ac:spMkLst>
            <pc:docMk/>
            <pc:sldMk cId="3701090880" sldId="262"/>
            <ac:spMk id="7" creationId="{90C68EB6-AF70-59D4-F0AE-292FE2E33571}"/>
          </ac:spMkLst>
        </pc:spChg>
        <pc:spChg chg="mod">
          <ac:chgData name="Isabella Sofia" userId="b5a8c0c0e7b7c2b4" providerId="LiveId" clId="{D909DC4C-8F0B-4065-917D-51FFD381B472}" dt="2022-11-24T09:06:24.716" v="3695" actId="1036"/>
          <ac:spMkLst>
            <pc:docMk/>
            <pc:sldMk cId="3701090880" sldId="262"/>
            <ac:spMk id="9" creationId="{A84B8EAD-231C-28EE-D32D-B60BA3C10177}"/>
          </ac:spMkLst>
        </pc:spChg>
        <pc:spChg chg="mod">
          <ac:chgData name="Isabella Sofia" userId="b5a8c0c0e7b7c2b4" providerId="LiveId" clId="{D909DC4C-8F0B-4065-917D-51FFD381B472}" dt="2022-11-24T09:06:24.716" v="3695" actId="1036"/>
          <ac:spMkLst>
            <pc:docMk/>
            <pc:sldMk cId="3701090880" sldId="262"/>
            <ac:spMk id="10" creationId="{61139CE9-2C39-79CF-A3DA-9F6A7B30B847}"/>
          </ac:spMkLst>
        </pc:spChg>
        <pc:picChg chg="mod">
          <ac:chgData name="Isabella Sofia" userId="b5a8c0c0e7b7c2b4" providerId="LiveId" clId="{D909DC4C-8F0B-4065-917D-51FFD381B472}" dt="2022-11-24T09:06:04.058" v="3663" actId="1038"/>
          <ac:picMkLst>
            <pc:docMk/>
            <pc:sldMk cId="3701090880" sldId="262"/>
            <ac:picMk id="6" creationId="{64CC7DD1-EFDA-4F90-D9F5-D9237162DBA5}"/>
          </ac:picMkLst>
        </pc:picChg>
        <pc:picChg chg="mod">
          <ac:chgData name="Isabella Sofia" userId="b5a8c0c0e7b7c2b4" providerId="LiveId" clId="{D909DC4C-8F0B-4065-917D-51FFD381B472}" dt="2022-11-24T09:06:04.058" v="3663" actId="1038"/>
          <ac:picMkLst>
            <pc:docMk/>
            <pc:sldMk cId="3701090880" sldId="262"/>
            <ac:picMk id="12" creationId="{654DB2C3-6EE7-8FE1-ECA5-8BBC45FE70C1}"/>
          </ac:picMkLst>
        </pc:picChg>
      </pc:sldChg>
      <pc:sldChg chg="addSp delSp modSp new del mod">
        <pc:chgData name="Isabella Sofia" userId="b5a8c0c0e7b7c2b4" providerId="LiveId" clId="{D909DC4C-8F0B-4065-917D-51FFD381B472}" dt="2022-11-23T14:35:06.912" v="2323" actId="2696"/>
        <pc:sldMkLst>
          <pc:docMk/>
          <pc:sldMk cId="4276920629" sldId="263"/>
        </pc:sldMkLst>
        <pc:spChg chg="mod">
          <ac:chgData name="Isabella Sofia" userId="b5a8c0c0e7b7c2b4" providerId="LiveId" clId="{D909DC4C-8F0B-4065-917D-51FFD381B472}" dt="2022-11-23T14:08:57.692" v="2297" actId="27636"/>
          <ac:spMkLst>
            <pc:docMk/>
            <pc:sldMk cId="4276920629" sldId="263"/>
            <ac:spMk id="3" creationId="{98604E03-7D91-236B-6A32-EBAF99599D49}"/>
          </ac:spMkLst>
        </pc:spChg>
        <pc:spChg chg="del">
          <ac:chgData name="Isabella Sofia" userId="b5a8c0c0e7b7c2b4" providerId="LiveId" clId="{D909DC4C-8F0B-4065-917D-51FFD381B472}" dt="2022-11-20T15:45:47.905" v="252" actId="931"/>
          <ac:spMkLst>
            <pc:docMk/>
            <pc:sldMk cId="4276920629" sldId="263"/>
            <ac:spMk id="4" creationId="{F552D7E0-DF0C-EFB1-F5B7-7BE316350252}"/>
          </ac:spMkLst>
        </pc:spChg>
        <pc:spChg chg="add del mod">
          <ac:chgData name="Isabella Sofia" userId="b5a8c0c0e7b7c2b4" providerId="LiveId" clId="{D909DC4C-8F0B-4065-917D-51FFD381B472}" dt="2022-11-22T17:03:13.772" v="314" actId="478"/>
          <ac:spMkLst>
            <pc:docMk/>
            <pc:sldMk cId="4276920629" sldId="263"/>
            <ac:spMk id="5" creationId="{7DA49577-8F87-4017-E97D-8FDD58AD3A01}"/>
          </ac:spMkLst>
        </pc:spChg>
        <pc:picChg chg="add del mod">
          <ac:chgData name="Isabella Sofia" userId="b5a8c0c0e7b7c2b4" providerId="LiveId" clId="{D909DC4C-8F0B-4065-917D-51FFD381B472}" dt="2022-11-22T17:03:09.981" v="312" actId="478"/>
          <ac:picMkLst>
            <pc:docMk/>
            <pc:sldMk cId="4276920629" sldId="263"/>
            <ac:picMk id="6" creationId="{36696DF6-550F-4071-3D15-A7832726D7E5}"/>
          </ac:picMkLst>
        </pc:picChg>
      </pc:sldChg>
      <pc:sldChg chg="addSp delSp modSp new mod">
        <pc:chgData name="Isabella Sofia" userId="b5a8c0c0e7b7c2b4" providerId="LiveId" clId="{D909DC4C-8F0B-4065-917D-51FFD381B472}" dt="2022-11-24T09:07:59.021" v="3780" actId="20577"/>
        <pc:sldMkLst>
          <pc:docMk/>
          <pc:sldMk cId="1794435398" sldId="264"/>
        </pc:sldMkLst>
        <pc:spChg chg="mod">
          <ac:chgData name="Isabella Sofia" userId="b5a8c0c0e7b7c2b4" providerId="LiveId" clId="{D909DC4C-8F0B-4065-917D-51FFD381B472}" dt="2022-11-23T15:37:47.019" v="2849" actId="14100"/>
          <ac:spMkLst>
            <pc:docMk/>
            <pc:sldMk cId="1794435398" sldId="264"/>
            <ac:spMk id="2" creationId="{BA571045-43CD-48B5-C90E-A655B233CF4E}"/>
          </ac:spMkLst>
        </pc:spChg>
        <pc:spChg chg="del">
          <ac:chgData name="Isabella Sofia" userId="b5a8c0c0e7b7c2b4" providerId="LiveId" clId="{D909DC4C-8F0B-4065-917D-51FFD381B472}" dt="2022-11-23T09:40:51.289" v="557" actId="931"/>
          <ac:spMkLst>
            <pc:docMk/>
            <pc:sldMk cId="1794435398" sldId="264"/>
            <ac:spMk id="3" creationId="{3897718B-ED41-3E58-DE9F-1EA8F30882A4}"/>
          </ac:spMkLst>
        </pc:spChg>
        <pc:spChg chg="mod">
          <ac:chgData name="Isabella Sofia" userId="b5a8c0c0e7b7c2b4" providerId="LiveId" clId="{D909DC4C-8F0B-4065-917D-51FFD381B472}" dt="2022-11-24T09:07:59.021" v="3780" actId="20577"/>
          <ac:spMkLst>
            <pc:docMk/>
            <pc:sldMk cId="1794435398" sldId="264"/>
            <ac:spMk id="4" creationId="{26DDFF66-BA0B-77F2-853C-DEAD6FA28E08}"/>
          </ac:spMkLst>
        </pc:spChg>
        <pc:picChg chg="add mod modCrop">
          <ac:chgData name="Isabella Sofia" userId="b5a8c0c0e7b7c2b4" providerId="LiveId" clId="{D909DC4C-8F0B-4065-917D-51FFD381B472}" dt="2022-11-23T15:37:48.624" v="2850" actId="1076"/>
          <ac:picMkLst>
            <pc:docMk/>
            <pc:sldMk cId="1794435398" sldId="264"/>
            <ac:picMk id="6" creationId="{751CE918-28EB-2685-C371-670D4D35C6CF}"/>
          </ac:picMkLst>
        </pc:picChg>
      </pc:sldChg>
      <pc:sldChg chg="addSp delSp modSp new mod">
        <pc:chgData name="Isabella Sofia" userId="b5a8c0c0e7b7c2b4" providerId="LiveId" clId="{D909DC4C-8F0B-4065-917D-51FFD381B472}" dt="2022-11-24T12:34:18.108" v="4953" actId="20577"/>
        <pc:sldMkLst>
          <pc:docMk/>
          <pc:sldMk cId="270076051" sldId="265"/>
        </pc:sldMkLst>
        <pc:spChg chg="mod">
          <ac:chgData name="Isabella Sofia" userId="b5a8c0c0e7b7c2b4" providerId="LiveId" clId="{D909DC4C-8F0B-4065-917D-51FFD381B472}" dt="2022-11-23T14:48:27.356" v="2688" actId="20577"/>
          <ac:spMkLst>
            <pc:docMk/>
            <pc:sldMk cId="270076051" sldId="265"/>
            <ac:spMk id="2" creationId="{0810068E-4DD2-0835-9DB4-1BECDC974724}"/>
          </ac:spMkLst>
        </pc:spChg>
        <pc:spChg chg="del">
          <ac:chgData name="Isabella Sofia" userId="b5a8c0c0e7b7c2b4" providerId="LiveId" clId="{D909DC4C-8F0B-4065-917D-51FFD381B472}" dt="2022-11-23T13:51:23.390" v="952" actId="931"/>
          <ac:spMkLst>
            <pc:docMk/>
            <pc:sldMk cId="270076051" sldId="265"/>
            <ac:spMk id="3" creationId="{B1C642C7-AFB7-7E1B-92E5-9CFF5670F7D9}"/>
          </ac:spMkLst>
        </pc:spChg>
        <pc:spChg chg="mod">
          <ac:chgData name="Isabella Sofia" userId="b5a8c0c0e7b7c2b4" providerId="LiveId" clId="{D909DC4C-8F0B-4065-917D-51FFD381B472}" dt="2022-11-24T12:34:18.108" v="4953" actId="20577"/>
          <ac:spMkLst>
            <pc:docMk/>
            <pc:sldMk cId="270076051" sldId="265"/>
            <ac:spMk id="4" creationId="{01F4C1AA-577F-B7A5-4603-CCEB8F5A5DDB}"/>
          </ac:spMkLst>
        </pc:spChg>
        <pc:picChg chg="add mod">
          <ac:chgData name="Isabella Sofia" userId="b5a8c0c0e7b7c2b4" providerId="LiveId" clId="{D909DC4C-8F0B-4065-917D-51FFD381B472}" dt="2022-11-23T14:03:11.920" v="1618" actId="14100"/>
          <ac:picMkLst>
            <pc:docMk/>
            <pc:sldMk cId="270076051" sldId="265"/>
            <ac:picMk id="6" creationId="{15211C47-01F5-5626-2B53-D0234E809CA6}"/>
          </ac:picMkLst>
        </pc:picChg>
      </pc:sldChg>
      <pc:sldChg chg="addSp delSp modSp new mod">
        <pc:chgData name="Isabella Sofia" userId="b5a8c0c0e7b7c2b4" providerId="LiveId" clId="{D909DC4C-8F0B-4065-917D-51FFD381B472}" dt="2022-11-24T09:08:44.438" v="3807" actId="12"/>
        <pc:sldMkLst>
          <pc:docMk/>
          <pc:sldMk cId="3278419311" sldId="266"/>
        </pc:sldMkLst>
        <pc:spChg chg="del mod">
          <ac:chgData name="Isabella Sofia" userId="b5a8c0c0e7b7c2b4" providerId="LiveId" clId="{D909DC4C-8F0B-4065-917D-51FFD381B472}" dt="2022-11-23T14:00:34.903" v="1365" actId="478"/>
          <ac:spMkLst>
            <pc:docMk/>
            <pc:sldMk cId="3278419311" sldId="266"/>
            <ac:spMk id="2" creationId="{4F7FCE58-5F13-6623-124B-34C400ADAE2E}"/>
          </ac:spMkLst>
        </pc:spChg>
        <pc:spChg chg="del">
          <ac:chgData name="Isabella Sofia" userId="b5a8c0c0e7b7c2b4" providerId="LiveId" clId="{D909DC4C-8F0B-4065-917D-51FFD381B472}" dt="2022-11-23T14:00:02.760" v="1357" actId="931"/>
          <ac:spMkLst>
            <pc:docMk/>
            <pc:sldMk cId="3278419311" sldId="266"/>
            <ac:spMk id="3" creationId="{054FBBD6-A45A-06CA-E70C-E86F56F03434}"/>
          </ac:spMkLst>
        </pc:spChg>
        <pc:spChg chg="del">
          <ac:chgData name="Isabella Sofia" userId="b5a8c0c0e7b7c2b4" providerId="LiveId" clId="{D909DC4C-8F0B-4065-917D-51FFD381B472}" dt="2022-11-23T14:00:02.760" v="1357" actId="931"/>
          <ac:spMkLst>
            <pc:docMk/>
            <pc:sldMk cId="3278419311" sldId="266"/>
            <ac:spMk id="4" creationId="{1A35128E-2053-20F9-E529-BDCBD86C176A}"/>
          </ac:spMkLst>
        </pc:spChg>
        <pc:spChg chg="add mod">
          <ac:chgData name="Isabella Sofia" userId="b5a8c0c0e7b7c2b4" providerId="LiveId" clId="{D909DC4C-8F0B-4065-917D-51FFD381B472}" dt="2022-11-24T09:08:31.446" v="3794" actId="1035"/>
          <ac:spMkLst>
            <pc:docMk/>
            <pc:sldMk cId="3278419311" sldId="266"/>
            <ac:spMk id="9" creationId="{6F2BCD9E-FDB5-6C47-01FF-85F5B30F5860}"/>
          </ac:spMkLst>
        </pc:spChg>
        <pc:spChg chg="add mod">
          <ac:chgData name="Isabella Sofia" userId="b5a8c0c0e7b7c2b4" providerId="LiveId" clId="{D909DC4C-8F0B-4065-917D-51FFD381B472}" dt="2022-11-24T09:08:31.446" v="3794" actId="1035"/>
          <ac:spMkLst>
            <pc:docMk/>
            <pc:sldMk cId="3278419311" sldId="266"/>
            <ac:spMk id="10" creationId="{D6E41E38-2559-B0A9-C33A-4245AF497AC3}"/>
          </ac:spMkLst>
        </pc:spChg>
        <pc:spChg chg="add mod">
          <ac:chgData name="Isabella Sofia" userId="b5a8c0c0e7b7c2b4" providerId="LiveId" clId="{D909DC4C-8F0B-4065-917D-51FFD381B472}" dt="2022-11-23T15:39:52.090" v="2930" actId="1076"/>
          <ac:spMkLst>
            <pc:docMk/>
            <pc:sldMk cId="3278419311" sldId="266"/>
            <ac:spMk id="11" creationId="{ECDC5483-9C32-3116-8A87-B460D85DA722}"/>
          </ac:spMkLst>
        </pc:spChg>
        <pc:spChg chg="add del mod">
          <ac:chgData name="Isabella Sofia" userId="b5a8c0c0e7b7c2b4" providerId="LiveId" clId="{D909DC4C-8F0B-4065-917D-51FFD381B472}" dt="2022-11-23T15:39:03.424" v="2895" actId="931"/>
          <ac:spMkLst>
            <pc:docMk/>
            <pc:sldMk cId="3278419311" sldId="266"/>
            <ac:spMk id="13" creationId="{887DEB56-C598-2C94-76A2-0BE5F2051789}"/>
          </ac:spMkLst>
        </pc:spChg>
        <pc:spChg chg="add mod">
          <ac:chgData name="Isabella Sofia" userId="b5a8c0c0e7b7c2b4" providerId="LiveId" clId="{D909DC4C-8F0B-4065-917D-51FFD381B472}" dt="2022-11-24T09:08:44.438" v="3807" actId="12"/>
          <ac:spMkLst>
            <pc:docMk/>
            <pc:sldMk cId="3278419311" sldId="266"/>
            <ac:spMk id="16" creationId="{E53D6ED6-EFF0-3742-B196-272D514C44E7}"/>
          </ac:spMkLst>
        </pc:spChg>
        <pc:picChg chg="add mod">
          <ac:chgData name="Isabella Sofia" userId="b5a8c0c0e7b7c2b4" providerId="LiveId" clId="{D909DC4C-8F0B-4065-917D-51FFD381B472}" dt="2022-11-23T15:39:49.467" v="2929" actId="1035"/>
          <ac:picMkLst>
            <pc:docMk/>
            <pc:sldMk cId="3278419311" sldId="266"/>
            <ac:picMk id="6" creationId="{75BCA968-74AE-0B5E-FB3D-6F3715BDA092}"/>
          </ac:picMkLst>
        </pc:picChg>
        <pc:picChg chg="add del mod">
          <ac:chgData name="Isabella Sofia" userId="b5a8c0c0e7b7c2b4" providerId="LiveId" clId="{D909DC4C-8F0B-4065-917D-51FFD381B472}" dt="2022-11-23T15:38:59.287" v="2894" actId="478"/>
          <ac:picMkLst>
            <pc:docMk/>
            <pc:sldMk cId="3278419311" sldId="266"/>
            <ac:picMk id="8" creationId="{C611C632-5E5A-21FF-3BA2-897CEE83BEF9}"/>
          </ac:picMkLst>
        </pc:picChg>
        <pc:picChg chg="add mod">
          <ac:chgData name="Isabella Sofia" userId="b5a8c0c0e7b7c2b4" providerId="LiveId" clId="{D909DC4C-8F0B-4065-917D-51FFD381B472}" dt="2022-11-23T15:39:49.467" v="2929" actId="1035"/>
          <ac:picMkLst>
            <pc:docMk/>
            <pc:sldMk cId="3278419311" sldId="266"/>
            <ac:picMk id="15" creationId="{3DDF207F-B972-9A33-1583-09994C9D96B3}"/>
          </ac:picMkLst>
        </pc:picChg>
      </pc:sldChg>
      <pc:sldChg chg="addSp delSp modSp new mod">
        <pc:chgData name="Isabella Sofia" userId="b5a8c0c0e7b7c2b4" providerId="LiveId" clId="{D909DC4C-8F0B-4065-917D-51FFD381B472}" dt="2022-11-24T09:09:25.969" v="3826" actId="27636"/>
        <pc:sldMkLst>
          <pc:docMk/>
          <pc:sldMk cId="1827508227" sldId="267"/>
        </pc:sldMkLst>
        <pc:spChg chg="mod">
          <ac:chgData name="Isabella Sofia" userId="b5a8c0c0e7b7c2b4" providerId="LiveId" clId="{D909DC4C-8F0B-4065-917D-51FFD381B472}" dt="2022-11-23T14:44:36.121" v="2487" actId="1076"/>
          <ac:spMkLst>
            <pc:docMk/>
            <pc:sldMk cId="1827508227" sldId="267"/>
            <ac:spMk id="2" creationId="{327DEB71-BD84-1111-0A86-E5CDA3C296C2}"/>
          </ac:spMkLst>
        </pc:spChg>
        <pc:spChg chg="del">
          <ac:chgData name="Isabella Sofia" userId="b5a8c0c0e7b7c2b4" providerId="LiveId" clId="{D909DC4C-8F0B-4065-917D-51FFD381B472}" dt="2022-11-23T14:44:25.617" v="2483" actId="931"/>
          <ac:spMkLst>
            <pc:docMk/>
            <pc:sldMk cId="1827508227" sldId="267"/>
            <ac:spMk id="3" creationId="{C6AD85F6-7BB1-330A-9F33-A655567B3F60}"/>
          </ac:spMkLst>
        </pc:spChg>
        <pc:spChg chg="mod">
          <ac:chgData name="Isabella Sofia" userId="b5a8c0c0e7b7c2b4" providerId="LiveId" clId="{D909DC4C-8F0B-4065-917D-51FFD381B472}" dt="2022-11-24T09:09:25.969" v="3826" actId="27636"/>
          <ac:spMkLst>
            <pc:docMk/>
            <pc:sldMk cId="1827508227" sldId="267"/>
            <ac:spMk id="4" creationId="{2F21C842-FB4C-D54E-9B14-75750079C7C8}"/>
          </ac:spMkLst>
        </pc:spChg>
        <pc:spChg chg="add mod">
          <ac:chgData name="Isabella Sofia" userId="b5a8c0c0e7b7c2b4" providerId="LiveId" clId="{D909DC4C-8F0B-4065-917D-51FFD381B472}" dt="2022-11-23T15:54:39.730" v="2997" actId="1076"/>
          <ac:spMkLst>
            <pc:docMk/>
            <pc:sldMk cId="1827508227" sldId="267"/>
            <ac:spMk id="7" creationId="{854B8283-D77E-DBC4-8129-CF4E21418DA5}"/>
          </ac:spMkLst>
        </pc:spChg>
        <pc:spChg chg="add del">
          <ac:chgData name="Isabella Sofia" userId="b5a8c0c0e7b7c2b4" providerId="LiveId" clId="{D909DC4C-8F0B-4065-917D-51FFD381B472}" dt="2022-11-23T15:56:01.816" v="3055" actId="22"/>
          <ac:spMkLst>
            <pc:docMk/>
            <pc:sldMk cId="1827508227" sldId="267"/>
            <ac:spMk id="21" creationId="{08407BB6-7B28-B98F-8603-E4486AACA9E8}"/>
          </ac:spMkLst>
        </pc:spChg>
        <pc:picChg chg="add mod">
          <ac:chgData name="Isabella Sofia" userId="b5a8c0c0e7b7c2b4" providerId="LiveId" clId="{D909DC4C-8F0B-4065-917D-51FFD381B472}" dt="2022-11-23T15:54:22.562" v="2992" actId="1076"/>
          <ac:picMkLst>
            <pc:docMk/>
            <pc:sldMk cId="1827508227" sldId="267"/>
            <ac:picMk id="6" creationId="{22AF682A-0FA5-EAB2-C13C-77DFAEB6ECBE}"/>
          </ac:picMkLst>
        </pc:picChg>
        <pc:picChg chg="add mod">
          <ac:chgData name="Isabella Sofia" userId="b5a8c0c0e7b7c2b4" providerId="LiveId" clId="{D909DC4C-8F0B-4065-917D-51FFD381B472}" dt="2022-11-23T15:55:17.618" v="3007" actId="14100"/>
          <ac:picMkLst>
            <pc:docMk/>
            <pc:sldMk cId="1827508227" sldId="267"/>
            <ac:picMk id="13" creationId="{1A691E6B-AE43-3D1D-CBDA-3D1701BE7B01}"/>
          </ac:picMkLst>
        </pc:picChg>
        <pc:picChg chg="add del">
          <ac:chgData name="Isabella Sofia" userId="b5a8c0c0e7b7c2b4" providerId="LiveId" clId="{D909DC4C-8F0B-4065-917D-51FFD381B472}" dt="2022-11-23T15:55:52.511" v="3053" actId="478"/>
          <ac:picMkLst>
            <pc:docMk/>
            <pc:sldMk cId="1827508227" sldId="267"/>
            <ac:picMk id="19" creationId="{C42B8031-AB2A-190B-D61D-45B7C5CA9A74}"/>
          </ac:picMkLst>
        </pc:picChg>
        <pc:cxnChg chg="add del mod">
          <ac:chgData name="Isabella Sofia" userId="b5a8c0c0e7b7c2b4" providerId="LiveId" clId="{D909DC4C-8F0B-4065-917D-51FFD381B472}" dt="2022-11-23T15:54:50.308" v="3001" actId="478"/>
          <ac:cxnSpMkLst>
            <pc:docMk/>
            <pc:sldMk cId="1827508227" sldId="267"/>
            <ac:cxnSpMk id="9" creationId="{03102787-D391-691E-E20B-273339CEFDB9}"/>
          </ac:cxnSpMkLst>
        </pc:cxnChg>
        <pc:cxnChg chg="add del mod">
          <ac:chgData name="Isabella Sofia" userId="b5a8c0c0e7b7c2b4" providerId="LiveId" clId="{D909DC4C-8F0B-4065-917D-51FFD381B472}" dt="2022-11-23T15:54:48.671" v="3000" actId="478"/>
          <ac:cxnSpMkLst>
            <pc:docMk/>
            <pc:sldMk cId="1827508227" sldId="267"/>
            <ac:cxnSpMk id="14" creationId="{74811BA7-2303-D84A-3239-E906BF13C831}"/>
          </ac:cxnSpMkLst>
        </pc:cxnChg>
        <pc:cxnChg chg="add mod">
          <ac:chgData name="Isabella Sofia" userId="b5a8c0c0e7b7c2b4" providerId="LiveId" clId="{D909DC4C-8F0B-4065-917D-51FFD381B472}" dt="2022-11-23T15:56:38.683" v="3074" actId="14100"/>
          <ac:cxnSpMkLst>
            <pc:docMk/>
            <pc:sldMk cId="1827508227" sldId="267"/>
            <ac:cxnSpMk id="16" creationId="{FCEB1573-27F3-A8A4-10FB-8D2B64D3ED28}"/>
          </ac:cxnSpMkLst>
        </pc:cxnChg>
      </pc:sldChg>
      <pc:sldChg chg="addSp delSp modSp new mod">
        <pc:chgData name="Isabella Sofia" userId="b5a8c0c0e7b7c2b4" providerId="LiveId" clId="{D909DC4C-8F0B-4065-917D-51FFD381B472}" dt="2022-11-24T12:34:51.952" v="4956" actId="1076"/>
        <pc:sldMkLst>
          <pc:docMk/>
          <pc:sldMk cId="3886222932" sldId="268"/>
        </pc:sldMkLst>
        <pc:spChg chg="del">
          <ac:chgData name="Isabella Sofia" userId="b5a8c0c0e7b7c2b4" providerId="LiveId" clId="{D909DC4C-8F0B-4065-917D-51FFD381B472}" dt="2022-11-24T08:25:54.676" v="3304" actId="478"/>
          <ac:spMkLst>
            <pc:docMk/>
            <pc:sldMk cId="3886222932" sldId="268"/>
            <ac:spMk id="2" creationId="{3B8CE1A6-825F-F5E9-E3A6-F073137B9A3C}"/>
          </ac:spMkLst>
        </pc:spChg>
        <pc:spChg chg="mod">
          <ac:chgData name="Isabella Sofia" userId="b5a8c0c0e7b7c2b4" providerId="LiveId" clId="{D909DC4C-8F0B-4065-917D-51FFD381B472}" dt="2022-11-24T12:34:46.992" v="4955" actId="1076"/>
          <ac:spMkLst>
            <pc:docMk/>
            <pc:sldMk cId="3886222932" sldId="268"/>
            <ac:spMk id="3" creationId="{32978309-7C1A-070A-6659-630452251A5A}"/>
          </ac:spMkLst>
        </pc:spChg>
        <pc:spChg chg="del">
          <ac:chgData name="Isabella Sofia" userId="b5a8c0c0e7b7c2b4" providerId="LiveId" clId="{D909DC4C-8F0B-4065-917D-51FFD381B472}" dt="2022-11-24T08:25:38.621" v="3299" actId="931"/>
          <ac:spMkLst>
            <pc:docMk/>
            <pc:sldMk cId="3886222932" sldId="268"/>
            <ac:spMk id="4" creationId="{5A48768C-4EC5-B6F2-B054-1D9A38B21C66}"/>
          </ac:spMkLst>
        </pc:spChg>
        <pc:spChg chg="mod">
          <ac:chgData name="Isabella Sofia" userId="b5a8c0c0e7b7c2b4" providerId="LiveId" clId="{D909DC4C-8F0B-4065-917D-51FFD381B472}" dt="2022-11-24T09:24:23.751" v="4253" actId="1076"/>
          <ac:spMkLst>
            <pc:docMk/>
            <pc:sldMk cId="3886222932" sldId="268"/>
            <ac:spMk id="5" creationId="{39EA2BA1-46BB-40F0-F7FA-5253C1884AC0}"/>
          </ac:spMkLst>
        </pc:spChg>
        <pc:spChg chg="del">
          <ac:chgData name="Isabella Sofia" userId="b5a8c0c0e7b7c2b4" providerId="LiveId" clId="{D909DC4C-8F0B-4065-917D-51FFD381B472}" dt="2022-11-24T08:25:38.621" v="3299" actId="931"/>
          <ac:spMkLst>
            <pc:docMk/>
            <pc:sldMk cId="3886222932" sldId="268"/>
            <ac:spMk id="6" creationId="{267A5DCD-799A-4402-BDAB-CBE0EF28D63C}"/>
          </ac:spMkLst>
        </pc:spChg>
        <pc:spChg chg="add mod">
          <ac:chgData name="Isabella Sofia" userId="b5a8c0c0e7b7c2b4" providerId="LiveId" clId="{D909DC4C-8F0B-4065-917D-51FFD381B472}" dt="2022-11-24T12:34:51.952" v="4956" actId="1076"/>
          <ac:spMkLst>
            <pc:docMk/>
            <pc:sldMk cId="3886222932" sldId="268"/>
            <ac:spMk id="13" creationId="{FCC0503F-D7A0-2D75-D793-A7B86EAA586E}"/>
          </ac:spMkLst>
        </pc:spChg>
        <pc:spChg chg="add mod">
          <ac:chgData name="Isabella Sofia" userId="b5a8c0c0e7b7c2b4" providerId="LiveId" clId="{D909DC4C-8F0B-4065-917D-51FFD381B472}" dt="2022-11-24T09:24:50.464" v="4256" actId="1076"/>
          <ac:spMkLst>
            <pc:docMk/>
            <pc:sldMk cId="3886222932" sldId="268"/>
            <ac:spMk id="16" creationId="{C977A11B-2F46-4068-A5E1-6E77E243A6A3}"/>
          </ac:spMkLst>
        </pc:spChg>
        <pc:spChg chg="add mod">
          <ac:chgData name="Isabella Sofia" userId="b5a8c0c0e7b7c2b4" providerId="LiveId" clId="{D909DC4C-8F0B-4065-917D-51FFD381B472}" dt="2022-11-24T09:26:21.427" v="4339" actId="1076"/>
          <ac:spMkLst>
            <pc:docMk/>
            <pc:sldMk cId="3886222932" sldId="268"/>
            <ac:spMk id="17" creationId="{83430AC3-B585-108C-743A-D1A9C49AFA51}"/>
          </ac:spMkLst>
        </pc:spChg>
        <pc:picChg chg="add mod">
          <ac:chgData name="Isabella Sofia" userId="b5a8c0c0e7b7c2b4" providerId="LiveId" clId="{D909DC4C-8F0B-4065-917D-51FFD381B472}" dt="2022-11-24T09:23:42.192" v="4237" actId="14100"/>
          <ac:picMkLst>
            <pc:docMk/>
            <pc:sldMk cId="3886222932" sldId="268"/>
            <ac:picMk id="8" creationId="{D9A30BF6-985C-427A-4A6F-44EAFB578B51}"/>
          </ac:picMkLst>
        </pc:picChg>
        <pc:picChg chg="add mod">
          <ac:chgData name="Isabella Sofia" userId="b5a8c0c0e7b7c2b4" providerId="LiveId" clId="{D909DC4C-8F0B-4065-917D-51FFD381B472}" dt="2022-11-24T12:34:46.992" v="4955" actId="1076"/>
          <ac:picMkLst>
            <pc:docMk/>
            <pc:sldMk cId="3886222932" sldId="268"/>
            <ac:picMk id="10" creationId="{D8A1D110-736D-EA54-A49A-4F0722426694}"/>
          </ac:picMkLst>
        </pc:picChg>
        <pc:picChg chg="add mod">
          <ac:chgData name="Isabella Sofia" userId="b5a8c0c0e7b7c2b4" providerId="LiveId" clId="{D909DC4C-8F0B-4065-917D-51FFD381B472}" dt="2022-11-24T12:34:51.952" v="4956" actId="1076"/>
          <ac:picMkLst>
            <pc:docMk/>
            <pc:sldMk cId="3886222932" sldId="268"/>
            <ac:picMk id="15" creationId="{0F464832-B567-29CC-7F3F-738A5ADDF9F9}"/>
          </ac:picMkLst>
        </pc:picChg>
      </pc:sldChg>
      <pc:sldChg chg="modSp new mod">
        <pc:chgData name="Isabella Sofia" userId="b5a8c0c0e7b7c2b4" providerId="LiveId" clId="{D909DC4C-8F0B-4065-917D-51FFD381B472}" dt="2022-11-24T12:35:28.469" v="4979" actId="14100"/>
        <pc:sldMkLst>
          <pc:docMk/>
          <pc:sldMk cId="4043434743" sldId="269"/>
        </pc:sldMkLst>
        <pc:spChg chg="mod">
          <ac:chgData name="Isabella Sofia" userId="b5a8c0c0e7b7c2b4" providerId="LiveId" clId="{D909DC4C-8F0B-4065-917D-51FFD381B472}" dt="2022-11-24T12:35:25.944" v="4978" actId="20577"/>
          <ac:spMkLst>
            <pc:docMk/>
            <pc:sldMk cId="4043434743" sldId="269"/>
            <ac:spMk id="2" creationId="{9E0E9C9C-C404-34DA-4E4A-C40496BFF5B7}"/>
          </ac:spMkLst>
        </pc:spChg>
        <pc:spChg chg="mod">
          <ac:chgData name="Isabella Sofia" userId="b5a8c0c0e7b7c2b4" providerId="LiveId" clId="{D909DC4C-8F0B-4065-917D-51FFD381B472}" dt="2022-11-24T12:35:28.469" v="4979" actId="14100"/>
          <ac:spMkLst>
            <pc:docMk/>
            <pc:sldMk cId="4043434743" sldId="269"/>
            <ac:spMk id="3" creationId="{54D5D01D-C2FD-3C38-B03B-20D34DA6B911}"/>
          </ac:spMkLst>
        </pc:spChg>
      </pc:sldChg>
      <pc:sldChg chg="addSp delSp modSp new mod">
        <pc:chgData name="Isabella Sofia" userId="b5a8c0c0e7b7c2b4" providerId="LiveId" clId="{D909DC4C-8F0B-4065-917D-51FFD381B472}" dt="2022-11-24T13:49:02.611" v="5371" actId="20577"/>
        <pc:sldMkLst>
          <pc:docMk/>
          <pc:sldMk cId="2020965313" sldId="270"/>
        </pc:sldMkLst>
        <pc:spChg chg="mod">
          <ac:chgData name="Isabella Sofia" userId="b5a8c0c0e7b7c2b4" providerId="LiveId" clId="{D909DC4C-8F0B-4065-917D-51FFD381B472}" dt="2022-11-24T13:43:58.399" v="5045" actId="20577"/>
          <ac:spMkLst>
            <pc:docMk/>
            <pc:sldMk cId="2020965313" sldId="270"/>
            <ac:spMk id="2" creationId="{113CA8BE-7E91-0B8E-8E1E-7E18CAE20962}"/>
          </ac:spMkLst>
        </pc:spChg>
        <pc:spChg chg="del">
          <ac:chgData name="Isabella Sofia" userId="b5a8c0c0e7b7c2b4" providerId="LiveId" clId="{D909DC4C-8F0B-4065-917D-51FFD381B472}" dt="2022-11-24T13:43:27.279" v="5019" actId="931"/>
          <ac:spMkLst>
            <pc:docMk/>
            <pc:sldMk cId="2020965313" sldId="270"/>
            <ac:spMk id="3" creationId="{E5BC3D59-16EF-0E97-781B-7BE03D4932D6}"/>
          </ac:spMkLst>
        </pc:spChg>
        <pc:spChg chg="mod">
          <ac:chgData name="Isabella Sofia" userId="b5a8c0c0e7b7c2b4" providerId="LiveId" clId="{D909DC4C-8F0B-4065-917D-51FFD381B472}" dt="2022-11-24T13:49:02.611" v="5371" actId="20577"/>
          <ac:spMkLst>
            <pc:docMk/>
            <pc:sldMk cId="2020965313" sldId="270"/>
            <ac:spMk id="4" creationId="{C2D1B479-E797-3929-48FF-0E76B32E1C24}"/>
          </ac:spMkLst>
        </pc:spChg>
        <pc:spChg chg="add del mod">
          <ac:chgData name="Isabella Sofia" userId="b5a8c0c0e7b7c2b4" providerId="LiveId" clId="{D909DC4C-8F0B-4065-917D-51FFD381B472}" dt="2022-11-24T13:43:46.873" v="5021" actId="931"/>
          <ac:spMkLst>
            <pc:docMk/>
            <pc:sldMk cId="2020965313" sldId="270"/>
            <ac:spMk id="10" creationId="{86583BA8-6550-4ECA-73F4-3AD304412DF2}"/>
          </ac:spMkLst>
        </pc:spChg>
        <pc:spChg chg="add del mod">
          <ac:chgData name="Isabella Sofia" userId="b5a8c0c0e7b7c2b4" providerId="LiveId" clId="{D909DC4C-8F0B-4065-917D-51FFD381B472}" dt="2022-11-24T13:47:16.176" v="5274" actId="478"/>
          <ac:spMkLst>
            <pc:docMk/>
            <pc:sldMk cId="2020965313" sldId="270"/>
            <ac:spMk id="13" creationId="{D0A0892A-4BAA-82D8-D662-B81E842C307C}"/>
          </ac:spMkLst>
        </pc:spChg>
        <pc:spChg chg="add mod">
          <ac:chgData name="Isabella Sofia" userId="b5a8c0c0e7b7c2b4" providerId="LiveId" clId="{D909DC4C-8F0B-4065-917D-51FFD381B472}" dt="2022-11-24T13:47:34.566" v="5287" actId="14100"/>
          <ac:spMkLst>
            <pc:docMk/>
            <pc:sldMk cId="2020965313" sldId="270"/>
            <ac:spMk id="14" creationId="{36EA2E5E-9F85-6101-E992-68CDB9535B14}"/>
          </ac:spMkLst>
        </pc:spChg>
        <pc:picChg chg="add del mod">
          <ac:chgData name="Isabella Sofia" userId="b5a8c0c0e7b7c2b4" providerId="LiveId" clId="{D909DC4C-8F0B-4065-917D-51FFD381B472}" dt="2022-11-24T13:43:29.594" v="5020" actId="478"/>
          <ac:picMkLst>
            <pc:docMk/>
            <pc:sldMk cId="2020965313" sldId="270"/>
            <ac:picMk id="8" creationId="{DA8EEEB7-A1B4-253A-244B-FA7448DA8A3F}"/>
          </ac:picMkLst>
        </pc:picChg>
        <pc:picChg chg="add mod">
          <ac:chgData name="Isabella Sofia" userId="b5a8c0c0e7b7c2b4" providerId="LiveId" clId="{D909DC4C-8F0B-4065-917D-51FFD381B472}" dt="2022-11-24T13:43:48.719" v="5022" actId="1076"/>
          <ac:picMkLst>
            <pc:docMk/>
            <pc:sldMk cId="2020965313" sldId="270"/>
            <ac:picMk id="12" creationId="{4183CBBD-6473-3B52-B974-ACEE2D6AF2D7}"/>
          </ac:picMkLst>
        </pc:picChg>
      </pc:sldChg>
      <pc:sldChg chg="addSp delSp modSp new mod">
        <pc:chgData name="Isabella Sofia" userId="b5a8c0c0e7b7c2b4" providerId="LiveId" clId="{D909DC4C-8F0B-4065-917D-51FFD381B472}" dt="2022-11-24T13:57:53.360" v="5768" actId="20577"/>
        <pc:sldMkLst>
          <pc:docMk/>
          <pc:sldMk cId="1067107072" sldId="271"/>
        </pc:sldMkLst>
        <pc:spChg chg="mod">
          <ac:chgData name="Isabella Sofia" userId="b5a8c0c0e7b7c2b4" providerId="LiveId" clId="{D909DC4C-8F0B-4065-917D-51FFD381B472}" dt="2022-11-24T13:50:41.505" v="5406" actId="255"/>
          <ac:spMkLst>
            <pc:docMk/>
            <pc:sldMk cId="1067107072" sldId="271"/>
            <ac:spMk id="2" creationId="{A9F944D9-9090-18F4-B116-B27CD8F63E74}"/>
          </ac:spMkLst>
        </pc:spChg>
        <pc:spChg chg="del">
          <ac:chgData name="Isabella Sofia" userId="b5a8c0c0e7b7c2b4" providerId="LiveId" clId="{D909DC4C-8F0B-4065-917D-51FFD381B472}" dt="2022-11-24T13:50:42.401" v="5407"/>
          <ac:spMkLst>
            <pc:docMk/>
            <pc:sldMk cId="1067107072" sldId="271"/>
            <ac:spMk id="3" creationId="{CB3AA3CA-0E0D-AF29-379B-430AC083671A}"/>
          </ac:spMkLst>
        </pc:spChg>
        <pc:spChg chg="mod">
          <ac:chgData name="Isabella Sofia" userId="b5a8c0c0e7b7c2b4" providerId="LiveId" clId="{D909DC4C-8F0B-4065-917D-51FFD381B472}" dt="2022-11-24T13:57:53.360" v="5768" actId="20577"/>
          <ac:spMkLst>
            <pc:docMk/>
            <pc:sldMk cId="1067107072" sldId="271"/>
            <ac:spMk id="4" creationId="{FA884831-9A4B-0AE8-9EC1-F9EF3B63EAED}"/>
          </ac:spMkLst>
        </pc:spChg>
        <pc:picChg chg="add mod">
          <ac:chgData name="Isabella Sofia" userId="b5a8c0c0e7b7c2b4" providerId="LiveId" clId="{D909DC4C-8F0B-4065-917D-51FFD381B472}" dt="2022-11-24T13:50:43.811" v="5408" actId="1076"/>
          <ac:picMkLst>
            <pc:docMk/>
            <pc:sldMk cId="1067107072" sldId="271"/>
            <ac:picMk id="7" creationId="{A4C4925F-5D3B-61B4-F234-FE9C5183FCD9}"/>
          </ac:picMkLst>
        </pc:picChg>
      </pc:sldChg>
      <pc:sldChg chg="addSp delSp modSp new del mod">
        <pc:chgData name="Isabella Sofia" userId="b5a8c0c0e7b7c2b4" providerId="LiveId" clId="{D909DC4C-8F0B-4065-917D-51FFD381B472}" dt="2022-11-24T13:47:53.328" v="5303" actId="2696"/>
        <pc:sldMkLst>
          <pc:docMk/>
          <pc:sldMk cId="1116788009" sldId="271"/>
        </pc:sldMkLst>
        <pc:spChg chg="del mod">
          <ac:chgData name="Isabella Sofia" userId="b5a8c0c0e7b7c2b4" providerId="LiveId" clId="{D909DC4C-8F0B-4065-917D-51FFD381B472}" dt="2022-11-24T13:47:50.144" v="5302" actId="478"/>
          <ac:spMkLst>
            <pc:docMk/>
            <pc:sldMk cId="1116788009" sldId="271"/>
            <ac:spMk id="2" creationId="{D3EE2D3C-9ED3-B904-23A8-C2F8357703FE}"/>
          </ac:spMkLst>
        </pc:spChg>
        <pc:spChg chg="add mod">
          <ac:chgData name="Isabella Sofia" userId="b5a8c0c0e7b7c2b4" providerId="LiveId" clId="{D909DC4C-8F0B-4065-917D-51FFD381B472}" dt="2022-11-24T13:47:50.144" v="5302" actId="478"/>
          <ac:spMkLst>
            <pc:docMk/>
            <pc:sldMk cId="1116788009" sldId="271"/>
            <ac:spMk id="8" creationId="{67D7B29B-D3E7-03F4-935F-E0D48D0D69F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09908-8E16-44BC-876F-B539DD4EEE0E}" type="datetimeFigureOut">
              <a:rPr lang="it-IT" smtClean="0"/>
              <a:t>24/11/2022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0F522-4C62-41A7-8E7F-C21D889DA6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0399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C3C6E9-B0AD-AA5E-CD6D-F763DA2DB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E7C0CFF-627D-2788-C08A-E1B55A114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CD5F3F-02AD-4593-685D-47DF0834B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24/11/2022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ECD2B1-68A9-DC9E-D434-E69D4F592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91D484A-FB65-1DD2-C463-A1216FBE8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D19C-CA68-41CE-8D0C-D1227EFFE2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4658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65744B-46C8-CF36-1C50-F230D2D5F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9E39FD9-B99B-9231-5EEB-ED2828E9B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2B8518-487A-7B33-805C-BBB826160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24/11/2022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5C26A4-2F73-BAB6-09B8-E76C7C02F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516F8E-0BEF-8DC4-E8A3-C9A9D3D64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D19C-CA68-41CE-8D0C-D1227EFFE2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5231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75EB9CF-0554-766D-70B3-9255CF4448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4CB3241-DD4C-C598-4144-6D1887537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06EF44B-AE92-92E0-6740-D4DFCA96F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24/11/2022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B0745C-D272-DA1B-5D49-568CCAF35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D7C6C4D-C515-772E-5878-916EE1044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D19C-CA68-41CE-8D0C-D1227EFFE2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3539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2CF04-13FA-B29D-FAA9-9BBF583B9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F40797-7196-DAC2-BD78-58706D873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A92DE7-2C3E-3F66-A8B6-5AEBCF1AA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24/11/2022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D3523D-AF73-DD9B-F51F-484FD64B8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283250-4E11-48B2-496D-7474AE7A4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D19C-CA68-41CE-8D0C-D1227EFFE2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228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9555E8-426F-E50B-15A7-5E0BE7E0E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29998A5-7896-625C-5258-B4C26DAFB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5438F1-0864-7206-9208-9942C3F64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24/11/2022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0ED6F1F-6ED9-1F1D-DD44-59E9F152E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2FAF73B-5BD5-9C99-8E83-43585B168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D19C-CA68-41CE-8D0C-D1227EFFE2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441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5E9F12-92B5-3345-2446-93731275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1E3214-DEFC-AB25-7F96-E5D4FDACF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A2E64AC-7C00-8968-C1EE-EA2F4167A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3253C34-092F-0E32-D72F-3542F9E31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24/11/2022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2C1642B-39BA-A27D-2F5C-4092CAD05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CB94210-3BA3-CFEA-F05C-31A1FB356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D19C-CA68-41CE-8D0C-D1227EFFE2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8257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65CEFD-2938-6C31-23E1-38200AD61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1B4FA0D-9F0F-85CA-B25B-D123A5727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21AFC0C-A2F3-F0AA-55F7-369A3ABC0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99C50A1-6F9E-C6FC-DAC0-7062723C3B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C7EE9E9-DE09-2703-952E-D69921ACE2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8729674-4259-8664-4A1A-B7A7B514B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24/11/2022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9670315-B988-B5D5-A5B2-92EC31B4A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BD0841B-EDEA-BF77-0DB1-0242AFFE3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D19C-CA68-41CE-8D0C-D1227EFFE2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3434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B42D5A-5AC1-8240-E4D3-BF4EA6879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FE7609E-1DBC-1C7C-C0EC-1468EEEDF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24/11/2022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8F22C01-DD27-11D7-636D-5F58D22F5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6E32AD6-6191-EBB8-C903-F389CBD93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D19C-CA68-41CE-8D0C-D1227EFFE2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649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4ECCD01-F785-AEB8-A60B-369355505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24/11/2022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6E8E5B7-5A1F-F0DA-52E7-63F7C649F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1081C1-B604-429E-67F2-5742D1CC3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D19C-CA68-41CE-8D0C-D1227EFFE2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4706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32E108-7768-F064-3EBA-2BC35FE24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AAB791-94AF-A794-EB36-E219E53F6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CCDEB0F-C03A-A221-ABC3-9FA93B8D4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0C61F10-7CE5-5557-A9DA-826C68146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24/11/2022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FD4882-298D-D51B-2F3E-13059D4B7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01C0AF9-E8EB-C75E-75C2-983EF9B01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D19C-CA68-41CE-8D0C-D1227EFFE2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27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D72B1E-0832-4769-1E1E-F7B1470EA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34A216E-9F7F-FA1D-72AE-96A9F3F3CD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2967AC2-28B2-F93A-14D9-1EBE92BC2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9A04530-436F-B5B5-8936-2D2923D3A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24/11/2022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7441A21-6ACB-AD2B-AB88-95DCC9BAC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48F09E1-68C1-712E-6B57-E00BF45C4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D19C-CA68-41CE-8D0C-D1227EFFE2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3469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17D1E46-7CD1-F071-BF88-D6C4BB6E4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E1CF1DA-96FC-0BF6-F0E0-F5CB6CA55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E780752-D2D7-166B-4C71-AFBCCB3BE9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24/11/2022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07E43C1-4FF1-004D-471E-6D5E0343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E059981-5D56-E209-ACAE-145DBD2B01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CD19C-CA68-41CE-8D0C-D1227EFFE2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18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3C92CA-A229-59EE-CDB6-A0044DDF4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08921"/>
            <a:ext cx="9144000" cy="1009359"/>
          </a:xfrm>
        </p:spPr>
        <p:txBody>
          <a:bodyPr>
            <a:normAutofit/>
          </a:bodyPr>
          <a:lstStyle/>
          <a:p>
            <a:r>
              <a:rPr lang="it-IT" sz="4400" dirty="0"/>
              <a:t>MPIK Update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2F24317-441F-C13B-B9EA-B56FAC809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453529"/>
          </a:xfrm>
        </p:spPr>
        <p:txBody>
          <a:bodyPr/>
          <a:lstStyle/>
          <a:p>
            <a:r>
              <a:rPr lang="it-IT" dirty="0"/>
              <a:t>24/11/2022</a:t>
            </a:r>
          </a:p>
          <a:p>
            <a:r>
              <a:rPr lang="it-IT" dirty="0"/>
              <a:t>Isabella Sofia</a:t>
            </a:r>
          </a:p>
          <a:p>
            <a:endParaRPr lang="it-IT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dirty="0"/>
              <a:t>Filter </a:t>
            </a:r>
            <a:r>
              <a:rPr lang="it-IT" dirty="0" err="1"/>
              <a:t>wheel</a:t>
            </a:r>
            <a:r>
              <a:rPr lang="it-IT" dirty="0"/>
              <a:t> study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dirty="0"/>
              <a:t>Robot Arm</a:t>
            </a:r>
          </a:p>
        </p:txBody>
      </p:sp>
    </p:spTree>
    <p:extLst>
      <p:ext uri="{BB962C8B-B14F-4D97-AF65-F5344CB8AC3E}">
        <p14:creationId xmlns:p14="http://schemas.microsoft.com/office/powerpoint/2010/main" val="280963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75BCA968-74AE-0B5E-FB3D-6F3715BDA09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325" y="978256"/>
            <a:ext cx="5324475" cy="3886200"/>
          </a:xfr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6F2BCD9E-FDB5-6C47-01FF-85F5B30F5860}"/>
              </a:ext>
            </a:extLst>
          </p:cNvPr>
          <p:cNvSpPr txBox="1"/>
          <p:nvPr/>
        </p:nvSpPr>
        <p:spPr>
          <a:xfrm>
            <a:off x="1038225" y="5006842"/>
            <a:ext cx="513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The power </a:t>
            </a:r>
            <a:r>
              <a:rPr lang="it-IT" dirty="0" err="1"/>
              <a:t>measures</a:t>
            </a:r>
            <a:r>
              <a:rPr lang="it-IT" dirty="0"/>
              <a:t>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change</a:t>
            </a:r>
            <a:r>
              <a:rPr lang="it-IT" dirty="0"/>
              <a:t>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6E41E38-2559-B0A9-C33A-4245AF497AC3}"/>
              </a:ext>
            </a:extLst>
          </p:cNvPr>
          <p:cNvSpPr txBox="1"/>
          <p:nvPr/>
        </p:nvSpPr>
        <p:spPr>
          <a:xfrm>
            <a:off x="6400800" y="5006842"/>
            <a:ext cx="5133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Taking</a:t>
            </a:r>
            <a:r>
              <a:rPr lang="it-IT" dirty="0"/>
              <a:t> a </a:t>
            </a:r>
            <a:r>
              <a:rPr lang="it-IT" dirty="0" err="1"/>
              <a:t>higher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measurements</a:t>
            </a:r>
            <a:r>
              <a:rPr lang="it-IT" dirty="0"/>
              <a:t> </a:t>
            </a:r>
            <a:r>
              <a:rPr lang="it-IT" dirty="0" err="1"/>
              <a:t>improves</a:t>
            </a:r>
            <a:r>
              <a:rPr lang="it-IT" dirty="0"/>
              <a:t> the </a:t>
            </a:r>
            <a:r>
              <a:rPr lang="it-IT" dirty="0" err="1"/>
              <a:t>error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takes </a:t>
            </a:r>
            <a:r>
              <a:rPr lang="it-IT" dirty="0" err="1"/>
              <a:t>longer</a:t>
            </a:r>
            <a:r>
              <a:rPr lang="it-IT" dirty="0"/>
              <a:t> in </a:t>
            </a:r>
            <a:r>
              <a:rPr lang="it-IT" dirty="0" err="1"/>
              <a:t>terms</a:t>
            </a:r>
            <a:r>
              <a:rPr lang="it-IT" dirty="0"/>
              <a:t> of time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CDC5483-9C32-3116-8A87-B460D85DA722}"/>
              </a:ext>
            </a:extLst>
          </p:cNvPr>
          <p:cNvSpPr txBox="1"/>
          <p:nvPr/>
        </p:nvSpPr>
        <p:spPr>
          <a:xfrm>
            <a:off x="1038225" y="397242"/>
            <a:ext cx="3232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 err="1">
                <a:latin typeface="+mj-lt"/>
              </a:rPr>
              <a:t>Comparing</a:t>
            </a:r>
            <a:r>
              <a:rPr lang="it-IT" sz="3600" dirty="0">
                <a:latin typeface="+mj-lt"/>
              </a:rPr>
              <a:t> data</a:t>
            </a:r>
          </a:p>
        </p:txBody>
      </p:sp>
      <p:pic>
        <p:nvPicPr>
          <p:cNvPr id="15" name="Segnaposto contenuto 14">
            <a:extLst>
              <a:ext uri="{FF2B5EF4-FFF2-40B4-BE49-F238E27FC236}">
                <a16:creationId xmlns:a16="http://schemas.microsoft.com/office/drawing/2014/main" id="{3DDF207F-B972-9A33-1583-09994C9D96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39" y="1167716"/>
            <a:ext cx="5052526" cy="3758916"/>
          </a:xfr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53D6ED6-EFF0-3742-B196-272D514C44E7}"/>
              </a:ext>
            </a:extLst>
          </p:cNvPr>
          <p:cNvSpPr txBox="1"/>
          <p:nvPr/>
        </p:nvSpPr>
        <p:spPr>
          <a:xfrm>
            <a:off x="667139" y="6116787"/>
            <a:ext cx="10867636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/>
              <a:t>n_meas</a:t>
            </a:r>
            <a:r>
              <a:rPr lang="it-IT" dirty="0"/>
              <a:t> = 10 </a:t>
            </a:r>
            <a:r>
              <a:rPr lang="it-IT" dirty="0" err="1"/>
              <a:t>seems</a:t>
            </a:r>
            <a:r>
              <a:rPr lang="it-IT" dirty="0"/>
              <a:t> to be a good compromise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447437B-E7EB-20B7-1716-48FF16B63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24/11/2022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BDAD9D3-0969-1CFF-041F-EC8CF537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D19C-CA68-41CE-8D0C-D1227EFFE26B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8419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7DEB71-BD84-1111-0A86-E5CDA3C29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50416"/>
            <a:ext cx="10515600" cy="661242"/>
          </a:xfrm>
        </p:spPr>
        <p:txBody>
          <a:bodyPr>
            <a:normAutofit/>
          </a:bodyPr>
          <a:lstStyle/>
          <a:p>
            <a:r>
              <a:rPr lang="it-IT" sz="3600" dirty="0"/>
              <a:t>2D </a:t>
            </a:r>
            <a:r>
              <a:rPr lang="it-IT" sz="3600" dirty="0" err="1"/>
              <a:t>scan</a:t>
            </a:r>
            <a:r>
              <a:rPr lang="it-IT" sz="3600" dirty="0"/>
              <a:t> </a:t>
            </a:r>
            <a:r>
              <a:rPr lang="it-IT" sz="3600" dirty="0" err="1"/>
              <a:t>without</a:t>
            </a:r>
            <a:r>
              <a:rPr lang="it-IT" sz="3600" dirty="0"/>
              <a:t> the </a:t>
            </a:r>
            <a:r>
              <a:rPr lang="it-IT" sz="3600" dirty="0" err="1"/>
              <a:t>diffuser</a:t>
            </a:r>
            <a:endParaRPr lang="it-IT" sz="3600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22AF682A-0FA5-EAB2-C13C-77DFAEB6EC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494" y="94072"/>
            <a:ext cx="4284306" cy="3245522"/>
          </a:xfrm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F21C842-FB4C-D54E-9B14-75750079C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268002"/>
            <a:ext cx="5181600" cy="4991975"/>
          </a:xfrm>
        </p:spPr>
        <p:txBody>
          <a:bodyPr>
            <a:normAutofit/>
          </a:bodyPr>
          <a:lstStyle/>
          <a:p>
            <a:r>
              <a:rPr lang="it-IT" sz="1800" dirty="0"/>
              <a:t> 2D </a:t>
            </a:r>
            <a:r>
              <a:rPr lang="it-IT" sz="1800" dirty="0" err="1"/>
              <a:t>scan</a:t>
            </a:r>
            <a:r>
              <a:rPr lang="it-IT" sz="1800" dirty="0"/>
              <a:t> on a </a:t>
            </a:r>
            <a:r>
              <a:rPr lang="it-IT" sz="1800" dirty="0" err="1"/>
              <a:t>smaller</a:t>
            </a:r>
            <a:r>
              <a:rPr lang="it-IT" sz="1800" dirty="0"/>
              <a:t> area</a:t>
            </a:r>
            <a:br>
              <a:rPr lang="it-IT" sz="1800" dirty="0"/>
            </a:br>
            <a:r>
              <a:rPr lang="it-IT" sz="1800" dirty="0"/>
              <a:t>- 10 cm x 10 cm</a:t>
            </a:r>
            <a:br>
              <a:rPr lang="it-IT" sz="1800" dirty="0"/>
            </a:br>
            <a:r>
              <a:rPr lang="it-IT" sz="1800" dirty="0"/>
              <a:t>- 5 mm or 1 cm steps</a:t>
            </a:r>
          </a:p>
          <a:p>
            <a:r>
              <a:rPr lang="it-IT" sz="1800" dirty="0" err="1"/>
              <a:t>Distance</a:t>
            </a:r>
            <a:r>
              <a:rPr lang="it-IT" sz="1800" dirty="0"/>
              <a:t> RA-Laser = 2,007 m</a:t>
            </a:r>
          </a:p>
          <a:p>
            <a:r>
              <a:rPr lang="it-IT" sz="1800" b="1" i="1" dirty="0"/>
              <a:t>Goal: </a:t>
            </a:r>
            <a:r>
              <a:rPr lang="it-IT" sz="1800" dirty="0" err="1"/>
              <a:t>verify</a:t>
            </a:r>
            <a:r>
              <a:rPr lang="it-IT" sz="1800" dirty="0"/>
              <a:t> </a:t>
            </a:r>
            <a:r>
              <a:rPr lang="it-IT" sz="1800" dirty="0" err="1"/>
              <a:t>that</a:t>
            </a:r>
            <a:r>
              <a:rPr lang="it-IT" sz="1800" dirty="0"/>
              <a:t> the </a:t>
            </a:r>
            <a:r>
              <a:rPr lang="it-IT" sz="1800" dirty="0" err="1"/>
              <a:t>beam</a:t>
            </a:r>
            <a:r>
              <a:rPr lang="it-IT" sz="1800" dirty="0"/>
              <a:t> </a:t>
            </a:r>
            <a:r>
              <a:rPr lang="it-IT" sz="1800" dirty="0" err="1"/>
              <a:t>is</a:t>
            </a:r>
            <a:r>
              <a:rPr lang="it-IT" sz="1800" dirty="0"/>
              <a:t> </a:t>
            </a:r>
            <a:r>
              <a:rPr lang="it-IT" sz="1800" dirty="0" err="1"/>
              <a:t>centered</a:t>
            </a:r>
            <a:r>
              <a:rPr lang="it-IT" sz="1800" dirty="0"/>
              <a:t> w.r.t. the </a:t>
            </a:r>
            <a:r>
              <a:rPr lang="it-IT" sz="1800" dirty="0" err="1"/>
              <a:t>sensor</a:t>
            </a:r>
            <a:endParaRPr lang="it-IT" sz="1800" dirty="0"/>
          </a:p>
          <a:p>
            <a:endParaRPr lang="it-IT" sz="1800" dirty="0"/>
          </a:p>
          <a:p>
            <a:r>
              <a:rPr lang="it-IT" sz="1800" b="1" i="1" dirty="0"/>
              <a:t>But… </a:t>
            </a:r>
            <a:r>
              <a:rPr lang="it-IT" sz="1800" dirty="0" err="1"/>
              <a:t>Noticed</a:t>
            </a:r>
            <a:r>
              <a:rPr lang="it-IT" sz="1800" dirty="0"/>
              <a:t> some ghosts and </a:t>
            </a:r>
            <a:r>
              <a:rPr lang="it-IT" sz="1800" dirty="0" err="1"/>
              <a:t>reflections</a:t>
            </a:r>
            <a:br>
              <a:rPr lang="it-IT" sz="1800" dirty="0"/>
            </a:br>
            <a:br>
              <a:rPr lang="it-IT" sz="1800" dirty="0">
                <a:sym typeface="Wingdings" panose="05000000000000000000" pitchFamily="2" charset="2"/>
              </a:rPr>
            </a:br>
            <a:r>
              <a:rPr lang="it-IT" sz="1800" dirty="0">
                <a:sym typeface="Wingdings" panose="05000000000000000000" pitchFamily="2" charset="2"/>
              </a:rPr>
              <a:t>- For the </a:t>
            </a:r>
            <a:r>
              <a:rPr lang="it-IT" sz="1800" dirty="0" err="1">
                <a:sym typeface="Wingdings" panose="05000000000000000000" pitchFamily="2" charset="2"/>
              </a:rPr>
              <a:t>potential</a:t>
            </a:r>
            <a:r>
              <a:rPr lang="it-IT" sz="1800" dirty="0">
                <a:sym typeface="Wingdings" panose="05000000000000000000" pitchFamily="2" charset="2"/>
              </a:rPr>
              <a:t> </a:t>
            </a:r>
            <a:r>
              <a:rPr lang="it-IT" sz="1800" dirty="0" err="1">
                <a:sym typeface="Wingdings" panose="05000000000000000000" pitchFamily="2" charset="2"/>
              </a:rPr>
              <a:t>reflections</a:t>
            </a:r>
            <a:r>
              <a:rPr lang="it-IT" sz="1800" dirty="0">
                <a:sym typeface="Wingdings" panose="05000000000000000000" pitchFamily="2" charset="2"/>
              </a:rPr>
              <a:t>: </a:t>
            </a:r>
            <a:r>
              <a:rPr lang="it-IT" sz="1800" dirty="0" err="1">
                <a:sym typeface="Wingdings" panose="05000000000000000000" pitchFamily="2" charset="2"/>
              </a:rPr>
              <a:t>both</a:t>
            </a:r>
            <a:r>
              <a:rPr lang="it-IT" sz="1800" dirty="0">
                <a:sym typeface="Wingdings" panose="05000000000000000000" pitchFamily="2" charset="2"/>
              </a:rPr>
              <a:t> Robot Arm and CHEC-S </a:t>
            </a:r>
            <a:r>
              <a:rPr lang="it-IT" sz="1800" dirty="0" err="1">
                <a:sym typeface="Wingdings" panose="05000000000000000000" pitchFamily="2" charset="2"/>
              </a:rPr>
              <a:t>covered</a:t>
            </a:r>
            <a:r>
              <a:rPr lang="it-IT" sz="1800" dirty="0">
                <a:sym typeface="Wingdings" panose="05000000000000000000" pitchFamily="2" charset="2"/>
              </a:rPr>
              <a:t> with </a:t>
            </a:r>
            <a:r>
              <a:rPr lang="it-IT" sz="1800" dirty="0" err="1">
                <a:sym typeface="Wingdings" panose="05000000000000000000" pitchFamily="2" charset="2"/>
              </a:rPr>
              <a:t>Thorlabs</a:t>
            </a:r>
            <a:r>
              <a:rPr lang="it-IT" sz="1800" dirty="0">
                <a:sym typeface="Wingdings" panose="05000000000000000000" pitchFamily="2" charset="2"/>
              </a:rPr>
              <a:t> blackout </a:t>
            </a:r>
            <a:r>
              <a:rPr lang="it-IT" sz="1800" dirty="0" err="1">
                <a:sym typeface="Wingdings" panose="05000000000000000000" pitchFamily="2" charset="2"/>
              </a:rPr>
              <a:t>material</a:t>
            </a:r>
            <a:br>
              <a:rPr lang="it-IT" sz="1800" dirty="0">
                <a:sym typeface="Wingdings" panose="05000000000000000000" pitchFamily="2" charset="2"/>
              </a:rPr>
            </a:br>
            <a:br>
              <a:rPr lang="it-IT" sz="1800" dirty="0">
                <a:sym typeface="Wingdings" panose="05000000000000000000" pitchFamily="2" charset="2"/>
              </a:rPr>
            </a:br>
            <a:r>
              <a:rPr lang="it-IT" sz="1800" dirty="0">
                <a:sym typeface="Wingdings" panose="05000000000000000000" pitchFamily="2" charset="2"/>
              </a:rPr>
              <a:t>- For the ‘ghost’: </a:t>
            </a:r>
            <a:r>
              <a:rPr lang="it-IT" sz="1800" dirty="0" err="1">
                <a:sym typeface="Wingdings" panose="05000000000000000000" pitchFamily="2" charset="2"/>
              </a:rPr>
              <a:t>could</a:t>
            </a:r>
            <a:r>
              <a:rPr lang="it-IT" sz="1800" dirty="0">
                <a:sym typeface="Wingdings" panose="05000000000000000000" pitchFamily="2" charset="2"/>
              </a:rPr>
              <a:t> be some </a:t>
            </a:r>
            <a:r>
              <a:rPr lang="it-IT" sz="1800" dirty="0" err="1">
                <a:sym typeface="Wingdings" panose="05000000000000000000" pitchFamily="2" charset="2"/>
              </a:rPr>
              <a:t>weird</a:t>
            </a:r>
            <a:r>
              <a:rPr lang="it-IT" sz="1800" dirty="0">
                <a:sym typeface="Wingdings" panose="05000000000000000000" pitchFamily="2" charset="2"/>
              </a:rPr>
              <a:t> light </a:t>
            </a:r>
            <a:r>
              <a:rPr lang="it-IT" sz="1800" dirty="0" err="1">
                <a:sym typeface="Wingdings" panose="05000000000000000000" pitchFamily="2" charset="2"/>
              </a:rPr>
              <a:t>path</a:t>
            </a:r>
            <a:r>
              <a:rPr lang="it-IT" sz="1800" dirty="0">
                <a:sym typeface="Wingdings" panose="05000000000000000000" pitchFamily="2" charset="2"/>
              </a:rPr>
              <a:t> in the </a:t>
            </a:r>
            <a:r>
              <a:rPr lang="it-IT" sz="1800" dirty="0" err="1">
                <a:sym typeface="Wingdings" panose="05000000000000000000" pitchFamily="2" charset="2"/>
              </a:rPr>
              <a:t>beam</a:t>
            </a:r>
            <a:r>
              <a:rPr lang="it-IT" sz="1800" dirty="0">
                <a:sym typeface="Wingdings" panose="05000000000000000000" pitchFamily="2" charset="2"/>
              </a:rPr>
              <a:t> splitter, put an aperture </a:t>
            </a:r>
            <a:r>
              <a:rPr lang="it-IT" sz="1800" dirty="0" err="1">
                <a:sym typeface="Wingdings" panose="05000000000000000000" pitchFamily="2" charset="2"/>
              </a:rPr>
              <a:t>at</a:t>
            </a:r>
            <a:r>
              <a:rPr lang="it-IT" sz="1800" dirty="0">
                <a:sym typeface="Wingdings" panose="05000000000000000000" pitchFamily="2" charset="2"/>
              </a:rPr>
              <a:t> the end of </a:t>
            </a:r>
            <a:r>
              <a:rPr lang="it-IT" sz="1800" dirty="0" err="1">
                <a:sym typeface="Wingdings" panose="05000000000000000000" pitchFamily="2" charset="2"/>
              </a:rPr>
              <a:t>it</a:t>
            </a:r>
            <a:br>
              <a:rPr lang="it-IT" sz="1800" dirty="0">
                <a:sym typeface="Wingdings" panose="05000000000000000000" pitchFamily="2" charset="2"/>
              </a:rPr>
            </a:br>
            <a:r>
              <a:rPr lang="it-IT" sz="1800" dirty="0">
                <a:sym typeface="Wingdings" panose="05000000000000000000" pitchFamily="2" charset="2"/>
              </a:rPr>
              <a:t>(</a:t>
            </a:r>
            <a:r>
              <a:rPr lang="it-IT" sz="1800" b="0" i="0" dirty="0">
                <a:effectLst/>
              </a:rPr>
              <a:t>~ 7 mm aperture)</a:t>
            </a:r>
          </a:p>
          <a:p>
            <a:endParaRPr lang="it-IT" sz="1800" dirty="0">
              <a:sym typeface="Wingdings" panose="05000000000000000000" pitchFamily="2" charset="2"/>
            </a:endParaRPr>
          </a:p>
          <a:p>
            <a:endParaRPr lang="it-IT" sz="1800" dirty="0">
              <a:sym typeface="Wingdings" panose="05000000000000000000" pitchFamily="2" charset="2"/>
            </a:endParaRPr>
          </a:p>
          <a:p>
            <a:endParaRPr lang="it-IT" sz="1800" dirty="0"/>
          </a:p>
          <a:p>
            <a:endParaRPr lang="it-IT" sz="1800" dirty="0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854B8283-D77E-DBC4-8129-CF4E21418DA5}"/>
              </a:ext>
            </a:extLst>
          </p:cNvPr>
          <p:cNvSpPr/>
          <p:nvPr/>
        </p:nvSpPr>
        <p:spPr>
          <a:xfrm>
            <a:off x="9211647" y="723174"/>
            <a:ext cx="742561" cy="755779"/>
          </a:xfrm>
          <a:prstGeom prst="ellipse">
            <a:avLst/>
          </a:prstGeom>
          <a:noFill/>
          <a:ln w="38100">
            <a:solidFill>
              <a:schemeClr val="accent4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1A691E6B-AE43-3D1D-CBDA-3D1701BE7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469" y="3339594"/>
            <a:ext cx="4403128" cy="3313084"/>
          </a:xfrm>
          <a:prstGeom prst="rect">
            <a:avLst/>
          </a:prstGeom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FCEB1573-27F3-A8A4-10FB-8D2B64D3ED28}"/>
              </a:ext>
            </a:extLst>
          </p:cNvPr>
          <p:cNvCxnSpPr>
            <a:cxnSpLocks/>
          </p:cNvCxnSpPr>
          <p:nvPr/>
        </p:nvCxnSpPr>
        <p:spPr>
          <a:xfrm flipV="1">
            <a:off x="5561045" y="1268002"/>
            <a:ext cx="3650602" cy="1923067"/>
          </a:xfrm>
          <a:prstGeom prst="straightConnector1">
            <a:avLst/>
          </a:prstGeom>
          <a:ln w="28575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D03E788-A29B-8C45-7588-2D92AD2C5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24/11/2022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6586A20-C321-EC73-63CC-29C1A6612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D19C-CA68-41CE-8D0C-D1227EFFE26B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7508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2978309-7C1A-070A-6659-630452251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4868" y="5028505"/>
            <a:ext cx="2578894" cy="331042"/>
          </a:xfr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it-IT" sz="1600" dirty="0"/>
              <a:t>D = 2.007 m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D9A30BF6-985C-427A-4A6F-44EAFB578B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846" y="1786623"/>
            <a:ext cx="3960000" cy="3119411"/>
          </a:xfrm>
        </p:spPr>
      </p:pic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9EA2BA1-46BB-40F0-F7FA-5253C1884A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00202" y="5033169"/>
            <a:ext cx="2591595" cy="331042"/>
          </a:xfr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it-IT" sz="1600" dirty="0"/>
              <a:t>D = 1.008 m</a:t>
            </a: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D8A1D110-736D-EA54-A49A-4F072242669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145" y="1781959"/>
            <a:ext cx="4096132" cy="3082088"/>
          </a:xfrm>
        </p:spPr>
      </p:pic>
      <p:sp>
        <p:nvSpPr>
          <p:cNvPr id="11" name="Segnaposto data 10">
            <a:extLst>
              <a:ext uri="{FF2B5EF4-FFF2-40B4-BE49-F238E27FC236}">
                <a16:creationId xmlns:a16="http://schemas.microsoft.com/office/drawing/2014/main" id="{C859BB37-80FE-D332-198E-413462FD0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24/11/2022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D8A233E9-96CC-F0A4-4AB6-CE3C53794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D19C-CA68-41CE-8D0C-D1227EFFE26B}" type="slidenum">
              <a:rPr lang="it-IT" smtClean="0"/>
              <a:t>12</a:t>
            </a:fld>
            <a:endParaRPr lang="it-IT"/>
          </a:p>
        </p:txBody>
      </p:sp>
      <p:sp>
        <p:nvSpPr>
          <p:cNvPr id="13" name="Segnaposto testo 2">
            <a:extLst>
              <a:ext uri="{FF2B5EF4-FFF2-40B4-BE49-F238E27FC236}">
                <a16:creationId xmlns:a16="http://schemas.microsoft.com/office/drawing/2014/main" id="{FCC0503F-D7A0-2D75-D793-A7B86EAA586E}"/>
              </a:ext>
            </a:extLst>
          </p:cNvPr>
          <p:cNvSpPr txBox="1">
            <a:spLocks/>
          </p:cNvSpPr>
          <p:nvPr/>
        </p:nvSpPr>
        <p:spPr>
          <a:xfrm>
            <a:off x="947132" y="5088474"/>
            <a:ext cx="2578894" cy="331043"/>
          </a:xfrm>
          <a:prstGeom prst="rect">
            <a:avLst/>
          </a:prstGeom>
          <a:ln w="12700" cap="flat" cmpd="sng" algn="ctr">
            <a:solidFill>
              <a:schemeClr val="dk1"/>
            </a:solidFill>
            <a:prstDash val="sysDash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600" dirty="0"/>
              <a:t>D = 0.5008 m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0F464832-B567-29CC-7F3F-738A5ADDF9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25" y="1781959"/>
            <a:ext cx="4131035" cy="3142058"/>
          </a:xfrm>
          <a:prstGeom prst="rect">
            <a:avLst/>
          </a:prstGeom>
        </p:spPr>
      </p:pic>
      <p:sp>
        <p:nvSpPr>
          <p:cNvPr id="16" name="Titolo 1">
            <a:extLst>
              <a:ext uri="{FF2B5EF4-FFF2-40B4-BE49-F238E27FC236}">
                <a16:creationId xmlns:a16="http://schemas.microsoft.com/office/drawing/2014/main" id="{C977A11B-2F46-4068-A5E1-6E77E243A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18" y="463863"/>
            <a:ext cx="10515600" cy="661242"/>
          </a:xfrm>
        </p:spPr>
        <p:txBody>
          <a:bodyPr>
            <a:normAutofit/>
          </a:bodyPr>
          <a:lstStyle/>
          <a:p>
            <a:r>
              <a:rPr lang="it-IT" sz="3600" dirty="0"/>
              <a:t>2D </a:t>
            </a:r>
            <a:r>
              <a:rPr lang="it-IT" sz="3600" dirty="0" err="1"/>
              <a:t>scan</a:t>
            </a:r>
            <a:r>
              <a:rPr lang="it-IT" sz="3600" dirty="0"/>
              <a:t> </a:t>
            </a:r>
            <a:r>
              <a:rPr lang="it-IT" sz="3600" dirty="0" err="1"/>
              <a:t>without</a:t>
            </a:r>
            <a:r>
              <a:rPr lang="it-IT" sz="3600" dirty="0"/>
              <a:t> the </a:t>
            </a:r>
            <a:r>
              <a:rPr lang="it-IT" sz="3600" dirty="0" err="1"/>
              <a:t>diffuser</a:t>
            </a:r>
            <a:endParaRPr lang="it-IT" sz="3600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3430AC3-B585-108C-743A-D1A9C49AFA51}"/>
              </a:ext>
            </a:extLst>
          </p:cNvPr>
          <p:cNvSpPr txBox="1"/>
          <p:nvPr/>
        </p:nvSpPr>
        <p:spPr>
          <a:xfrm>
            <a:off x="3100600" y="5860850"/>
            <a:ext cx="6010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D: </a:t>
            </a:r>
            <a:r>
              <a:rPr lang="it-IT" dirty="0" err="1"/>
              <a:t>distance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PM on the </a:t>
            </a:r>
            <a:r>
              <a:rPr lang="it-IT" dirty="0" err="1"/>
              <a:t>RA’s</a:t>
            </a:r>
            <a:r>
              <a:rPr lang="it-IT" dirty="0"/>
              <a:t> </a:t>
            </a:r>
            <a:r>
              <a:rPr lang="it-IT" dirty="0" err="1"/>
              <a:t>tip</a:t>
            </a:r>
            <a:r>
              <a:rPr lang="it-IT" dirty="0"/>
              <a:t> and the laser tube</a:t>
            </a:r>
          </a:p>
        </p:txBody>
      </p:sp>
    </p:spTree>
    <p:extLst>
      <p:ext uri="{BB962C8B-B14F-4D97-AF65-F5344CB8AC3E}">
        <p14:creationId xmlns:p14="http://schemas.microsoft.com/office/powerpoint/2010/main" val="3886222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0E9C9C-C404-34DA-4E4A-C40496BFF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dirty="0"/>
              <a:t>Next steps with the Robot Arm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D5D01D-C2FD-3C38-B03B-20D34DA6B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15207"/>
            <a:ext cx="10515600" cy="3461755"/>
          </a:xfrm>
        </p:spPr>
        <p:txBody>
          <a:bodyPr>
            <a:normAutofit/>
          </a:bodyPr>
          <a:lstStyle/>
          <a:p>
            <a:r>
              <a:rPr lang="it-IT" sz="1800" dirty="0" err="1"/>
              <a:t>Scan</a:t>
            </a:r>
            <a:r>
              <a:rPr lang="it-IT" sz="1800" dirty="0"/>
              <a:t> the </a:t>
            </a:r>
            <a:r>
              <a:rPr lang="it-IT" sz="1800" dirty="0" err="1"/>
              <a:t>diffused</a:t>
            </a:r>
            <a:r>
              <a:rPr lang="it-IT" sz="1800" dirty="0"/>
              <a:t> </a:t>
            </a:r>
            <a:r>
              <a:rPr lang="it-IT" sz="1800" dirty="0" err="1"/>
              <a:t>beam</a:t>
            </a:r>
            <a:r>
              <a:rPr lang="it-IT" sz="1800" dirty="0"/>
              <a:t> </a:t>
            </a:r>
            <a:r>
              <a:rPr lang="it-IT" sz="1800" dirty="0" err="1"/>
              <a:t>at</a:t>
            </a:r>
            <a:r>
              <a:rPr lang="it-IT" sz="1800" dirty="0"/>
              <a:t> </a:t>
            </a:r>
            <a:r>
              <a:rPr lang="it-IT" sz="1800" dirty="0" err="1"/>
              <a:t>differents</a:t>
            </a:r>
            <a:r>
              <a:rPr lang="it-IT" sz="1800" dirty="0"/>
              <a:t> </a:t>
            </a:r>
            <a:r>
              <a:rPr lang="it-IT" sz="1800" dirty="0" err="1"/>
              <a:t>distances</a:t>
            </a:r>
            <a:endParaRPr lang="it-IT" sz="1800" dirty="0"/>
          </a:p>
          <a:p>
            <a:pPr marL="0" indent="0">
              <a:buNone/>
            </a:pPr>
            <a:endParaRPr lang="it-IT" sz="1800" dirty="0"/>
          </a:p>
          <a:p>
            <a:r>
              <a:rPr lang="it-IT" sz="1800" dirty="0" err="1"/>
              <a:t>Add</a:t>
            </a:r>
            <a:r>
              <a:rPr lang="it-IT" sz="1800" dirty="0"/>
              <a:t> </a:t>
            </a:r>
            <a:r>
              <a:rPr lang="it-IT" sz="1800" dirty="0" err="1"/>
              <a:t>measure</a:t>
            </a:r>
            <a:r>
              <a:rPr lang="it-IT" sz="1800" dirty="0"/>
              <a:t> </a:t>
            </a:r>
            <a:r>
              <a:rPr lang="it-IT" sz="1800" dirty="0" err="1"/>
              <a:t>at</a:t>
            </a:r>
            <a:r>
              <a:rPr lang="it-IT" sz="1800" dirty="0"/>
              <a:t> a 3 m </a:t>
            </a:r>
            <a:r>
              <a:rPr lang="it-IT" sz="1800" dirty="0" err="1"/>
              <a:t>distance</a:t>
            </a:r>
            <a:r>
              <a:rPr lang="it-IT" sz="1800" dirty="0"/>
              <a:t> (CHEC-S </a:t>
            </a:r>
            <a:r>
              <a:rPr lang="it-IT" sz="1800" dirty="0" err="1"/>
              <a:t>distance</a:t>
            </a:r>
            <a:r>
              <a:rPr lang="it-IT" sz="1800" dirty="0"/>
              <a:t>) </a:t>
            </a:r>
            <a:r>
              <a:rPr lang="it-IT" sz="1800" dirty="0" err="1"/>
              <a:t>without</a:t>
            </a:r>
            <a:r>
              <a:rPr lang="it-IT" sz="1800" dirty="0"/>
              <a:t> the </a:t>
            </a:r>
            <a:r>
              <a:rPr lang="it-IT" sz="1800" dirty="0" err="1"/>
              <a:t>diffuser</a:t>
            </a:r>
            <a:endParaRPr lang="it-IT" sz="1800" dirty="0"/>
          </a:p>
          <a:p>
            <a:pPr marL="0" indent="0">
              <a:buNone/>
            </a:pPr>
            <a:endParaRPr lang="it-IT" sz="1800" dirty="0"/>
          </a:p>
          <a:p>
            <a:r>
              <a:rPr lang="it-IT" sz="1800" dirty="0" err="1"/>
              <a:t>Find</a:t>
            </a:r>
            <a:r>
              <a:rPr lang="it-IT" sz="1800" dirty="0"/>
              <a:t> the </a:t>
            </a:r>
            <a:r>
              <a:rPr lang="it-IT" sz="1800" dirty="0" err="1"/>
              <a:t>beam</a:t>
            </a:r>
            <a:r>
              <a:rPr lang="it-IT" sz="1800" dirty="0"/>
              <a:t> center </a:t>
            </a:r>
            <a:r>
              <a:rPr lang="it-IT" sz="1800" dirty="0" err="1"/>
              <a:t>coordinates</a:t>
            </a:r>
            <a:endParaRPr lang="it-IT" sz="180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83CD99C-CB87-6D5E-5958-E09C4BFD2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24/11/2022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53AF293-5CC2-CDB2-3D7E-667E38F7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D19C-CA68-41CE-8D0C-D1227EFFE26B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3434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3CA8BE-7E91-0B8E-8E1E-7E18CAE20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7144"/>
          </a:xfrm>
        </p:spPr>
        <p:txBody>
          <a:bodyPr>
            <a:normAutofit/>
          </a:bodyPr>
          <a:lstStyle/>
          <a:p>
            <a:r>
              <a:rPr lang="it-IT" sz="3600" dirty="0"/>
              <a:t>Trigger delay </a:t>
            </a:r>
            <a:r>
              <a:rPr lang="it-IT" sz="3600" dirty="0" err="1"/>
              <a:t>scan</a:t>
            </a:r>
            <a:r>
              <a:rPr lang="it-IT" sz="3600" dirty="0"/>
              <a:t> – CHEC-S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2D1B479-E797-3929-48FF-0E76B32E1C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sz="1800" dirty="0"/>
              <a:t>Script to </a:t>
            </a:r>
            <a:r>
              <a:rPr lang="it-IT" sz="1800" dirty="0" err="1"/>
              <a:t>run</a:t>
            </a:r>
            <a:r>
              <a:rPr lang="it-IT" sz="1800" dirty="0"/>
              <a:t> a </a:t>
            </a:r>
            <a:r>
              <a:rPr lang="it-IT" sz="1800" dirty="0" err="1"/>
              <a:t>scan</a:t>
            </a:r>
            <a:r>
              <a:rPr lang="it-IT" sz="1800" dirty="0"/>
              <a:t> over a range of trigger delays </a:t>
            </a:r>
          </a:p>
          <a:p>
            <a:r>
              <a:rPr lang="it-IT" sz="1800" dirty="0"/>
              <a:t>First </a:t>
            </a:r>
            <a:r>
              <a:rPr lang="it-IT" sz="1800" dirty="0" err="1"/>
              <a:t>scan</a:t>
            </a:r>
            <a:r>
              <a:rPr lang="it-IT" sz="1800" dirty="0"/>
              <a:t>: (0, 1000) ns </a:t>
            </a:r>
          </a:p>
          <a:p>
            <a:r>
              <a:rPr lang="it-IT" sz="1800" dirty="0"/>
              <a:t>Second </a:t>
            </a:r>
            <a:r>
              <a:rPr lang="it-IT" sz="1800" dirty="0" err="1"/>
              <a:t>finer</a:t>
            </a:r>
            <a:r>
              <a:rPr lang="it-IT" sz="1800" dirty="0"/>
              <a:t> </a:t>
            </a:r>
            <a:r>
              <a:rPr lang="it-IT" sz="1800" dirty="0" err="1"/>
              <a:t>scan</a:t>
            </a:r>
            <a:r>
              <a:rPr lang="it-IT" sz="1800" dirty="0"/>
              <a:t>: (150, 450) ns</a:t>
            </a:r>
          </a:p>
          <a:p>
            <a:endParaRPr lang="it-IT" sz="1800" dirty="0"/>
          </a:p>
          <a:p>
            <a:r>
              <a:rPr lang="it-IT" sz="1800" dirty="0" err="1"/>
              <a:t>Looking</a:t>
            </a:r>
            <a:r>
              <a:rPr lang="it-IT" sz="1800" dirty="0"/>
              <a:t> for the </a:t>
            </a:r>
            <a:r>
              <a:rPr lang="it-IT" sz="1800" dirty="0" err="1"/>
              <a:t>signal</a:t>
            </a:r>
            <a:r>
              <a:rPr lang="it-IT" sz="1800" dirty="0"/>
              <a:t> </a:t>
            </a:r>
            <a:r>
              <a:rPr lang="it-IT" sz="1800" dirty="0" err="1"/>
              <a:t>pulse</a:t>
            </a:r>
            <a:endParaRPr lang="it-IT" sz="1800" dirty="0"/>
          </a:p>
          <a:p>
            <a:endParaRPr lang="it-IT" sz="1800" dirty="0"/>
          </a:p>
          <a:p>
            <a:endParaRPr lang="it-IT" sz="1800" dirty="0"/>
          </a:p>
          <a:p>
            <a:r>
              <a:rPr lang="it-IT" sz="1800" dirty="0"/>
              <a:t>Delay = 300 ns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E7627F2-EB84-8517-DDAA-DBC3CDD36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24/11/2022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FD60D9-93B6-E4E1-8EE3-C8155EDA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D19C-CA68-41CE-8D0C-D1227EFFE26B}" type="slidenum">
              <a:rPr lang="it-IT" smtClean="0"/>
              <a:t>14</a:t>
            </a:fld>
            <a:endParaRPr lang="it-IT"/>
          </a:p>
        </p:txBody>
      </p:sp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4183CBBD-6473-3B52-B974-ACEE2D6AF2D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5181600" cy="3886200"/>
          </a:xfr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6EA2E5E-9F85-6101-E992-68CDB9535B14}"/>
              </a:ext>
            </a:extLst>
          </p:cNvPr>
          <p:cNvSpPr txBox="1"/>
          <p:nvPr/>
        </p:nvSpPr>
        <p:spPr>
          <a:xfrm>
            <a:off x="3109040" y="5457909"/>
            <a:ext cx="725842" cy="253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1050" dirty="0"/>
              <a:t>Samples</a:t>
            </a:r>
          </a:p>
        </p:txBody>
      </p:sp>
    </p:spTree>
    <p:extLst>
      <p:ext uri="{BB962C8B-B14F-4D97-AF65-F5344CB8AC3E}">
        <p14:creationId xmlns:p14="http://schemas.microsoft.com/office/powerpoint/2010/main" val="2020965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F944D9-9090-18F4-B116-B27CD8F63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dirty="0"/>
              <a:t>Dynamic range – CHEC-S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A884831-9A4B-0AE8-9EC1-F9EF3B63E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90762"/>
            <a:ext cx="5181600" cy="3093002"/>
          </a:xfrm>
        </p:spPr>
        <p:txBody>
          <a:bodyPr>
            <a:normAutofit/>
          </a:bodyPr>
          <a:lstStyle/>
          <a:p>
            <a:r>
              <a:rPr lang="it-IT" sz="1800" dirty="0"/>
              <a:t> Setting the trigger delay, </a:t>
            </a:r>
            <a:r>
              <a:rPr lang="it-IT" sz="1800" dirty="0" err="1"/>
              <a:t>it</a:t>
            </a:r>
            <a:r>
              <a:rPr lang="it-IT" sz="1800" dirty="0"/>
              <a:t> </a:t>
            </a:r>
            <a:r>
              <a:rPr lang="it-IT" sz="1800" dirty="0" err="1"/>
              <a:t>is</a:t>
            </a:r>
            <a:r>
              <a:rPr lang="it-IT" sz="1800" dirty="0"/>
              <a:t> </a:t>
            </a:r>
            <a:r>
              <a:rPr lang="it-IT" sz="1800" dirty="0" err="1"/>
              <a:t>possible</a:t>
            </a:r>
            <a:r>
              <a:rPr lang="it-IT" sz="1800" dirty="0"/>
              <a:t> to </a:t>
            </a:r>
            <a:r>
              <a:rPr lang="it-IT" sz="1800" dirty="0" err="1"/>
              <a:t>run</a:t>
            </a:r>
            <a:r>
              <a:rPr lang="it-IT" sz="1800" dirty="0"/>
              <a:t> a </a:t>
            </a:r>
            <a:r>
              <a:rPr lang="it-IT" sz="1800" dirty="0" err="1"/>
              <a:t>scan</a:t>
            </a:r>
            <a:r>
              <a:rPr lang="it-IT" sz="1800" dirty="0"/>
              <a:t> over the FW positions </a:t>
            </a:r>
            <a:r>
              <a:rPr lang="it-IT" sz="1800" dirty="0">
                <a:sym typeface="Wingdings" panose="05000000000000000000" pitchFamily="2" charset="2"/>
              </a:rPr>
              <a:t> </a:t>
            </a:r>
            <a:r>
              <a:rPr lang="it-IT" sz="1800" dirty="0" err="1">
                <a:sym typeface="Wingdings" panose="05000000000000000000" pitchFamily="2" charset="2"/>
              </a:rPr>
              <a:t>dynamic</a:t>
            </a:r>
            <a:r>
              <a:rPr lang="it-IT" sz="1800" dirty="0">
                <a:sym typeface="Wingdings" panose="05000000000000000000" pitchFamily="2" charset="2"/>
              </a:rPr>
              <a:t> range of CHEC-S</a:t>
            </a:r>
          </a:p>
          <a:p>
            <a:pPr marL="0" indent="0">
              <a:buNone/>
            </a:pPr>
            <a:endParaRPr lang="it-IT" sz="1800" dirty="0">
              <a:sym typeface="Wingdings" panose="05000000000000000000" pitchFamily="2" charset="2"/>
            </a:endParaRPr>
          </a:p>
          <a:p>
            <a:r>
              <a:rPr lang="it-IT" sz="1800" dirty="0">
                <a:sym typeface="Wingdings" panose="05000000000000000000" pitchFamily="2" charset="2"/>
              </a:rPr>
              <a:t>Data </a:t>
            </a:r>
            <a:r>
              <a:rPr lang="it-IT" sz="1800" dirty="0" err="1">
                <a:sym typeface="Wingdings" panose="05000000000000000000" pitchFamily="2" charset="2"/>
              </a:rPr>
              <a:t>still</a:t>
            </a:r>
            <a:r>
              <a:rPr lang="it-IT" sz="1800" dirty="0">
                <a:sym typeface="Wingdings" panose="05000000000000000000" pitchFamily="2" charset="2"/>
              </a:rPr>
              <a:t> to be </a:t>
            </a:r>
            <a:r>
              <a:rPr lang="it-IT" sz="1800" dirty="0" err="1">
                <a:sym typeface="Wingdings" panose="05000000000000000000" pitchFamily="2" charset="2"/>
              </a:rPr>
              <a:t>analyzed</a:t>
            </a:r>
            <a:endParaRPr lang="it-IT" sz="1800" dirty="0">
              <a:sym typeface="Wingdings" panose="05000000000000000000" pitchFamily="2" charset="2"/>
            </a:endParaRPr>
          </a:p>
          <a:p>
            <a:endParaRPr lang="it-IT" sz="1800" dirty="0"/>
          </a:p>
          <a:p>
            <a:r>
              <a:rPr lang="it-IT" sz="1800" dirty="0" err="1"/>
              <a:t>All</a:t>
            </a:r>
            <a:r>
              <a:rPr lang="it-IT" sz="1800" dirty="0"/>
              <a:t> 32 </a:t>
            </a:r>
            <a:r>
              <a:rPr lang="it-IT" sz="1800" dirty="0" err="1"/>
              <a:t>modules</a:t>
            </a:r>
            <a:r>
              <a:rPr lang="it-IT" sz="1800" dirty="0"/>
              <a:t> of CHEC-S are </a:t>
            </a:r>
            <a:r>
              <a:rPr lang="it-IT" sz="1800" dirty="0" err="1"/>
              <a:t>connected</a:t>
            </a:r>
            <a:r>
              <a:rPr lang="it-IT" sz="1800" dirty="0"/>
              <a:t> and work (health check </a:t>
            </a:r>
            <a:r>
              <a:rPr lang="it-IT" sz="1800" dirty="0" err="1"/>
              <a:t>still</a:t>
            </a:r>
            <a:r>
              <a:rPr lang="it-IT" sz="1800" dirty="0"/>
              <a:t> to be </a:t>
            </a:r>
            <a:r>
              <a:rPr lang="it-IT" sz="1800" dirty="0" err="1"/>
              <a:t>done</a:t>
            </a:r>
            <a:r>
              <a:rPr lang="it-IT" sz="1800" dirty="0"/>
              <a:t>)</a:t>
            </a:r>
          </a:p>
          <a:p>
            <a:endParaRPr lang="it-IT" sz="1800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D8F4A9D-7B20-707F-9A01-02314F19B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24/11/2022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42CB55-87E3-D15C-6605-DA92F58B1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D19C-CA68-41CE-8D0C-D1227EFFE26B}" type="slidenum">
              <a:rPr lang="it-IT" smtClean="0"/>
              <a:t>15</a:t>
            </a:fld>
            <a:endParaRPr lang="it-IT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A4C4925F-5D3B-61B4-F234-FE9C5183FC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64" y="1825625"/>
            <a:ext cx="51816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107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EC46F6-116C-9C53-E611-C817FB933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43" y="229041"/>
            <a:ext cx="3610914" cy="969153"/>
          </a:xfrm>
        </p:spPr>
        <p:txBody>
          <a:bodyPr>
            <a:normAutofit/>
          </a:bodyPr>
          <a:lstStyle/>
          <a:p>
            <a:r>
              <a:rPr lang="it-IT" sz="3600" dirty="0"/>
              <a:t>Filter Wheel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58BACA24-79BB-A39D-5A71-42E4D4EA2B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214" y="2734989"/>
            <a:ext cx="2333140" cy="2333140"/>
          </a:xfrm>
        </p:spPr>
      </p:pic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6BDC4FF-1741-5200-CA39-54182F6D05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3853" y="2696547"/>
            <a:ext cx="4991878" cy="3676261"/>
          </a:xfrm>
        </p:spPr>
        <p:txBody>
          <a:bodyPr>
            <a:normAutofit/>
          </a:bodyPr>
          <a:lstStyle/>
          <a:p>
            <a:r>
              <a:rPr lang="it-IT" sz="1800" dirty="0"/>
              <a:t>THORLABS </a:t>
            </a:r>
            <a:r>
              <a:rPr lang="en-US" sz="1800" i="0" dirty="0">
                <a:solidFill>
                  <a:srgbClr val="000000"/>
                </a:solidFill>
                <a:effectLst/>
              </a:rPr>
              <a:t>Continuously Variable ND Filter, Ø50 mm, OD: 0.04 - 4.0 </a:t>
            </a:r>
          </a:p>
          <a:p>
            <a:r>
              <a:rPr lang="en-US" sz="1800" dirty="0">
                <a:solidFill>
                  <a:srgbClr val="000000"/>
                </a:solidFill>
              </a:rPr>
              <a:t> 4096 positions</a:t>
            </a:r>
          </a:p>
          <a:p>
            <a:r>
              <a:rPr lang="en-US" sz="1800" dirty="0">
                <a:solidFill>
                  <a:srgbClr val="000000"/>
                </a:solidFill>
              </a:rPr>
              <a:t> Motor controlled over ethernet </a:t>
            </a:r>
          </a:p>
          <a:p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800" b="1" i="1" dirty="0">
                <a:solidFill>
                  <a:srgbClr val="000000"/>
                </a:solidFill>
              </a:rPr>
              <a:t>Main goal</a:t>
            </a:r>
          </a:p>
          <a:p>
            <a:r>
              <a:rPr lang="en-US" sz="1800" dirty="0">
                <a:solidFill>
                  <a:srgbClr val="000000"/>
                </a:solidFill>
              </a:rPr>
              <a:t>Extract a calibration to know how many photons we can expect at a certain distance at a certain Filter Wheel position, at a rate of 600 Hz (working rate of SST)</a:t>
            </a:r>
            <a:endParaRPr lang="it-IT" sz="180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63A487D-EE7E-84B6-1B1B-90FC630EA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24/11/2022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79B9ED4-961E-E5F9-5B87-A7C57AAD0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D19C-CA68-41CE-8D0C-D1227EFFE26B}" type="slidenum">
              <a:rPr lang="it-IT" smtClean="0"/>
              <a:t>2</a:t>
            </a:fld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45EF3897-EF37-8E86-412E-411CA0D68DD5}"/>
              </a:ext>
            </a:extLst>
          </p:cNvPr>
          <p:cNvSpPr/>
          <p:nvPr/>
        </p:nvSpPr>
        <p:spPr>
          <a:xfrm>
            <a:off x="9461241" y="1604865"/>
            <a:ext cx="942392" cy="242596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50925B0D-FB2E-A83E-313B-C07383D15157}"/>
              </a:ext>
            </a:extLst>
          </p:cNvPr>
          <p:cNvSpPr/>
          <p:nvPr/>
        </p:nvSpPr>
        <p:spPr>
          <a:xfrm>
            <a:off x="8416212" y="1380931"/>
            <a:ext cx="1045029" cy="690465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85B2519-A377-7910-33F8-F9EC272EF311}"/>
              </a:ext>
            </a:extLst>
          </p:cNvPr>
          <p:cNvSpPr txBox="1"/>
          <p:nvPr/>
        </p:nvSpPr>
        <p:spPr>
          <a:xfrm>
            <a:off x="9461240" y="1560160"/>
            <a:ext cx="942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Laser</a:t>
            </a:r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569AA50-00DC-8DCC-6861-20DCAF4056BE}"/>
              </a:ext>
            </a:extLst>
          </p:cNvPr>
          <p:cNvSpPr txBox="1"/>
          <p:nvPr/>
        </p:nvSpPr>
        <p:spPr>
          <a:xfrm>
            <a:off x="8416212" y="1445892"/>
            <a:ext cx="1045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Filter </a:t>
            </a:r>
            <a:r>
              <a:rPr lang="it-IT" sz="1400" dirty="0" err="1"/>
              <a:t>wheel</a:t>
            </a:r>
            <a:r>
              <a:rPr lang="it-IT" sz="1400" dirty="0"/>
              <a:t> case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3B98D884-889E-01A9-6CCE-6E28DD907F30}"/>
              </a:ext>
            </a:extLst>
          </p:cNvPr>
          <p:cNvSpPr/>
          <p:nvPr/>
        </p:nvSpPr>
        <p:spPr>
          <a:xfrm>
            <a:off x="6064898" y="1502229"/>
            <a:ext cx="1306284" cy="419877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F672E66E-A218-5E28-79AE-9E9FFDA29361}"/>
              </a:ext>
            </a:extLst>
          </p:cNvPr>
          <p:cNvSpPr/>
          <p:nvPr/>
        </p:nvSpPr>
        <p:spPr>
          <a:xfrm>
            <a:off x="5812971" y="1502229"/>
            <a:ext cx="251926" cy="419877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0F4A1BA-141E-71C5-D914-A1DE8AB2AA38}"/>
              </a:ext>
            </a:extLst>
          </p:cNvPr>
          <p:cNvSpPr txBox="1"/>
          <p:nvPr/>
        </p:nvSpPr>
        <p:spPr>
          <a:xfrm>
            <a:off x="5424273" y="2310240"/>
            <a:ext cx="1029321" cy="30777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  <a:prstDash val="dashDot"/>
          </a:ln>
        </p:spPr>
        <p:txBody>
          <a:bodyPr wrap="none" rtlCol="0">
            <a:spAutoFit/>
          </a:bodyPr>
          <a:lstStyle/>
          <a:p>
            <a:pPr algn="ctr"/>
            <a:r>
              <a:rPr lang="it-IT" sz="1400" dirty="0"/>
              <a:t>20° </a:t>
            </a:r>
            <a:r>
              <a:rPr lang="it-IT" sz="1400" dirty="0" err="1"/>
              <a:t>diffuser</a:t>
            </a:r>
            <a:endParaRPr lang="it-IT" sz="1400" dirty="0"/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64C0272C-9124-3E0C-D3C2-0C98A9B7E3AD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5938934" y="1716833"/>
            <a:ext cx="0" cy="59340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71BFEDFA-8D21-185F-0B01-E7B34DF2CBAD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9086461" y="2071396"/>
            <a:ext cx="37323" cy="66359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25">
            <a:extLst>
              <a:ext uri="{FF2B5EF4-FFF2-40B4-BE49-F238E27FC236}">
                <a16:creationId xmlns:a16="http://schemas.microsoft.com/office/drawing/2014/main" id="{02014BA9-FE78-003D-BC24-5C52C2F8F27C}"/>
              </a:ext>
            </a:extLst>
          </p:cNvPr>
          <p:cNvSpPr/>
          <p:nvPr/>
        </p:nvSpPr>
        <p:spPr>
          <a:xfrm>
            <a:off x="7565573" y="1922106"/>
            <a:ext cx="720012" cy="690465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BC452633-D9AE-9620-633C-7B6D757B6365}"/>
              </a:ext>
            </a:extLst>
          </p:cNvPr>
          <p:cNvSpPr/>
          <p:nvPr/>
        </p:nvSpPr>
        <p:spPr>
          <a:xfrm>
            <a:off x="7380512" y="1498800"/>
            <a:ext cx="1035697" cy="419877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A97E6B21-0F79-D464-3417-6B1FDF25AA46}"/>
              </a:ext>
            </a:extLst>
          </p:cNvPr>
          <p:cNvSpPr txBox="1"/>
          <p:nvPr/>
        </p:nvSpPr>
        <p:spPr>
          <a:xfrm>
            <a:off x="7491195" y="2104551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/>
              <a:t>PM Laser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E50E742C-2D6D-4D37-CB15-BE9B405397E5}"/>
              </a:ext>
            </a:extLst>
          </p:cNvPr>
          <p:cNvSpPr txBox="1"/>
          <p:nvPr/>
        </p:nvSpPr>
        <p:spPr>
          <a:xfrm>
            <a:off x="6718040" y="1026532"/>
            <a:ext cx="1159612" cy="307777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none" rtlCol="0">
            <a:spAutoFit/>
          </a:bodyPr>
          <a:lstStyle/>
          <a:p>
            <a:pPr algn="ctr"/>
            <a:r>
              <a:rPr lang="it-IT" sz="1400" dirty="0" err="1"/>
              <a:t>Beam</a:t>
            </a:r>
            <a:r>
              <a:rPr lang="it-IT" sz="1400" dirty="0"/>
              <a:t> splitter</a:t>
            </a:r>
          </a:p>
        </p:txBody>
      </p: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950365E2-5A18-2369-3D81-541A13C9C8F1}"/>
              </a:ext>
            </a:extLst>
          </p:cNvPr>
          <p:cNvCxnSpPr/>
          <p:nvPr/>
        </p:nvCxnSpPr>
        <p:spPr>
          <a:xfrm>
            <a:off x="7660433" y="1334309"/>
            <a:ext cx="0" cy="39185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5821010C-E73A-2FC4-54E2-52A7CCEF7CFC}"/>
              </a:ext>
            </a:extLst>
          </p:cNvPr>
          <p:cNvSpPr/>
          <p:nvPr/>
        </p:nvSpPr>
        <p:spPr>
          <a:xfrm>
            <a:off x="3155562" y="1352971"/>
            <a:ext cx="720012" cy="690465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EED96C79-5DF5-387F-3571-51FBAD996A8D}"/>
              </a:ext>
            </a:extLst>
          </p:cNvPr>
          <p:cNvSpPr txBox="1"/>
          <p:nvPr/>
        </p:nvSpPr>
        <p:spPr>
          <a:xfrm>
            <a:off x="3038170" y="1445540"/>
            <a:ext cx="915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PM </a:t>
            </a:r>
            <a:r>
              <a:rPr lang="it-IT" sz="1400" dirty="0" err="1"/>
              <a:t>Cam</a:t>
            </a:r>
            <a:br>
              <a:rPr lang="it-IT" sz="1400" dirty="0"/>
            </a:br>
            <a:r>
              <a:rPr lang="it-IT" sz="1400" dirty="0"/>
              <a:t>or </a:t>
            </a:r>
            <a:r>
              <a:rPr lang="it-IT" sz="1400" dirty="0" err="1"/>
              <a:t>SiPM</a:t>
            </a:r>
            <a:endParaRPr lang="it-IT" sz="1400" dirty="0"/>
          </a:p>
        </p:txBody>
      </p: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B4EEA855-12DB-5EBC-ADA7-D1BF9A080B34}"/>
              </a:ext>
            </a:extLst>
          </p:cNvPr>
          <p:cNvCxnSpPr>
            <a:cxnSpLocks/>
          </p:cNvCxnSpPr>
          <p:nvPr/>
        </p:nvCxnSpPr>
        <p:spPr>
          <a:xfrm>
            <a:off x="3907175" y="1707150"/>
            <a:ext cx="1859141" cy="501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06B67C0B-99DB-E077-DFEE-9549E6271320}"/>
              </a:ext>
            </a:extLst>
          </p:cNvPr>
          <p:cNvSpPr txBox="1"/>
          <p:nvPr/>
        </p:nvSpPr>
        <p:spPr>
          <a:xfrm>
            <a:off x="4565028" y="140821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d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9C4B1F7B-43D4-4328-188A-E536E9E23B21}"/>
              </a:ext>
            </a:extLst>
          </p:cNvPr>
          <p:cNvCxnSpPr>
            <a:stCxn id="13" idx="3"/>
          </p:cNvCxnSpPr>
          <p:nvPr/>
        </p:nvCxnSpPr>
        <p:spPr>
          <a:xfrm flipV="1">
            <a:off x="10403633" y="1707150"/>
            <a:ext cx="727787" cy="68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162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3E004D-37DA-61F3-EFA5-CEAACB967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dirty="0" err="1"/>
              <a:t>Attenuation</a:t>
            </a:r>
            <a:endParaRPr lang="it-IT" sz="3600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99876A1E-1828-798E-0F10-B1DD8F3CA7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6" y="1825625"/>
            <a:ext cx="5181600" cy="388620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Segnaposto contenuto 3">
                <a:extLst>
                  <a:ext uri="{FF2B5EF4-FFF2-40B4-BE49-F238E27FC236}">
                    <a16:creationId xmlns:a16="http://schemas.microsoft.com/office/drawing/2014/main" id="{0D1E9909-3043-C68C-C841-E3C57108292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222310"/>
                <a:ext cx="5181600" cy="495465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it-IT" sz="2000" dirty="0"/>
                  <a:t>Evaluated with </a:t>
                </a:r>
                <a:r>
                  <a:rPr lang="it-IT" sz="2000" dirty="0" err="1"/>
                  <a:t>powermeter</a:t>
                </a:r>
                <a:r>
                  <a:rPr lang="it-IT" sz="2000" dirty="0"/>
                  <a:t> </a:t>
                </a:r>
                <a:r>
                  <a:rPr lang="it-IT" sz="2000" dirty="0" err="1"/>
                  <a:t>measurements</a:t>
                </a:r>
                <a:r>
                  <a:rPr lang="it-IT" sz="2000" dirty="0"/>
                  <a:t> </a:t>
                </a:r>
                <a:r>
                  <a:rPr lang="it-IT" sz="2000" dirty="0" err="1"/>
                  <a:t>at</a:t>
                </a:r>
                <a:r>
                  <a:rPr lang="it-IT" sz="2000" dirty="0"/>
                  <a:t> Laser position (PM Laser)</a:t>
                </a:r>
              </a:p>
              <a:p>
                <a:endParaRPr lang="it-IT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𝐴𝑡𝑡𝑒𝑛𝑢𝑎𝑡𝑖𝑜𝑛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𝑃𝑜𝑤𝑒𝑟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 @ 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𝐿𝑎𝑠𝑒𝑟</m:t>
                          </m:r>
                        </m:num>
                        <m:den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𝑀𝑎𝑥𝑖𝑚𝑢𝑚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𝑝𝑜𝑤𝑒𝑟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 @ 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𝐿𝑎𝑠𝑒𝑟</m:t>
                          </m:r>
                        </m:den>
                      </m:f>
                    </m:oMath>
                  </m:oMathPara>
                </a14:m>
                <a:br>
                  <a:rPr lang="it-IT" sz="1800" b="0" dirty="0"/>
                </a:br>
                <a:endParaRPr lang="it-IT" dirty="0"/>
              </a:p>
              <a:p>
                <a:endParaRPr lang="it-IT" sz="2000" dirty="0"/>
              </a:p>
              <a:p>
                <a:r>
                  <a:rPr lang="it-IT" sz="2000" dirty="0" err="1"/>
                  <a:t>Evaluated</a:t>
                </a:r>
                <a:r>
                  <a:rPr lang="it-IT" sz="2000" dirty="0"/>
                  <a:t> </a:t>
                </a:r>
                <a:r>
                  <a:rPr lang="it-IT" sz="2000" dirty="0" err="1"/>
                  <a:t>at</a:t>
                </a:r>
                <a:r>
                  <a:rPr lang="it-IT" sz="2000" dirty="0"/>
                  <a:t> </a:t>
                </a:r>
                <a:r>
                  <a:rPr lang="it-IT" sz="2000" dirty="0" err="1"/>
                  <a:t>different</a:t>
                </a:r>
                <a:r>
                  <a:rPr lang="it-IT" sz="2000" dirty="0"/>
                  <a:t> rates, </a:t>
                </a:r>
                <a:r>
                  <a:rPr lang="it-IT" sz="2000" dirty="0" err="1"/>
                  <a:t>should</a:t>
                </a:r>
                <a:r>
                  <a:rPr lang="it-IT" sz="2000" dirty="0"/>
                  <a:t> </a:t>
                </a:r>
                <a:r>
                  <a:rPr lang="it-IT" sz="2000" dirty="0" err="1"/>
                  <a:t>not</a:t>
                </a:r>
                <a:r>
                  <a:rPr lang="it-IT" sz="2000" dirty="0"/>
                  <a:t> </a:t>
                </a:r>
                <a:r>
                  <a:rPr lang="it-IT" sz="2000" dirty="0" err="1"/>
                  <a:t>vary</a:t>
                </a:r>
                <a:r>
                  <a:rPr lang="it-IT" sz="2000" dirty="0"/>
                  <a:t> (</a:t>
                </a:r>
                <a:r>
                  <a:rPr lang="it-IT" sz="2000" dirty="0" err="1"/>
                  <a:t>intrinsic</a:t>
                </a:r>
                <a:r>
                  <a:rPr lang="it-IT" sz="2000" dirty="0"/>
                  <a:t> </a:t>
                </a:r>
                <a:r>
                  <a:rPr lang="it-IT" sz="2000" dirty="0" err="1"/>
                  <a:t>characteristic</a:t>
                </a:r>
                <a:r>
                  <a:rPr lang="it-IT" sz="2000" dirty="0"/>
                  <a:t> of the FW)</a:t>
                </a:r>
              </a:p>
              <a:p>
                <a:endParaRPr lang="it-IT" sz="2000" dirty="0"/>
              </a:p>
              <a:p>
                <a:r>
                  <a:rPr lang="it-IT" sz="2000" dirty="0" err="1"/>
                  <a:t>Less</a:t>
                </a:r>
                <a:r>
                  <a:rPr lang="it-IT" sz="2000" dirty="0"/>
                  <a:t> points @ 600 Hz (</a:t>
                </a:r>
                <a:r>
                  <a:rPr lang="it-IT" sz="2000" dirty="0" err="1"/>
                  <a:t>very</a:t>
                </a:r>
                <a:r>
                  <a:rPr lang="it-IT" sz="2000" dirty="0"/>
                  <a:t> low power </a:t>
                </a:r>
                <a:r>
                  <a:rPr lang="it-IT" sz="2000" dirty="0" err="1"/>
                  <a:t>values</a:t>
                </a:r>
                <a:r>
                  <a:rPr lang="it-IT" sz="2000" dirty="0"/>
                  <a:t> for some FW positions)</a:t>
                </a:r>
              </a:p>
              <a:p>
                <a:endParaRPr lang="it-IT" sz="2000" dirty="0"/>
              </a:p>
              <a:p>
                <a:r>
                  <a:rPr lang="it-IT" sz="2000" dirty="0" err="1"/>
                  <a:t>Different</a:t>
                </a:r>
                <a:r>
                  <a:rPr lang="it-IT" sz="2000" dirty="0"/>
                  <a:t> </a:t>
                </a:r>
                <a:r>
                  <a:rPr lang="it-IT" sz="2000" dirty="0" err="1"/>
                  <a:t>behaviour</a:t>
                </a:r>
                <a:r>
                  <a:rPr lang="it-IT" sz="2000" dirty="0"/>
                  <a:t> </a:t>
                </a:r>
                <a:r>
                  <a:rPr lang="it-IT" sz="2000" dirty="0" err="1"/>
                  <a:t>at</a:t>
                </a:r>
                <a:r>
                  <a:rPr lang="it-IT" sz="2000" dirty="0"/>
                  <a:t> </a:t>
                </a:r>
                <a:r>
                  <a:rPr lang="it-IT" sz="2000" dirty="0" err="1"/>
                  <a:t>very</a:t>
                </a:r>
                <a:r>
                  <a:rPr lang="it-IT" sz="2000" dirty="0"/>
                  <a:t> high rates (30 MHz) – PM </a:t>
                </a:r>
                <a:r>
                  <a:rPr lang="it-IT" sz="2000" dirty="0" err="1"/>
                  <a:t>cannot</a:t>
                </a:r>
                <a:r>
                  <a:rPr lang="it-IT" sz="2000" dirty="0"/>
                  <a:t> «</a:t>
                </a:r>
                <a:r>
                  <a:rPr lang="it-IT" sz="2000" dirty="0" err="1"/>
                  <a:t>keep</a:t>
                </a:r>
                <a:r>
                  <a:rPr lang="it-IT" sz="2000" dirty="0"/>
                  <a:t> up», </a:t>
                </a:r>
                <a:r>
                  <a:rPr lang="it-IT" sz="2000" dirty="0" err="1"/>
                  <a:t>saturates</a:t>
                </a:r>
                <a:r>
                  <a:rPr lang="it-IT" sz="2000" dirty="0"/>
                  <a:t> </a:t>
                </a:r>
                <a:r>
                  <a:rPr lang="it-IT" sz="2000" dirty="0" err="1"/>
                  <a:t>earlier</a:t>
                </a:r>
                <a:endParaRPr lang="it-IT" sz="2000" dirty="0"/>
              </a:p>
              <a:p>
                <a:endParaRPr lang="it-IT" sz="2000" dirty="0"/>
              </a:p>
              <a:p>
                <a:r>
                  <a:rPr lang="it-IT" sz="2000" dirty="0" err="1"/>
                  <a:t>Remember</a:t>
                </a:r>
                <a:r>
                  <a:rPr lang="it-IT" sz="2000" dirty="0"/>
                  <a:t>: </a:t>
                </a:r>
                <a:r>
                  <a:rPr lang="it-IT" sz="2000" dirty="0" err="1"/>
                  <a:t>powermeter</a:t>
                </a:r>
                <a:r>
                  <a:rPr lang="it-IT" sz="2000" dirty="0"/>
                  <a:t> </a:t>
                </a:r>
                <a:r>
                  <a:rPr lang="it-IT" sz="2000" dirty="0" err="1"/>
                  <a:t>sensitivity</a:t>
                </a:r>
                <a:r>
                  <a:rPr lang="it-IT" sz="2000" dirty="0"/>
                  <a:t> </a:t>
                </a:r>
                <a:r>
                  <a:rPr lang="it-IT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≈ </a:t>
                </a:r>
                <a:r>
                  <a:rPr lang="it-IT" sz="20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pW</a:t>
                </a:r>
                <a:endParaRPr lang="it-IT" sz="2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it-IT" sz="20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it-IT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it-IT" sz="20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consider</a:t>
                </a:r>
                <a:r>
                  <a:rPr lang="it-IT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data </a:t>
                </a:r>
                <a:r>
                  <a:rPr lang="it-IT" sz="20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at</a:t>
                </a:r>
                <a:r>
                  <a:rPr lang="it-IT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1 MHz and 600 Hz</a:t>
                </a:r>
                <a:endParaRPr lang="it-IT" sz="2000" dirty="0"/>
              </a:p>
            </p:txBody>
          </p:sp>
        </mc:Choice>
        <mc:Fallback>
          <p:sp>
            <p:nvSpPr>
              <p:cNvPr id="4" name="Segnaposto contenuto 3">
                <a:extLst>
                  <a:ext uri="{FF2B5EF4-FFF2-40B4-BE49-F238E27FC236}">
                    <a16:creationId xmlns:a16="http://schemas.microsoft.com/office/drawing/2014/main" id="{0D1E9909-3043-C68C-C841-E3C5710829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222310"/>
                <a:ext cx="5181600" cy="4954653"/>
              </a:xfrm>
              <a:blipFill>
                <a:blip r:embed="rId3"/>
                <a:stretch>
                  <a:fillRect l="-941" t="-2094" r="-941" b="-9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9FA3638-FC45-40CB-1B32-94E0193C3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24/11/2022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32B0083-D5EE-846B-5395-8F2879E67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D19C-CA68-41CE-8D0C-D1227EFFE26B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5462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CA6E2-3004-1637-C811-3E8C39C24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9112"/>
          </a:xfrm>
        </p:spPr>
        <p:txBody>
          <a:bodyPr>
            <a:normAutofit/>
          </a:bodyPr>
          <a:lstStyle/>
          <a:p>
            <a:r>
              <a:rPr lang="it-IT" sz="3600" dirty="0" err="1"/>
              <a:t>Various</a:t>
            </a:r>
            <a:r>
              <a:rPr lang="it-IT" sz="3600" dirty="0"/>
              <a:t> </a:t>
            </a:r>
            <a:r>
              <a:rPr lang="it-IT" sz="3600" dirty="0" err="1"/>
              <a:t>measurements</a:t>
            </a:r>
            <a:endParaRPr lang="it-IT" sz="36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955FFA-3033-E0EB-8542-00327877E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894" y="1474238"/>
            <a:ext cx="5282682" cy="4789779"/>
          </a:xfrm>
        </p:spPr>
        <p:txBody>
          <a:bodyPr>
            <a:normAutofit/>
          </a:bodyPr>
          <a:lstStyle/>
          <a:p>
            <a:r>
              <a:rPr lang="it-IT" sz="2000" dirty="0"/>
              <a:t>With and </a:t>
            </a:r>
            <a:r>
              <a:rPr lang="it-IT" sz="2000" dirty="0" err="1"/>
              <a:t>without</a:t>
            </a:r>
            <a:r>
              <a:rPr lang="it-IT" sz="2000" dirty="0"/>
              <a:t> </a:t>
            </a:r>
            <a:r>
              <a:rPr lang="it-IT" sz="2000" dirty="0" err="1"/>
              <a:t>beam</a:t>
            </a:r>
            <a:r>
              <a:rPr lang="it-IT" sz="2000" dirty="0"/>
              <a:t> </a:t>
            </a:r>
            <a:r>
              <a:rPr lang="it-IT" sz="2000" dirty="0" err="1"/>
              <a:t>expander</a:t>
            </a:r>
            <a:r>
              <a:rPr lang="it-IT" sz="2000" dirty="0"/>
              <a:t> </a:t>
            </a:r>
            <a:r>
              <a:rPr lang="it-IT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→ no </a:t>
            </a:r>
            <a:r>
              <a:rPr lang="it-IT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beam</a:t>
            </a:r>
            <a:r>
              <a:rPr lang="it-IT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expander</a:t>
            </a:r>
            <a:endParaRPr lang="it-IT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lang="it-IT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distances</a:t>
            </a:r>
            <a:r>
              <a:rPr lang="it-IT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2 m and 3 m</a:t>
            </a:r>
          </a:p>
          <a:p>
            <a:r>
              <a:rPr lang="it-IT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lang="it-IT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laser </a:t>
            </a:r>
            <a:r>
              <a:rPr lang="it-IT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intensities</a:t>
            </a:r>
            <a:r>
              <a:rPr lang="it-IT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7 and 8 </a:t>
            </a:r>
            <a:br>
              <a:rPr lang="it-IT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it-IT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(laser </a:t>
            </a:r>
            <a:r>
              <a:rPr lang="it-IT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it-IT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it-IT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linear, </a:t>
            </a:r>
            <a:r>
              <a:rPr lang="it-IT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</a:t>
            </a:r>
            <a:r>
              <a:rPr lang="it-IT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can </a:t>
            </a:r>
            <a:r>
              <a:rPr lang="it-IT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become</a:t>
            </a:r>
            <a:r>
              <a:rPr lang="it-IT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unstable</a:t>
            </a:r>
            <a:r>
              <a:rPr lang="it-IT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lang="it-IT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high </a:t>
            </a:r>
            <a:r>
              <a:rPr lang="it-IT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intensities</a:t>
            </a:r>
            <a:r>
              <a:rPr lang="it-IT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it-IT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lang="it-IT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rates of 600 Hz and 1 MHz</a:t>
            </a:r>
          </a:p>
          <a:p>
            <a:r>
              <a:rPr lang="it-IT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a </a:t>
            </a:r>
            <a:r>
              <a:rPr lang="it-IT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SiPM</a:t>
            </a:r>
            <a:r>
              <a:rPr lang="it-IT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lang="it-IT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camera position (on the PM </a:t>
            </a:r>
            <a:r>
              <a:rPr lang="it-IT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Cam</a:t>
            </a:r>
            <a:r>
              <a:rPr lang="it-IT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in a </a:t>
            </a:r>
            <a:r>
              <a:rPr lang="it-IT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central</a:t>
            </a:r>
            <a:r>
              <a:rPr lang="it-IT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position w.r.t. CHEC-S)</a:t>
            </a:r>
          </a:p>
          <a:p>
            <a:endParaRPr lang="it-IT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it-IT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calibration</a:t>
            </a:r>
            <a:r>
              <a:rPr lang="it-IT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it-IT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attenuation</a:t>
            </a:r>
            <a:r>
              <a:rPr lang="it-IT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evaluated</a:t>
            </a:r>
            <a:r>
              <a:rPr lang="it-IT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it-IT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measurements</a:t>
            </a:r>
            <a:r>
              <a:rPr lang="it-IT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lang="it-IT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 MHz, </a:t>
            </a:r>
            <a:r>
              <a:rPr lang="it-IT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expected</a:t>
            </a:r>
            <a:r>
              <a:rPr lang="it-IT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it-IT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it-IT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photons</a:t>
            </a:r>
            <a:r>
              <a:rPr lang="it-IT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lang="it-IT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600 Hz </a:t>
            </a:r>
            <a:r>
              <a:rPr lang="it-IT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evaluated</a:t>
            </a:r>
            <a:r>
              <a:rPr lang="it-IT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it-IT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SiPM</a:t>
            </a:r>
            <a:r>
              <a:rPr lang="it-IT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</a:t>
            </a:r>
            <a:endParaRPr lang="it-IT" sz="2000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288CDAF-1040-B903-5296-7B4ED77EA5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9" b="34013"/>
          <a:stretch/>
        </p:blipFill>
        <p:spPr>
          <a:xfrm>
            <a:off x="7656294" y="2970574"/>
            <a:ext cx="2808000" cy="3685990"/>
          </a:xfrm>
          <a:prstGeom prst="rect">
            <a:avLst/>
          </a:prstGeom>
        </p:spPr>
      </p:pic>
      <p:pic>
        <p:nvPicPr>
          <p:cNvPr id="6" name="Immagine 5" descr="Immagine che contiene interni, apparecchio, toeletta, elettrodomestico&#10;&#10;Descrizione generata automaticamente">
            <a:extLst>
              <a:ext uri="{FF2B5EF4-FFF2-40B4-BE49-F238E27FC236}">
                <a16:creationId xmlns:a16="http://schemas.microsoft.com/office/drawing/2014/main" id="{D2809226-0E36-D97A-3230-9EBFB6D768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06" b="35000"/>
          <a:stretch/>
        </p:blipFill>
        <p:spPr>
          <a:xfrm>
            <a:off x="7656294" y="201436"/>
            <a:ext cx="2880000" cy="2605448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F8D1465D-94AB-811D-6E7B-868949C7E6B5}"/>
              </a:ext>
            </a:extLst>
          </p:cNvPr>
          <p:cNvSpPr txBox="1"/>
          <p:nvPr/>
        </p:nvSpPr>
        <p:spPr>
          <a:xfrm>
            <a:off x="8111168" y="2468330"/>
            <a:ext cx="2152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err="1">
                <a:highlight>
                  <a:srgbClr val="C0C0C0"/>
                </a:highlight>
              </a:rPr>
              <a:t>SiPM</a:t>
            </a:r>
            <a:r>
              <a:rPr lang="it-IT" sz="1600" dirty="0">
                <a:highlight>
                  <a:srgbClr val="C0C0C0"/>
                </a:highlight>
              </a:rPr>
              <a:t> ‘</a:t>
            </a:r>
            <a:r>
              <a:rPr lang="it-IT" sz="1600" dirty="0" err="1">
                <a:highlight>
                  <a:srgbClr val="C0C0C0"/>
                </a:highlight>
              </a:rPr>
              <a:t>next</a:t>
            </a:r>
            <a:r>
              <a:rPr lang="it-IT" sz="1600" dirty="0">
                <a:highlight>
                  <a:srgbClr val="C0C0C0"/>
                </a:highlight>
              </a:rPr>
              <a:t> to’ PM </a:t>
            </a:r>
            <a:r>
              <a:rPr lang="it-IT" sz="1600" dirty="0" err="1">
                <a:highlight>
                  <a:srgbClr val="C0C0C0"/>
                </a:highlight>
              </a:rPr>
              <a:t>Cam</a:t>
            </a:r>
            <a:endParaRPr lang="it-IT" sz="1600" dirty="0">
              <a:highlight>
                <a:srgbClr val="C0C0C0"/>
              </a:highlight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0233CAB-9AB4-BF58-B31C-ADF4B646166B}"/>
              </a:ext>
            </a:extLst>
          </p:cNvPr>
          <p:cNvSpPr txBox="1"/>
          <p:nvPr/>
        </p:nvSpPr>
        <p:spPr>
          <a:xfrm>
            <a:off x="8111168" y="6323597"/>
            <a:ext cx="2152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err="1">
                <a:highlight>
                  <a:srgbClr val="C0C0C0"/>
                </a:highlight>
              </a:rPr>
              <a:t>SiPM</a:t>
            </a:r>
            <a:r>
              <a:rPr lang="it-IT" sz="1600" dirty="0">
                <a:highlight>
                  <a:srgbClr val="C0C0C0"/>
                </a:highlight>
              </a:rPr>
              <a:t> in </a:t>
            </a:r>
            <a:r>
              <a:rPr lang="it-IT" sz="1600" dirty="0" err="1">
                <a:highlight>
                  <a:srgbClr val="C0C0C0"/>
                </a:highlight>
              </a:rPr>
              <a:t>central</a:t>
            </a:r>
            <a:r>
              <a:rPr lang="it-IT" sz="1600" dirty="0">
                <a:highlight>
                  <a:srgbClr val="C0C0C0"/>
                </a:highlight>
              </a:rPr>
              <a:t> position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7C7ECF5-6D56-B8D6-F085-A08C0452C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24/11/2022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1755E698-0B92-B1AC-B689-59202225B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D19C-CA68-41CE-8D0C-D1227EFFE26B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7565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7EBAB5-DE2F-B00E-5EE8-DD31082E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dirty="0" err="1"/>
              <a:t>Expected</a:t>
            </a:r>
            <a:r>
              <a:rPr lang="it-IT" sz="3600" dirty="0"/>
              <a:t> </a:t>
            </a:r>
            <a:r>
              <a:rPr lang="it-IT" sz="3600" dirty="0" err="1"/>
              <a:t>number</a:t>
            </a:r>
            <a:r>
              <a:rPr lang="it-IT" sz="3600" dirty="0"/>
              <a:t> of </a:t>
            </a:r>
            <a:r>
              <a:rPr lang="it-IT" sz="3600" dirty="0" err="1"/>
              <a:t>photons</a:t>
            </a:r>
            <a:r>
              <a:rPr lang="it-IT" sz="3600" dirty="0"/>
              <a:t> </a:t>
            </a:r>
            <a:r>
              <a:rPr lang="it-IT" sz="3600" dirty="0" err="1"/>
              <a:t>at</a:t>
            </a:r>
            <a:r>
              <a:rPr lang="it-IT" sz="3600" dirty="0"/>
              <a:t> camera position, rate 600 Hz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3">
                <a:extLst>
                  <a:ext uri="{FF2B5EF4-FFF2-40B4-BE49-F238E27FC236}">
                    <a16:creationId xmlns:a16="http://schemas.microsoft.com/office/drawing/2014/main" id="{616A5734-5357-3864-E199-095DA516F6C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970384" y="1825625"/>
                <a:ext cx="10383416" cy="4351338"/>
              </a:xfrm>
            </p:spPr>
            <p:txBody>
              <a:bodyPr>
                <a:normAutofit/>
              </a:bodyPr>
              <a:lstStyle/>
              <a:p>
                <a:r>
                  <a:rPr lang="it-IT" sz="2000" dirty="0"/>
                  <a:t>Evaluate the </a:t>
                </a:r>
                <a:r>
                  <a:rPr lang="it-IT" sz="2000" dirty="0" err="1"/>
                  <a:t>expected</a:t>
                </a:r>
                <a:r>
                  <a:rPr lang="it-IT" sz="2000" dirty="0"/>
                  <a:t> </a:t>
                </a:r>
                <a:r>
                  <a:rPr lang="it-IT" sz="2000" dirty="0" err="1"/>
                  <a:t>number</a:t>
                </a:r>
                <a:r>
                  <a:rPr lang="it-IT" sz="2000" dirty="0"/>
                  <a:t> of </a:t>
                </a:r>
                <a:r>
                  <a:rPr lang="it-IT" sz="2000" dirty="0" err="1"/>
                  <a:t>photons</a:t>
                </a:r>
                <a:r>
                  <a:rPr lang="it-IT" sz="2000" dirty="0"/>
                  <a:t> </a:t>
                </a:r>
                <a:r>
                  <a:rPr lang="it-IT" sz="2000" dirty="0" err="1"/>
                  <a:t>at</a:t>
                </a:r>
                <a:r>
                  <a:rPr lang="it-IT" sz="2000" dirty="0"/>
                  <a:t> 600 Hz via </a:t>
                </a:r>
                <a:r>
                  <a:rPr lang="it-IT" sz="2000" dirty="0" err="1"/>
                  <a:t>attenuation</a:t>
                </a:r>
                <a:r>
                  <a:rPr lang="it-IT" sz="2000" dirty="0"/>
                  <a:t> </a:t>
                </a:r>
                <a:r>
                  <a:rPr lang="it-IT" sz="2000" dirty="0" err="1"/>
                  <a:t>values</a:t>
                </a:r>
                <a:r>
                  <a:rPr lang="it-IT" sz="2000" dirty="0"/>
                  <a:t> (</a:t>
                </a:r>
                <a:r>
                  <a:rPr lang="it-IT" sz="2000" dirty="0" err="1"/>
                  <a:t>intrinsic</a:t>
                </a:r>
                <a:r>
                  <a:rPr lang="it-IT" sz="2000" dirty="0"/>
                  <a:t> FW </a:t>
                </a:r>
                <a:r>
                  <a:rPr lang="it-IT" sz="2000" dirty="0" err="1"/>
                  <a:t>characteristic</a:t>
                </a:r>
                <a:r>
                  <a:rPr lang="it-IT" sz="2000" dirty="0"/>
                  <a:t>)</a:t>
                </a:r>
              </a:p>
              <a:p>
                <a:endParaRPr lang="it-IT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𝑝h𝑜𝑡𝑜𝑛𝑠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@ 600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𝐻𝑧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𝑎𝑡𝑡𝑒𝑛𝑢𝑎𝑡𝑖𝑜𝑛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it-IT" sz="2000" dirty="0"/>
              </a:p>
              <a:p>
                <a:pPr marL="0" indent="0">
                  <a:buNone/>
                </a:pPr>
                <a:endParaRPr lang="it-IT" sz="2000" dirty="0"/>
              </a:p>
              <a:p>
                <a:pPr marL="0" indent="0">
                  <a:buNone/>
                </a:pPr>
                <a:r>
                  <a:rPr lang="it-IT" sz="2000" dirty="0"/>
                  <a:t>With </a:t>
                </a:r>
              </a:p>
              <a:p>
                <a:pPr marL="0" indent="0">
                  <a:buNone/>
                </a:pPr>
                <a:endParaRPr lang="it-IT" sz="2000" dirty="0"/>
              </a:p>
              <a:p>
                <a:pPr marL="0" indent="0">
                  <a:buNone/>
                </a:pPr>
                <a:endParaRPr lang="it-IT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𝑝h𝑜𝑡𝑜𝑛𝑠</m:t>
                              </m:r>
                            </m:sub>
                          </m:sSub>
                          <m:r>
                            <a:rPr lang="it-IT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@ </m:t>
                          </m:r>
                          <m:r>
                            <a:rPr lang="it-IT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𝐹𝑊</m:t>
                          </m:r>
                          <m:r>
                            <a:rPr lang="it-IT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𝑝𝑜𝑠𝑖𝑡𝑖𝑜𝑛</m:t>
                          </m:r>
                        </m:num>
                        <m:den>
                          <m:r>
                            <a:rPr lang="it-IT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𝑎𝑡𝑡𝑒𝑛𝑢𝑎𝑡𝑖𝑜𝑛</m:t>
                          </m:r>
                          <m:r>
                            <a:rPr lang="it-IT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@ </m:t>
                          </m:r>
                          <m:r>
                            <a:rPr lang="it-IT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𝐹𝑊</m:t>
                          </m:r>
                          <m:r>
                            <a:rPr lang="it-IT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𝑝𝑜𝑠𝑖𝑡𝑖𝑜𝑛</m:t>
                          </m:r>
                        </m:den>
                      </m:f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4" name="Segnaposto contenuto 3">
                <a:extLst>
                  <a:ext uri="{FF2B5EF4-FFF2-40B4-BE49-F238E27FC236}">
                    <a16:creationId xmlns:a16="http://schemas.microsoft.com/office/drawing/2014/main" id="{616A5734-5357-3864-E199-095DA516F6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970384" y="1825625"/>
                <a:ext cx="10383416" cy="4351338"/>
              </a:xfrm>
              <a:blipFill>
                <a:blip r:embed="rId2"/>
                <a:stretch>
                  <a:fillRect l="-587" t="-140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sellaDiTesto 6">
            <a:extLst>
              <a:ext uri="{FF2B5EF4-FFF2-40B4-BE49-F238E27FC236}">
                <a16:creationId xmlns:a16="http://schemas.microsoft.com/office/drawing/2014/main" id="{5F293A7A-597D-E92B-526C-63A79490291B}"/>
              </a:ext>
            </a:extLst>
          </p:cNvPr>
          <p:cNvSpPr txBox="1"/>
          <p:nvPr/>
        </p:nvSpPr>
        <p:spPr>
          <a:xfrm>
            <a:off x="7859249" y="3740037"/>
            <a:ext cx="3083088" cy="369332"/>
          </a:xfrm>
          <a:prstGeom prst="rect">
            <a:avLst/>
          </a:prstGeom>
          <a:ln w="190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Measured</a:t>
            </a:r>
            <a:r>
              <a:rPr lang="it-IT" dirty="0"/>
              <a:t> with </a:t>
            </a:r>
            <a:r>
              <a:rPr lang="it-IT" dirty="0" err="1"/>
              <a:t>SiPM</a:t>
            </a:r>
            <a:r>
              <a:rPr lang="it-IT" dirty="0"/>
              <a:t> @ 600 Hz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05EDD2D5-A7A2-2507-EA85-8BDBA04A40BC}"/>
              </a:ext>
            </a:extLst>
          </p:cNvPr>
          <p:cNvCxnSpPr>
            <a:cxnSpLocks/>
          </p:cNvCxnSpPr>
          <p:nvPr/>
        </p:nvCxnSpPr>
        <p:spPr>
          <a:xfrm flipH="1">
            <a:off x="7706849" y="4105470"/>
            <a:ext cx="720013" cy="572499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8553DA8-9FCD-DE56-D8A9-C5697CDAC104}"/>
              </a:ext>
            </a:extLst>
          </p:cNvPr>
          <p:cNvSpPr txBox="1"/>
          <p:nvPr/>
        </p:nvSpPr>
        <p:spPr>
          <a:xfrm>
            <a:off x="2239346" y="5807631"/>
            <a:ext cx="2727413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 err="1"/>
              <a:t>Evaluated</a:t>
            </a:r>
            <a:r>
              <a:rPr lang="it-IT" dirty="0"/>
              <a:t> from 1 MHz data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F11578C0-5513-2714-F6B9-6DECA0B13DC5}"/>
              </a:ext>
            </a:extLst>
          </p:cNvPr>
          <p:cNvCxnSpPr>
            <a:cxnSpLocks/>
          </p:cNvCxnSpPr>
          <p:nvPr/>
        </p:nvCxnSpPr>
        <p:spPr>
          <a:xfrm flipV="1">
            <a:off x="4441371" y="5273125"/>
            <a:ext cx="485192" cy="53450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6EB4C72-CAF5-E7C6-025B-942BA5210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24/11/2022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7C17C66-7843-DEEB-FD37-21DF851D7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D19C-CA68-41CE-8D0C-D1227EFFE26B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180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egnaposto contenuto 19">
            <a:extLst>
              <a:ext uri="{FF2B5EF4-FFF2-40B4-BE49-F238E27FC236}">
                <a16:creationId xmlns:a16="http://schemas.microsoft.com/office/drawing/2014/main" id="{90004438-2ED2-D80D-A225-0C8092045F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62661"/>
            <a:ext cx="5181600" cy="3886200"/>
          </a:xfrm>
        </p:spPr>
      </p:pic>
      <p:pic>
        <p:nvPicPr>
          <p:cNvPr id="18" name="Segnaposto contenuto 17">
            <a:extLst>
              <a:ext uri="{FF2B5EF4-FFF2-40B4-BE49-F238E27FC236}">
                <a16:creationId xmlns:a16="http://schemas.microsoft.com/office/drawing/2014/main" id="{5AE2BB33-8077-704E-2F11-3D989D34B22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2661"/>
            <a:ext cx="5181600" cy="3886200"/>
          </a:xfr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61307D6-EDC5-444D-F9BC-00F3D04970CF}"/>
              </a:ext>
            </a:extLst>
          </p:cNvPr>
          <p:cNvSpPr txBox="1"/>
          <p:nvPr/>
        </p:nvSpPr>
        <p:spPr>
          <a:xfrm>
            <a:off x="877078" y="4898571"/>
            <a:ext cx="108141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Moving</a:t>
            </a:r>
            <a:r>
              <a:rPr lang="it-IT" dirty="0"/>
              <a:t> the </a:t>
            </a:r>
            <a:r>
              <a:rPr lang="it-IT" dirty="0" err="1"/>
              <a:t>SiPM</a:t>
            </a:r>
            <a:r>
              <a:rPr lang="it-IT" dirty="0"/>
              <a:t> </a:t>
            </a:r>
            <a:r>
              <a:rPr lang="it-IT" dirty="0" err="1"/>
              <a:t>closer</a:t>
            </a:r>
            <a:r>
              <a:rPr lang="it-IT" dirty="0"/>
              <a:t> to the laser (d = 2 m) </a:t>
            </a:r>
            <a:r>
              <a:rPr lang="it-IT" dirty="0" err="1"/>
              <a:t>we</a:t>
            </a:r>
            <a:r>
              <a:rPr lang="it-IT" dirty="0"/>
              <a:t> gain a bit of </a:t>
            </a:r>
            <a:r>
              <a:rPr lang="it-IT" dirty="0" err="1"/>
              <a:t>photons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a L.I. of 7.0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obtain</a:t>
            </a:r>
            <a:r>
              <a:rPr lang="it-IT" dirty="0"/>
              <a:t> </a:t>
            </a:r>
            <a:r>
              <a:rPr lang="it-IT" dirty="0" err="1"/>
              <a:t>quite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result</a:t>
            </a:r>
            <a:r>
              <a:rPr lang="it-IT" dirty="0"/>
              <a:t> </a:t>
            </a:r>
            <a:r>
              <a:rPr lang="it-IT" dirty="0" err="1"/>
              <a:t>remaining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a 3 m </a:t>
            </a:r>
            <a:r>
              <a:rPr lang="it-IT" dirty="0" err="1"/>
              <a:t>distance</a:t>
            </a:r>
            <a:r>
              <a:rPr lang="it-IT" dirty="0"/>
              <a:t> (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prefer</a:t>
            </a:r>
            <a:r>
              <a:rPr lang="it-IT" dirty="0"/>
              <a:t>) and </a:t>
            </a:r>
            <a:r>
              <a:rPr lang="it-IT" dirty="0" err="1"/>
              <a:t>increasing</a:t>
            </a:r>
            <a:r>
              <a:rPr lang="it-IT" dirty="0"/>
              <a:t> the laser </a:t>
            </a:r>
            <a:r>
              <a:rPr lang="it-IT" dirty="0" err="1"/>
              <a:t>intensity</a:t>
            </a:r>
            <a:r>
              <a:rPr lang="it-IT" dirty="0"/>
              <a:t> to 8.0 </a:t>
            </a:r>
            <a:r>
              <a:rPr lang="it-IT" dirty="0" err="1"/>
              <a:t>instead</a:t>
            </a:r>
            <a:r>
              <a:rPr lang="it-IT" dirty="0"/>
              <a:t> of 7.0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evaluate</a:t>
            </a:r>
            <a:r>
              <a:rPr lang="it-IT" dirty="0"/>
              <a:t> the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calibration</a:t>
            </a:r>
            <a:r>
              <a:rPr lang="it-IT" dirty="0"/>
              <a:t> </a:t>
            </a:r>
            <a:r>
              <a:rPr lang="it-IT" dirty="0" err="1"/>
              <a:t>starting</a:t>
            </a:r>
            <a:r>
              <a:rPr lang="it-IT" dirty="0"/>
              <a:t> from the </a:t>
            </a:r>
            <a:r>
              <a:rPr lang="it-IT" dirty="0" err="1"/>
              <a:t>measurements</a:t>
            </a:r>
            <a:r>
              <a:rPr lang="it-IT" dirty="0"/>
              <a:t> made </a:t>
            </a:r>
            <a:r>
              <a:rPr lang="it-IT" dirty="0" err="1"/>
              <a:t>at</a:t>
            </a:r>
            <a:r>
              <a:rPr lang="it-IT" dirty="0"/>
              <a:t> a 3 m </a:t>
            </a:r>
            <a:r>
              <a:rPr lang="it-IT" dirty="0" err="1"/>
              <a:t>distance</a:t>
            </a:r>
            <a:r>
              <a:rPr lang="it-IT" dirty="0"/>
              <a:t>, a L.I. of 8.0 and with the </a:t>
            </a:r>
            <a:r>
              <a:rPr lang="it-IT" dirty="0" err="1"/>
              <a:t>SiPM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a </a:t>
            </a:r>
            <a:r>
              <a:rPr lang="it-IT" dirty="0" err="1"/>
              <a:t>central</a:t>
            </a:r>
            <a:r>
              <a:rPr lang="it-IT" dirty="0"/>
              <a:t> position 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BE2189D-E3FB-23E9-31DD-AA24050CE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24/11/2022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A653D25-786B-4962-9172-85137EA6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D19C-CA68-41CE-8D0C-D1227EFFE26B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5666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B8184D-C786-F849-2FAE-C07DFB710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272"/>
            <a:ext cx="10515600" cy="854547"/>
          </a:xfrm>
        </p:spPr>
        <p:txBody>
          <a:bodyPr>
            <a:normAutofit/>
          </a:bodyPr>
          <a:lstStyle/>
          <a:p>
            <a:r>
              <a:rPr lang="it-IT" sz="3600" dirty="0"/>
              <a:t>Two </a:t>
            </a:r>
            <a:r>
              <a:rPr lang="it-IT" sz="3600" dirty="0" err="1"/>
              <a:t>calibrations</a:t>
            </a:r>
            <a:endParaRPr lang="it-IT" sz="3600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64CC7DD1-EFDA-4F90-D9F5-D9237162DB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353" y="845215"/>
            <a:ext cx="4321627" cy="3241221"/>
          </a:xfr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90C68EB6-AF70-59D4-F0AE-292FE2E33571}"/>
              </a:ext>
            </a:extLst>
          </p:cNvPr>
          <p:cNvSpPr/>
          <p:nvPr/>
        </p:nvSpPr>
        <p:spPr>
          <a:xfrm>
            <a:off x="2024744" y="1266478"/>
            <a:ext cx="867746" cy="2447106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A84B8EAD-231C-28EE-D32D-B60BA3C10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9775" y="3994297"/>
            <a:ext cx="4753948" cy="13255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2000" dirty="0" err="1"/>
              <a:t>Interpolation</a:t>
            </a:r>
            <a:r>
              <a:rPr lang="it-IT" sz="2000" dirty="0"/>
              <a:t> on data </a:t>
            </a:r>
            <a:br>
              <a:rPr lang="it-IT" sz="2000" dirty="0"/>
            </a:br>
            <a:r>
              <a:rPr lang="it-IT" sz="2000" dirty="0"/>
              <a:t>- </a:t>
            </a:r>
            <a:r>
              <a:rPr lang="it-IT" sz="1600" dirty="0"/>
              <a:t>Cutting out the first 1000 positions (FW </a:t>
            </a:r>
            <a:r>
              <a:rPr lang="it-IT" sz="1600" dirty="0" err="1"/>
              <a:t>is</a:t>
            </a:r>
            <a:r>
              <a:rPr lang="it-IT" sz="1600" dirty="0"/>
              <a:t> </a:t>
            </a:r>
            <a:r>
              <a:rPr lang="it-IT" sz="1600" dirty="0" err="1"/>
              <a:t>continuous</a:t>
            </a:r>
            <a:r>
              <a:rPr lang="it-IT" sz="1600" dirty="0"/>
              <a:t>… </a:t>
            </a:r>
            <a:r>
              <a:rPr lang="it-IT" sz="1600" dirty="0" err="1"/>
              <a:t>not</a:t>
            </a:r>
            <a:r>
              <a:rPr lang="it-IT" sz="1600" dirty="0"/>
              <a:t> </a:t>
            </a:r>
            <a:r>
              <a:rPr lang="it-IT" sz="1600" dirty="0" err="1"/>
              <a:t>perfectly</a:t>
            </a:r>
            <a:r>
              <a:rPr lang="it-IT" sz="1600" dirty="0"/>
              <a:t> </a:t>
            </a:r>
            <a:r>
              <a:rPr lang="it-IT" sz="1600" dirty="0" err="1"/>
              <a:t>aligned</a:t>
            </a:r>
            <a:r>
              <a:rPr lang="it-IT" sz="1600" dirty="0"/>
              <a:t> </a:t>
            </a:r>
            <a:r>
              <a:rPr lang="it-IT" sz="1600" dirty="0">
                <a:sym typeface="Wingdings" panose="05000000000000000000" pitchFamily="2" charset="2"/>
              </a:rPr>
              <a:t> </a:t>
            </a:r>
            <a:r>
              <a:rPr lang="it-IT" sz="1600" dirty="0" err="1">
                <a:sym typeface="Wingdings" panose="05000000000000000000" pitchFamily="2" charset="2"/>
              </a:rPr>
              <a:t>should</a:t>
            </a:r>
            <a:r>
              <a:rPr lang="it-IT" sz="1600" dirty="0">
                <a:sym typeface="Wingdings" panose="05000000000000000000" pitchFamily="2" charset="2"/>
              </a:rPr>
              <a:t> be </a:t>
            </a:r>
            <a:r>
              <a:rPr lang="it-IT" sz="1600" dirty="0" err="1">
                <a:sym typeface="Wingdings" panose="05000000000000000000" pitchFamily="2" charset="2"/>
              </a:rPr>
              <a:t>fixed</a:t>
            </a:r>
            <a:r>
              <a:rPr lang="it-IT" sz="1600" dirty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1139CE9-2C39-79CF-A3DA-9F6A7B30B847}"/>
              </a:ext>
            </a:extLst>
          </p:cNvPr>
          <p:cNvSpPr txBox="1"/>
          <p:nvPr/>
        </p:nvSpPr>
        <p:spPr>
          <a:xfrm>
            <a:off x="5620237" y="3994297"/>
            <a:ext cx="6133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/>
              <a:t>2. </a:t>
            </a:r>
            <a:r>
              <a:rPr lang="it-IT" sz="1800" dirty="0" err="1"/>
              <a:t>Calibration</a:t>
            </a:r>
            <a:r>
              <a:rPr lang="it-IT" sz="1800" dirty="0"/>
              <a:t> «by hand» </a:t>
            </a:r>
            <a:r>
              <a:rPr lang="it-IT" sz="1800" dirty="0" err="1"/>
              <a:t>measuring</a:t>
            </a:r>
            <a:r>
              <a:rPr lang="it-IT" sz="1800" dirty="0"/>
              <a:t> the </a:t>
            </a:r>
            <a:r>
              <a:rPr lang="it-IT" sz="1800" dirty="0" err="1"/>
              <a:t>peak</a:t>
            </a:r>
            <a:r>
              <a:rPr lang="it-IT" sz="1800" dirty="0"/>
              <a:t> </a:t>
            </a:r>
            <a:r>
              <a:rPr lang="it-IT" sz="1800" dirty="0" err="1"/>
              <a:t>signal</a:t>
            </a:r>
            <a:r>
              <a:rPr lang="it-IT" sz="1800" dirty="0"/>
              <a:t> from the </a:t>
            </a:r>
            <a:r>
              <a:rPr lang="it-IT" sz="1800" dirty="0" err="1"/>
              <a:t>SiPM</a:t>
            </a:r>
            <a:r>
              <a:rPr lang="it-IT" sz="1800" dirty="0"/>
              <a:t> for </a:t>
            </a:r>
            <a:r>
              <a:rPr lang="it-IT" sz="1800" dirty="0" err="1"/>
              <a:t>certain</a:t>
            </a:r>
            <a:r>
              <a:rPr lang="it-IT" sz="1800" dirty="0"/>
              <a:t> FW positions (log-</a:t>
            </a:r>
            <a:r>
              <a:rPr lang="it-IT" sz="1800" dirty="0" err="1"/>
              <a:t>spaced</a:t>
            </a:r>
            <a:r>
              <a:rPr lang="it-IT" sz="1800" dirty="0"/>
              <a:t> </a:t>
            </a:r>
            <a:r>
              <a:rPr lang="it-IT" sz="1800" dirty="0" err="1"/>
              <a:t>values</a:t>
            </a:r>
            <a:r>
              <a:rPr lang="it-IT" sz="1800" dirty="0"/>
              <a:t>)</a:t>
            </a:r>
          </a:p>
          <a:p>
            <a:endParaRPr lang="it-IT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654DB2C3-6EE7-8FE1-ECA5-8BBC45FE7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460" y="845216"/>
            <a:ext cx="4323629" cy="3242722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AC6D4B4B-E5C7-D4F0-9D5A-01D992DB313B}"/>
              </a:ext>
            </a:extLst>
          </p:cNvPr>
          <p:cNvSpPr txBox="1"/>
          <p:nvPr/>
        </p:nvSpPr>
        <p:spPr>
          <a:xfrm>
            <a:off x="803987" y="5114746"/>
            <a:ext cx="10584025" cy="9233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à"/>
            </a:pPr>
            <a:endParaRPr lang="it-IT" sz="1800" dirty="0"/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it-IT" sz="1800" dirty="0" err="1"/>
              <a:t>Both</a:t>
            </a:r>
            <a:r>
              <a:rPr lang="it-IT" sz="1800" dirty="0"/>
              <a:t> </a:t>
            </a:r>
            <a:r>
              <a:rPr lang="it-IT" sz="1800" dirty="0" err="1"/>
              <a:t>implemented</a:t>
            </a:r>
            <a:r>
              <a:rPr lang="it-IT" sz="1800" dirty="0"/>
              <a:t> in the </a:t>
            </a:r>
            <a:r>
              <a:rPr lang="it-IT" sz="1800" dirty="0" err="1"/>
              <a:t>DarkBox</a:t>
            </a:r>
            <a:r>
              <a:rPr lang="it-IT" sz="1800" dirty="0"/>
              <a:t> Manager Software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it-IT" sz="1800" dirty="0" err="1"/>
              <a:t>It</a:t>
            </a:r>
            <a:r>
              <a:rPr lang="it-IT" sz="1800" dirty="0"/>
              <a:t> </a:t>
            </a:r>
            <a:r>
              <a:rPr lang="it-IT" sz="1800" dirty="0" err="1"/>
              <a:t>is</a:t>
            </a:r>
            <a:r>
              <a:rPr lang="it-IT" sz="1800" dirty="0"/>
              <a:t> </a:t>
            </a:r>
            <a:r>
              <a:rPr lang="it-IT" sz="1800" dirty="0" err="1"/>
              <a:t>now</a:t>
            </a:r>
            <a:r>
              <a:rPr lang="it-IT" sz="1800" dirty="0"/>
              <a:t> </a:t>
            </a:r>
            <a:r>
              <a:rPr lang="it-IT" sz="1800" dirty="0" err="1"/>
              <a:t>possible</a:t>
            </a:r>
            <a:r>
              <a:rPr lang="it-IT" sz="1800" dirty="0"/>
              <a:t> to set the </a:t>
            </a:r>
            <a:r>
              <a:rPr lang="it-IT" sz="1800" dirty="0" err="1"/>
              <a:t>desired</a:t>
            </a:r>
            <a:r>
              <a:rPr lang="it-IT" sz="1800" dirty="0"/>
              <a:t> FW position or </a:t>
            </a:r>
            <a:r>
              <a:rPr lang="it-IT" sz="1800" dirty="0" err="1"/>
              <a:t>directly</a:t>
            </a:r>
            <a:r>
              <a:rPr lang="it-IT" sz="1800" dirty="0"/>
              <a:t> the </a:t>
            </a:r>
            <a:r>
              <a:rPr lang="it-IT" sz="1800" dirty="0" err="1"/>
              <a:t>number</a:t>
            </a:r>
            <a:r>
              <a:rPr lang="it-IT" sz="1800" dirty="0"/>
              <a:t> of </a:t>
            </a:r>
            <a:r>
              <a:rPr lang="it-IT" sz="1800" dirty="0" err="1"/>
              <a:t>photons</a:t>
            </a:r>
            <a:endParaRPr lang="it-IT" sz="180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1738D4D-5FAF-F8B7-699C-F33833CB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24/11/2022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6841136-858E-B93B-433B-709DC8662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D19C-CA68-41CE-8D0C-D1227EFFE26B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1090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571045-43CD-48B5-C90E-A655B233C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4508"/>
          </a:xfrm>
        </p:spPr>
        <p:txBody>
          <a:bodyPr>
            <a:normAutofit/>
          </a:bodyPr>
          <a:lstStyle/>
          <a:p>
            <a:r>
              <a:rPr lang="it-IT" sz="3600" dirty="0"/>
              <a:t>Robot Arm</a:t>
            </a:r>
          </a:p>
        </p:txBody>
      </p:sp>
      <p:pic>
        <p:nvPicPr>
          <p:cNvPr id="6" name="Segnaposto contenuto 5" descr="Immagine che contiene testo, interni, pavimento, stanza&#10;&#10;Descrizione generata automaticamente">
            <a:extLst>
              <a:ext uri="{FF2B5EF4-FFF2-40B4-BE49-F238E27FC236}">
                <a16:creationId xmlns:a16="http://schemas.microsoft.com/office/drawing/2014/main" id="{751CE918-28EB-2685-C371-670D4D35C6C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09"/>
          <a:stretch/>
        </p:blipFill>
        <p:spPr>
          <a:xfrm>
            <a:off x="1444689" y="1259634"/>
            <a:ext cx="3397898" cy="5024757"/>
          </a:xfrm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6DDFF66-BA0B-77F2-853C-DEAD6FA28E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sz="1800" dirty="0" err="1"/>
              <a:t>Powermeter</a:t>
            </a:r>
            <a:r>
              <a:rPr lang="it-IT" sz="1800" dirty="0"/>
              <a:t> on </a:t>
            </a:r>
            <a:r>
              <a:rPr lang="it-IT" sz="1800" dirty="0" err="1"/>
              <a:t>RA’s</a:t>
            </a:r>
            <a:r>
              <a:rPr lang="it-IT" sz="1800" dirty="0"/>
              <a:t> </a:t>
            </a:r>
            <a:r>
              <a:rPr lang="it-IT" sz="1800" dirty="0" err="1"/>
              <a:t>tip</a:t>
            </a:r>
            <a:endParaRPr lang="it-IT" sz="1800" dirty="0"/>
          </a:p>
          <a:p>
            <a:r>
              <a:rPr lang="it-IT" sz="1800" dirty="0"/>
              <a:t>2D </a:t>
            </a:r>
            <a:r>
              <a:rPr lang="it-IT" sz="1800" dirty="0" err="1"/>
              <a:t>scan</a:t>
            </a:r>
            <a:r>
              <a:rPr lang="it-IT" sz="1800" dirty="0"/>
              <a:t> (</a:t>
            </a:r>
            <a:r>
              <a:rPr lang="it-IT" sz="1800" dirty="0" err="1"/>
              <a:t>fixed</a:t>
            </a:r>
            <a:r>
              <a:rPr lang="it-IT" sz="1800" dirty="0"/>
              <a:t> z coordinate): set the size, </a:t>
            </a:r>
            <a:r>
              <a:rPr lang="it-IT" sz="1800" dirty="0" err="1"/>
              <a:t>number</a:t>
            </a:r>
            <a:r>
              <a:rPr lang="it-IT" sz="1800" dirty="0"/>
              <a:t> of steps, </a:t>
            </a:r>
            <a:r>
              <a:rPr lang="it-IT" sz="1800" dirty="0" err="1"/>
              <a:t>number</a:t>
            </a:r>
            <a:r>
              <a:rPr lang="it-IT" sz="1800" dirty="0"/>
              <a:t> of </a:t>
            </a:r>
            <a:r>
              <a:rPr lang="it-IT" sz="1800" dirty="0" err="1"/>
              <a:t>measurements</a:t>
            </a:r>
            <a:r>
              <a:rPr lang="it-IT" sz="1800" dirty="0"/>
              <a:t>  </a:t>
            </a:r>
            <a:r>
              <a:rPr lang="it-IT" sz="1800" dirty="0" err="1"/>
              <a:t>at</a:t>
            </a:r>
            <a:r>
              <a:rPr lang="it-IT" sz="1800" dirty="0"/>
              <a:t> </a:t>
            </a:r>
            <a:r>
              <a:rPr lang="it-IT" sz="1800" dirty="0" err="1"/>
              <a:t>each</a:t>
            </a:r>
            <a:r>
              <a:rPr lang="it-IT" sz="1800" dirty="0"/>
              <a:t> step</a:t>
            </a:r>
          </a:p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r>
              <a:rPr lang="it-IT" sz="1800" b="1" i="1" dirty="0" err="1"/>
              <a:t>Main</a:t>
            </a:r>
            <a:r>
              <a:rPr lang="it-IT" sz="1800" b="1" i="1" dirty="0"/>
              <a:t> Goals</a:t>
            </a:r>
          </a:p>
          <a:p>
            <a:endParaRPr lang="it-IT" sz="1800" dirty="0"/>
          </a:p>
          <a:p>
            <a:r>
              <a:rPr lang="it-IT" sz="1800" dirty="0" err="1"/>
              <a:t>Verify</a:t>
            </a:r>
            <a:r>
              <a:rPr lang="it-IT" sz="1800" dirty="0"/>
              <a:t> the laser </a:t>
            </a:r>
            <a:r>
              <a:rPr lang="it-IT" sz="1800" dirty="0" err="1"/>
              <a:t>alignment</a:t>
            </a:r>
            <a:r>
              <a:rPr lang="it-IT" sz="1800" dirty="0"/>
              <a:t> </a:t>
            </a:r>
            <a:br>
              <a:rPr lang="it-IT" sz="1800" dirty="0"/>
            </a:br>
            <a:r>
              <a:rPr lang="it-IT" sz="1800" dirty="0"/>
              <a:t>- «By hand» </a:t>
            </a:r>
            <a:r>
              <a:rPr lang="it-IT" sz="1600" b="1" i="0" dirty="0">
                <a:solidFill>
                  <a:srgbClr val="00B050"/>
                </a:solidFill>
                <a:effectLst/>
              </a:rPr>
              <a:t>✔</a:t>
            </a:r>
            <a:br>
              <a:rPr lang="it-IT" sz="1800" dirty="0"/>
            </a:br>
            <a:r>
              <a:rPr lang="it-IT" sz="1800" dirty="0"/>
              <a:t>- Via multiple </a:t>
            </a:r>
            <a:r>
              <a:rPr lang="it-IT" sz="1800" dirty="0" err="1"/>
              <a:t>scans</a:t>
            </a:r>
            <a:r>
              <a:rPr lang="it-IT" sz="1800" dirty="0"/>
              <a:t> </a:t>
            </a:r>
            <a:r>
              <a:rPr lang="it-IT" sz="1800" dirty="0" err="1"/>
              <a:t>at</a:t>
            </a:r>
            <a:r>
              <a:rPr lang="it-IT" sz="1800" dirty="0"/>
              <a:t> </a:t>
            </a:r>
            <a:r>
              <a:rPr lang="it-IT" sz="1800" dirty="0" err="1"/>
              <a:t>different</a:t>
            </a:r>
            <a:r>
              <a:rPr lang="it-IT" sz="1800" dirty="0"/>
              <a:t> </a:t>
            </a:r>
            <a:r>
              <a:rPr lang="it-IT" sz="1800" dirty="0" err="1"/>
              <a:t>distances</a:t>
            </a:r>
            <a:endParaRPr lang="it-IT" sz="1800" dirty="0"/>
          </a:p>
          <a:p>
            <a:endParaRPr lang="it-IT" sz="1800" dirty="0"/>
          </a:p>
          <a:p>
            <a:r>
              <a:rPr lang="it-IT" sz="1800" dirty="0"/>
              <a:t> </a:t>
            </a:r>
            <a:r>
              <a:rPr lang="it-IT" sz="1800" dirty="0" err="1"/>
              <a:t>Scan</a:t>
            </a:r>
            <a:r>
              <a:rPr lang="it-IT" sz="1800" dirty="0"/>
              <a:t> the </a:t>
            </a:r>
            <a:r>
              <a:rPr lang="it-IT" sz="1800" dirty="0" err="1"/>
              <a:t>whole</a:t>
            </a:r>
            <a:r>
              <a:rPr lang="it-IT" sz="1800" dirty="0"/>
              <a:t> </a:t>
            </a:r>
            <a:r>
              <a:rPr lang="it-IT" sz="1800" dirty="0" err="1"/>
              <a:t>beam</a:t>
            </a:r>
            <a:r>
              <a:rPr lang="it-IT" sz="1800" dirty="0"/>
              <a:t> </a:t>
            </a:r>
          </a:p>
          <a:p>
            <a:endParaRPr lang="it-IT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it-IT" sz="1800" dirty="0">
              <a:sym typeface="Wingdings" panose="05000000000000000000" pitchFamily="2" charset="2"/>
            </a:endParaRP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85591B1-65BA-5436-9AD7-3EDEE831F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24/11/2022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1C513EF-117F-34D2-22DC-E4BC57E7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D19C-CA68-41CE-8D0C-D1227EFFE26B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4435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10068E-4DD2-0835-9DB4-1BECDC974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3757"/>
          </a:xfrm>
        </p:spPr>
        <p:txBody>
          <a:bodyPr>
            <a:normAutofit/>
          </a:bodyPr>
          <a:lstStyle/>
          <a:p>
            <a:r>
              <a:rPr lang="it-IT" sz="3600" dirty="0"/>
              <a:t>2D </a:t>
            </a:r>
            <a:r>
              <a:rPr lang="it-IT" sz="3600" dirty="0" err="1"/>
              <a:t>Scan</a:t>
            </a:r>
            <a:r>
              <a:rPr lang="it-IT" sz="3600" dirty="0"/>
              <a:t>: </a:t>
            </a:r>
            <a:r>
              <a:rPr lang="it-IT" sz="3600" dirty="0" err="1"/>
              <a:t>example</a:t>
            </a:r>
            <a:endParaRPr lang="it-IT" sz="3600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15211C47-01F5-5626-2B53-D0234E809CA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08" y="1825625"/>
            <a:ext cx="5491692" cy="4118769"/>
          </a:xfrm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1F4C1AA-577F-B7A5-4603-CCEB8F5A5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033999"/>
          </a:xfrm>
        </p:spPr>
        <p:txBody>
          <a:bodyPr>
            <a:normAutofit/>
          </a:bodyPr>
          <a:lstStyle/>
          <a:p>
            <a:r>
              <a:rPr lang="it-IT" sz="1800" dirty="0"/>
              <a:t>2D </a:t>
            </a:r>
            <a:r>
              <a:rPr lang="it-IT" sz="1800" dirty="0" err="1"/>
              <a:t>Scan</a:t>
            </a:r>
            <a:br>
              <a:rPr lang="it-IT" sz="1800" dirty="0"/>
            </a:br>
            <a:r>
              <a:rPr lang="it-IT" sz="1800" dirty="0"/>
              <a:t>- 30 cm x 30 cm </a:t>
            </a:r>
            <a:br>
              <a:rPr lang="it-IT" sz="1800" dirty="0"/>
            </a:br>
            <a:r>
              <a:rPr lang="it-IT" sz="1800" dirty="0"/>
              <a:t>- 2 cm step</a:t>
            </a:r>
          </a:p>
          <a:p>
            <a:r>
              <a:rPr lang="it-IT" sz="1800" dirty="0"/>
              <a:t>On the </a:t>
            </a:r>
            <a:r>
              <a:rPr lang="it-IT" sz="1800" dirty="0" err="1"/>
              <a:t>diffused</a:t>
            </a:r>
            <a:r>
              <a:rPr lang="it-IT" sz="1800" dirty="0"/>
              <a:t> </a:t>
            </a:r>
            <a:r>
              <a:rPr lang="it-IT" sz="1800" dirty="0" err="1"/>
              <a:t>beam</a:t>
            </a:r>
            <a:endParaRPr lang="it-IT" sz="1800" dirty="0"/>
          </a:p>
          <a:p>
            <a:r>
              <a:rPr lang="it-IT" sz="1800" dirty="0"/>
              <a:t>Laser-RA </a:t>
            </a:r>
            <a:r>
              <a:rPr lang="it-IT" sz="1800" dirty="0" err="1"/>
              <a:t>distance</a:t>
            </a:r>
            <a:r>
              <a:rPr lang="it-IT" sz="1800" dirty="0"/>
              <a:t> of 1 m</a:t>
            </a:r>
          </a:p>
          <a:p>
            <a:r>
              <a:rPr lang="it-IT" sz="1800" dirty="0"/>
              <a:t>With </a:t>
            </a:r>
            <a:r>
              <a:rPr lang="it-IT" sz="1800" dirty="0" err="1"/>
              <a:t>different</a:t>
            </a:r>
            <a:r>
              <a:rPr lang="it-IT" sz="1800" dirty="0"/>
              <a:t> </a:t>
            </a:r>
            <a:r>
              <a:rPr lang="it-IT" sz="1800" dirty="0" err="1"/>
              <a:t>number</a:t>
            </a:r>
            <a:r>
              <a:rPr lang="it-IT" sz="1800" dirty="0"/>
              <a:t> of </a:t>
            </a:r>
            <a:r>
              <a:rPr lang="it-IT" sz="1800" dirty="0" err="1"/>
              <a:t>measures</a:t>
            </a:r>
            <a:r>
              <a:rPr lang="it-IT" sz="1800" dirty="0"/>
              <a:t> for </a:t>
            </a:r>
            <a:r>
              <a:rPr lang="it-IT" sz="1800" dirty="0" err="1"/>
              <a:t>each</a:t>
            </a:r>
            <a:r>
              <a:rPr lang="it-IT" sz="1800" dirty="0"/>
              <a:t> </a:t>
            </a:r>
            <a:r>
              <a:rPr lang="it-IT" sz="1800" dirty="0" err="1"/>
              <a:t>spatial</a:t>
            </a:r>
            <a:r>
              <a:rPr lang="it-IT" sz="1800" dirty="0"/>
              <a:t> bin</a:t>
            </a:r>
            <a:br>
              <a:rPr lang="it-IT" sz="1800" dirty="0"/>
            </a:br>
            <a:r>
              <a:rPr lang="it-IT" sz="1800" dirty="0"/>
              <a:t>- </a:t>
            </a:r>
            <a:r>
              <a:rPr lang="it-IT" sz="1800" dirty="0" err="1"/>
              <a:t>n_meas</a:t>
            </a:r>
            <a:r>
              <a:rPr lang="it-IT" sz="1800" dirty="0"/>
              <a:t> = 5, 10, 20</a:t>
            </a:r>
          </a:p>
          <a:p>
            <a:endParaRPr lang="it-IT" sz="1800" dirty="0"/>
          </a:p>
          <a:p>
            <a:r>
              <a:rPr lang="it-IT" sz="1800" dirty="0"/>
              <a:t>Compare the data</a:t>
            </a:r>
            <a:br>
              <a:rPr lang="it-IT" sz="1800" dirty="0"/>
            </a:br>
            <a:r>
              <a:rPr lang="it-IT" sz="1800" dirty="0"/>
              <a:t>- </a:t>
            </a:r>
            <a:r>
              <a:rPr lang="it-IT" sz="1800" dirty="0" err="1"/>
              <a:t>Slicing</a:t>
            </a:r>
            <a:r>
              <a:rPr lang="it-IT" sz="1800" dirty="0"/>
              <a:t> </a:t>
            </a:r>
            <a:r>
              <a:rPr lang="it-IT" sz="1800" dirty="0" err="1"/>
              <a:t>along</a:t>
            </a:r>
            <a:r>
              <a:rPr lang="it-IT" sz="1800" dirty="0"/>
              <a:t> one </a:t>
            </a:r>
            <a:r>
              <a:rPr lang="it-IT" sz="1800" dirty="0" err="1"/>
              <a:t>axis</a:t>
            </a:r>
            <a:br>
              <a:rPr lang="it-IT" sz="1800" dirty="0"/>
            </a:br>
            <a:r>
              <a:rPr lang="it-IT" sz="1800" dirty="0"/>
              <a:t>- </a:t>
            </a:r>
            <a:r>
              <a:rPr lang="it-IT" sz="1800" dirty="0" err="1"/>
              <a:t>Looking</a:t>
            </a:r>
            <a:r>
              <a:rPr lang="it-IT" sz="1800" dirty="0"/>
              <a:t> </a:t>
            </a:r>
            <a:r>
              <a:rPr lang="it-IT" sz="1800" dirty="0" err="1"/>
              <a:t>at</a:t>
            </a:r>
            <a:r>
              <a:rPr lang="it-IT" sz="1800" dirty="0"/>
              <a:t> the standard </a:t>
            </a:r>
            <a:r>
              <a:rPr lang="it-IT" sz="1800" dirty="0" err="1"/>
              <a:t>errors</a:t>
            </a:r>
            <a:r>
              <a:rPr lang="it-IT" sz="1800" dirty="0"/>
              <a:t> (and </a:t>
            </a:r>
            <a:r>
              <a:rPr lang="it-IT" sz="1800" dirty="0" err="1"/>
              <a:t>their</a:t>
            </a:r>
            <a:r>
              <a:rPr lang="it-IT" sz="1800" dirty="0"/>
              <a:t> </a:t>
            </a:r>
            <a:r>
              <a:rPr lang="it-IT" sz="1800" dirty="0" err="1"/>
              <a:t>distribution</a:t>
            </a:r>
            <a:r>
              <a:rPr lang="it-IT" sz="1800" dirty="0"/>
              <a:t>)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8145719-806E-1955-00D5-9491DCA6E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24/11/2022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363243A-2A9F-B730-4A8C-22A21A89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D19C-CA68-41CE-8D0C-D1227EFFE26B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0760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929</Words>
  <Application>Microsoft Office PowerPoint</Application>
  <PresentationFormat>Widescreen</PresentationFormat>
  <Paragraphs>146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Wingdings</vt:lpstr>
      <vt:lpstr>Tema di Office</vt:lpstr>
      <vt:lpstr>MPIK Update</vt:lpstr>
      <vt:lpstr>Filter Wheel</vt:lpstr>
      <vt:lpstr>Attenuation</vt:lpstr>
      <vt:lpstr>Various measurements</vt:lpstr>
      <vt:lpstr>Expected number of photons at camera position, rate 600 Hz</vt:lpstr>
      <vt:lpstr>Presentazione standard di PowerPoint</vt:lpstr>
      <vt:lpstr>Two calibrations</vt:lpstr>
      <vt:lpstr>Robot Arm</vt:lpstr>
      <vt:lpstr>2D Scan: example</vt:lpstr>
      <vt:lpstr>Presentazione standard di PowerPoint</vt:lpstr>
      <vt:lpstr>2D scan without the diffuser</vt:lpstr>
      <vt:lpstr>2D scan without the diffuser</vt:lpstr>
      <vt:lpstr>Next steps with the Robot Arm</vt:lpstr>
      <vt:lpstr>Trigger delay scan – CHEC-S</vt:lpstr>
      <vt:lpstr>Dynamic range – CHEC-S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Filter Wheel</dc:title>
  <dc:creator>Isabella Sofia</dc:creator>
  <cp:lastModifiedBy>Isabella Sofia</cp:lastModifiedBy>
  <cp:revision>1</cp:revision>
  <dcterms:created xsi:type="dcterms:W3CDTF">2022-11-20T15:14:33Z</dcterms:created>
  <dcterms:modified xsi:type="dcterms:W3CDTF">2022-11-24T13:57:57Z</dcterms:modified>
</cp:coreProperties>
</file>