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66" r:id="rId3"/>
    <p:sldId id="262" r:id="rId4"/>
  </p:sldIdLst>
  <p:sldSz cx="12192000" cy="6858000"/>
  <p:notesSz cx="6797675" cy="99266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7C80"/>
    <a:srgbClr val="FB03FB"/>
    <a:srgbClr val="41B619"/>
    <a:srgbClr val="FFFFB2"/>
    <a:srgbClr val="FF5050"/>
    <a:srgbClr val="FCC324"/>
    <a:srgbClr val="C8E43C"/>
    <a:srgbClr val="FF66CC"/>
    <a:srgbClr val="5DBD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川村 泰喜" userId="64defc83995e1ea4" providerId="LiveId" clId="{0C083F3A-9B1D-432E-9C75-7E0B83B11D5B}"/>
    <pc:docChg chg="addSld modSld">
      <pc:chgData name="川村 泰喜" userId="64defc83995e1ea4" providerId="LiveId" clId="{0C083F3A-9B1D-432E-9C75-7E0B83B11D5B}" dt="2023-02-16T02:52:21.839" v="3" actId="1076"/>
      <pc:docMkLst>
        <pc:docMk/>
      </pc:docMkLst>
      <pc:sldChg chg="addSp modSp new mod">
        <pc:chgData name="川村 泰喜" userId="64defc83995e1ea4" providerId="LiveId" clId="{0C083F3A-9B1D-432E-9C75-7E0B83B11D5B}" dt="2023-02-16T02:52:21.839" v="3" actId="1076"/>
        <pc:sldMkLst>
          <pc:docMk/>
          <pc:sldMk cId="1542494052" sldId="267"/>
        </pc:sldMkLst>
        <pc:picChg chg="add mod">
          <ac:chgData name="川村 泰喜" userId="64defc83995e1ea4" providerId="LiveId" clId="{0C083F3A-9B1D-432E-9C75-7E0B83B11D5B}" dt="2023-02-16T02:52:21.839" v="3" actId="1076"/>
          <ac:picMkLst>
            <pc:docMk/>
            <pc:sldMk cId="1542494052" sldId="267"/>
            <ac:picMk id="3" creationId="{9DFA4B03-5AA0-874E-EDBE-D094C7066DEB}"/>
          </ac:picMkLst>
        </pc:picChg>
      </pc:sldChg>
    </pc:docChg>
  </pc:docChgLst>
  <pc:docChgLst>
    <pc:chgData name="川村 泰喜" userId="64defc83995e1ea4" providerId="LiveId" clId="{3BF21449-690F-428B-B6DE-1BF0D3DB114A}"/>
    <pc:docChg chg="delSld modSld sldOrd">
      <pc:chgData name="川村 泰喜" userId="64defc83995e1ea4" providerId="LiveId" clId="{3BF21449-690F-428B-B6DE-1BF0D3DB114A}" dt="2023-02-16T02:55:18.653" v="13"/>
      <pc:docMkLst>
        <pc:docMk/>
      </pc:docMkLst>
      <pc:sldChg chg="del">
        <pc:chgData name="川村 泰喜" userId="64defc83995e1ea4" providerId="LiveId" clId="{3BF21449-690F-428B-B6DE-1BF0D3DB114A}" dt="2023-02-16T02:53:20.077" v="0" actId="47"/>
        <pc:sldMkLst>
          <pc:docMk/>
          <pc:sldMk cId="167764999" sldId="256"/>
        </pc:sldMkLst>
      </pc:sldChg>
      <pc:sldChg chg="del">
        <pc:chgData name="川村 泰喜" userId="64defc83995e1ea4" providerId="LiveId" clId="{3BF21449-690F-428B-B6DE-1BF0D3DB114A}" dt="2023-02-16T02:53:21.081" v="1" actId="47"/>
        <pc:sldMkLst>
          <pc:docMk/>
          <pc:sldMk cId="3839013936" sldId="257"/>
        </pc:sldMkLst>
      </pc:sldChg>
      <pc:sldChg chg="del">
        <pc:chgData name="川村 泰喜" userId="64defc83995e1ea4" providerId="LiveId" clId="{3BF21449-690F-428B-B6DE-1BF0D3DB114A}" dt="2023-02-16T02:53:21.504" v="2" actId="47"/>
        <pc:sldMkLst>
          <pc:docMk/>
          <pc:sldMk cId="3714482633" sldId="258"/>
        </pc:sldMkLst>
      </pc:sldChg>
      <pc:sldChg chg="del">
        <pc:chgData name="川村 泰喜" userId="64defc83995e1ea4" providerId="LiveId" clId="{3BF21449-690F-428B-B6DE-1BF0D3DB114A}" dt="2023-02-16T02:53:21.903" v="3" actId="47"/>
        <pc:sldMkLst>
          <pc:docMk/>
          <pc:sldMk cId="4069661418" sldId="259"/>
        </pc:sldMkLst>
      </pc:sldChg>
      <pc:sldChg chg="del">
        <pc:chgData name="川村 泰喜" userId="64defc83995e1ea4" providerId="LiveId" clId="{3BF21449-690F-428B-B6DE-1BF0D3DB114A}" dt="2023-02-16T02:53:24.242" v="7" actId="47"/>
        <pc:sldMkLst>
          <pc:docMk/>
          <pc:sldMk cId="541340564" sldId="261"/>
        </pc:sldMkLst>
      </pc:sldChg>
      <pc:sldChg chg="del">
        <pc:chgData name="川村 泰喜" userId="64defc83995e1ea4" providerId="LiveId" clId="{3BF21449-690F-428B-B6DE-1BF0D3DB114A}" dt="2023-02-16T02:53:23.376" v="5" actId="47"/>
        <pc:sldMkLst>
          <pc:docMk/>
          <pc:sldMk cId="4253057080" sldId="262"/>
        </pc:sldMkLst>
      </pc:sldChg>
      <pc:sldChg chg="del">
        <pc:chgData name="川村 泰喜" userId="64defc83995e1ea4" providerId="LiveId" clId="{3BF21449-690F-428B-B6DE-1BF0D3DB114A}" dt="2023-02-16T02:53:22.273" v="4" actId="47"/>
        <pc:sldMkLst>
          <pc:docMk/>
          <pc:sldMk cId="2383475633" sldId="263"/>
        </pc:sldMkLst>
      </pc:sldChg>
      <pc:sldChg chg="del">
        <pc:chgData name="川村 泰喜" userId="64defc83995e1ea4" providerId="LiveId" clId="{3BF21449-690F-428B-B6DE-1BF0D3DB114A}" dt="2023-02-16T02:53:23.741" v="6" actId="47"/>
        <pc:sldMkLst>
          <pc:docMk/>
          <pc:sldMk cId="4291272462" sldId="264"/>
        </pc:sldMkLst>
      </pc:sldChg>
      <pc:sldChg chg="del">
        <pc:chgData name="川村 泰喜" userId="64defc83995e1ea4" providerId="LiveId" clId="{3BF21449-690F-428B-B6DE-1BF0D3DB114A}" dt="2023-02-16T02:53:24.761" v="8" actId="47"/>
        <pc:sldMkLst>
          <pc:docMk/>
          <pc:sldMk cId="3875932378" sldId="265"/>
        </pc:sldMkLst>
      </pc:sldChg>
      <pc:sldChg chg="del ord">
        <pc:chgData name="川村 泰喜" userId="64defc83995e1ea4" providerId="LiveId" clId="{3BF21449-690F-428B-B6DE-1BF0D3DB114A}" dt="2023-02-16T02:55:18.653" v="13"/>
        <pc:sldMkLst>
          <pc:docMk/>
          <pc:sldMk cId="1445505365" sldId="266"/>
        </pc:sldMkLst>
      </pc:sldChg>
      <pc:sldChg chg="modSp mod">
        <pc:chgData name="川村 泰喜" userId="64defc83995e1ea4" providerId="LiveId" clId="{3BF21449-690F-428B-B6DE-1BF0D3DB114A}" dt="2023-02-16T02:53:31.515" v="11" actId="1076"/>
        <pc:sldMkLst>
          <pc:docMk/>
          <pc:sldMk cId="1542494052" sldId="267"/>
        </pc:sldMkLst>
        <pc:picChg chg="mod">
          <ac:chgData name="川村 泰喜" userId="64defc83995e1ea4" providerId="LiveId" clId="{3BF21449-690F-428B-B6DE-1BF0D3DB114A}" dt="2023-02-16T02:53:31.515" v="11" actId="1076"/>
          <ac:picMkLst>
            <pc:docMk/>
            <pc:sldMk cId="1542494052" sldId="267"/>
            <ac:picMk id="3" creationId="{9DFA4B03-5AA0-874E-EDBE-D094C7066D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7B945-5FE7-49B0-800C-400D3136C10D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6693B-9CF5-4B14-80E5-6554A040A2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3802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693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956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26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8921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428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0384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10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678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02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18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68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FF61B-073B-4D5D-A5A5-F4346A5A24DC}" type="datetimeFigureOut">
              <a:rPr kumimoji="1" lang="ja-JP" altLang="en-US" smtClean="0"/>
              <a:t>2023/2/16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CF35C-9C21-4D78-98C9-86D330C3FC8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7505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DFA4B03-5AA0-874E-EDBE-D094C7066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1316" y="756800"/>
            <a:ext cx="5414176" cy="517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4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 rotWithShape="1">
          <a:blip r:embed="rId2"/>
          <a:srcRect l="6900" t="4260" r="11763" b="7040"/>
          <a:stretch/>
        </p:blipFill>
        <p:spPr>
          <a:xfrm>
            <a:off x="3360072" y="591462"/>
            <a:ext cx="5783211" cy="5783211"/>
          </a:xfrm>
          <a:prstGeom prst="ellipse">
            <a:avLst/>
          </a:prstGeom>
        </p:spPr>
      </p:pic>
      <p:sp>
        <p:nvSpPr>
          <p:cNvPr id="4" name="円/楕円 3"/>
          <p:cNvSpPr>
            <a:spLocks noChangeAspect="1"/>
          </p:cNvSpPr>
          <p:nvPr/>
        </p:nvSpPr>
        <p:spPr>
          <a:xfrm>
            <a:off x="3339742" y="579120"/>
            <a:ext cx="5760000" cy="57600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0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04" y="1515853"/>
            <a:ext cx="5634449" cy="3889855"/>
          </a:xfrm>
          <a:prstGeom prst="rect">
            <a:avLst/>
          </a:prstGeom>
        </p:spPr>
      </p:pic>
      <p:sp>
        <p:nvSpPr>
          <p:cNvPr id="3" name="正方形/長方形 2"/>
          <p:cNvSpPr/>
          <p:nvPr/>
        </p:nvSpPr>
        <p:spPr>
          <a:xfrm>
            <a:off x="5881963" y="2184953"/>
            <a:ext cx="2557656" cy="887392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7119">
            <a:off x="4066668" y="1490072"/>
            <a:ext cx="3763190" cy="3763190"/>
          </a:xfrm>
          <a:prstGeom prst="rect">
            <a:avLst/>
          </a:prstGeom>
        </p:spPr>
      </p:pic>
      <p:sp>
        <p:nvSpPr>
          <p:cNvPr id="21" name="フリーフォーム 20"/>
          <p:cNvSpPr/>
          <p:nvPr/>
        </p:nvSpPr>
        <p:spPr>
          <a:xfrm rot="18501796">
            <a:off x="4606639" y="3284006"/>
            <a:ext cx="2769825" cy="477162"/>
          </a:xfrm>
          <a:custGeom>
            <a:avLst/>
            <a:gdLst>
              <a:gd name="connsiteX0" fmla="*/ 0 w 3108960"/>
              <a:gd name="connsiteY0" fmla="*/ 836384 h 1010966"/>
              <a:gd name="connsiteX1" fmla="*/ 505097 w 3108960"/>
              <a:gd name="connsiteY1" fmla="*/ 361 h 1010966"/>
              <a:gd name="connsiteX2" fmla="*/ 949234 w 3108960"/>
              <a:gd name="connsiteY2" fmla="*/ 923470 h 1010966"/>
              <a:gd name="connsiteX3" fmla="*/ 1384663 w 3108960"/>
              <a:gd name="connsiteY3" fmla="*/ 17779 h 1010966"/>
              <a:gd name="connsiteX4" fmla="*/ 1846217 w 3108960"/>
              <a:gd name="connsiteY4" fmla="*/ 932179 h 1010966"/>
              <a:gd name="connsiteX5" fmla="*/ 2281646 w 3108960"/>
              <a:gd name="connsiteY5" fmla="*/ 26487 h 1010966"/>
              <a:gd name="connsiteX6" fmla="*/ 2690948 w 3108960"/>
              <a:gd name="connsiteY6" fmla="*/ 1010556 h 1010966"/>
              <a:gd name="connsiteX7" fmla="*/ 3108960 w 3108960"/>
              <a:gd name="connsiteY7" fmla="*/ 122281 h 1010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08960" h="1010966">
                <a:moveTo>
                  <a:pt x="0" y="836384"/>
                </a:moveTo>
                <a:cubicBezTo>
                  <a:pt x="173445" y="411115"/>
                  <a:pt x="346891" y="-14153"/>
                  <a:pt x="505097" y="361"/>
                </a:cubicBezTo>
                <a:cubicBezTo>
                  <a:pt x="663303" y="14875"/>
                  <a:pt x="802640" y="920567"/>
                  <a:pt x="949234" y="923470"/>
                </a:cubicBezTo>
                <a:cubicBezTo>
                  <a:pt x="1095828" y="926373"/>
                  <a:pt x="1235166" y="16328"/>
                  <a:pt x="1384663" y="17779"/>
                </a:cubicBezTo>
                <a:cubicBezTo>
                  <a:pt x="1534160" y="19230"/>
                  <a:pt x="1696720" y="930728"/>
                  <a:pt x="1846217" y="932179"/>
                </a:cubicBezTo>
                <a:cubicBezTo>
                  <a:pt x="1995714" y="933630"/>
                  <a:pt x="2140858" y="13424"/>
                  <a:pt x="2281646" y="26487"/>
                </a:cubicBezTo>
                <a:cubicBezTo>
                  <a:pt x="2422435" y="39550"/>
                  <a:pt x="2553062" y="994590"/>
                  <a:pt x="2690948" y="1010556"/>
                </a:cubicBezTo>
                <a:cubicBezTo>
                  <a:pt x="2828834" y="1026522"/>
                  <a:pt x="2968897" y="574401"/>
                  <a:pt x="3108960" y="122281"/>
                </a:cubicBezTo>
              </a:path>
            </a:pathLst>
          </a:cu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/>
          <p:cNvSpPr/>
          <p:nvPr/>
        </p:nvSpPr>
        <p:spPr>
          <a:xfrm>
            <a:off x="6641921" y="2083110"/>
            <a:ext cx="478972" cy="481149"/>
          </a:xfrm>
          <a:prstGeom prst="ellipse">
            <a:avLst/>
          </a:prstGeom>
          <a:solidFill>
            <a:srgbClr val="5DBDD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4917954" y="4478675"/>
            <a:ext cx="478972" cy="481149"/>
          </a:xfrm>
          <a:prstGeom prst="ellipse">
            <a:avLst/>
          </a:prstGeom>
          <a:solidFill>
            <a:srgbClr val="5DBDD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22" name="下矢印 21"/>
          <p:cNvSpPr/>
          <p:nvPr/>
        </p:nvSpPr>
        <p:spPr>
          <a:xfrm rot="10800000">
            <a:off x="5047404" y="4512315"/>
            <a:ext cx="220071" cy="394185"/>
          </a:xfrm>
          <a:prstGeom prst="downArrow">
            <a:avLst>
              <a:gd name="adj1" fmla="val 50000"/>
              <a:gd name="adj2" fmla="val 10318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下矢印 26"/>
          <p:cNvSpPr/>
          <p:nvPr/>
        </p:nvSpPr>
        <p:spPr>
          <a:xfrm>
            <a:off x="6771371" y="2147500"/>
            <a:ext cx="220071" cy="394185"/>
          </a:xfrm>
          <a:prstGeom prst="downArrow">
            <a:avLst>
              <a:gd name="adj1" fmla="val 50000"/>
              <a:gd name="adj2" fmla="val 103184"/>
            </a:avLst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5" t="42009" r="-2145" b="30674"/>
          <a:stretch/>
        </p:blipFill>
        <p:spPr>
          <a:xfrm>
            <a:off x="4193942" y="925605"/>
            <a:ext cx="3693807" cy="1275895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81"/>
          <a:stretch/>
        </p:blipFill>
        <p:spPr>
          <a:xfrm>
            <a:off x="6351866" y="3164687"/>
            <a:ext cx="1955091" cy="1795137"/>
          </a:xfrm>
          <a:prstGeom prst="rect">
            <a:avLst/>
          </a:prstGeom>
        </p:spPr>
      </p:pic>
      <p:sp>
        <p:nvSpPr>
          <p:cNvPr id="38" name="円/楕円 37"/>
          <p:cNvSpPr/>
          <p:nvPr/>
        </p:nvSpPr>
        <p:spPr>
          <a:xfrm>
            <a:off x="3693110" y="2151068"/>
            <a:ext cx="1295254" cy="125796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7119">
            <a:off x="3552946" y="1949083"/>
            <a:ext cx="1603729" cy="1603729"/>
          </a:xfrm>
          <a:prstGeom prst="rect">
            <a:avLst/>
          </a:prstGeom>
        </p:spPr>
      </p:pic>
      <p:sp>
        <p:nvSpPr>
          <p:cNvPr id="40" name="二等辺三角形 39"/>
          <p:cNvSpPr/>
          <p:nvPr/>
        </p:nvSpPr>
        <p:spPr>
          <a:xfrm rot="5211040">
            <a:off x="4257595" y="2081636"/>
            <a:ext cx="178008" cy="109561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二等辺三角形 40"/>
          <p:cNvSpPr/>
          <p:nvPr/>
        </p:nvSpPr>
        <p:spPr>
          <a:xfrm rot="16047215">
            <a:off x="4234030" y="3353827"/>
            <a:ext cx="161621" cy="110402"/>
          </a:xfrm>
          <a:prstGeom prst="triangl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4" name="図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677119">
            <a:off x="6204372" y="2982180"/>
            <a:ext cx="2234131" cy="22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057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>
            <a:lumMod val="40000"/>
            <a:lumOff val="60000"/>
          </a:schemeClr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Windows ユーザー</dc:creator>
  <cp:lastModifiedBy>川村 泰喜</cp:lastModifiedBy>
  <cp:revision>54</cp:revision>
  <cp:lastPrinted>2022-11-15T07:55:31Z</cp:lastPrinted>
  <dcterms:created xsi:type="dcterms:W3CDTF">2022-11-15T06:06:32Z</dcterms:created>
  <dcterms:modified xsi:type="dcterms:W3CDTF">2023-02-16T02:55:21Z</dcterms:modified>
</cp:coreProperties>
</file>