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2"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10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D3BDD-733F-F1A7-6C92-EF7014C8C4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1D0B694-D8DA-D019-48C8-F9CD80AB4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99922C-A7B4-5072-845F-C252A224C6E2}"/>
              </a:ext>
            </a:extLst>
          </p:cNvPr>
          <p:cNvSpPr>
            <a:spLocks noGrp="1"/>
          </p:cNvSpPr>
          <p:nvPr>
            <p:ph type="dt" sz="half" idx="10"/>
          </p:nvPr>
        </p:nvSpPr>
        <p:spPr/>
        <p:txBody>
          <a:bodyPr/>
          <a:lstStyle/>
          <a:p>
            <a:fld id="{05FD107E-4554-4B02-A4BF-0CB93FF6AC87}" type="datetimeFigureOut">
              <a:rPr lang="en-IN" smtClean="0"/>
              <a:t>21-11-2024</a:t>
            </a:fld>
            <a:endParaRPr lang="en-IN"/>
          </a:p>
        </p:txBody>
      </p:sp>
      <p:sp>
        <p:nvSpPr>
          <p:cNvPr id="5" name="Footer Placeholder 4">
            <a:extLst>
              <a:ext uri="{FF2B5EF4-FFF2-40B4-BE49-F238E27FC236}">
                <a16:creationId xmlns:a16="http://schemas.microsoft.com/office/drawing/2014/main" id="{4827463B-C2E6-9722-C585-4D70248E11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E09FCD-FCFF-D831-CF1A-4D49C5553C4D}"/>
              </a:ext>
            </a:extLst>
          </p:cNvPr>
          <p:cNvSpPr>
            <a:spLocks noGrp="1"/>
          </p:cNvSpPr>
          <p:nvPr>
            <p:ph type="sldNum" sz="quarter" idx="12"/>
          </p:nvPr>
        </p:nvSpPr>
        <p:spPr/>
        <p:txBody>
          <a:bodyPr/>
          <a:lstStyle/>
          <a:p>
            <a:fld id="{049A5C58-7142-429E-A919-6259754AD8F9}" type="slidenum">
              <a:rPr lang="en-IN" smtClean="0"/>
              <a:t>‹#›</a:t>
            </a:fld>
            <a:endParaRPr lang="en-IN"/>
          </a:p>
        </p:txBody>
      </p:sp>
    </p:spTree>
    <p:extLst>
      <p:ext uri="{BB962C8B-B14F-4D97-AF65-F5344CB8AC3E}">
        <p14:creationId xmlns:p14="http://schemas.microsoft.com/office/powerpoint/2010/main" val="4213581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B67D-8736-16D2-C678-876C4371E90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8713E4-D73F-A738-F6D0-6CD08DE940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14E56E-4559-F177-754B-91D86ABA40C3}"/>
              </a:ext>
            </a:extLst>
          </p:cNvPr>
          <p:cNvSpPr>
            <a:spLocks noGrp="1"/>
          </p:cNvSpPr>
          <p:nvPr>
            <p:ph type="dt" sz="half" idx="10"/>
          </p:nvPr>
        </p:nvSpPr>
        <p:spPr/>
        <p:txBody>
          <a:bodyPr/>
          <a:lstStyle/>
          <a:p>
            <a:fld id="{05FD107E-4554-4B02-A4BF-0CB93FF6AC87}" type="datetimeFigureOut">
              <a:rPr lang="en-IN" smtClean="0"/>
              <a:t>21-11-2024</a:t>
            </a:fld>
            <a:endParaRPr lang="en-IN"/>
          </a:p>
        </p:txBody>
      </p:sp>
      <p:sp>
        <p:nvSpPr>
          <p:cNvPr id="5" name="Footer Placeholder 4">
            <a:extLst>
              <a:ext uri="{FF2B5EF4-FFF2-40B4-BE49-F238E27FC236}">
                <a16:creationId xmlns:a16="http://schemas.microsoft.com/office/drawing/2014/main" id="{7F1FE8A5-4522-D8CB-378C-1D60839BB3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91EF0A-C109-FD1C-FE20-1F2985479933}"/>
              </a:ext>
            </a:extLst>
          </p:cNvPr>
          <p:cNvSpPr>
            <a:spLocks noGrp="1"/>
          </p:cNvSpPr>
          <p:nvPr>
            <p:ph type="sldNum" sz="quarter" idx="12"/>
          </p:nvPr>
        </p:nvSpPr>
        <p:spPr/>
        <p:txBody>
          <a:bodyPr/>
          <a:lstStyle/>
          <a:p>
            <a:fld id="{049A5C58-7142-429E-A919-6259754AD8F9}" type="slidenum">
              <a:rPr lang="en-IN" smtClean="0"/>
              <a:t>‹#›</a:t>
            </a:fld>
            <a:endParaRPr lang="en-IN"/>
          </a:p>
        </p:txBody>
      </p:sp>
    </p:spTree>
    <p:extLst>
      <p:ext uri="{BB962C8B-B14F-4D97-AF65-F5344CB8AC3E}">
        <p14:creationId xmlns:p14="http://schemas.microsoft.com/office/powerpoint/2010/main" val="2271608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64AA20-23A5-4A4E-5E21-C20C71D364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C47010-BF5A-79BF-52F5-0547E6FD26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315021-CD95-A3EF-C9A6-799818DDDFDC}"/>
              </a:ext>
            </a:extLst>
          </p:cNvPr>
          <p:cNvSpPr>
            <a:spLocks noGrp="1"/>
          </p:cNvSpPr>
          <p:nvPr>
            <p:ph type="dt" sz="half" idx="10"/>
          </p:nvPr>
        </p:nvSpPr>
        <p:spPr/>
        <p:txBody>
          <a:bodyPr/>
          <a:lstStyle/>
          <a:p>
            <a:fld id="{05FD107E-4554-4B02-A4BF-0CB93FF6AC87}" type="datetimeFigureOut">
              <a:rPr lang="en-IN" smtClean="0"/>
              <a:t>21-11-2024</a:t>
            </a:fld>
            <a:endParaRPr lang="en-IN"/>
          </a:p>
        </p:txBody>
      </p:sp>
      <p:sp>
        <p:nvSpPr>
          <p:cNvPr id="5" name="Footer Placeholder 4">
            <a:extLst>
              <a:ext uri="{FF2B5EF4-FFF2-40B4-BE49-F238E27FC236}">
                <a16:creationId xmlns:a16="http://schemas.microsoft.com/office/drawing/2014/main" id="{D436742C-5AF3-26CA-6265-C10D22DA4E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9179B8-594E-7E4F-5830-1C267E38CA15}"/>
              </a:ext>
            </a:extLst>
          </p:cNvPr>
          <p:cNvSpPr>
            <a:spLocks noGrp="1"/>
          </p:cNvSpPr>
          <p:nvPr>
            <p:ph type="sldNum" sz="quarter" idx="12"/>
          </p:nvPr>
        </p:nvSpPr>
        <p:spPr/>
        <p:txBody>
          <a:bodyPr/>
          <a:lstStyle/>
          <a:p>
            <a:fld id="{049A5C58-7142-429E-A919-6259754AD8F9}" type="slidenum">
              <a:rPr lang="en-IN" smtClean="0"/>
              <a:t>‹#›</a:t>
            </a:fld>
            <a:endParaRPr lang="en-IN"/>
          </a:p>
        </p:txBody>
      </p:sp>
    </p:spTree>
    <p:extLst>
      <p:ext uri="{BB962C8B-B14F-4D97-AF65-F5344CB8AC3E}">
        <p14:creationId xmlns:p14="http://schemas.microsoft.com/office/powerpoint/2010/main" val="3260636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FB033-0F7A-DA86-92B4-E14DD2DA93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164F90-5BF9-540A-DE64-C3ABF77C05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EF35F5-3F12-A9CB-00FB-69140721C230}"/>
              </a:ext>
            </a:extLst>
          </p:cNvPr>
          <p:cNvSpPr>
            <a:spLocks noGrp="1"/>
          </p:cNvSpPr>
          <p:nvPr>
            <p:ph type="dt" sz="half" idx="10"/>
          </p:nvPr>
        </p:nvSpPr>
        <p:spPr/>
        <p:txBody>
          <a:bodyPr/>
          <a:lstStyle/>
          <a:p>
            <a:fld id="{05FD107E-4554-4B02-A4BF-0CB93FF6AC87}" type="datetimeFigureOut">
              <a:rPr lang="en-IN" smtClean="0"/>
              <a:t>21-11-2024</a:t>
            </a:fld>
            <a:endParaRPr lang="en-IN"/>
          </a:p>
        </p:txBody>
      </p:sp>
      <p:sp>
        <p:nvSpPr>
          <p:cNvPr id="5" name="Footer Placeholder 4">
            <a:extLst>
              <a:ext uri="{FF2B5EF4-FFF2-40B4-BE49-F238E27FC236}">
                <a16:creationId xmlns:a16="http://schemas.microsoft.com/office/drawing/2014/main" id="{CC83FFFB-9CC5-0606-1183-A8E53E0CE3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3AF023-42C3-800A-2944-B37A54ADA4BB}"/>
              </a:ext>
            </a:extLst>
          </p:cNvPr>
          <p:cNvSpPr>
            <a:spLocks noGrp="1"/>
          </p:cNvSpPr>
          <p:nvPr>
            <p:ph type="sldNum" sz="quarter" idx="12"/>
          </p:nvPr>
        </p:nvSpPr>
        <p:spPr/>
        <p:txBody>
          <a:bodyPr/>
          <a:lstStyle/>
          <a:p>
            <a:fld id="{049A5C58-7142-429E-A919-6259754AD8F9}" type="slidenum">
              <a:rPr lang="en-IN" smtClean="0"/>
              <a:t>‹#›</a:t>
            </a:fld>
            <a:endParaRPr lang="en-IN"/>
          </a:p>
        </p:txBody>
      </p:sp>
    </p:spTree>
    <p:extLst>
      <p:ext uri="{BB962C8B-B14F-4D97-AF65-F5344CB8AC3E}">
        <p14:creationId xmlns:p14="http://schemas.microsoft.com/office/powerpoint/2010/main" val="2779739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14BD2-E78D-F39D-AE2D-51884AC5ED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391C18-3EFB-6851-5730-CD1886C9E8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AA5F15-263A-A3F6-93BD-B5624FD0D2AA}"/>
              </a:ext>
            </a:extLst>
          </p:cNvPr>
          <p:cNvSpPr>
            <a:spLocks noGrp="1"/>
          </p:cNvSpPr>
          <p:nvPr>
            <p:ph type="dt" sz="half" idx="10"/>
          </p:nvPr>
        </p:nvSpPr>
        <p:spPr/>
        <p:txBody>
          <a:bodyPr/>
          <a:lstStyle/>
          <a:p>
            <a:fld id="{05FD107E-4554-4B02-A4BF-0CB93FF6AC87}" type="datetimeFigureOut">
              <a:rPr lang="en-IN" smtClean="0"/>
              <a:t>21-11-2024</a:t>
            </a:fld>
            <a:endParaRPr lang="en-IN"/>
          </a:p>
        </p:txBody>
      </p:sp>
      <p:sp>
        <p:nvSpPr>
          <p:cNvPr id="5" name="Footer Placeholder 4">
            <a:extLst>
              <a:ext uri="{FF2B5EF4-FFF2-40B4-BE49-F238E27FC236}">
                <a16:creationId xmlns:a16="http://schemas.microsoft.com/office/drawing/2014/main" id="{57C53CE6-B768-AB0D-E68D-7AA57BB3F0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EF79AA-872B-B567-4093-4BF649015BA7}"/>
              </a:ext>
            </a:extLst>
          </p:cNvPr>
          <p:cNvSpPr>
            <a:spLocks noGrp="1"/>
          </p:cNvSpPr>
          <p:nvPr>
            <p:ph type="sldNum" sz="quarter" idx="12"/>
          </p:nvPr>
        </p:nvSpPr>
        <p:spPr/>
        <p:txBody>
          <a:bodyPr/>
          <a:lstStyle/>
          <a:p>
            <a:fld id="{049A5C58-7142-429E-A919-6259754AD8F9}" type="slidenum">
              <a:rPr lang="en-IN" smtClean="0"/>
              <a:t>‹#›</a:t>
            </a:fld>
            <a:endParaRPr lang="en-IN"/>
          </a:p>
        </p:txBody>
      </p:sp>
    </p:spTree>
    <p:extLst>
      <p:ext uri="{BB962C8B-B14F-4D97-AF65-F5344CB8AC3E}">
        <p14:creationId xmlns:p14="http://schemas.microsoft.com/office/powerpoint/2010/main" val="4223802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7D48D-156E-A3FC-32E2-1562E252A6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8DFAC3-5D7C-E3BA-8BA6-9680731A63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9E0CE4-364E-83FA-39DC-85940F0541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9801A67-AB4D-872D-39B1-6439A91A0D59}"/>
              </a:ext>
            </a:extLst>
          </p:cNvPr>
          <p:cNvSpPr>
            <a:spLocks noGrp="1"/>
          </p:cNvSpPr>
          <p:nvPr>
            <p:ph type="dt" sz="half" idx="10"/>
          </p:nvPr>
        </p:nvSpPr>
        <p:spPr/>
        <p:txBody>
          <a:bodyPr/>
          <a:lstStyle/>
          <a:p>
            <a:fld id="{05FD107E-4554-4B02-A4BF-0CB93FF6AC87}" type="datetimeFigureOut">
              <a:rPr lang="en-IN" smtClean="0"/>
              <a:t>21-11-2024</a:t>
            </a:fld>
            <a:endParaRPr lang="en-IN"/>
          </a:p>
        </p:txBody>
      </p:sp>
      <p:sp>
        <p:nvSpPr>
          <p:cNvPr id="6" name="Footer Placeholder 5">
            <a:extLst>
              <a:ext uri="{FF2B5EF4-FFF2-40B4-BE49-F238E27FC236}">
                <a16:creationId xmlns:a16="http://schemas.microsoft.com/office/drawing/2014/main" id="{93246656-D9DF-BE34-E6C8-7C2B2E492B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5DE0A5-7F15-6D57-6BB8-15E7A542C47F}"/>
              </a:ext>
            </a:extLst>
          </p:cNvPr>
          <p:cNvSpPr>
            <a:spLocks noGrp="1"/>
          </p:cNvSpPr>
          <p:nvPr>
            <p:ph type="sldNum" sz="quarter" idx="12"/>
          </p:nvPr>
        </p:nvSpPr>
        <p:spPr/>
        <p:txBody>
          <a:bodyPr/>
          <a:lstStyle/>
          <a:p>
            <a:fld id="{049A5C58-7142-429E-A919-6259754AD8F9}" type="slidenum">
              <a:rPr lang="en-IN" smtClean="0"/>
              <a:t>‹#›</a:t>
            </a:fld>
            <a:endParaRPr lang="en-IN"/>
          </a:p>
        </p:txBody>
      </p:sp>
    </p:spTree>
    <p:extLst>
      <p:ext uri="{BB962C8B-B14F-4D97-AF65-F5344CB8AC3E}">
        <p14:creationId xmlns:p14="http://schemas.microsoft.com/office/powerpoint/2010/main" val="4261172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46B99-617C-2476-0D1A-7744761AB10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6FC9FF-3434-4ECC-303C-0D2B10ACA6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86AC6A-283A-8C98-9322-C0D23D1F34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A4FDA7-E50E-4EA4-5B2E-70149D99AB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215943-2982-3D55-3E82-76468C12B8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11961DF-255C-A6E6-7A60-DD116B69F129}"/>
              </a:ext>
            </a:extLst>
          </p:cNvPr>
          <p:cNvSpPr>
            <a:spLocks noGrp="1"/>
          </p:cNvSpPr>
          <p:nvPr>
            <p:ph type="dt" sz="half" idx="10"/>
          </p:nvPr>
        </p:nvSpPr>
        <p:spPr/>
        <p:txBody>
          <a:bodyPr/>
          <a:lstStyle/>
          <a:p>
            <a:fld id="{05FD107E-4554-4B02-A4BF-0CB93FF6AC87}" type="datetimeFigureOut">
              <a:rPr lang="en-IN" smtClean="0"/>
              <a:t>21-11-2024</a:t>
            </a:fld>
            <a:endParaRPr lang="en-IN"/>
          </a:p>
        </p:txBody>
      </p:sp>
      <p:sp>
        <p:nvSpPr>
          <p:cNvPr id="8" name="Footer Placeholder 7">
            <a:extLst>
              <a:ext uri="{FF2B5EF4-FFF2-40B4-BE49-F238E27FC236}">
                <a16:creationId xmlns:a16="http://schemas.microsoft.com/office/drawing/2014/main" id="{6B7B961B-E37B-BE83-293A-AB97DD493A4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4018A26-DB54-72F6-5085-33004C251F59}"/>
              </a:ext>
            </a:extLst>
          </p:cNvPr>
          <p:cNvSpPr>
            <a:spLocks noGrp="1"/>
          </p:cNvSpPr>
          <p:nvPr>
            <p:ph type="sldNum" sz="quarter" idx="12"/>
          </p:nvPr>
        </p:nvSpPr>
        <p:spPr/>
        <p:txBody>
          <a:bodyPr/>
          <a:lstStyle/>
          <a:p>
            <a:fld id="{049A5C58-7142-429E-A919-6259754AD8F9}" type="slidenum">
              <a:rPr lang="en-IN" smtClean="0"/>
              <a:t>‹#›</a:t>
            </a:fld>
            <a:endParaRPr lang="en-IN"/>
          </a:p>
        </p:txBody>
      </p:sp>
    </p:spTree>
    <p:extLst>
      <p:ext uri="{BB962C8B-B14F-4D97-AF65-F5344CB8AC3E}">
        <p14:creationId xmlns:p14="http://schemas.microsoft.com/office/powerpoint/2010/main" val="2524838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1177-6D0E-B3B0-48A2-0A50C91824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9557DCA-414E-8517-764D-3445EF14F3FD}"/>
              </a:ext>
            </a:extLst>
          </p:cNvPr>
          <p:cNvSpPr>
            <a:spLocks noGrp="1"/>
          </p:cNvSpPr>
          <p:nvPr>
            <p:ph type="dt" sz="half" idx="10"/>
          </p:nvPr>
        </p:nvSpPr>
        <p:spPr/>
        <p:txBody>
          <a:bodyPr/>
          <a:lstStyle/>
          <a:p>
            <a:fld id="{05FD107E-4554-4B02-A4BF-0CB93FF6AC87}" type="datetimeFigureOut">
              <a:rPr lang="en-IN" smtClean="0"/>
              <a:t>21-11-2024</a:t>
            </a:fld>
            <a:endParaRPr lang="en-IN"/>
          </a:p>
        </p:txBody>
      </p:sp>
      <p:sp>
        <p:nvSpPr>
          <p:cNvPr id="4" name="Footer Placeholder 3">
            <a:extLst>
              <a:ext uri="{FF2B5EF4-FFF2-40B4-BE49-F238E27FC236}">
                <a16:creationId xmlns:a16="http://schemas.microsoft.com/office/drawing/2014/main" id="{FBC7605A-DE62-E625-3755-5A623D452F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F5BA147-8C5F-6936-27B4-D3982C5FEAC6}"/>
              </a:ext>
            </a:extLst>
          </p:cNvPr>
          <p:cNvSpPr>
            <a:spLocks noGrp="1"/>
          </p:cNvSpPr>
          <p:nvPr>
            <p:ph type="sldNum" sz="quarter" idx="12"/>
          </p:nvPr>
        </p:nvSpPr>
        <p:spPr/>
        <p:txBody>
          <a:bodyPr/>
          <a:lstStyle/>
          <a:p>
            <a:fld id="{049A5C58-7142-429E-A919-6259754AD8F9}" type="slidenum">
              <a:rPr lang="en-IN" smtClean="0"/>
              <a:t>‹#›</a:t>
            </a:fld>
            <a:endParaRPr lang="en-IN"/>
          </a:p>
        </p:txBody>
      </p:sp>
    </p:spTree>
    <p:extLst>
      <p:ext uri="{BB962C8B-B14F-4D97-AF65-F5344CB8AC3E}">
        <p14:creationId xmlns:p14="http://schemas.microsoft.com/office/powerpoint/2010/main" val="2034498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9593E2-D04B-32EE-FBFF-B2C4093852E4}"/>
              </a:ext>
            </a:extLst>
          </p:cNvPr>
          <p:cNvSpPr>
            <a:spLocks noGrp="1"/>
          </p:cNvSpPr>
          <p:nvPr>
            <p:ph type="dt" sz="half" idx="10"/>
          </p:nvPr>
        </p:nvSpPr>
        <p:spPr/>
        <p:txBody>
          <a:bodyPr/>
          <a:lstStyle/>
          <a:p>
            <a:fld id="{05FD107E-4554-4B02-A4BF-0CB93FF6AC87}" type="datetimeFigureOut">
              <a:rPr lang="en-IN" smtClean="0"/>
              <a:t>21-11-2024</a:t>
            </a:fld>
            <a:endParaRPr lang="en-IN"/>
          </a:p>
        </p:txBody>
      </p:sp>
      <p:sp>
        <p:nvSpPr>
          <p:cNvPr id="3" name="Footer Placeholder 2">
            <a:extLst>
              <a:ext uri="{FF2B5EF4-FFF2-40B4-BE49-F238E27FC236}">
                <a16:creationId xmlns:a16="http://schemas.microsoft.com/office/drawing/2014/main" id="{5C3EF8C7-F3FC-ED6B-3F5B-98704A901A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AE84292-8CE5-2637-B51F-48CF75A471D6}"/>
              </a:ext>
            </a:extLst>
          </p:cNvPr>
          <p:cNvSpPr>
            <a:spLocks noGrp="1"/>
          </p:cNvSpPr>
          <p:nvPr>
            <p:ph type="sldNum" sz="quarter" idx="12"/>
          </p:nvPr>
        </p:nvSpPr>
        <p:spPr/>
        <p:txBody>
          <a:bodyPr/>
          <a:lstStyle/>
          <a:p>
            <a:fld id="{049A5C58-7142-429E-A919-6259754AD8F9}" type="slidenum">
              <a:rPr lang="en-IN" smtClean="0"/>
              <a:t>‹#›</a:t>
            </a:fld>
            <a:endParaRPr lang="en-IN"/>
          </a:p>
        </p:txBody>
      </p:sp>
    </p:spTree>
    <p:extLst>
      <p:ext uri="{BB962C8B-B14F-4D97-AF65-F5344CB8AC3E}">
        <p14:creationId xmlns:p14="http://schemas.microsoft.com/office/powerpoint/2010/main" val="3535372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08737-5A69-ED37-12BD-AEC105611A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4332B9-7835-6BF2-5387-696CDA987E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727020-CFAF-BAF0-5426-9783B9D4F9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D9E095-53E2-42F3-E166-1E9B7B2EDB52}"/>
              </a:ext>
            </a:extLst>
          </p:cNvPr>
          <p:cNvSpPr>
            <a:spLocks noGrp="1"/>
          </p:cNvSpPr>
          <p:nvPr>
            <p:ph type="dt" sz="half" idx="10"/>
          </p:nvPr>
        </p:nvSpPr>
        <p:spPr/>
        <p:txBody>
          <a:bodyPr/>
          <a:lstStyle/>
          <a:p>
            <a:fld id="{05FD107E-4554-4B02-A4BF-0CB93FF6AC87}" type="datetimeFigureOut">
              <a:rPr lang="en-IN" smtClean="0"/>
              <a:t>21-11-2024</a:t>
            </a:fld>
            <a:endParaRPr lang="en-IN"/>
          </a:p>
        </p:txBody>
      </p:sp>
      <p:sp>
        <p:nvSpPr>
          <p:cNvPr id="6" name="Footer Placeholder 5">
            <a:extLst>
              <a:ext uri="{FF2B5EF4-FFF2-40B4-BE49-F238E27FC236}">
                <a16:creationId xmlns:a16="http://schemas.microsoft.com/office/drawing/2014/main" id="{DF0FF26A-2754-3CC2-6653-0E4FB194A5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EB58BA-A5C8-2926-EA09-C3E35D7389BD}"/>
              </a:ext>
            </a:extLst>
          </p:cNvPr>
          <p:cNvSpPr>
            <a:spLocks noGrp="1"/>
          </p:cNvSpPr>
          <p:nvPr>
            <p:ph type="sldNum" sz="quarter" idx="12"/>
          </p:nvPr>
        </p:nvSpPr>
        <p:spPr/>
        <p:txBody>
          <a:bodyPr/>
          <a:lstStyle/>
          <a:p>
            <a:fld id="{049A5C58-7142-429E-A919-6259754AD8F9}" type="slidenum">
              <a:rPr lang="en-IN" smtClean="0"/>
              <a:t>‹#›</a:t>
            </a:fld>
            <a:endParaRPr lang="en-IN"/>
          </a:p>
        </p:txBody>
      </p:sp>
    </p:spTree>
    <p:extLst>
      <p:ext uri="{BB962C8B-B14F-4D97-AF65-F5344CB8AC3E}">
        <p14:creationId xmlns:p14="http://schemas.microsoft.com/office/powerpoint/2010/main" val="1019581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857A-543B-31F4-8DEB-7B6037B6C1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F691F1-55F6-DAC1-B030-1564F8EDC2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1E2F70-9A9C-120E-1551-997E9E5EF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65D1F2-FBAB-CBE3-AC38-AFED2B64AB53}"/>
              </a:ext>
            </a:extLst>
          </p:cNvPr>
          <p:cNvSpPr>
            <a:spLocks noGrp="1"/>
          </p:cNvSpPr>
          <p:nvPr>
            <p:ph type="dt" sz="half" idx="10"/>
          </p:nvPr>
        </p:nvSpPr>
        <p:spPr/>
        <p:txBody>
          <a:bodyPr/>
          <a:lstStyle/>
          <a:p>
            <a:fld id="{05FD107E-4554-4B02-A4BF-0CB93FF6AC87}" type="datetimeFigureOut">
              <a:rPr lang="en-IN" smtClean="0"/>
              <a:t>21-11-2024</a:t>
            </a:fld>
            <a:endParaRPr lang="en-IN"/>
          </a:p>
        </p:txBody>
      </p:sp>
      <p:sp>
        <p:nvSpPr>
          <p:cNvPr id="6" name="Footer Placeholder 5">
            <a:extLst>
              <a:ext uri="{FF2B5EF4-FFF2-40B4-BE49-F238E27FC236}">
                <a16:creationId xmlns:a16="http://schemas.microsoft.com/office/drawing/2014/main" id="{F9A4ACEF-BFF0-83B1-D815-E37BDE8E58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CFC735-AABA-64BB-1A05-A60F577779F4}"/>
              </a:ext>
            </a:extLst>
          </p:cNvPr>
          <p:cNvSpPr>
            <a:spLocks noGrp="1"/>
          </p:cNvSpPr>
          <p:nvPr>
            <p:ph type="sldNum" sz="quarter" idx="12"/>
          </p:nvPr>
        </p:nvSpPr>
        <p:spPr/>
        <p:txBody>
          <a:bodyPr/>
          <a:lstStyle/>
          <a:p>
            <a:fld id="{049A5C58-7142-429E-A919-6259754AD8F9}" type="slidenum">
              <a:rPr lang="en-IN" smtClean="0"/>
              <a:t>‹#›</a:t>
            </a:fld>
            <a:endParaRPr lang="en-IN"/>
          </a:p>
        </p:txBody>
      </p:sp>
    </p:spTree>
    <p:extLst>
      <p:ext uri="{BB962C8B-B14F-4D97-AF65-F5344CB8AC3E}">
        <p14:creationId xmlns:p14="http://schemas.microsoft.com/office/powerpoint/2010/main" val="3657760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DFD847-21FC-1492-01E3-DEE39B6488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FD96F9-D07B-DBF3-296E-6B6AF75861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85B5FF-8043-AA2C-9C2E-8BC5457177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FD107E-4554-4B02-A4BF-0CB93FF6AC87}" type="datetimeFigureOut">
              <a:rPr lang="en-IN" smtClean="0"/>
              <a:t>21-11-2024</a:t>
            </a:fld>
            <a:endParaRPr lang="en-IN"/>
          </a:p>
        </p:txBody>
      </p:sp>
      <p:sp>
        <p:nvSpPr>
          <p:cNvPr id="5" name="Footer Placeholder 4">
            <a:extLst>
              <a:ext uri="{FF2B5EF4-FFF2-40B4-BE49-F238E27FC236}">
                <a16:creationId xmlns:a16="http://schemas.microsoft.com/office/drawing/2014/main" id="{038B1128-9617-BA98-3BDD-0634739885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06F9883-72EA-1094-82C6-90FAFABCB8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9A5C58-7142-429E-A919-6259754AD8F9}" type="slidenum">
              <a:rPr lang="en-IN" smtClean="0"/>
              <a:t>‹#›</a:t>
            </a:fld>
            <a:endParaRPr lang="en-IN"/>
          </a:p>
        </p:txBody>
      </p:sp>
    </p:spTree>
    <p:extLst>
      <p:ext uri="{BB962C8B-B14F-4D97-AF65-F5344CB8AC3E}">
        <p14:creationId xmlns:p14="http://schemas.microsoft.com/office/powerpoint/2010/main" val="3045733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70775-F5EA-8A51-89D6-E0798C711C03}"/>
              </a:ext>
            </a:extLst>
          </p:cNvPr>
          <p:cNvSpPr>
            <a:spLocks noGrp="1"/>
          </p:cNvSpPr>
          <p:nvPr>
            <p:ph type="ctrTitle"/>
          </p:nvPr>
        </p:nvSpPr>
        <p:spPr/>
        <p:txBody>
          <a:bodyPr/>
          <a:lstStyle/>
          <a:p>
            <a:r>
              <a:rPr lang="en-US" dirty="0"/>
              <a:t>AIR POLLUTION</a:t>
            </a:r>
            <a:endParaRPr lang="en-IN" dirty="0"/>
          </a:p>
        </p:txBody>
      </p:sp>
      <p:sp>
        <p:nvSpPr>
          <p:cNvPr id="3" name="Subtitle 2">
            <a:extLst>
              <a:ext uri="{FF2B5EF4-FFF2-40B4-BE49-F238E27FC236}">
                <a16:creationId xmlns:a16="http://schemas.microsoft.com/office/drawing/2014/main" id="{90AA0E00-D266-799B-7B76-6A17E2E7A77A}"/>
              </a:ext>
            </a:extLst>
          </p:cNvPr>
          <p:cNvSpPr>
            <a:spLocks noGrp="1"/>
          </p:cNvSpPr>
          <p:nvPr>
            <p:ph type="subTitle" idx="1"/>
          </p:nvPr>
        </p:nvSpPr>
        <p:spPr/>
        <p:txBody>
          <a:bodyPr/>
          <a:lstStyle/>
          <a:p>
            <a:r>
              <a:rPr lang="en-US" dirty="0"/>
              <a:t>Detection and Alarming System</a:t>
            </a:r>
            <a:endParaRPr lang="en-IN" dirty="0"/>
          </a:p>
        </p:txBody>
      </p:sp>
    </p:spTree>
    <p:extLst>
      <p:ext uri="{BB962C8B-B14F-4D97-AF65-F5344CB8AC3E}">
        <p14:creationId xmlns:p14="http://schemas.microsoft.com/office/powerpoint/2010/main" val="1252290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F8B24A-D62D-4A56-1C6F-1FDD02117B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1945" y="4211080"/>
            <a:ext cx="4120055" cy="2647925"/>
          </a:xfrm>
          <a:prstGeom prst="rect">
            <a:avLst/>
          </a:prstGeom>
        </p:spPr>
      </p:pic>
      <p:pic>
        <p:nvPicPr>
          <p:cNvPr id="5" name="Picture 4">
            <a:extLst>
              <a:ext uri="{FF2B5EF4-FFF2-40B4-BE49-F238E27FC236}">
                <a16:creationId xmlns:a16="http://schemas.microsoft.com/office/drawing/2014/main" id="{7FA94BE6-B8A0-BEA2-0131-8526CD97B3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05996"/>
            <a:ext cx="4945511" cy="2552004"/>
          </a:xfrm>
          <a:prstGeom prst="rect">
            <a:avLst/>
          </a:prstGeom>
        </p:spPr>
      </p:pic>
      <p:pic>
        <p:nvPicPr>
          <p:cNvPr id="7" name="Picture 6">
            <a:extLst>
              <a:ext uri="{FF2B5EF4-FFF2-40B4-BE49-F238E27FC236}">
                <a16:creationId xmlns:a16="http://schemas.microsoft.com/office/drawing/2014/main" id="{B96438F8-26F8-C4FC-F094-304DF52182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46613"/>
            <a:ext cx="4824943" cy="3210781"/>
          </a:xfrm>
          <a:prstGeom prst="rect">
            <a:avLst/>
          </a:prstGeom>
        </p:spPr>
      </p:pic>
      <p:pic>
        <p:nvPicPr>
          <p:cNvPr id="9" name="Picture 8">
            <a:extLst>
              <a:ext uri="{FF2B5EF4-FFF2-40B4-BE49-F238E27FC236}">
                <a16:creationId xmlns:a16="http://schemas.microsoft.com/office/drawing/2014/main" id="{D92370FD-3A34-93CF-E06B-41A08F0490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95101" y="148428"/>
            <a:ext cx="3896899" cy="3896899"/>
          </a:xfrm>
          <a:prstGeom prst="rect">
            <a:avLst/>
          </a:prstGeom>
        </p:spPr>
      </p:pic>
      <p:sp>
        <p:nvSpPr>
          <p:cNvPr id="2" name="TextBox 1">
            <a:extLst>
              <a:ext uri="{FF2B5EF4-FFF2-40B4-BE49-F238E27FC236}">
                <a16:creationId xmlns:a16="http://schemas.microsoft.com/office/drawing/2014/main" id="{A1A121A4-C99B-9391-0D99-D447A707236F}"/>
              </a:ext>
            </a:extLst>
          </p:cNvPr>
          <p:cNvSpPr txBox="1"/>
          <p:nvPr/>
        </p:nvSpPr>
        <p:spPr>
          <a:xfrm>
            <a:off x="0" y="28836"/>
            <a:ext cx="6705600" cy="369332"/>
          </a:xfrm>
          <a:prstGeom prst="rect">
            <a:avLst/>
          </a:prstGeom>
          <a:noFill/>
        </p:spPr>
        <p:txBody>
          <a:bodyPr wrap="square" rtlCol="0">
            <a:spAutoFit/>
          </a:bodyPr>
          <a:lstStyle/>
          <a:p>
            <a:r>
              <a:rPr lang="en-US" dirty="0"/>
              <a:t>FINAL PRODUCT WILL LOOK LIKE THIS</a:t>
            </a:r>
            <a:endParaRPr lang="en-IN" dirty="0"/>
          </a:p>
        </p:txBody>
      </p:sp>
    </p:spTree>
    <p:extLst>
      <p:ext uri="{BB962C8B-B14F-4D97-AF65-F5344CB8AC3E}">
        <p14:creationId xmlns:p14="http://schemas.microsoft.com/office/powerpoint/2010/main" val="4159375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AD0AC9-3FEE-76DB-9A7D-FD3F81268AB2}"/>
              </a:ext>
            </a:extLst>
          </p:cNvPr>
          <p:cNvSpPr txBox="1"/>
          <p:nvPr/>
        </p:nvSpPr>
        <p:spPr>
          <a:xfrm>
            <a:off x="683172" y="1334814"/>
            <a:ext cx="8618483" cy="3139321"/>
          </a:xfrm>
          <a:prstGeom prst="rect">
            <a:avLst/>
          </a:prstGeom>
          <a:noFill/>
        </p:spPr>
        <p:txBody>
          <a:bodyPr wrap="square" rtlCol="0">
            <a:spAutoFit/>
          </a:bodyPr>
          <a:lstStyle/>
          <a:p>
            <a:pPr marL="285750" indent="-285750">
              <a:buFont typeface="Arial" panose="020B0604020202020204" pitchFamily="34" charset="0"/>
              <a:buChar char="•"/>
            </a:pPr>
            <a:r>
              <a:rPr lang="en-US" dirty="0"/>
              <a:t>SENSOR TO DETECT AIR QUALITY AND CONTENTS PERCENTAGE WISE</a:t>
            </a:r>
            <a:br>
              <a:rPr lang="en-US" dirty="0"/>
            </a:br>
            <a:r>
              <a:rPr lang="en-US" dirty="0"/>
              <a:t>O2-%  CO2-% ETC</a:t>
            </a:r>
          </a:p>
          <a:p>
            <a:pPr marL="285750" indent="-285750">
              <a:buFont typeface="Arial" panose="020B0604020202020204" pitchFamily="34" charset="0"/>
              <a:buChar char="•"/>
            </a:pPr>
            <a:r>
              <a:rPr lang="en-US" dirty="0"/>
              <a:t>LIGHT FOR INDICATION (RED YELLOW GREEN)</a:t>
            </a:r>
          </a:p>
          <a:p>
            <a:pPr marL="285750" indent="-285750">
              <a:buFont typeface="Arial" panose="020B0604020202020204" pitchFamily="34" charset="0"/>
              <a:buChar char="•"/>
            </a:pPr>
            <a:r>
              <a:rPr lang="en-US" dirty="0"/>
              <a:t>DISPLAY AIR QUALITY</a:t>
            </a:r>
          </a:p>
          <a:p>
            <a:pPr marL="285750" indent="-285750">
              <a:buFont typeface="Arial" panose="020B0604020202020204" pitchFamily="34" charset="0"/>
              <a:buChar char="•"/>
            </a:pPr>
            <a:r>
              <a:rPr lang="en-US" dirty="0"/>
              <a:t>ALARMING SYSTEM IN CASE OF FIRE </a:t>
            </a:r>
          </a:p>
          <a:p>
            <a:pPr marL="285750" indent="-285750">
              <a:buFont typeface="Arial" panose="020B0604020202020204" pitchFamily="34" charset="0"/>
              <a:buChar char="•"/>
            </a:pPr>
            <a:r>
              <a:rPr lang="en-US" dirty="0"/>
              <a:t>LARGE RADIUS </a:t>
            </a:r>
          </a:p>
          <a:p>
            <a:pPr marL="285750" indent="-285750">
              <a:buFont typeface="Arial" panose="020B0604020202020204" pitchFamily="34" charset="0"/>
              <a:buChar char="•"/>
            </a:pPr>
            <a:r>
              <a:rPr lang="en-US" dirty="0"/>
              <a:t>CAN TELL THE DIFF BETWEEN ACTUAL SMOKE AND A PERSON SMOKING</a:t>
            </a:r>
          </a:p>
          <a:p>
            <a:pPr marL="285750" indent="-285750">
              <a:buFont typeface="Arial" panose="020B0604020202020204" pitchFamily="34" charset="0"/>
              <a:buChar char="•"/>
            </a:pPr>
            <a:r>
              <a:rPr lang="en-US" dirty="0"/>
              <a:t>WIFI connectivity</a:t>
            </a:r>
          </a:p>
          <a:p>
            <a:pPr marL="285750" indent="-285750">
              <a:buFont typeface="Arial" panose="020B0604020202020204" pitchFamily="34" charset="0"/>
              <a:buChar char="•"/>
            </a:pPr>
            <a:r>
              <a:rPr lang="en-US" dirty="0"/>
              <a:t>RUNS ON BATTERY FOR POWER SUPPLY</a:t>
            </a:r>
          </a:p>
          <a:p>
            <a:pPr marL="285750" indent="-285750">
              <a:buFont typeface="Arial" panose="020B0604020202020204" pitchFamily="34" charset="0"/>
              <a:buChar char="•"/>
            </a:pPr>
            <a:r>
              <a:rPr lang="en-US" dirty="0"/>
              <a:t>ECONOMICAL</a:t>
            </a:r>
          </a:p>
          <a:p>
            <a:pPr marL="285750" indent="-285750">
              <a:buFont typeface="Arial" panose="020B0604020202020204" pitchFamily="34" charset="0"/>
              <a:buChar char="•"/>
            </a:pPr>
            <a:r>
              <a:rPr lang="en-US" dirty="0"/>
              <a:t>All combined in one single device that can be hanged on the wall</a:t>
            </a:r>
            <a:endParaRPr lang="en-IN" dirty="0"/>
          </a:p>
        </p:txBody>
      </p:sp>
      <p:sp>
        <p:nvSpPr>
          <p:cNvPr id="3" name="TextBox 2">
            <a:extLst>
              <a:ext uri="{FF2B5EF4-FFF2-40B4-BE49-F238E27FC236}">
                <a16:creationId xmlns:a16="http://schemas.microsoft.com/office/drawing/2014/main" id="{004652A2-53C7-73C8-3133-1DDF05DD2B85}"/>
              </a:ext>
            </a:extLst>
          </p:cNvPr>
          <p:cNvSpPr txBox="1"/>
          <p:nvPr/>
        </p:nvSpPr>
        <p:spPr>
          <a:xfrm>
            <a:off x="683172" y="630621"/>
            <a:ext cx="8618483" cy="369332"/>
          </a:xfrm>
          <a:prstGeom prst="rect">
            <a:avLst/>
          </a:prstGeom>
          <a:noFill/>
        </p:spPr>
        <p:txBody>
          <a:bodyPr wrap="square" rtlCol="0">
            <a:spAutoFit/>
          </a:bodyPr>
          <a:lstStyle/>
          <a:p>
            <a:r>
              <a:rPr lang="en-US" dirty="0"/>
              <a:t>FUNCTIONS OF MY DEVICE</a:t>
            </a:r>
            <a:endParaRPr lang="en-IN" dirty="0"/>
          </a:p>
        </p:txBody>
      </p:sp>
    </p:spTree>
    <p:extLst>
      <p:ext uri="{BB962C8B-B14F-4D97-AF65-F5344CB8AC3E}">
        <p14:creationId xmlns:p14="http://schemas.microsoft.com/office/powerpoint/2010/main" val="2787761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43A78B-103D-8E1C-66B5-83555BD87D30}"/>
              </a:ext>
            </a:extLst>
          </p:cNvPr>
          <p:cNvSpPr txBox="1"/>
          <p:nvPr/>
        </p:nvSpPr>
        <p:spPr>
          <a:xfrm>
            <a:off x="861850" y="378372"/>
            <a:ext cx="8229598" cy="369332"/>
          </a:xfrm>
          <a:prstGeom prst="rect">
            <a:avLst/>
          </a:prstGeom>
          <a:noFill/>
        </p:spPr>
        <p:txBody>
          <a:bodyPr wrap="square" rtlCol="0">
            <a:spAutoFit/>
          </a:bodyPr>
          <a:lstStyle/>
          <a:p>
            <a:r>
              <a:rPr lang="en-US" dirty="0"/>
              <a:t>BASIC SENSORS REQUIRED</a:t>
            </a:r>
            <a:endParaRPr lang="en-IN" dirty="0"/>
          </a:p>
        </p:txBody>
      </p:sp>
      <p:sp>
        <p:nvSpPr>
          <p:cNvPr id="5" name="TextBox 4">
            <a:extLst>
              <a:ext uri="{FF2B5EF4-FFF2-40B4-BE49-F238E27FC236}">
                <a16:creationId xmlns:a16="http://schemas.microsoft.com/office/drawing/2014/main" id="{F65F9FC1-0229-95AF-AD86-F187A27E32D2}"/>
              </a:ext>
            </a:extLst>
          </p:cNvPr>
          <p:cNvSpPr txBox="1"/>
          <p:nvPr/>
        </p:nvSpPr>
        <p:spPr>
          <a:xfrm>
            <a:off x="861850" y="1076014"/>
            <a:ext cx="7819697" cy="923330"/>
          </a:xfrm>
          <a:prstGeom prst="rect">
            <a:avLst/>
          </a:prstGeom>
          <a:noFill/>
        </p:spPr>
        <p:txBody>
          <a:bodyPr wrap="square" rtlCol="0">
            <a:spAutoFit/>
          </a:bodyPr>
          <a:lstStyle/>
          <a:p>
            <a:pPr marL="342900" indent="-342900">
              <a:buFont typeface="+mj-lt"/>
              <a:buAutoNum type="arabicPeriod"/>
            </a:pPr>
            <a:r>
              <a:rPr lang="en-US" dirty="0"/>
              <a:t>AIR QUALITY AND GAS SENSORS </a:t>
            </a:r>
          </a:p>
          <a:p>
            <a:pPr marL="342900" indent="-342900">
              <a:buFont typeface="+mj-lt"/>
              <a:buAutoNum type="arabicPeriod"/>
            </a:pPr>
            <a:r>
              <a:rPr lang="en-US" dirty="0"/>
              <a:t>TEMPERATURE AND HUMIDITY SENSOR</a:t>
            </a:r>
          </a:p>
          <a:p>
            <a:pPr marL="342900" indent="-342900">
              <a:buFont typeface="+mj-lt"/>
              <a:buAutoNum type="arabicPeriod"/>
            </a:pPr>
            <a:r>
              <a:rPr lang="en-US" dirty="0"/>
              <a:t>PROXIMITY SENSOR for increased area coverage  </a:t>
            </a:r>
            <a:endParaRPr lang="en-IN" dirty="0"/>
          </a:p>
        </p:txBody>
      </p:sp>
      <p:pic>
        <p:nvPicPr>
          <p:cNvPr id="7" name="Picture 6">
            <a:extLst>
              <a:ext uri="{FF2B5EF4-FFF2-40B4-BE49-F238E27FC236}">
                <a16:creationId xmlns:a16="http://schemas.microsoft.com/office/drawing/2014/main" id="{AE007C70-5FF3-9562-23B6-C788222ABE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7570" y="0"/>
            <a:ext cx="2574430" cy="4233624"/>
          </a:xfrm>
          <a:prstGeom prst="rect">
            <a:avLst/>
          </a:prstGeom>
        </p:spPr>
      </p:pic>
      <p:pic>
        <p:nvPicPr>
          <p:cNvPr id="9" name="Picture 8">
            <a:extLst>
              <a:ext uri="{FF2B5EF4-FFF2-40B4-BE49-F238E27FC236}">
                <a16:creationId xmlns:a16="http://schemas.microsoft.com/office/drawing/2014/main" id="{04881D01-94E1-8A18-4E0D-2EFE668841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3058" y="0"/>
            <a:ext cx="3296401" cy="3644067"/>
          </a:xfrm>
          <a:prstGeom prst="rect">
            <a:avLst/>
          </a:prstGeom>
        </p:spPr>
      </p:pic>
      <p:pic>
        <p:nvPicPr>
          <p:cNvPr id="11" name="Picture 10">
            <a:extLst>
              <a:ext uri="{FF2B5EF4-FFF2-40B4-BE49-F238E27FC236}">
                <a16:creationId xmlns:a16="http://schemas.microsoft.com/office/drawing/2014/main" id="{9951C814-A41F-98F9-85C7-4B7D0F6EEC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3761864"/>
            <a:ext cx="6873766" cy="3096135"/>
          </a:xfrm>
          <a:prstGeom prst="rect">
            <a:avLst/>
          </a:prstGeom>
        </p:spPr>
      </p:pic>
    </p:spTree>
    <p:extLst>
      <p:ext uri="{BB962C8B-B14F-4D97-AF65-F5344CB8AC3E}">
        <p14:creationId xmlns:p14="http://schemas.microsoft.com/office/powerpoint/2010/main" val="3338377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959749-CB93-105C-6744-94D643EFBA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797" y="167163"/>
            <a:ext cx="8554631" cy="3261837"/>
          </a:xfrm>
          <a:prstGeom prst="rect">
            <a:avLst/>
          </a:prstGeom>
        </p:spPr>
      </p:pic>
      <p:pic>
        <p:nvPicPr>
          <p:cNvPr id="5" name="Picture 4">
            <a:extLst>
              <a:ext uri="{FF2B5EF4-FFF2-40B4-BE49-F238E27FC236}">
                <a16:creationId xmlns:a16="http://schemas.microsoft.com/office/drawing/2014/main" id="{DC849837-5FBC-70C7-8459-EEB5882DA1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7324" y="2897385"/>
            <a:ext cx="5973388" cy="3960616"/>
          </a:xfrm>
          <a:prstGeom prst="rect">
            <a:avLst/>
          </a:prstGeom>
        </p:spPr>
      </p:pic>
      <p:sp>
        <p:nvSpPr>
          <p:cNvPr id="6" name="TextBox 5">
            <a:extLst>
              <a:ext uri="{FF2B5EF4-FFF2-40B4-BE49-F238E27FC236}">
                <a16:creationId xmlns:a16="http://schemas.microsoft.com/office/drawing/2014/main" id="{0E2E653C-EA64-54F2-6665-E874D246C840}"/>
              </a:ext>
            </a:extLst>
          </p:cNvPr>
          <p:cNvSpPr txBox="1"/>
          <p:nvPr/>
        </p:nvSpPr>
        <p:spPr>
          <a:xfrm>
            <a:off x="301288" y="3941758"/>
            <a:ext cx="5517931" cy="1477328"/>
          </a:xfrm>
          <a:prstGeom prst="rect">
            <a:avLst/>
          </a:prstGeom>
          <a:noFill/>
        </p:spPr>
        <p:txBody>
          <a:bodyPr wrap="square" rtlCol="0">
            <a:spAutoFit/>
          </a:bodyPr>
          <a:lstStyle/>
          <a:p>
            <a:r>
              <a:rPr lang="en-US" b="0" i="0" dirty="0">
                <a:solidFill>
                  <a:srgbClr val="474747"/>
                </a:solidFill>
                <a:effectLst/>
                <a:highlight>
                  <a:srgbClr val="FFFFFF"/>
                </a:highlight>
                <a:latin typeface="Google Sans"/>
              </a:rPr>
              <a:t>COMBINING THE SENSAORS USING SENSOR FUSION</a:t>
            </a:r>
            <a:br>
              <a:rPr lang="en-US" b="0" i="0" dirty="0">
                <a:solidFill>
                  <a:srgbClr val="474747"/>
                </a:solidFill>
                <a:effectLst/>
                <a:highlight>
                  <a:srgbClr val="FFFFFF"/>
                </a:highlight>
                <a:latin typeface="Google Sans"/>
              </a:rPr>
            </a:br>
            <a:r>
              <a:rPr lang="en-US" b="0" i="0" dirty="0">
                <a:solidFill>
                  <a:srgbClr val="474747"/>
                </a:solidFill>
                <a:effectLst/>
                <a:highlight>
                  <a:srgbClr val="FFFFFF"/>
                </a:highlight>
                <a:latin typeface="Google Sans"/>
              </a:rPr>
              <a:t>Sensor fusion is the process of merging data from multiple sensors such that to reduce the amount of uncertainty that may be involved in a robot navigation motion or task performing.</a:t>
            </a:r>
            <a:endParaRPr lang="en-IN" dirty="0"/>
          </a:p>
        </p:txBody>
      </p:sp>
    </p:spTree>
    <p:extLst>
      <p:ext uri="{BB962C8B-B14F-4D97-AF65-F5344CB8AC3E}">
        <p14:creationId xmlns:p14="http://schemas.microsoft.com/office/powerpoint/2010/main" val="3276930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6024C-BE83-B4C7-5C54-1B2C732BA41C}"/>
              </a:ext>
            </a:extLst>
          </p:cNvPr>
          <p:cNvSpPr>
            <a:spLocks noGrp="1"/>
          </p:cNvSpPr>
          <p:nvPr>
            <p:ph type="title"/>
          </p:nvPr>
        </p:nvSpPr>
        <p:spPr/>
        <p:txBody>
          <a:bodyPr/>
          <a:lstStyle/>
          <a:p>
            <a:r>
              <a:rPr lang="en-US" dirty="0"/>
              <a:t>NOTIFICATION LED </a:t>
            </a:r>
            <a:endParaRPr lang="en-IN" dirty="0"/>
          </a:p>
        </p:txBody>
      </p:sp>
      <p:sp>
        <p:nvSpPr>
          <p:cNvPr id="3" name="TextBox 2">
            <a:extLst>
              <a:ext uri="{FF2B5EF4-FFF2-40B4-BE49-F238E27FC236}">
                <a16:creationId xmlns:a16="http://schemas.microsoft.com/office/drawing/2014/main" id="{0E317A17-1798-156E-68B8-AEAA50B8874F}"/>
              </a:ext>
            </a:extLst>
          </p:cNvPr>
          <p:cNvSpPr txBox="1"/>
          <p:nvPr/>
        </p:nvSpPr>
        <p:spPr>
          <a:xfrm>
            <a:off x="838200" y="1439917"/>
            <a:ext cx="7924800" cy="1477328"/>
          </a:xfrm>
          <a:prstGeom prst="rect">
            <a:avLst/>
          </a:prstGeom>
          <a:noFill/>
        </p:spPr>
        <p:txBody>
          <a:bodyPr wrap="square" rtlCol="0">
            <a:spAutoFit/>
          </a:bodyPr>
          <a:lstStyle/>
          <a:p>
            <a:br>
              <a:rPr lang="en-US" dirty="0"/>
            </a:br>
            <a:r>
              <a:rPr lang="en-US" b="0" i="0" dirty="0">
                <a:solidFill>
                  <a:srgbClr val="1F1F1F"/>
                </a:solidFill>
                <a:effectLst/>
                <a:highlight>
                  <a:srgbClr val="FFFFFF"/>
                </a:highlight>
                <a:latin typeface="Google Sans"/>
              </a:rPr>
              <a:t>A Notification LED is a small RGB or monochrome LED light usually present on the front-facing screen bezel (display side) of smartphones and feature phones whose purpose is to blink or pulse to notify the phone user of missed calls, incoming SMS messages, notifications from other apps, low battery warning, etc.,</a:t>
            </a:r>
            <a:endParaRPr lang="en-IN" dirty="0"/>
          </a:p>
        </p:txBody>
      </p:sp>
      <p:pic>
        <p:nvPicPr>
          <p:cNvPr id="7" name="Picture 6">
            <a:extLst>
              <a:ext uri="{FF2B5EF4-FFF2-40B4-BE49-F238E27FC236}">
                <a16:creationId xmlns:a16="http://schemas.microsoft.com/office/drawing/2014/main" id="{EA1FCB88-9A6F-E1EE-4B42-694A84FAF3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3000" y="762765"/>
            <a:ext cx="3396548" cy="2790556"/>
          </a:xfrm>
          <a:prstGeom prst="rect">
            <a:avLst/>
          </a:prstGeom>
        </p:spPr>
      </p:pic>
      <p:pic>
        <p:nvPicPr>
          <p:cNvPr id="9" name="Picture 8">
            <a:extLst>
              <a:ext uri="{FF2B5EF4-FFF2-40B4-BE49-F238E27FC236}">
                <a16:creationId xmlns:a16="http://schemas.microsoft.com/office/drawing/2014/main" id="{5569D64E-10DA-5234-BE01-0C91067B45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916" y="3345891"/>
            <a:ext cx="4105848" cy="3315163"/>
          </a:xfrm>
          <a:prstGeom prst="rect">
            <a:avLst/>
          </a:prstGeom>
        </p:spPr>
      </p:pic>
      <p:pic>
        <p:nvPicPr>
          <p:cNvPr id="11" name="Picture 10">
            <a:extLst>
              <a:ext uri="{FF2B5EF4-FFF2-40B4-BE49-F238E27FC236}">
                <a16:creationId xmlns:a16="http://schemas.microsoft.com/office/drawing/2014/main" id="{5FFCF441-0DDB-27E0-7B21-8CA755A187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645" y="3159321"/>
            <a:ext cx="6368348" cy="3501733"/>
          </a:xfrm>
          <a:prstGeom prst="rect">
            <a:avLst/>
          </a:prstGeom>
        </p:spPr>
      </p:pic>
    </p:spTree>
    <p:extLst>
      <p:ext uri="{BB962C8B-B14F-4D97-AF65-F5344CB8AC3E}">
        <p14:creationId xmlns:p14="http://schemas.microsoft.com/office/powerpoint/2010/main" val="3297732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D3EEF-165A-CCA2-792F-0D4D87C5555E}"/>
              </a:ext>
            </a:extLst>
          </p:cNvPr>
          <p:cNvSpPr>
            <a:spLocks noGrp="1"/>
          </p:cNvSpPr>
          <p:nvPr>
            <p:ph type="title"/>
          </p:nvPr>
        </p:nvSpPr>
        <p:spPr>
          <a:xfrm>
            <a:off x="328135" y="22197"/>
            <a:ext cx="11353800" cy="1364867"/>
          </a:xfrm>
        </p:spPr>
        <p:txBody>
          <a:bodyPr/>
          <a:lstStyle/>
          <a:p>
            <a:r>
              <a:rPr lang="en-US" dirty="0"/>
              <a:t>DISPLAY</a:t>
            </a:r>
            <a:endParaRPr lang="en-IN" dirty="0"/>
          </a:p>
        </p:txBody>
      </p:sp>
      <p:pic>
        <p:nvPicPr>
          <p:cNvPr id="4" name="Picture 3">
            <a:extLst>
              <a:ext uri="{FF2B5EF4-FFF2-40B4-BE49-F238E27FC236}">
                <a16:creationId xmlns:a16="http://schemas.microsoft.com/office/drawing/2014/main" id="{0D57CE82-7595-F996-F3D7-9B31E586B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9928" y="128370"/>
            <a:ext cx="4601217" cy="3124636"/>
          </a:xfrm>
          <a:prstGeom prst="rect">
            <a:avLst/>
          </a:prstGeom>
        </p:spPr>
      </p:pic>
      <p:pic>
        <p:nvPicPr>
          <p:cNvPr id="6" name="Picture 5">
            <a:extLst>
              <a:ext uri="{FF2B5EF4-FFF2-40B4-BE49-F238E27FC236}">
                <a16:creationId xmlns:a16="http://schemas.microsoft.com/office/drawing/2014/main" id="{DB390F7D-C62E-079B-CCB1-75439EE9E3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128410"/>
            <a:ext cx="9291145" cy="3848637"/>
          </a:xfrm>
          <a:prstGeom prst="rect">
            <a:avLst/>
          </a:prstGeom>
        </p:spPr>
      </p:pic>
      <p:pic>
        <p:nvPicPr>
          <p:cNvPr id="8" name="Picture 7">
            <a:extLst>
              <a:ext uri="{FF2B5EF4-FFF2-40B4-BE49-F238E27FC236}">
                <a16:creationId xmlns:a16="http://schemas.microsoft.com/office/drawing/2014/main" id="{0AB8553E-96E9-7B14-C6F6-FB161CFC75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2627" y="0"/>
            <a:ext cx="3029373" cy="4182059"/>
          </a:xfrm>
          <a:prstGeom prst="rect">
            <a:avLst/>
          </a:prstGeom>
        </p:spPr>
      </p:pic>
      <p:sp>
        <p:nvSpPr>
          <p:cNvPr id="9" name="TextBox 8">
            <a:extLst>
              <a:ext uri="{FF2B5EF4-FFF2-40B4-BE49-F238E27FC236}">
                <a16:creationId xmlns:a16="http://schemas.microsoft.com/office/drawing/2014/main" id="{9246CD01-20DC-E412-5B78-A66B1DDE7212}"/>
              </a:ext>
            </a:extLst>
          </p:cNvPr>
          <p:cNvSpPr txBox="1"/>
          <p:nvPr/>
        </p:nvSpPr>
        <p:spPr>
          <a:xfrm>
            <a:off x="328135" y="1767863"/>
            <a:ext cx="2921876" cy="646331"/>
          </a:xfrm>
          <a:prstGeom prst="rect">
            <a:avLst/>
          </a:prstGeom>
          <a:noFill/>
        </p:spPr>
        <p:txBody>
          <a:bodyPr wrap="square" rtlCol="0">
            <a:spAutoFit/>
          </a:bodyPr>
          <a:lstStyle/>
          <a:p>
            <a:pPr marL="342900" indent="-342900">
              <a:buFont typeface="+mj-lt"/>
              <a:buAutoNum type="arabicPeriod"/>
            </a:pPr>
            <a:r>
              <a:rPr lang="en-US" dirty="0"/>
              <a:t>Level of harmful gases</a:t>
            </a:r>
          </a:p>
          <a:p>
            <a:pPr marL="342900" indent="-342900">
              <a:buFont typeface="+mj-lt"/>
              <a:buAutoNum type="arabicPeriod"/>
            </a:pPr>
            <a:r>
              <a:rPr lang="en-US" dirty="0"/>
              <a:t>notification to take action</a:t>
            </a:r>
            <a:endParaRPr lang="en-IN" dirty="0"/>
          </a:p>
        </p:txBody>
      </p:sp>
    </p:spTree>
    <p:extLst>
      <p:ext uri="{BB962C8B-B14F-4D97-AF65-F5344CB8AC3E}">
        <p14:creationId xmlns:p14="http://schemas.microsoft.com/office/powerpoint/2010/main" val="2167201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210</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Google Sans</vt:lpstr>
      <vt:lpstr>Office Theme</vt:lpstr>
      <vt:lpstr>AIR POLLUTION</vt:lpstr>
      <vt:lpstr>PowerPoint Presentation</vt:lpstr>
      <vt:lpstr>PowerPoint Presentation</vt:lpstr>
      <vt:lpstr>PowerPoint Presentation</vt:lpstr>
      <vt:lpstr>PowerPoint Presentation</vt:lpstr>
      <vt:lpstr>NOTIFICATION LED </vt:lpstr>
      <vt:lpstr>DISPLAY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Sagarika Srivastava</dc:creator>
  <cp:lastModifiedBy>Sagarika Srivastava</cp:lastModifiedBy>
  <cp:revision>2</cp:revision>
  <dcterms:created xsi:type="dcterms:W3CDTF">2024-08-06T13:53:19Z</dcterms:created>
  <dcterms:modified xsi:type="dcterms:W3CDTF">2024-11-21T05:30:42Z</dcterms:modified>
</cp:coreProperties>
</file>