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2"/>
  </p:notesMasterIdLst>
  <p:sldIdLst>
    <p:sldId id="256" r:id="rId2"/>
    <p:sldId id="258" r:id="rId3"/>
    <p:sldId id="296" r:id="rId4"/>
    <p:sldId id="298" r:id="rId5"/>
    <p:sldId id="302" r:id="rId6"/>
    <p:sldId id="303" r:id="rId7"/>
    <p:sldId id="300" r:id="rId8"/>
    <p:sldId id="304" r:id="rId9"/>
    <p:sldId id="305" r:id="rId10"/>
    <p:sldId id="306" r:id="rId11"/>
  </p:sldIdLst>
  <p:sldSz cx="9144000" cy="5143500" type="screen16x9"/>
  <p:notesSz cx="6858000" cy="9144000"/>
  <p:embeddedFontLst>
    <p:embeddedFont>
      <p:font typeface="Albert Sans" panose="020B0604020202020204" charset="0"/>
      <p:regular r:id="rId13"/>
      <p:bold r:id="rId14"/>
      <p:italic r:id="rId15"/>
      <p:boldItalic r:id="rId16"/>
    </p:embeddedFont>
    <p:embeddedFont>
      <p:font typeface="Asap" panose="020B0604020202020204" charset="0"/>
      <p:regular r:id="rId17"/>
      <p:bold r:id="rId18"/>
      <p:italic r:id="rId19"/>
      <p:boldItalic r:id="rId20"/>
    </p:embeddedFont>
    <p:embeddedFont>
      <p:font typeface="Cambria Math" panose="02040503050406030204" pitchFamily="18" charset="0"/>
      <p:regular r:id="rId21"/>
    </p:embeddedFont>
    <p:embeddedFont>
      <p:font typeface="Franklin Gothic Demi Cond" panose="020B0706030402020204" pitchFamily="3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40BAB3-EC0F-45BE-9D96-EB24E42757B7}">
  <a:tblStyle styleId="{7640BAB3-EC0F-45BE-9D96-EB24E42757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CA61A4B-01E7-4003-A4AF-697788DB1E2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350"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15E56C-3240-4B4D-92BA-E09695CD9724}" type="doc">
      <dgm:prSet loTypeId="urn:microsoft.com/office/officeart/2005/8/layout/process1" loCatId="process" qsTypeId="urn:microsoft.com/office/officeart/2005/8/quickstyle/simple1" qsCatId="simple" csTypeId="urn:microsoft.com/office/officeart/2005/8/colors/accent3_4" csCatId="accent3" phldr="1"/>
      <dgm:spPr/>
      <dgm:t>
        <a:bodyPr/>
        <a:lstStyle/>
        <a:p>
          <a:endParaRPr lang="en-IN"/>
        </a:p>
      </dgm:t>
    </dgm:pt>
    <dgm:pt modelId="{E3F61B30-CEE2-4079-B797-F253147851DA}">
      <dgm:prSet phldrT="[Text]" custT="1"/>
      <dgm:spPr>
        <a:solidFill>
          <a:schemeClr val="tx1">
            <a:lumMod val="50000"/>
            <a:lumOff val="50000"/>
          </a:schemeClr>
        </a:solidFill>
      </dgm:spPr>
      <dgm:t>
        <a:bodyPr/>
        <a:lstStyle/>
        <a:p>
          <a:pPr>
            <a:buFont typeface="+mj-lt"/>
            <a:buAutoNum type="arabicPeriod"/>
          </a:pPr>
          <a:r>
            <a:rPr lang="en-US" sz="1400" b="0" i="0" dirty="0"/>
            <a:t>The microcontroller generates PWM signals for each color </a:t>
          </a:r>
          <a:endParaRPr lang="en-IN" sz="1400" dirty="0"/>
        </a:p>
      </dgm:t>
    </dgm:pt>
    <dgm:pt modelId="{A98DE68C-E9D0-4931-AB04-9AAC608E9B9B}" type="parTrans" cxnId="{AEC0FAC8-D515-4E01-B17C-7B1AC306971D}">
      <dgm:prSet/>
      <dgm:spPr/>
      <dgm:t>
        <a:bodyPr/>
        <a:lstStyle/>
        <a:p>
          <a:endParaRPr lang="en-IN"/>
        </a:p>
      </dgm:t>
    </dgm:pt>
    <dgm:pt modelId="{2D3AFE1E-1291-42FC-B4E0-21A6FC984D95}" type="sibTrans" cxnId="{AEC0FAC8-D515-4E01-B17C-7B1AC306971D}">
      <dgm:prSet/>
      <dgm:spPr>
        <a:solidFill>
          <a:schemeClr val="tx1">
            <a:lumMod val="50000"/>
            <a:lumOff val="50000"/>
          </a:schemeClr>
        </a:solidFill>
      </dgm:spPr>
      <dgm:t>
        <a:bodyPr/>
        <a:lstStyle/>
        <a:p>
          <a:endParaRPr lang="en-IN"/>
        </a:p>
      </dgm:t>
    </dgm:pt>
    <dgm:pt modelId="{101F1E94-E272-433C-84EF-DFFC0717CCBA}">
      <dgm:prSet custT="1"/>
      <dgm:spPr>
        <a:solidFill>
          <a:schemeClr val="tx1">
            <a:lumMod val="50000"/>
            <a:lumOff val="50000"/>
          </a:schemeClr>
        </a:solidFill>
      </dgm:spPr>
      <dgm:t>
        <a:bodyPr/>
        <a:lstStyle/>
        <a:p>
          <a:pPr>
            <a:buFont typeface="+mj-lt"/>
            <a:buAutoNum type="arabicPeriod"/>
          </a:pPr>
          <a:r>
            <a:rPr lang="en-US" sz="1400" b="0" i="0" dirty="0"/>
            <a:t>By varying the intensity of each color, the combined light creates different colors. For example, when all three colors are at maximum intensity, the light appears white. By adjusting the intensity of each color, you can produce a wide range of colors.</a:t>
          </a:r>
        </a:p>
      </dgm:t>
    </dgm:pt>
    <dgm:pt modelId="{20177B53-AEFA-4DC4-B94F-4F187B821283}" type="parTrans" cxnId="{4A2D1494-B2C6-42D6-BCBD-51C807D2EC27}">
      <dgm:prSet/>
      <dgm:spPr/>
      <dgm:t>
        <a:bodyPr/>
        <a:lstStyle/>
        <a:p>
          <a:endParaRPr lang="en-IN"/>
        </a:p>
      </dgm:t>
    </dgm:pt>
    <dgm:pt modelId="{4D8D12EA-884D-4B9D-8228-C4CE85D3BE50}" type="sibTrans" cxnId="{4A2D1494-B2C6-42D6-BCBD-51C807D2EC27}">
      <dgm:prSet/>
      <dgm:spPr>
        <a:solidFill>
          <a:schemeClr val="tx1">
            <a:lumMod val="50000"/>
            <a:lumOff val="50000"/>
          </a:schemeClr>
        </a:solidFill>
      </dgm:spPr>
      <dgm:t>
        <a:bodyPr/>
        <a:lstStyle/>
        <a:p>
          <a:endParaRPr lang="en-IN"/>
        </a:p>
      </dgm:t>
    </dgm:pt>
    <dgm:pt modelId="{9FA05394-6B80-42EF-993B-47521C6652AC}">
      <dgm:prSet custT="1"/>
      <dgm:spPr>
        <a:solidFill>
          <a:schemeClr val="tx1">
            <a:lumMod val="50000"/>
            <a:lumOff val="50000"/>
          </a:schemeClr>
        </a:solidFill>
      </dgm:spPr>
      <dgm:t>
        <a:bodyPr/>
        <a:lstStyle/>
        <a:p>
          <a:pPr>
            <a:buFont typeface="+mj-lt"/>
            <a:buAutoNum type="arabicPeriod"/>
          </a:pPr>
          <a:r>
            <a:rPr lang="en-US" sz="1400" b="0" i="0" dirty="0"/>
            <a:t>The user interface (buttons, knobs, etc.) can be added to control the color selection, brightness, and other features depending on the complexity of the design.</a:t>
          </a:r>
        </a:p>
      </dgm:t>
    </dgm:pt>
    <dgm:pt modelId="{7263BA3E-D850-4628-B656-C112DB920902}" type="parTrans" cxnId="{FE78A046-4CAA-44A3-A9B5-7CCD712008B9}">
      <dgm:prSet/>
      <dgm:spPr/>
      <dgm:t>
        <a:bodyPr/>
        <a:lstStyle/>
        <a:p>
          <a:endParaRPr lang="en-IN"/>
        </a:p>
      </dgm:t>
    </dgm:pt>
    <dgm:pt modelId="{409C5C0B-C94E-4056-9597-5B38FFC9BC14}" type="sibTrans" cxnId="{FE78A046-4CAA-44A3-A9B5-7CCD712008B9}">
      <dgm:prSet/>
      <dgm:spPr/>
      <dgm:t>
        <a:bodyPr/>
        <a:lstStyle/>
        <a:p>
          <a:endParaRPr lang="en-IN"/>
        </a:p>
      </dgm:t>
    </dgm:pt>
    <dgm:pt modelId="{D971DE66-12CB-44BA-9CAF-C35ADD873181}">
      <dgm:prSet custT="1"/>
      <dgm:spPr>
        <a:solidFill>
          <a:schemeClr val="tx1">
            <a:lumMod val="50000"/>
            <a:lumOff val="50000"/>
          </a:schemeClr>
        </a:solidFill>
      </dgm:spPr>
      <dgm:t>
        <a:bodyPr/>
        <a:lstStyle/>
        <a:p>
          <a:pPr>
            <a:buFont typeface="+mj-lt"/>
            <a:buAutoNum type="arabicPeriod"/>
          </a:pPr>
          <a:r>
            <a:rPr lang="en-US" sz="1400" b="0" i="0" dirty="0"/>
            <a:t>PWM signals control the transistors/MOSFETs, adjusting the current flowing through each RGB LED.</a:t>
          </a:r>
          <a:endParaRPr lang="en-IN" sz="1400" dirty="0"/>
        </a:p>
      </dgm:t>
    </dgm:pt>
    <dgm:pt modelId="{80C822F3-1731-4653-A7F2-DB6D068DF104}" type="parTrans" cxnId="{E6AF0A13-B010-4A7B-B30E-4720477C968B}">
      <dgm:prSet/>
      <dgm:spPr/>
      <dgm:t>
        <a:bodyPr/>
        <a:lstStyle/>
        <a:p>
          <a:endParaRPr lang="en-IN"/>
        </a:p>
      </dgm:t>
    </dgm:pt>
    <dgm:pt modelId="{87A00E35-B800-4C48-B0A5-36035DEEBB7E}" type="sibTrans" cxnId="{E6AF0A13-B010-4A7B-B30E-4720477C968B}">
      <dgm:prSet/>
      <dgm:spPr>
        <a:solidFill>
          <a:schemeClr val="tx1">
            <a:lumMod val="50000"/>
            <a:lumOff val="50000"/>
          </a:schemeClr>
        </a:solidFill>
      </dgm:spPr>
      <dgm:t>
        <a:bodyPr/>
        <a:lstStyle/>
        <a:p>
          <a:endParaRPr lang="en-IN"/>
        </a:p>
      </dgm:t>
    </dgm:pt>
    <dgm:pt modelId="{2933D1B2-05E7-4E46-AF71-C71B5F095AD2}" type="pres">
      <dgm:prSet presAssocID="{7415E56C-3240-4B4D-92BA-E09695CD9724}" presName="Name0" presStyleCnt="0">
        <dgm:presLayoutVars>
          <dgm:dir/>
          <dgm:resizeHandles val="exact"/>
        </dgm:presLayoutVars>
      </dgm:prSet>
      <dgm:spPr/>
    </dgm:pt>
    <dgm:pt modelId="{D504976B-C8AF-4B6D-B8ED-E13F8146AE5A}" type="pres">
      <dgm:prSet presAssocID="{E3F61B30-CEE2-4079-B797-F253147851DA}" presName="node" presStyleLbl="node1" presStyleIdx="0" presStyleCnt="4" custScaleX="111860" custScaleY="105118" custLinFactNeighborX="-23978" custLinFactNeighborY="-11883">
        <dgm:presLayoutVars>
          <dgm:bulletEnabled val="1"/>
        </dgm:presLayoutVars>
      </dgm:prSet>
      <dgm:spPr/>
    </dgm:pt>
    <dgm:pt modelId="{80E46799-6A80-46FF-A4BE-65AF1E83B3A8}" type="pres">
      <dgm:prSet presAssocID="{2D3AFE1E-1291-42FC-B4E0-21A6FC984D95}" presName="sibTrans" presStyleLbl="sibTrans2D1" presStyleIdx="0" presStyleCnt="3"/>
      <dgm:spPr/>
    </dgm:pt>
    <dgm:pt modelId="{F62DECF0-F1BD-4E26-BB29-22D27BD5F777}" type="pres">
      <dgm:prSet presAssocID="{2D3AFE1E-1291-42FC-B4E0-21A6FC984D95}" presName="connectorText" presStyleLbl="sibTrans2D1" presStyleIdx="0" presStyleCnt="3"/>
      <dgm:spPr/>
    </dgm:pt>
    <dgm:pt modelId="{27AD1BD1-A041-4364-82C8-FA21C982A87F}" type="pres">
      <dgm:prSet presAssocID="{D971DE66-12CB-44BA-9CAF-C35ADD873181}" presName="node" presStyleLbl="node1" presStyleIdx="1" presStyleCnt="4" custScaleX="111860" custScaleY="105118" custLinFactNeighborX="-23978" custLinFactNeighborY="-11883">
        <dgm:presLayoutVars>
          <dgm:bulletEnabled val="1"/>
        </dgm:presLayoutVars>
      </dgm:prSet>
      <dgm:spPr/>
    </dgm:pt>
    <dgm:pt modelId="{8D2B83F1-5813-4E69-A932-83C5947C4B6A}" type="pres">
      <dgm:prSet presAssocID="{87A00E35-B800-4C48-B0A5-36035DEEBB7E}" presName="sibTrans" presStyleLbl="sibTrans2D1" presStyleIdx="1" presStyleCnt="3"/>
      <dgm:spPr/>
    </dgm:pt>
    <dgm:pt modelId="{F1FD08F3-AB76-44C1-AA02-7C41C7CAE88B}" type="pres">
      <dgm:prSet presAssocID="{87A00E35-B800-4C48-B0A5-36035DEEBB7E}" presName="connectorText" presStyleLbl="sibTrans2D1" presStyleIdx="1" presStyleCnt="3"/>
      <dgm:spPr/>
    </dgm:pt>
    <dgm:pt modelId="{F3E2B390-7940-40B1-8B96-1BF93360FC83}" type="pres">
      <dgm:prSet presAssocID="{101F1E94-E272-433C-84EF-DFFC0717CCBA}" presName="node" presStyleLbl="node1" presStyleIdx="2" presStyleCnt="4" custScaleX="120028" custScaleY="103323" custLinFactNeighborX="-19039" custLinFactNeighborY="-47668">
        <dgm:presLayoutVars>
          <dgm:bulletEnabled val="1"/>
        </dgm:presLayoutVars>
      </dgm:prSet>
      <dgm:spPr/>
    </dgm:pt>
    <dgm:pt modelId="{2D46D09B-2A55-4EB7-82FF-8FD4758E905A}" type="pres">
      <dgm:prSet presAssocID="{4D8D12EA-884D-4B9D-8228-C4CE85D3BE50}" presName="sibTrans" presStyleLbl="sibTrans2D1" presStyleIdx="2" presStyleCnt="3"/>
      <dgm:spPr/>
    </dgm:pt>
    <dgm:pt modelId="{D240B642-72F4-4F9D-9A27-87757B1ED098}" type="pres">
      <dgm:prSet presAssocID="{4D8D12EA-884D-4B9D-8228-C4CE85D3BE50}" presName="connectorText" presStyleLbl="sibTrans2D1" presStyleIdx="2" presStyleCnt="3"/>
      <dgm:spPr/>
    </dgm:pt>
    <dgm:pt modelId="{5DE0FA76-F8D0-4A14-AC48-EF32F590BB4F}" type="pres">
      <dgm:prSet presAssocID="{9FA05394-6B80-42EF-993B-47521C6652AC}" presName="node" presStyleLbl="node1" presStyleIdx="3" presStyleCnt="4" custScaleY="105590" custLinFactNeighborX="-16158" custLinFactNeighborY="-13855">
        <dgm:presLayoutVars>
          <dgm:bulletEnabled val="1"/>
        </dgm:presLayoutVars>
      </dgm:prSet>
      <dgm:spPr/>
    </dgm:pt>
  </dgm:ptLst>
  <dgm:cxnLst>
    <dgm:cxn modelId="{E6AF0A13-B010-4A7B-B30E-4720477C968B}" srcId="{7415E56C-3240-4B4D-92BA-E09695CD9724}" destId="{D971DE66-12CB-44BA-9CAF-C35ADD873181}" srcOrd="1" destOrd="0" parTransId="{80C822F3-1731-4653-A7F2-DB6D068DF104}" sibTransId="{87A00E35-B800-4C48-B0A5-36035DEEBB7E}"/>
    <dgm:cxn modelId="{DBA8BF1C-73E0-488F-8DB3-092263C9B8EE}" type="presOf" srcId="{87A00E35-B800-4C48-B0A5-36035DEEBB7E}" destId="{F1FD08F3-AB76-44C1-AA02-7C41C7CAE88B}" srcOrd="1" destOrd="0" presId="urn:microsoft.com/office/officeart/2005/8/layout/process1"/>
    <dgm:cxn modelId="{6DC5AC5C-A0BA-4859-96E2-D11718DDF54C}" type="presOf" srcId="{4D8D12EA-884D-4B9D-8228-C4CE85D3BE50}" destId="{2D46D09B-2A55-4EB7-82FF-8FD4758E905A}" srcOrd="0" destOrd="0" presId="urn:microsoft.com/office/officeart/2005/8/layout/process1"/>
    <dgm:cxn modelId="{FE78A046-4CAA-44A3-A9B5-7CCD712008B9}" srcId="{7415E56C-3240-4B4D-92BA-E09695CD9724}" destId="{9FA05394-6B80-42EF-993B-47521C6652AC}" srcOrd="3" destOrd="0" parTransId="{7263BA3E-D850-4628-B656-C112DB920902}" sibTransId="{409C5C0B-C94E-4056-9597-5B38FFC9BC14}"/>
    <dgm:cxn modelId="{07BE166D-C5B2-4499-88B4-27A00B61D745}" type="presOf" srcId="{101F1E94-E272-433C-84EF-DFFC0717CCBA}" destId="{F3E2B390-7940-40B1-8B96-1BF93360FC83}" srcOrd="0" destOrd="0" presId="urn:microsoft.com/office/officeart/2005/8/layout/process1"/>
    <dgm:cxn modelId="{3939604E-9C8F-4821-A81B-DA1A773340AF}" type="presOf" srcId="{E3F61B30-CEE2-4079-B797-F253147851DA}" destId="{D504976B-C8AF-4B6D-B8ED-E13F8146AE5A}" srcOrd="0" destOrd="0" presId="urn:microsoft.com/office/officeart/2005/8/layout/process1"/>
    <dgm:cxn modelId="{40C09676-53C7-48C9-97EF-E6ED6C6304F2}" type="presOf" srcId="{D971DE66-12CB-44BA-9CAF-C35ADD873181}" destId="{27AD1BD1-A041-4364-82C8-FA21C982A87F}" srcOrd="0" destOrd="0" presId="urn:microsoft.com/office/officeart/2005/8/layout/process1"/>
    <dgm:cxn modelId="{36D98A58-9A88-4519-B9EC-9945E6E4205D}" type="presOf" srcId="{2D3AFE1E-1291-42FC-B4E0-21A6FC984D95}" destId="{F62DECF0-F1BD-4E26-BB29-22D27BD5F777}" srcOrd="1" destOrd="0" presId="urn:microsoft.com/office/officeart/2005/8/layout/process1"/>
    <dgm:cxn modelId="{82AA7283-E0D4-4739-9166-0A6E5D6FD4CD}" type="presOf" srcId="{2D3AFE1E-1291-42FC-B4E0-21A6FC984D95}" destId="{80E46799-6A80-46FF-A4BE-65AF1E83B3A8}" srcOrd="0" destOrd="0" presId="urn:microsoft.com/office/officeart/2005/8/layout/process1"/>
    <dgm:cxn modelId="{F3EFB388-7EA0-448E-953C-205F9631AAA7}" type="presOf" srcId="{87A00E35-B800-4C48-B0A5-36035DEEBB7E}" destId="{8D2B83F1-5813-4E69-A932-83C5947C4B6A}" srcOrd="0" destOrd="0" presId="urn:microsoft.com/office/officeart/2005/8/layout/process1"/>
    <dgm:cxn modelId="{4A2D1494-B2C6-42D6-BCBD-51C807D2EC27}" srcId="{7415E56C-3240-4B4D-92BA-E09695CD9724}" destId="{101F1E94-E272-433C-84EF-DFFC0717CCBA}" srcOrd="2" destOrd="0" parTransId="{20177B53-AEFA-4DC4-B94F-4F187B821283}" sibTransId="{4D8D12EA-884D-4B9D-8228-C4CE85D3BE50}"/>
    <dgm:cxn modelId="{0D60C6A4-5260-4AAA-9B60-1138DA143F2C}" type="presOf" srcId="{4D8D12EA-884D-4B9D-8228-C4CE85D3BE50}" destId="{D240B642-72F4-4F9D-9A27-87757B1ED098}" srcOrd="1" destOrd="0" presId="urn:microsoft.com/office/officeart/2005/8/layout/process1"/>
    <dgm:cxn modelId="{C67C88AC-F70A-4E03-9E0A-EC5FCCCD3199}" type="presOf" srcId="{7415E56C-3240-4B4D-92BA-E09695CD9724}" destId="{2933D1B2-05E7-4E46-AF71-C71B5F095AD2}" srcOrd="0" destOrd="0" presId="urn:microsoft.com/office/officeart/2005/8/layout/process1"/>
    <dgm:cxn modelId="{3541B0B5-3B80-4E3A-820B-586844821163}" type="presOf" srcId="{9FA05394-6B80-42EF-993B-47521C6652AC}" destId="{5DE0FA76-F8D0-4A14-AC48-EF32F590BB4F}" srcOrd="0" destOrd="0" presId="urn:microsoft.com/office/officeart/2005/8/layout/process1"/>
    <dgm:cxn modelId="{AEC0FAC8-D515-4E01-B17C-7B1AC306971D}" srcId="{7415E56C-3240-4B4D-92BA-E09695CD9724}" destId="{E3F61B30-CEE2-4079-B797-F253147851DA}" srcOrd="0" destOrd="0" parTransId="{A98DE68C-E9D0-4931-AB04-9AAC608E9B9B}" sibTransId="{2D3AFE1E-1291-42FC-B4E0-21A6FC984D95}"/>
    <dgm:cxn modelId="{AF5B7305-016F-4E3E-85A1-E0EECF57CFB8}" type="presParOf" srcId="{2933D1B2-05E7-4E46-AF71-C71B5F095AD2}" destId="{D504976B-C8AF-4B6D-B8ED-E13F8146AE5A}" srcOrd="0" destOrd="0" presId="urn:microsoft.com/office/officeart/2005/8/layout/process1"/>
    <dgm:cxn modelId="{4AC80F28-756D-440F-9C51-EF455C5F1837}" type="presParOf" srcId="{2933D1B2-05E7-4E46-AF71-C71B5F095AD2}" destId="{80E46799-6A80-46FF-A4BE-65AF1E83B3A8}" srcOrd="1" destOrd="0" presId="urn:microsoft.com/office/officeart/2005/8/layout/process1"/>
    <dgm:cxn modelId="{A7A9C7BB-EEB3-40C6-A093-636654F2692B}" type="presParOf" srcId="{80E46799-6A80-46FF-A4BE-65AF1E83B3A8}" destId="{F62DECF0-F1BD-4E26-BB29-22D27BD5F777}" srcOrd="0" destOrd="0" presId="urn:microsoft.com/office/officeart/2005/8/layout/process1"/>
    <dgm:cxn modelId="{4501BC84-8B40-4519-A537-879F026A2388}" type="presParOf" srcId="{2933D1B2-05E7-4E46-AF71-C71B5F095AD2}" destId="{27AD1BD1-A041-4364-82C8-FA21C982A87F}" srcOrd="2" destOrd="0" presId="urn:microsoft.com/office/officeart/2005/8/layout/process1"/>
    <dgm:cxn modelId="{13089582-299A-4946-A699-541D6589EF49}" type="presParOf" srcId="{2933D1B2-05E7-4E46-AF71-C71B5F095AD2}" destId="{8D2B83F1-5813-4E69-A932-83C5947C4B6A}" srcOrd="3" destOrd="0" presId="urn:microsoft.com/office/officeart/2005/8/layout/process1"/>
    <dgm:cxn modelId="{91A18685-3A06-4908-8E07-E281DC839E67}" type="presParOf" srcId="{8D2B83F1-5813-4E69-A932-83C5947C4B6A}" destId="{F1FD08F3-AB76-44C1-AA02-7C41C7CAE88B}" srcOrd="0" destOrd="0" presId="urn:microsoft.com/office/officeart/2005/8/layout/process1"/>
    <dgm:cxn modelId="{F91BBB80-9AEB-4DA0-A7FE-F1DD1D534E1D}" type="presParOf" srcId="{2933D1B2-05E7-4E46-AF71-C71B5F095AD2}" destId="{F3E2B390-7940-40B1-8B96-1BF93360FC83}" srcOrd="4" destOrd="0" presId="urn:microsoft.com/office/officeart/2005/8/layout/process1"/>
    <dgm:cxn modelId="{BEF7468D-AAC4-4B44-BC10-E4A1B37E5521}" type="presParOf" srcId="{2933D1B2-05E7-4E46-AF71-C71B5F095AD2}" destId="{2D46D09B-2A55-4EB7-82FF-8FD4758E905A}" srcOrd="5" destOrd="0" presId="urn:microsoft.com/office/officeart/2005/8/layout/process1"/>
    <dgm:cxn modelId="{FB2AE735-17D9-4CCF-B31E-4FB599C61FF6}" type="presParOf" srcId="{2D46D09B-2A55-4EB7-82FF-8FD4758E905A}" destId="{D240B642-72F4-4F9D-9A27-87757B1ED098}" srcOrd="0" destOrd="0" presId="urn:microsoft.com/office/officeart/2005/8/layout/process1"/>
    <dgm:cxn modelId="{5E470630-E48C-4358-ACBC-9BD637F35103}" type="presParOf" srcId="{2933D1B2-05E7-4E46-AF71-C71B5F095AD2}" destId="{5DE0FA76-F8D0-4A14-AC48-EF32F590BB4F}"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04976B-C8AF-4B6D-B8ED-E13F8146AE5A}">
      <dsp:nvSpPr>
        <dsp:cNvPr id="0" name=""/>
        <dsp:cNvSpPr/>
      </dsp:nvSpPr>
      <dsp:spPr>
        <a:xfrm>
          <a:off x="0" y="0"/>
          <a:ext cx="1547055" cy="3359742"/>
        </a:xfrm>
        <a:prstGeom prst="roundRect">
          <a:avLst>
            <a:gd name="adj" fmla="val 10000"/>
          </a:avLst>
        </a:prstGeom>
        <a:solidFill>
          <a:schemeClr val="tx1">
            <a:lumMod val="50000"/>
            <a:lumOff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mj-lt"/>
            <a:buNone/>
          </a:pPr>
          <a:r>
            <a:rPr lang="en-US" sz="1400" b="0" i="0" kern="1200" dirty="0"/>
            <a:t>The microcontroller generates PWM signals for each color </a:t>
          </a:r>
          <a:endParaRPr lang="en-IN" sz="1400" kern="1200" dirty="0"/>
        </a:p>
      </dsp:txBody>
      <dsp:txXfrm>
        <a:off x="45312" y="45312"/>
        <a:ext cx="1456431" cy="3269118"/>
      </dsp:txXfrm>
    </dsp:sp>
    <dsp:sp modelId="{80E46799-6A80-46FF-A4BE-65AF1E83B3A8}">
      <dsp:nvSpPr>
        <dsp:cNvPr id="0" name=""/>
        <dsp:cNvSpPr/>
      </dsp:nvSpPr>
      <dsp:spPr>
        <a:xfrm>
          <a:off x="1653909" y="1508375"/>
          <a:ext cx="226529" cy="342991"/>
        </a:xfrm>
        <a:prstGeom prst="rightArrow">
          <a:avLst>
            <a:gd name="adj1" fmla="val 60000"/>
            <a:gd name="adj2" fmla="val 50000"/>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1653909" y="1576973"/>
        <a:ext cx="158570" cy="205795"/>
      </dsp:txXfrm>
    </dsp:sp>
    <dsp:sp modelId="{27AD1BD1-A041-4364-82C8-FA21C982A87F}">
      <dsp:nvSpPr>
        <dsp:cNvPr id="0" name=""/>
        <dsp:cNvSpPr/>
      </dsp:nvSpPr>
      <dsp:spPr>
        <a:xfrm>
          <a:off x="1974470" y="0"/>
          <a:ext cx="1547055" cy="3359742"/>
        </a:xfrm>
        <a:prstGeom prst="roundRect">
          <a:avLst>
            <a:gd name="adj" fmla="val 10000"/>
          </a:avLst>
        </a:prstGeom>
        <a:solidFill>
          <a:schemeClr val="tx1">
            <a:lumMod val="50000"/>
            <a:lumOff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mj-lt"/>
            <a:buNone/>
          </a:pPr>
          <a:r>
            <a:rPr lang="en-US" sz="1400" b="0" i="0" kern="1200" dirty="0"/>
            <a:t>PWM signals control the transistors/MOSFETs, adjusting the current flowing through each RGB LED.</a:t>
          </a:r>
          <a:endParaRPr lang="en-IN" sz="1400" kern="1200" dirty="0"/>
        </a:p>
      </dsp:txBody>
      <dsp:txXfrm>
        <a:off x="2019782" y="45312"/>
        <a:ext cx="1456431" cy="3269118"/>
      </dsp:txXfrm>
    </dsp:sp>
    <dsp:sp modelId="{8D2B83F1-5813-4E69-A932-83C5947C4B6A}">
      <dsp:nvSpPr>
        <dsp:cNvPr id="0" name=""/>
        <dsp:cNvSpPr/>
      </dsp:nvSpPr>
      <dsp:spPr>
        <a:xfrm rot="21554851">
          <a:off x="3666646" y="1494289"/>
          <a:ext cx="307709" cy="342991"/>
        </a:xfrm>
        <a:prstGeom prst="rightArrow">
          <a:avLst>
            <a:gd name="adj1" fmla="val 60000"/>
            <a:gd name="adj2" fmla="val 50000"/>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3666650" y="1563493"/>
        <a:ext cx="215396" cy="205795"/>
      </dsp:txXfrm>
    </dsp:sp>
    <dsp:sp modelId="{F3E2B390-7940-40B1-8B96-1BF93360FC83}">
      <dsp:nvSpPr>
        <dsp:cNvPr id="0" name=""/>
        <dsp:cNvSpPr/>
      </dsp:nvSpPr>
      <dsp:spPr>
        <a:xfrm>
          <a:off x="4102060" y="0"/>
          <a:ext cx="1660021" cy="3302371"/>
        </a:xfrm>
        <a:prstGeom prst="roundRect">
          <a:avLst>
            <a:gd name="adj" fmla="val 10000"/>
          </a:avLst>
        </a:prstGeom>
        <a:solidFill>
          <a:schemeClr val="tx1">
            <a:lumMod val="50000"/>
            <a:lumOff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mj-lt"/>
            <a:buNone/>
          </a:pPr>
          <a:r>
            <a:rPr lang="en-US" sz="1400" b="0" i="0" kern="1200" dirty="0"/>
            <a:t>By varying the intensity of each color, the combined light creates different colors. For example, when all three colors are at maximum intensity, the light appears white. By adjusting the intensity of each color, you can produce a wide range of colors.</a:t>
          </a:r>
        </a:p>
      </dsp:txBody>
      <dsp:txXfrm>
        <a:off x="4150680" y="48620"/>
        <a:ext cx="1562781" cy="3205131"/>
      </dsp:txXfrm>
    </dsp:sp>
    <dsp:sp modelId="{2D46D09B-2A55-4EB7-82FF-8FD4758E905A}">
      <dsp:nvSpPr>
        <dsp:cNvPr id="0" name=""/>
        <dsp:cNvSpPr/>
      </dsp:nvSpPr>
      <dsp:spPr>
        <a:xfrm rot="59565">
          <a:off x="5904346" y="1499152"/>
          <a:ext cx="301694" cy="342991"/>
        </a:xfrm>
        <a:prstGeom prst="rightArrow">
          <a:avLst>
            <a:gd name="adj1" fmla="val 60000"/>
            <a:gd name="adj2" fmla="val 50000"/>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5904353" y="1566966"/>
        <a:ext cx="211186" cy="205795"/>
      </dsp:txXfrm>
    </dsp:sp>
    <dsp:sp modelId="{5DE0FA76-F8D0-4A14-AC48-EF32F590BB4F}">
      <dsp:nvSpPr>
        <dsp:cNvPr id="0" name=""/>
        <dsp:cNvSpPr/>
      </dsp:nvSpPr>
      <dsp:spPr>
        <a:xfrm>
          <a:off x="6331231" y="0"/>
          <a:ext cx="1383028" cy="3374828"/>
        </a:xfrm>
        <a:prstGeom prst="roundRect">
          <a:avLst>
            <a:gd name="adj" fmla="val 10000"/>
          </a:avLst>
        </a:prstGeom>
        <a:solidFill>
          <a:schemeClr val="tx1">
            <a:lumMod val="50000"/>
            <a:lumOff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mj-lt"/>
            <a:buNone/>
          </a:pPr>
          <a:r>
            <a:rPr lang="en-US" sz="1400" b="0" i="0" kern="1200" dirty="0"/>
            <a:t>The user interface (buttons, knobs, etc.) can be added to control the color selection, brightness, and other features depending on the complexity of the design.</a:t>
          </a:r>
        </a:p>
      </dsp:txBody>
      <dsp:txXfrm>
        <a:off x="6371739" y="40508"/>
        <a:ext cx="1302012" cy="329381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7dd4bd24e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7dd4bd24e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7dd4bd24e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7dd4bd24e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1180146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33800" y="125850"/>
            <a:ext cx="8876400" cy="48918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10" name="Google Shape;10;p2"/>
          <p:cNvSpPr txBox="1">
            <a:spLocks noGrp="1"/>
          </p:cNvSpPr>
          <p:nvPr>
            <p:ph type="ctrTitle"/>
          </p:nvPr>
        </p:nvSpPr>
        <p:spPr>
          <a:xfrm>
            <a:off x="1820625" y="664675"/>
            <a:ext cx="6099300" cy="28191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SzPts val="60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820625" y="4145525"/>
            <a:ext cx="6099300" cy="409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 name="Google Shape;12;p2"/>
          <p:cNvSpPr/>
          <p:nvPr/>
        </p:nvSpPr>
        <p:spPr>
          <a:xfrm>
            <a:off x="8428900" y="407975"/>
            <a:ext cx="2780400" cy="566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10"/>
        <p:cNvGrpSpPr/>
        <p:nvPr/>
      </p:nvGrpSpPr>
      <p:grpSpPr>
        <a:xfrm>
          <a:off x="0" y="0"/>
          <a:ext cx="0" cy="0"/>
          <a:chOff x="0" y="0"/>
          <a:chExt cx="0" cy="0"/>
        </a:xfrm>
      </p:grpSpPr>
      <p:sp>
        <p:nvSpPr>
          <p:cNvPr id="111" name="Google Shape;111;p19"/>
          <p:cNvSpPr/>
          <p:nvPr/>
        </p:nvSpPr>
        <p:spPr>
          <a:xfrm>
            <a:off x="133800" y="125850"/>
            <a:ext cx="8876400" cy="48918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112" name="Google Shape;112;p19"/>
          <p:cNvSpPr txBox="1">
            <a:spLocks noGrp="1"/>
          </p:cNvSpPr>
          <p:nvPr>
            <p:ph type="subTitle" idx="1"/>
          </p:nvPr>
        </p:nvSpPr>
        <p:spPr>
          <a:xfrm>
            <a:off x="1278763" y="1883525"/>
            <a:ext cx="2076600" cy="807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None/>
              <a:defRPr sz="2000">
                <a:solidFill>
                  <a:schemeClr val="dk1"/>
                </a:solidFill>
              </a:defRPr>
            </a:lvl1pPr>
            <a:lvl2pPr lvl="1" algn="ctr" rtl="0">
              <a:lnSpc>
                <a:spcPct val="100000"/>
              </a:lnSpc>
              <a:spcBef>
                <a:spcPts val="0"/>
              </a:spcBef>
              <a:spcAft>
                <a:spcPts val="0"/>
              </a:spcAft>
              <a:buClr>
                <a:schemeClr val="dk1"/>
              </a:buClr>
              <a:buSzPts val="2400"/>
              <a:buNone/>
              <a:defRPr sz="2400">
                <a:solidFill>
                  <a:schemeClr val="dk1"/>
                </a:solidFill>
              </a:defRPr>
            </a:lvl2pPr>
            <a:lvl3pPr lvl="2" algn="ctr" rtl="0">
              <a:lnSpc>
                <a:spcPct val="100000"/>
              </a:lnSpc>
              <a:spcBef>
                <a:spcPts val="0"/>
              </a:spcBef>
              <a:spcAft>
                <a:spcPts val="0"/>
              </a:spcAft>
              <a:buClr>
                <a:schemeClr val="dk1"/>
              </a:buClr>
              <a:buSzPts val="2400"/>
              <a:buNone/>
              <a:defRPr sz="2400">
                <a:solidFill>
                  <a:schemeClr val="dk1"/>
                </a:solidFill>
              </a:defRPr>
            </a:lvl3pPr>
            <a:lvl4pPr lvl="3" algn="ctr" rtl="0">
              <a:lnSpc>
                <a:spcPct val="100000"/>
              </a:lnSpc>
              <a:spcBef>
                <a:spcPts val="0"/>
              </a:spcBef>
              <a:spcAft>
                <a:spcPts val="0"/>
              </a:spcAft>
              <a:buClr>
                <a:schemeClr val="dk1"/>
              </a:buClr>
              <a:buSzPts val="2400"/>
              <a:buNone/>
              <a:defRPr sz="2400">
                <a:solidFill>
                  <a:schemeClr val="dk1"/>
                </a:solidFill>
              </a:defRPr>
            </a:lvl4pPr>
            <a:lvl5pPr lvl="4" algn="ctr" rtl="0">
              <a:lnSpc>
                <a:spcPct val="100000"/>
              </a:lnSpc>
              <a:spcBef>
                <a:spcPts val="0"/>
              </a:spcBef>
              <a:spcAft>
                <a:spcPts val="0"/>
              </a:spcAft>
              <a:buClr>
                <a:schemeClr val="dk1"/>
              </a:buClr>
              <a:buSzPts val="2400"/>
              <a:buNone/>
              <a:defRPr sz="2400">
                <a:solidFill>
                  <a:schemeClr val="dk1"/>
                </a:solidFill>
              </a:defRPr>
            </a:lvl5pPr>
            <a:lvl6pPr lvl="5" algn="ctr" rtl="0">
              <a:lnSpc>
                <a:spcPct val="100000"/>
              </a:lnSpc>
              <a:spcBef>
                <a:spcPts val="0"/>
              </a:spcBef>
              <a:spcAft>
                <a:spcPts val="0"/>
              </a:spcAft>
              <a:buClr>
                <a:schemeClr val="dk1"/>
              </a:buClr>
              <a:buSzPts val="2400"/>
              <a:buNone/>
              <a:defRPr sz="2400">
                <a:solidFill>
                  <a:schemeClr val="dk1"/>
                </a:solidFill>
              </a:defRPr>
            </a:lvl6pPr>
            <a:lvl7pPr lvl="6" algn="ctr" rtl="0">
              <a:lnSpc>
                <a:spcPct val="100000"/>
              </a:lnSpc>
              <a:spcBef>
                <a:spcPts val="0"/>
              </a:spcBef>
              <a:spcAft>
                <a:spcPts val="0"/>
              </a:spcAft>
              <a:buClr>
                <a:schemeClr val="dk1"/>
              </a:buClr>
              <a:buSzPts val="2400"/>
              <a:buNone/>
              <a:defRPr sz="2400">
                <a:solidFill>
                  <a:schemeClr val="dk1"/>
                </a:solidFill>
              </a:defRPr>
            </a:lvl7pPr>
            <a:lvl8pPr lvl="7" algn="ctr" rtl="0">
              <a:lnSpc>
                <a:spcPct val="100000"/>
              </a:lnSpc>
              <a:spcBef>
                <a:spcPts val="0"/>
              </a:spcBef>
              <a:spcAft>
                <a:spcPts val="0"/>
              </a:spcAft>
              <a:buClr>
                <a:schemeClr val="dk1"/>
              </a:buClr>
              <a:buSzPts val="2400"/>
              <a:buNone/>
              <a:defRPr sz="2400">
                <a:solidFill>
                  <a:schemeClr val="dk1"/>
                </a:solidFill>
              </a:defRPr>
            </a:lvl8pPr>
            <a:lvl9pPr lvl="8" algn="ctr" rtl="0">
              <a:lnSpc>
                <a:spcPct val="100000"/>
              </a:lnSpc>
              <a:spcBef>
                <a:spcPts val="0"/>
              </a:spcBef>
              <a:spcAft>
                <a:spcPts val="0"/>
              </a:spcAft>
              <a:buClr>
                <a:schemeClr val="dk1"/>
              </a:buClr>
              <a:buSzPts val="2400"/>
              <a:buNone/>
              <a:defRPr sz="2400">
                <a:solidFill>
                  <a:schemeClr val="dk1"/>
                </a:solidFill>
              </a:defRPr>
            </a:lvl9pPr>
          </a:lstStyle>
          <a:p>
            <a:endParaRPr/>
          </a:p>
        </p:txBody>
      </p:sp>
      <p:sp>
        <p:nvSpPr>
          <p:cNvPr id="113" name="Google Shape;113;p19"/>
          <p:cNvSpPr txBox="1">
            <a:spLocks noGrp="1"/>
          </p:cNvSpPr>
          <p:nvPr>
            <p:ph type="subTitle" idx="2"/>
          </p:nvPr>
        </p:nvSpPr>
        <p:spPr>
          <a:xfrm>
            <a:off x="1278763" y="2690925"/>
            <a:ext cx="2076600" cy="86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4" name="Google Shape;114;p19"/>
          <p:cNvSpPr txBox="1">
            <a:spLocks noGrp="1"/>
          </p:cNvSpPr>
          <p:nvPr>
            <p:ph type="subTitle" idx="3"/>
          </p:nvPr>
        </p:nvSpPr>
        <p:spPr>
          <a:xfrm>
            <a:off x="3533702" y="2690925"/>
            <a:ext cx="2076600" cy="86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5" name="Google Shape;115;p19"/>
          <p:cNvSpPr txBox="1">
            <a:spLocks noGrp="1"/>
          </p:cNvSpPr>
          <p:nvPr>
            <p:ph type="subTitle" idx="4"/>
          </p:nvPr>
        </p:nvSpPr>
        <p:spPr>
          <a:xfrm>
            <a:off x="5788641" y="2690925"/>
            <a:ext cx="2076600" cy="86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19"/>
          <p:cNvSpPr txBox="1">
            <a:spLocks noGrp="1"/>
          </p:cNvSpPr>
          <p:nvPr>
            <p:ph type="title"/>
          </p:nvPr>
        </p:nvSpPr>
        <p:spPr>
          <a:xfrm>
            <a:off x="720000" y="223950"/>
            <a:ext cx="7704000" cy="8691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19"/>
          <p:cNvSpPr txBox="1">
            <a:spLocks noGrp="1"/>
          </p:cNvSpPr>
          <p:nvPr>
            <p:ph type="subTitle" idx="5"/>
          </p:nvPr>
        </p:nvSpPr>
        <p:spPr>
          <a:xfrm>
            <a:off x="3533705" y="1883525"/>
            <a:ext cx="2076600" cy="807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None/>
              <a:defRPr sz="2000">
                <a:solidFill>
                  <a:schemeClr val="dk1"/>
                </a:solidFill>
              </a:defRPr>
            </a:lvl1pPr>
            <a:lvl2pPr lvl="1" algn="ctr" rtl="0">
              <a:lnSpc>
                <a:spcPct val="100000"/>
              </a:lnSpc>
              <a:spcBef>
                <a:spcPts val="0"/>
              </a:spcBef>
              <a:spcAft>
                <a:spcPts val="0"/>
              </a:spcAft>
              <a:buClr>
                <a:schemeClr val="dk1"/>
              </a:buClr>
              <a:buSzPts val="2400"/>
              <a:buNone/>
              <a:defRPr sz="2400">
                <a:solidFill>
                  <a:schemeClr val="dk1"/>
                </a:solidFill>
              </a:defRPr>
            </a:lvl2pPr>
            <a:lvl3pPr lvl="2" algn="ctr" rtl="0">
              <a:lnSpc>
                <a:spcPct val="100000"/>
              </a:lnSpc>
              <a:spcBef>
                <a:spcPts val="0"/>
              </a:spcBef>
              <a:spcAft>
                <a:spcPts val="0"/>
              </a:spcAft>
              <a:buClr>
                <a:schemeClr val="dk1"/>
              </a:buClr>
              <a:buSzPts val="2400"/>
              <a:buNone/>
              <a:defRPr sz="2400">
                <a:solidFill>
                  <a:schemeClr val="dk1"/>
                </a:solidFill>
              </a:defRPr>
            </a:lvl3pPr>
            <a:lvl4pPr lvl="3" algn="ctr" rtl="0">
              <a:lnSpc>
                <a:spcPct val="100000"/>
              </a:lnSpc>
              <a:spcBef>
                <a:spcPts val="0"/>
              </a:spcBef>
              <a:spcAft>
                <a:spcPts val="0"/>
              </a:spcAft>
              <a:buClr>
                <a:schemeClr val="dk1"/>
              </a:buClr>
              <a:buSzPts val="2400"/>
              <a:buNone/>
              <a:defRPr sz="2400">
                <a:solidFill>
                  <a:schemeClr val="dk1"/>
                </a:solidFill>
              </a:defRPr>
            </a:lvl4pPr>
            <a:lvl5pPr lvl="4" algn="ctr" rtl="0">
              <a:lnSpc>
                <a:spcPct val="100000"/>
              </a:lnSpc>
              <a:spcBef>
                <a:spcPts val="0"/>
              </a:spcBef>
              <a:spcAft>
                <a:spcPts val="0"/>
              </a:spcAft>
              <a:buClr>
                <a:schemeClr val="dk1"/>
              </a:buClr>
              <a:buSzPts val="2400"/>
              <a:buNone/>
              <a:defRPr sz="2400">
                <a:solidFill>
                  <a:schemeClr val="dk1"/>
                </a:solidFill>
              </a:defRPr>
            </a:lvl5pPr>
            <a:lvl6pPr lvl="5" algn="ctr" rtl="0">
              <a:lnSpc>
                <a:spcPct val="100000"/>
              </a:lnSpc>
              <a:spcBef>
                <a:spcPts val="0"/>
              </a:spcBef>
              <a:spcAft>
                <a:spcPts val="0"/>
              </a:spcAft>
              <a:buClr>
                <a:schemeClr val="dk1"/>
              </a:buClr>
              <a:buSzPts val="2400"/>
              <a:buNone/>
              <a:defRPr sz="2400">
                <a:solidFill>
                  <a:schemeClr val="dk1"/>
                </a:solidFill>
              </a:defRPr>
            </a:lvl6pPr>
            <a:lvl7pPr lvl="6" algn="ctr" rtl="0">
              <a:lnSpc>
                <a:spcPct val="100000"/>
              </a:lnSpc>
              <a:spcBef>
                <a:spcPts val="0"/>
              </a:spcBef>
              <a:spcAft>
                <a:spcPts val="0"/>
              </a:spcAft>
              <a:buClr>
                <a:schemeClr val="dk1"/>
              </a:buClr>
              <a:buSzPts val="2400"/>
              <a:buNone/>
              <a:defRPr sz="2400">
                <a:solidFill>
                  <a:schemeClr val="dk1"/>
                </a:solidFill>
              </a:defRPr>
            </a:lvl7pPr>
            <a:lvl8pPr lvl="7" algn="ctr" rtl="0">
              <a:lnSpc>
                <a:spcPct val="100000"/>
              </a:lnSpc>
              <a:spcBef>
                <a:spcPts val="0"/>
              </a:spcBef>
              <a:spcAft>
                <a:spcPts val="0"/>
              </a:spcAft>
              <a:buClr>
                <a:schemeClr val="dk1"/>
              </a:buClr>
              <a:buSzPts val="2400"/>
              <a:buNone/>
              <a:defRPr sz="2400">
                <a:solidFill>
                  <a:schemeClr val="dk1"/>
                </a:solidFill>
              </a:defRPr>
            </a:lvl8pPr>
            <a:lvl9pPr lvl="8" algn="ctr" rtl="0">
              <a:lnSpc>
                <a:spcPct val="100000"/>
              </a:lnSpc>
              <a:spcBef>
                <a:spcPts val="0"/>
              </a:spcBef>
              <a:spcAft>
                <a:spcPts val="0"/>
              </a:spcAft>
              <a:buClr>
                <a:schemeClr val="dk1"/>
              </a:buClr>
              <a:buSzPts val="2400"/>
              <a:buNone/>
              <a:defRPr sz="2400">
                <a:solidFill>
                  <a:schemeClr val="dk1"/>
                </a:solidFill>
              </a:defRPr>
            </a:lvl9pPr>
          </a:lstStyle>
          <a:p>
            <a:endParaRPr/>
          </a:p>
        </p:txBody>
      </p:sp>
      <p:sp>
        <p:nvSpPr>
          <p:cNvPr id="118" name="Google Shape;118;p19"/>
          <p:cNvSpPr txBox="1">
            <a:spLocks noGrp="1"/>
          </p:cNvSpPr>
          <p:nvPr>
            <p:ph type="subTitle" idx="6"/>
          </p:nvPr>
        </p:nvSpPr>
        <p:spPr>
          <a:xfrm>
            <a:off x="5788648" y="1883525"/>
            <a:ext cx="2076600" cy="807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None/>
              <a:defRPr sz="2000">
                <a:solidFill>
                  <a:schemeClr val="dk1"/>
                </a:solidFill>
              </a:defRPr>
            </a:lvl1pPr>
            <a:lvl2pPr lvl="1" algn="ctr" rtl="0">
              <a:lnSpc>
                <a:spcPct val="100000"/>
              </a:lnSpc>
              <a:spcBef>
                <a:spcPts val="0"/>
              </a:spcBef>
              <a:spcAft>
                <a:spcPts val="0"/>
              </a:spcAft>
              <a:buClr>
                <a:schemeClr val="dk1"/>
              </a:buClr>
              <a:buSzPts val="2400"/>
              <a:buNone/>
              <a:defRPr sz="2400">
                <a:solidFill>
                  <a:schemeClr val="dk1"/>
                </a:solidFill>
              </a:defRPr>
            </a:lvl2pPr>
            <a:lvl3pPr lvl="2" algn="ctr" rtl="0">
              <a:lnSpc>
                <a:spcPct val="100000"/>
              </a:lnSpc>
              <a:spcBef>
                <a:spcPts val="0"/>
              </a:spcBef>
              <a:spcAft>
                <a:spcPts val="0"/>
              </a:spcAft>
              <a:buClr>
                <a:schemeClr val="dk1"/>
              </a:buClr>
              <a:buSzPts val="2400"/>
              <a:buNone/>
              <a:defRPr sz="2400">
                <a:solidFill>
                  <a:schemeClr val="dk1"/>
                </a:solidFill>
              </a:defRPr>
            </a:lvl3pPr>
            <a:lvl4pPr lvl="3" algn="ctr" rtl="0">
              <a:lnSpc>
                <a:spcPct val="100000"/>
              </a:lnSpc>
              <a:spcBef>
                <a:spcPts val="0"/>
              </a:spcBef>
              <a:spcAft>
                <a:spcPts val="0"/>
              </a:spcAft>
              <a:buClr>
                <a:schemeClr val="dk1"/>
              </a:buClr>
              <a:buSzPts val="2400"/>
              <a:buNone/>
              <a:defRPr sz="2400">
                <a:solidFill>
                  <a:schemeClr val="dk1"/>
                </a:solidFill>
              </a:defRPr>
            </a:lvl4pPr>
            <a:lvl5pPr lvl="4" algn="ctr" rtl="0">
              <a:lnSpc>
                <a:spcPct val="100000"/>
              </a:lnSpc>
              <a:spcBef>
                <a:spcPts val="0"/>
              </a:spcBef>
              <a:spcAft>
                <a:spcPts val="0"/>
              </a:spcAft>
              <a:buClr>
                <a:schemeClr val="dk1"/>
              </a:buClr>
              <a:buSzPts val="2400"/>
              <a:buNone/>
              <a:defRPr sz="2400">
                <a:solidFill>
                  <a:schemeClr val="dk1"/>
                </a:solidFill>
              </a:defRPr>
            </a:lvl5pPr>
            <a:lvl6pPr lvl="5" algn="ctr" rtl="0">
              <a:lnSpc>
                <a:spcPct val="100000"/>
              </a:lnSpc>
              <a:spcBef>
                <a:spcPts val="0"/>
              </a:spcBef>
              <a:spcAft>
                <a:spcPts val="0"/>
              </a:spcAft>
              <a:buClr>
                <a:schemeClr val="dk1"/>
              </a:buClr>
              <a:buSzPts val="2400"/>
              <a:buNone/>
              <a:defRPr sz="2400">
                <a:solidFill>
                  <a:schemeClr val="dk1"/>
                </a:solidFill>
              </a:defRPr>
            </a:lvl6pPr>
            <a:lvl7pPr lvl="6" algn="ctr" rtl="0">
              <a:lnSpc>
                <a:spcPct val="100000"/>
              </a:lnSpc>
              <a:spcBef>
                <a:spcPts val="0"/>
              </a:spcBef>
              <a:spcAft>
                <a:spcPts val="0"/>
              </a:spcAft>
              <a:buClr>
                <a:schemeClr val="dk1"/>
              </a:buClr>
              <a:buSzPts val="2400"/>
              <a:buNone/>
              <a:defRPr sz="2400">
                <a:solidFill>
                  <a:schemeClr val="dk1"/>
                </a:solidFill>
              </a:defRPr>
            </a:lvl7pPr>
            <a:lvl8pPr lvl="7" algn="ctr" rtl="0">
              <a:lnSpc>
                <a:spcPct val="100000"/>
              </a:lnSpc>
              <a:spcBef>
                <a:spcPts val="0"/>
              </a:spcBef>
              <a:spcAft>
                <a:spcPts val="0"/>
              </a:spcAft>
              <a:buClr>
                <a:schemeClr val="dk1"/>
              </a:buClr>
              <a:buSzPts val="2400"/>
              <a:buNone/>
              <a:defRPr sz="2400">
                <a:solidFill>
                  <a:schemeClr val="dk1"/>
                </a:solidFill>
              </a:defRPr>
            </a:lvl8pPr>
            <a:lvl9pPr lvl="8" algn="ctr" rtl="0">
              <a:lnSpc>
                <a:spcPct val="100000"/>
              </a:lnSpc>
              <a:spcBef>
                <a:spcPts val="0"/>
              </a:spcBef>
              <a:spcAft>
                <a:spcPts val="0"/>
              </a:spcAft>
              <a:buClr>
                <a:schemeClr val="dk1"/>
              </a:buClr>
              <a:buSzPts val="2400"/>
              <a:buNone/>
              <a:defRPr sz="2400">
                <a:solidFill>
                  <a:schemeClr val="dk1"/>
                </a:solidFill>
              </a:defRPr>
            </a:lvl9pPr>
          </a:lstStyle>
          <a:p>
            <a:endParaRPr/>
          </a:p>
        </p:txBody>
      </p:sp>
      <p:sp>
        <p:nvSpPr>
          <p:cNvPr id="119" name="Google Shape;119;p19"/>
          <p:cNvSpPr/>
          <p:nvPr/>
        </p:nvSpPr>
        <p:spPr>
          <a:xfrm>
            <a:off x="-2122625" y="3494650"/>
            <a:ext cx="2780400" cy="566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120" name="Google Shape;120;p19"/>
          <p:cNvSpPr/>
          <p:nvPr/>
        </p:nvSpPr>
        <p:spPr>
          <a:xfrm>
            <a:off x="-1204375" y="4221675"/>
            <a:ext cx="2780400" cy="566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68"/>
        <p:cNvGrpSpPr/>
        <p:nvPr/>
      </p:nvGrpSpPr>
      <p:grpSpPr>
        <a:xfrm>
          <a:off x="0" y="0"/>
          <a:ext cx="0" cy="0"/>
          <a:chOff x="0" y="0"/>
          <a:chExt cx="0" cy="0"/>
        </a:xfrm>
      </p:grpSpPr>
      <p:sp>
        <p:nvSpPr>
          <p:cNvPr id="169" name="Google Shape;169;p24"/>
          <p:cNvSpPr/>
          <p:nvPr/>
        </p:nvSpPr>
        <p:spPr>
          <a:xfrm>
            <a:off x="133800" y="125850"/>
            <a:ext cx="8876400" cy="48918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170" name="Google Shape;170;p24"/>
          <p:cNvSpPr/>
          <p:nvPr/>
        </p:nvSpPr>
        <p:spPr>
          <a:xfrm>
            <a:off x="-1408925" y="4042400"/>
            <a:ext cx="2780400" cy="566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171" name="Google Shape;171;p24"/>
          <p:cNvSpPr/>
          <p:nvPr/>
        </p:nvSpPr>
        <p:spPr>
          <a:xfrm>
            <a:off x="8428900" y="407975"/>
            <a:ext cx="2780400" cy="566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72"/>
        <p:cNvGrpSpPr/>
        <p:nvPr/>
      </p:nvGrpSpPr>
      <p:grpSpPr>
        <a:xfrm>
          <a:off x="0" y="0"/>
          <a:ext cx="0" cy="0"/>
          <a:chOff x="0" y="0"/>
          <a:chExt cx="0" cy="0"/>
        </a:xfrm>
      </p:grpSpPr>
      <p:sp>
        <p:nvSpPr>
          <p:cNvPr id="173" name="Google Shape;173;p25"/>
          <p:cNvSpPr/>
          <p:nvPr/>
        </p:nvSpPr>
        <p:spPr>
          <a:xfrm>
            <a:off x="133800" y="125850"/>
            <a:ext cx="8876400" cy="48918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174" name="Google Shape;174;p25"/>
          <p:cNvSpPr/>
          <p:nvPr/>
        </p:nvSpPr>
        <p:spPr>
          <a:xfrm>
            <a:off x="7623550" y="4161000"/>
            <a:ext cx="2780400" cy="566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175" name="Google Shape;175;p25"/>
          <p:cNvSpPr/>
          <p:nvPr/>
        </p:nvSpPr>
        <p:spPr>
          <a:xfrm>
            <a:off x="8428900" y="3426250"/>
            <a:ext cx="2780400" cy="566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a:off x="133800" y="125850"/>
            <a:ext cx="8876400" cy="48918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15" name="Google Shape;15;p3"/>
          <p:cNvSpPr txBox="1">
            <a:spLocks noGrp="1"/>
          </p:cNvSpPr>
          <p:nvPr>
            <p:ph type="title"/>
          </p:nvPr>
        </p:nvSpPr>
        <p:spPr>
          <a:xfrm>
            <a:off x="3944850" y="2150850"/>
            <a:ext cx="26184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2580750" y="2150850"/>
            <a:ext cx="1364100" cy="841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p:nvPr/>
        </p:nvSpPr>
        <p:spPr>
          <a:xfrm>
            <a:off x="133800" y="125850"/>
            <a:ext cx="8876400" cy="48918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25" name="Google Shape;25;p5"/>
          <p:cNvSpPr txBox="1">
            <a:spLocks noGrp="1"/>
          </p:cNvSpPr>
          <p:nvPr>
            <p:ph type="subTitle" idx="1"/>
          </p:nvPr>
        </p:nvSpPr>
        <p:spPr>
          <a:xfrm>
            <a:off x="1290763" y="1806375"/>
            <a:ext cx="2907600" cy="48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None/>
              <a:defRPr sz="2000">
                <a:solidFill>
                  <a:schemeClr val="dk1"/>
                </a:solidFill>
              </a:defRPr>
            </a:lvl1pPr>
            <a:lvl2pPr lvl="1" algn="ctr" rtl="0">
              <a:lnSpc>
                <a:spcPct val="100000"/>
              </a:lnSpc>
              <a:spcBef>
                <a:spcPts val="0"/>
              </a:spcBef>
              <a:spcAft>
                <a:spcPts val="0"/>
              </a:spcAft>
              <a:buClr>
                <a:schemeClr val="dk1"/>
              </a:buClr>
              <a:buSzPts val="2200"/>
              <a:buNone/>
              <a:defRPr sz="2200">
                <a:solidFill>
                  <a:schemeClr val="dk1"/>
                </a:solidFill>
              </a:defRPr>
            </a:lvl2pPr>
            <a:lvl3pPr lvl="2" algn="ctr" rtl="0">
              <a:lnSpc>
                <a:spcPct val="100000"/>
              </a:lnSpc>
              <a:spcBef>
                <a:spcPts val="0"/>
              </a:spcBef>
              <a:spcAft>
                <a:spcPts val="0"/>
              </a:spcAft>
              <a:buClr>
                <a:schemeClr val="dk1"/>
              </a:buClr>
              <a:buSzPts val="2200"/>
              <a:buNone/>
              <a:defRPr sz="2200">
                <a:solidFill>
                  <a:schemeClr val="dk1"/>
                </a:solidFill>
              </a:defRPr>
            </a:lvl3pPr>
            <a:lvl4pPr lvl="3" algn="ctr" rtl="0">
              <a:lnSpc>
                <a:spcPct val="100000"/>
              </a:lnSpc>
              <a:spcBef>
                <a:spcPts val="0"/>
              </a:spcBef>
              <a:spcAft>
                <a:spcPts val="0"/>
              </a:spcAft>
              <a:buClr>
                <a:schemeClr val="dk1"/>
              </a:buClr>
              <a:buSzPts val="2200"/>
              <a:buNone/>
              <a:defRPr sz="2200">
                <a:solidFill>
                  <a:schemeClr val="dk1"/>
                </a:solidFill>
              </a:defRPr>
            </a:lvl4pPr>
            <a:lvl5pPr lvl="4" algn="ctr" rtl="0">
              <a:lnSpc>
                <a:spcPct val="100000"/>
              </a:lnSpc>
              <a:spcBef>
                <a:spcPts val="0"/>
              </a:spcBef>
              <a:spcAft>
                <a:spcPts val="0"/>
              </a:spcAft>
              <a:buClr>
                <a:schemeClr val="dk1"/>
              </a:buClr>
              <a:buSzPts val="2200"/>
              <a:buNone/>
              <a:defRPr sz="2200">
                <a:solidFill>
                  <a:schemeClr val="dk1"/>
                </a:solidFill>
              </a:defRPr>
            </a:lvl5pPr>
            <a:lvl6pPr lvl="5" algn="ctr" rtl="0">
              <a:lnSpc>
                <a:spcPct val="100000"/>
              </a:lnSpc>
              <a:spcBef>
                <a:spcPts val="0"/>
              </a:spcBef>
              <a:spcAft>
                <a:spcPts val="0"/>
              </a:spcAft>
              <a:buClr>
                <a:schemeClr val="dk1"/>
              </a:buClr>
              <a:buSzPts val="2200"/>
              <a:buNone/>
              <a:defRPr sz="2200">
                <a:solidFill>
                  <a:schemeClr val="dk1"/>
                </a:solidFill>
              </a:defRPr>
            </a:lvl6pPr>
            <a:lvl7pPr lvl="6" algn="ctr" rtl="0">
              <a:lnSpc>
                <a:spcPct val="100000"/>
              </a:lnSpc>
              <a:spcBef>
                <a:spcPts val="0"/>
              </a:spcBef>
              <a:spcAft>
                <a:spcPts val="0"/>
              </a:spcAft>
              <a:buClr>
                <a:schemeClr val="dk1"/>
              </a:buClr>
              <a:buSzPts val="2200"/>
              <a:buNone/>
              <a:defRPr sz="2200">
                <a:solidFill>
                  <a:schemeClr val="dk1"/>
                </a:solidFill>
              </a:defRPr>
            </a:lvl7pPr>
            <a:lvl8pPr lvl="7" algn="ctr" rtl="0">
              <a:lnSpc>
                <a:spcPct val="100000"/>
              </a:lnSpc>
              <a:spcBef>
                <a:spcPts val="0"/>
              </a:spcBef>
              <a:spcAft>
                <a:spcPts val="0"/>
              </a:spcAft>
              <a:buClr>
                <a:schemeClr val="dk1"/>
              </a:buClr>
              <a:buSzPts val="2200"/>
              <a:buNone/>
              <a:defRPr sz="2200">
                <a:solidFill>
                  <a:schemeClr val="dk1"/>
                </a:solidFill>
              </a:defRPr>
            </a:lvl8pPr>
            <a:lvl9pPr lvl="8" algn="ctr" rtl="0">
              <a:lnSpc>
                <a:spcPct val="100000"/>
              </a:lnSpc>
              <a:spcBef>
                <a:spcPts val="0"/>
              </a:spcBef>
              <a:spcAft>
                <a:spcPts val="0"/>
              </a:spcAft>
              <a:buClr>
                <a:schemeClr val="dk1"/>
              </a:buClr>
              <a:buSzPts val="2200"/>
              <a:buNone/>
              <a:defRPr sz="2200">
                <a:solidFill>
                  <a:schemeClr val="dk1"/>
                </a:solidFill>
              </a:defRPr>
            </a:lvl9pPr>
          </a:lstStyle>
          <a:p>
            <a:endParaRPr/>
          </a:p>
        </p:txBody>
      </p:sp>
      <p:sp>
        <p:nvSpPr>
          <p:cNvPr id="26" name="Google Shape;26;p5"/>
          <p:cNvSpPr txBox="1">
            <a:spLocks noGrp="1"/>
          </p:cNvSpPr>
          <p:nvPr>
            <p:ph type="subTitle" idx="2"/>
          </p:nvPr>
        </p:nvSpPr>
        <p:spPr>
          <a:xfrm>
            <a:off x="4945638" y="1806375"/>
            <a:ext cx="2907600" cy="48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None/>
              <a:defRPr sz="2000">
                <a:solidFill>
                  <a:schemeClr val="dk1"/>
                </a:solidFill>
              </a:defRPr>
            </a:lvl1pPr>
            <a:lvl2pPr lvl="1" algn="ctr" rtl="0">
              <a:lnSpc>
                <a:spcPct val="100000"/>
              </a:lnSpc>
              <a:spcBef>
                <a:spcPts val="0"/>
              </a:spcBef>
              <a:spcAft>
                <a:spcPts val="0"/>
              </a:spcAft>
              <a:buClr>
                <a:schemeClr val="dk1"/>
              </a:buClr>
              <a:buSzPts val="2200"/>
              <a:buNone/>
              <a:defRPr sz="2200">
                <a:solidFill>
                  <a:schemeClr val="dk1"/>
                </a:solidFill>
              </a:defRPr>
            </a:lvl2pPr>
            <a:lvl3pPr lvl="2" algn="ctr" rtl="0">
              <a:lnSpc>
                <a:spcPct val="100000"/>
              </a:lnSpc>
              <a:spcBef>
                <a:spcPts val="0"/>
              </a:spcBef>
              <a:spcAft>
                <a:spcPts val="0"/>
              </a:spcAft>
              <a:buClr>
                <a:schemeClr val="dk1"/>
              </a:buClr>
              <a:buSzPts val="2200"/>
              <a:buNone/>
              <a:defRPr sz="2200">
                <a:solidFill>
                  <a:schemeClr val="dk1"/>
                </a:solidFill>
              </a:defRPr>
            </a:lvl3pPr>
            <a:lvl4pPr lvl="3" algn="ctr" rtl="0">
              <a:lnSpc>
                <a:spcPct val="100000"/>
              </a:lnSpc>
              <a:spcBef>
                <a:spcPts val="0"/>
              </a:spcBef>
              <a:spcAft>
                <a:spcPts val="0"/>
              </a:spcAft>
              <a:buClr>
                <a:schemeClr val="dk1"/>
              </a:buClr>
              <a:buSzPts val="2200"/>
              <a:buNone/>
              <a:defRPr sz="2200">
                <a:solidFill>
                  <a:schemeClr val="dk1"/>
                </a:solidFill>
              </a:defRPr>
            </a:lvl4pPr>
            <a:lvl5pPr lvl="4" algn="ctr" rtl="0">
              <a:lnSpc>
                <a:spcPct val="100000"/>
              </a:lnSpc>
              <a:spcBef>
                <a:spcPts val="0"/>
              </a:spcBef>
              <a:spcAft>
                <a:spcPts val="0"/>
              </a:spcAft>
              <a:buClr>
                <a:schemeClr val="dk1"/>
              </a:buClr>
              <a:buSzPts val="2200"/>
              <a:buNone/>
              <a:defRPr sz="2200">
                <a:solidFill>
                  <a:schemeClr val="dk1"/>
                </a:solidFill>
              </a:defRPr>
            </a:lvl5pPr>
            <a:lvl6pPr lvl="5" algn="ctr" rtl="0">
              <a:lnSpc>
                <a:spcPct val="100000"/>
              </a:lnSpc>
              <a:spcBef>
                <a:spcPts val="0"/>
              </a:spcBef>
              <a:spcAft>
                <a:spcPts val="0"/>
              </a:spcAft>
              <a:buClr>
                <a:schemeClr val="dk1"/>
              </a:buClr>
              <a:buSzPts val="2200"/>
              <a:buNone/>
              <a:defRPr sz="2200">
                <a:solidFill>
                  <a:schemeClr val="dk1"/>
                </a:solidFill>
              </a:defRPr>
            </a:lvl6pPr>
            <a:lvl7pPr lvl="6" algn="ctr" rtl="0">
              <a:lnSpc>
                <a:spcPct val="100000"/>
              </a:lnSpc>
              <a:spcBef>
                <a:spcPts val="0"/>
              </a:spcBef>
              <a:spcAft>
                <a:spcPts val="0"/>
              </a:spcAft>
              <a:buClr>
                <a:schemeClr val="dk1"/>
              </a:buClr>
              <a:buSzPts val="2200"/>
              <a:buNone/>
              <a:defRPr sz="2200">
                <a:solidFill>
                  <a:schemeClr val="dk1"/>
                </a:solidFill>
              </a:defRPr>
            </a:lvl7pPr>
            <a:lvl8pPr lvl="7" algn="ctr" rtl="0">
              <a:lnSpc>
                <a:spcPct val="100000"/>
              </a:lnSpc>
              <a:spcBef>
                <a:spcPts val="0"/>
              </a:spcBef>
              <a:spcAft>
                <a:spcPts val="0"/>
              </a:spcAft>
              <a:buClr>
                <a:schemeClr val="dk1"/>
              </a:buClr>
              <a:buSzPts val="2200"/>
              <a:buNone/>
              <a:defRPr sz="2200">
                <a:solidFill>
                  <a:schemeClr val="dk1"/>
                </a:solidFill>
              </a:defRPr>
            </a:lvl8pPr>
            <a:lvl9pPr lvl="8" algn="ctr" rtl="0">
              <a:lnSpc>
                <a:spcPct val="100000"/>
              </a:lnSpc>
              <a:spcBef>
                <a:spcPts val="0"/>
              </a:spcBef>
              <a:spcAft>
                <a:spcPts val="0"/>
              </a:spcAft>
              <a:buClr>
                <a:schemeClr val="dk1"/>
              </a:buClr>
              <a:buSzPts val="2200"/>
              <a:buNone/>
              <a:defRPr sz="2200">
                <a:solidFill>
                  <a:schemeClr val="dk1"/>
                </a:solidFill>
              </a:defRPr>
            </a:lvl9pPr>
          </a:lstStyle>
          <a:p>
            <a:endParaRPr/>
          </a:p>
        </p:txBody>
      </p:sp>
      <p:sp>
        <p:nvSpPr>
          <p:cNvPr id="27" name="Google Shape;27;p5"/>
          <p:cNvSpPr txBox="1">
            <a:spLocks noGrp="1"/>
          </p:cNvSpPr>
          <p:nvPr>
            <p:ph type="subTitle" idx="3"/>
          </p:nvPr>
        </p:nvSpPr>
        <p:spPr>
          <a:xfrm>
            <a:off x="1290763" y="2293575"/>
            <a:ext cx="2907600" cy="123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 name="Google Shape;28;p5"/>
          <p:cNvSpPr txBox="1">
            <a:spLocks noGrp="1"/>
          </p:cNvSpPr>
          <p:nvPr>
            <p:ph type="subTitle" idx="4"/>
          </p:nvPr>
        </p:nvSpPr>
        <p:spPr>
          <a:xfrm>
            <a:off x="4945638" y="2293575"/>
            <a:ext cx="2907600" cy="123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title"/>
          </p:nvPr>
        </p:nvSpPr>
        <p:spPr>
          <a:xfrm>
            <a:off x="720000" y="208975"/>
            <a:ext cx="7704000" cy="8841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 name="Google Shape;30;p5"/>
          <p:cNvSpPr/>
          <p:nvPr/>
        </p:nvSpPr>
        <p:spPr>
          <a:xfrm>
            <a:off x="8572675" y="4161000"/>
            <a:ext cx="2780400" cy="566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31" name="Google Shape;31;p5"/>
          <p:cNvSpPr/>
          <p:nvPr/>
        </p:nvSpPr>
        <p:spPr>
          <a:xfrm>
            <a:off x="-1867400" y="1300100"/>
            <a:ext cx="2780400" cy="566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8"/>
          <p:cNvSpPr/>
          <p:nvPr/>
        </p:nvSpPr>
        <p:spPr>
          <a:xfrm>
            <a:off x="133800" y="125850"/>
            <a:ext cx="8876400" cy="48918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46" name="Google Shape;46;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47" name="Google Shape;47;p8"/>
          <p:cNvSpPr/>
          <p:nvPr/>
        </p:nvSpPr>
        <p:spPr>
          <a:xfrm>
            <a:off x="-851375" y="3068175"/>
            <a:ext cx="2780400" cy="566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48" name="Google Shape;48;p8"/>
          <p:cNvSpPr/>
          <p:nvPr/>
        </p:nvSpPr>
        <p:spPr>
          <a:xfrm>
            <a:off x="8428900" y="407975"/>
            <a:ext cx="2780400" cy="566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9"/>
          <p:cNvSpPr/>
          <p:nvPr/>
        </p:nvSpPr>
        <p:spPr>
          <a:xfrm>
            <a:off x="133800" y="125850"/>
            <a:ext cx="8876400" cy="48918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51" name="Google Shape;51;p9"/>
          <p:cNvSpPr txBox="1">
            <a:spLocks noGrp="1"/>
          </p:cNvSpPr>
          <p:nvPr>
            <p:ph type="title"/>
          </p:nvPr>
        </p:nvSpPr>
        <p:spPr>
          <a:xfrm>
            <a:off x="2241450" y="1583838"/>
            <a:ext cx="4661100" cy="98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2" name="Google Shape;52;p9"/>
          <p:cNvSpPr txBox="1">
            <a:spLocks noGrp="1"/>
          </p:cNvSpPr>
          <p:nvPr>
            <p:ph type="subTitle" idx="1"/>
          </p:nvPr>
        </p:nvSpPr>
        <p:spPr>
          <a:xfrm>
            <a:off x="2241450" y="2565163"/>
            <a:ext cx="4661100" cy="9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160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53" name="Google Shape;53;p9"/>
          <p:cNvSpPr/>
          <p:nvPr/>
        </p:nvSpPr>
        <p:spPr>
          <a:xfrm>
            <a:off x="8232900" y="4193100"/>
            <a:ext cx="2780400" cy="566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54" name="Google Shape;54;p9"/>
          <p:cNvSpPr/>
          <p:nvPr/>
        </p:nvSpPr>
        <p:spPr>
          <a:xfrm>
            <a:off x="-1805100" y="839550"/>
            <a:ext cx="2780400" cy="566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sp>
        <p:nvSpPr>
          <p:cNvPr id="56" name="Google Shape;56;p10"/>
          <p:cNvSpPr/>
          <p:nvPr/>
        </p:nvSpPr>
        <p:spPr>
          <a:xfrm>
            <a:off x="133800" y="125850"/>
            <a:ext cx="8876400" cy="48918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57" name="Google Shape;57;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8" name="Google Shape;58;p10"/>
          <p:cNvSpPr/>
          <p:nvPr/>
        </p:nvSpPr>
        <p:spPr>
          <a:xfrm>
            <a:off x="-851375" y="3068175"/>
            <a:ext cx="2780400" cy="566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59" name="Google Shape;59;p10"/>
          <p:cNvSpPr/>
          <p:nvPr/>
        </p:nvSpPr>
        <p:spPr>
          <a:xfrm>
            <a:off x="8428900" y="407975"/>
            <a:ext cx="2780400" cy="566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7"/>
        <p:cNvGrpSpPr/>
        <p:nvPr/>
      </p:nvGrpSpPr>
      <p:grpSpPr>
        <a:xfrm>
          <a:off x="0" y="0"/>
          <a:ext cx="0" cy="0"/>
          <a:chOff x="0" y="0"/>
          <a:chExt cx="0" cy="0"/>
        </a:xfrm>
      </p:grpSpPr>
      <p:sp>
        <p:nvSpPr>
          <p:cNvPr id="68" name="Google Shape;68;p13"/>
          <p:cNvSpPr/>
          <p:nvPr/>
        </p:nvSpPr>
        <p:spPr>
          <a:xfrm>
            <a:off x="133800" y="125850"/>
            <a:ext cx="8876400" cy="48918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69" name="Google Shape;69;p13"/>
          <p:cNvSpPr txBox="1">
            <a:spLocks noGrp="1"/>
          </p:cNvSpPr>
          <p:nvPr>
            <p:ph type="title" hasCustomPrompt="1"/>
          </p:nvPr>
        </p:nvSpPr>
        <p:spPr>
          <a:xfrm>
            <a:off x="2407287" y="1564379"/>
            <a:ext cx="830700" cy="593400"/>
          </a:xfrm>
          <a:prstGeom prst="rect">
            <a:avLst/>
          </a:prstGeom>
          <a:solidFill>
            <a:schemeClr val="dk2"/>
          </a:solidFill>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a:spLocks noGrp="1"/>
          </p:cNvSpPr>
          <p:nvPr>
            <p:ph type="title" idx="2" hasCustomPrompt="1"/>
          </p:nvPr>
        </p:nvSpPr>
        <p:spPr>
          <a:xfrm>
            <a:off x="4156653" y="1564379"/>
            <a:ext cx="830700" cy="5934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title" idx="3" hasCustomPrompt="1"/>
          </p:nvPr>
        </p:nvSpPr>
        <p:spPr>
          <a:xfrm>
            <a:off x="5900983" y="1564379"/>
            <a:ext cx="830700" cy="593400"/>
          </a:xfrm>
          <a:prstGeom prst="rect">
            <a:avLst/>
          </a:prstGeom>
          <a:solidFill>
            <a:schemeClr val="dk2"/>
          </a:solidFill>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a:spLocks noGrp="1"/>
          </p:cNvSpPr>
          <p:nvPr>
            <p:ph type="title" idx="4" hasCustomPrompt="1"/>
          </p:nvPr>
        </p:nvSpPr>
        <p:spPr>
          <a:xfrm>
            <a:off x="2407287" y="3201379"/>
            <a:ext cx="830700" cy="593400"/>
          </a:xfrm>
          <a:prstGeom prst="rect">
            <a:avLst/>
          </a:prstGeom>
          <a:solidFill>
            <a:schemeClr val="dk2"/>
          </a:solidFill>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 name="Google Shape;73;p13"/>
          <p:cNvSpPr txBox="1">
            <a:spLocks noGrp="1"/>
          </p:cNvSpPr>
          <p:nvPr>
            <p:ph type="title" idx="5" hasCustomPrompt="1"/>
          </p:nvPr>
        </p:nvSpPr>
        <p:spPr>
          <a:xfrm>
            <a:off x="4156653" y="3201379"/>
            <a:ext cx="830700" cy="5934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title" idx="6" hasCustomPrompt="1"/>
          </p:nvPr>
        </p:nvSpPr>
        <p:spPr>
          <a:xfrm>
            <a:off x="5900983" y="3201379"/>
            <a:ext cx="830700" cy="593400"/>
          </a:xfrm>
          <a:prstGeom prst="rect">
            <a:avLst/>
          </a:prstGeom>
          <a:solidFill>
            <a:schemeClr val="dk2"/>
          </a:solidFill>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title" idx="7"/>
          </p:nvPr>
        </p:nvSpPr>
        <p:spPr>
          <a:xfrm>
            <a:off x="720000" y="208975"/>
            <a:ext cx="7704000" cy="8841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6" name="Google Shape;76;p13"/>
          <p:cNvSpPr txBox="1">
            <a:spLocks noGrp="1"/>
          </p:cNvSpPr>
          <p:nvPr>
            <p:ph type="subTitle" idx="1"/>
          </p:nvPr>
        </p:nvSpPr>
        <p:spPr>
          <a:xfrm>
            <a:off x="836478" y="2190629"/>
            <a:ext cx="2401500" cy="7392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200"/>
              <a:buNone/>
              <a:defRPr sz="2000">
                <a:solidFill>
                  <a:schemeClr val="dk1"/>
                </a:solidFill>
              </a:defRPr>
            </a:lvl1pPr>
            <a:lvl2pPr lvl="1" rtl="0">
              <a:lnSpc>
                <a:spcPct val="100000"/>
              </a:lnSpc>
              <a:spcBef>
                <a:spcPts val="0"/>
              </a:spcBef>
              <a:spcAft>
                <a:spcPts val="0"/>
              </a:spcAft>
              <a:buClr>
                <a:schemeClr val="dk1"/>
              </a:buClr>
              <a:buSzPts val="2200"/>
              <a:buNone/>
              <a:defRPr sz="2200">
                <a:solidFill>
                  <a:schemeClr val="dk1"/>
                </a:solidFill>
              </a:defRPr>
            </a:lvl2pPr>
            <a:lvl3pPr lvl="2" rtl="0">
              <a:lnSpc>
                <a:spcPct val="100000"/>
              </a:lnSpc>
              <a:spcBef>
                <a:spcPts val="0"/>
              </a:spcBef>
              <a:spcAft>
                <a:spcPts val="0"/>
              </a:spcAft>
              <a:buClr>
                <a:schemeClr val="dk1"/>
              </a:buClr>
              <a:buSzPts val="2200"/>
              <a:buNone/>
              <a:defRPr sz="2200">
                <a:solidFill>
                  <a:schemeClr val="dk1"/>
                </a:solidFill>
              </a:defRPr>
            </a:lvl3pPr>
            <a:lvl4pPr lvl="3" rtl="0">
              <a:lnSpc>
                <a:spcPct val="100000"/>
              </a:lnSpc>
              <a:spcBef>
                <a:spcPts val="0"/>
              </a:spcBef>
              <a:spcAft>
                <a:spcPts val="0"/>
              </a:spcAft>
              <a:buClr>
                <a:schemeClr val="dk1"/>
              </a:buClr>
              <a:buSzPts val="2200"/>
              <a:buNone/>
              <a:defRPr sz="2200">
                <a:solidFill>
                  <a:schemeClr val="dk1"/>
                </a:solidFill>
              </a:defRPr>
            </a:lvl4pPr>
            <a:lvl5pPr lvl="4" rtl="0">
              <a:lnSpc>
                <a:spcPct val="100000"/>
              </a:lnSpc>
              <a:spcBef>
                <a:spcPts val="0"/>
              </a:spcBef>
              <a:spcAft>
                <a:spcPts val="0"/>
              </a:spcAft>
              <a:buClr>
                <a:schemeClr val="dk1"/>
              </a:buClr>
              <a:buSzPts val="2200"/>
              <a:buNone/>
              <a:defRPr sz="2200">
                <a:solidFill>
                  <a:schemeClr val="dk1"/>
                </a:solidFill>
              </a:defRPr>
            </a:lvl5pPr>
            <a:lvl6pPr lvl="5" rtl="0">
              <a:lnSpc>
                <a:spcPct val="100000"/>
              </a:lnSpc>
              <a:spcBef>
                <a:spcPts val="0"/>
              </a:spcBef>
              <a:spcAft>
                <a:spcPts val="0"/>
              </a:spcAft>
              <a:buClr>
                <a:schemeClr val="dk1"/>
              </a:buClr>
              <a:buSzPts val="2200"/>
              <a:buNone/>
              <a:defRPr sz="2200">
                <a:solidFill>
                  <a:schemeClr val="dk1"/>
                </a:solidFill>
              </a:defRPr>
            </a:lvl6pPr>
            <a:lvl7pPr lvl="6" rtl="0">
              <a:lnSpc>
                <a:spcPct val="100000"/>
              </a:lnSpc>
              <a:spcBef>
                <a:spcPts val="0"/>
              </a:spcBef>
              <a:spcAft>
                <a:spcPts val="0"/>
              </a:spcAft>
              <a:buClr>
                <a:schemeClr val="dk1"/>
              </a:buClr>
              <a:buSzPts val="2200"/>
              <a:buNone/>
              <a:defRPr sz="2200">
                <a:solidFill>
                  <a:schemeClr val="dk1"/>
                </a:solidFill>
              </a:defRPr>
            </a:lvl7pPr>
            <a:lvl8pPr lvl="7" rtl="0">
              <a:lnSpc>
                <a:spcPct val="100000"/>
              </a:lnSpc>
              <a:spcBef>
                <a:spcPts val="0"/>
              </a:spcBef>
              <a:spcAft>
                <a:spcPts val="0"/>
              </a:spcAft>
              <a:buClr>
                <a:schemeClr val="dk1"/>
              </a:buClr>
              <a:buSzPts val="2200"/>
              <a:buNone/>
              <a:defRPr sz="2200">
                <a:solidFill>
                  <a:schemeClr val="dk1"/>
                </a:solidFill>
              </a:defRPr>
            </a:lvl8pPr>
            <a:lvl9pPr lvl="8" rtl="0">
              <a:lnSpc>
                <a:spcPct val="100000"/>
              </a:lnSpc>
              <a:spcBef>
                <a:spcPts val="0"/>
              </a:spcBef>
              <a:spcAft>
                <a:spcPts val="0"/>
              </a:spcAft>
              <a:buClr>
                <a:schemeClr val="dk1"/>
              </a:buClr>
              <a:buSzPts val="2200"/>
              <a:buNone/>
              <a:defRPr sz="2200">
                <a:solidFill>
                  <a:schemeClr val="dk1"/>
                </a:solidFill>
              </a:defRPr>
            </a:lvl9pPr>
          </a:lstStyle>
          <a:p>
            <a:endParaRPr/>
          </a:p>
        </p:txBody>
      </p:sp>
      <p:sp>
        <p:nvSpPr>
          <p:cNvPr id="77" name="Google Shape;77;p13"/>
          <p:cNvSpPr txBox="1">
            <a:spLocks noGrp="1"/>
          </p:cNvSpPr>
          <p:nvPr>
            <p:ph type="subTitle" idx="8"/>
          </p:nvPr>
        </p:nvSpPr>
        <p:spPr>
          <a:xfrm>
            <a:off x="3371250" y="2190629"/>
            <a:ext cx="2401500" cy="739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200"/>
              <a:buNone/>
              <a:defRPr sz="2000">
                <a:solidFill>
                  <a:schemeClr val="dk1"/>
                </a:solidFill>
              </a:defRPr>
            </a:lvl1pPr>
            <a:lvl2pPr lvl="1" rtl="0">
              <a:lnSpc>
                <a:spcPct val="100000"/>
              </a:lnSpc>
              <a:spcBef>
                <a:spcPts val="0"/>
              </a:spcBef>
              <a:spcAft>
                <a:spcPts val="0"/>
              </a:spcAft>
              <a:buClr>
                <a:schemeClr val="dk1"/>
              </a:buClr>
              <a:buSzPts val="2200"/>
              <a:buNone/>
              <a:defRPr sz="2200">
                <a:solidFill>
                  <a:schemeClr val="dk1"/>
                </a:solidFill>
              </a:defRPr>
            </a:lvl2pPr>
            <a:lvl3pPr lvl="2" rtl="0">
              <a:lnSpc>
                <a:spcPct val="100000"/>
              </a:lnSpc>
              <a:spcBef>
                <a:spcPts val="0"/>
              </a:spcBef>
              <a:spcAft>
                <a:spcPts val="0"/>
              </a:spcAft>
              <a:buClr>
                <a:schemeClr val="dk1"/>
              </a:buClr>
              <a:buSzPts val="2200"/>
              <a:buNone/>
              <a:defRPr sz="2200">
                <a:solidFill>
                  <a:schemeClr val="dk1"/>
                </a:solidFill>
              </a:defRPr>
            </a:lvl3pPr>
            <a:lvl4pPr lvl="3" rtl="0">
              <a:lnSpc>
                <a:spcPct val="100000"/>
              </a:lnSpc>
              <a:spcBef>
                <a:spcPts val="0"/>
              </a:spcBef>
              <a:spcAft>
                <a:spcPts val="0"/>
              </a:spcAft>
              <a:buClr>
                <a:schemeClr val="dk1"/>
              </a:buClr>
              <a:buSzPts val="2200"/>
              <a:buNone/>
              <a:defRPr sz="2200">
                <a:solidFill>
                  <a:schemeClr val="dk1"/>
                </a:solidFill>
              </a:defRPr>
            </a:lvl4pPr>
            <a:lvl5pPr lvl="4" rtl="0">
              <a:lnSpc>
                <a:spcPct val="100000"/>
              </a:lnSpc>
              <a:spcBef>
                <a:spcPts val="0"/>
              </a:spcBef>
              <a:spcAft>
                <a:spcPts val="0"/>
              </a:spcAft>
              <a:buClr>
                <a:schemeClr val="dk1"/>
              </a:buClr>
              <a:buSzPts val="2200"/>
              <a:buNone/>
              <a:defRPr sz="2200">
                <a:solidFill>
                  <a:schemeClr val="dk1"/>
                </a:solidFill>
              </a:defRPr>
            </a:lvl5pPr>
            <a:lvl6pPr lvl="5" rtl="0">
              <a:lnSpc>
                <a:spcPct val="100000"/>
              </a:lnSpc>
              <a:spcBef>
                <a:spcPts val="0"/>
              </a:spcBef>
              <a:spcAft>
                <a:spcPts val="0"/>
              </a:spcAft>
              <a:buClr>
                <a:schemeClr val="dk1"/>
              </a:buClr>
              <a:buSzPts val="2200"/>
              <a:buNone/>
              <a:defRPr sz="2200">
                <a:solidFill>
                  <a:schemeClr val="dk1"/>
                </a:solidFill>
              </a:defRPr>
            </a:lvl6pPr>
            <a:lvl7pPr lvl="6" rtl="0">
              <a:lnSpc>
                <a:spcPct val="100000"/>
              </a:lnSpc>
              <a:spcBef>
                <a:spcPts val="0"/>
              </a:spcBef>
              <a:spcAft>
                <a:spcPts val="0"/>
              </a:spcAft>
              <a:buClr>
                <a:schemeClr val="dk1"/>
              </a:buClr>
              <a:buSzPts val="2200"/>
              <a:buNone/>
              <a:defRPr sz="2200">
                <a:solidFill>
                  <a:schemeClr val="dk1"/>
                </a:solidFill>
              </a:defRPr>
            </a:lvl7pPr>
            <a:lvl8pPr lvl="7" rtl="0">
              <a:lnSpc>
                <a:spcPct val="100000"/>
              </a:lnSpc>
              <a:spcBef>
                <a:spcPts val="0"/>
              </a:spcBef>
              <a:spcAft>
                <a:spcPts val="0"/>
              </a:spcAft>
              <a:buClr>
                <a:schemeClr val="dk1"/>
              </a:buClr>
              <a:buSzPts val="2200"/>
              <a:buNone/>
              <a:defRPr sz="2200">
                <a:solidFill>
                  <a:schemeClr val="dk1"/>
                </a:solidFill>
              </a:defRPr>
            </a:lvl8pPr>
            <a:lvl9pPr lvl="8" rtl="0">
              <a:lnSpc>
                <a:spcPct val="100000"/>
              </a:lnSpc>
              <a:spcBef>
                <a:spcPts val="0"/>
              </a:spcBef>
              <a:spcAft>
                <a:spcPts val="0"/>
              </a:spcAft>
              <a:buClr>
                <a:schemeClr val="dk1"/>
              </a:buClr>
              <a:buSzPts val="2200"/>
              <a:buNone/>
              <a:defRPr sz="2200">
                <a:solidFill>
                  <a:schemeClr val="dk1"/>
                </a:solidFill>
              </a:defRPr>
            </a:lvl9pPr>
          </a:lstStyle>
          <a:p>
            <a:endParaRPr/>
          </a:p>
        </p:txBody>
      </p:sp>
      <p:sp>
        <p:nvSpPr>
          <p:cNvPr id="78" name="Google Shape;78;p13"/>
          <p:cNvSpPr txBox="1">
            <a:spLocks noGrp="1"/>
          </p:cNvSpPr>
          <p:nvPr>
            <p:ph type="subTitle" idx="9"/>
          </p:nvPr>
        </p:nvSpPr>
        <p:spPr>
          <a:xfrm>
            <a:off x="5906022" y="2190629"/>
            <a:ext cx="2401500" cy="739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200"/>
              <a:buNone/>
              <a:defRPr sz="2000">
                <a:solidFill>
                  <a:schemeClr val="dk1"/>
                </a:solidFill>
              </a:defRPr>
            </a:lvl1pPr>
            <a:lvl2pPr lvl="1" rtl="0">
              <a:lnSpc>
                <a:spcPct val="100000"/>
              </a:lnSpc>
              <a:spcBef>
                <a:spcPts val="0"/>
              </a:spcBef>
              <a:spcAft>
                <a:spcPts val="0"/>
              </a:spcAft>
              <a:buClr>
                <a:schemeClr val="dk1"/>
              </a:buClr>
              <a:buSzPts val="2200"/>
              <a:buNone/>
              <a:defRPr sz="2200">
                <a:solidFill>
                  <a:schemeClr val="dk1"/>
                </a:solidFill>
              </a:defRPr>
            </a:lvl2pPr>
            <a:lvl3pPr lvl="2" rtl="0">
              <a:lnSpc>
                <a:spcPct val="100000"/>
              </a:lnSpc>
              <a:spcBef>
                <a:spcPts val="0"/>
              </a:spcBef>
              <a:spcAft>
                <a:spcPts val="0"/>
              </a:spcAft>
              <a:buClr>
                <a:schemeClr val="dk1"/>
              </a:buClr>
              <a:buSzPts val="2200"/>
              <a:buNone/>
              <a:defRPr sz="2200">
                <a:solidFill>
                  <a:schemeClr val="dk1"/>
                </a:solidFill>
              </a:defRPr>
            </a:lvl3pPr>
            <a:lvl4pPr lvl="3" rtl="0">
              <a:lnSpc>
                <a:spcPct val="100000"/>
              </a:lnSpc>
              <a:spcBef>
                <a:spcPts val="0"/>
              </a:spcBef>
              <a:spcAft>
                <a:spcPts val="0"/>
              </a:spcAft>
              <a:buClr>
                <a:schemeClr val="dk1"/>
              </a:buClr>
              <a:buSzPts val="2200"/>
              <a:buNone/>
              <a:defRPr sz="2200">
                <a:solidFill>
                  <a:schemeClr val="dk1"/>
                </a:solidFill>
              </a:defRPr>
            </a:lvl4pPr>
            <a:lvl5pPr lvl="4" rtl="0">
              <a:lnSpc>
                <a:spcPct val="100000"/>
              </a:lnSpc>
              <a:spcBef>
                <a:spcPts val="0"/>
              </a:spcBef>
              <a:spcAft>
                <a:spcPts val="0"/>
              </a:spcAft>
              <a:buClr>
                <a:schemeClr val="dk1"/>
              </a:buClr>
              <a:buSzPts val="2200"/>
              <a:buNone/>
              <a:defRPr sz="2200">
                <a:solidFill>
                  <a:schemeClr val="dk1"/>
                </a:solidFill>
              </a:defRPr>
            </a:lvl5pPr>
            <a:lvl6pPr lvl="5" rtl="0">
              <a:lnSpc>
                <a:spcPct val="100000"/>
              </a:lnSpc>
              <a:spcBef>
                <a:spcPts val="0"/>
              </a:spcBef>
              <a:spcAft>
                <a:spcPts val="0"/>
              </a:spcAft>
              <a:buClr>
                <a:schemeClr val="dk1"/>
              </a:buClr>
              <a:buSzPts val="2200"/>
              <a:buNone/>
              <a:defRPr sz="2200">
                <a:solidFill>
                  <a:schemeClr val="dk1"/>
                </a:solidFill>
              </a:defRPr>
            </a:lvl6pPr>
            <a:lvl7pPr lvl="6" rtl="0">
              <a:lnSpc>
                <a:spcPct val="100000"/>
              </a:lnSpc>
              <a:spcBef>
                <a:spcPts val="0"/>
              </a:spcBef>
              <a:spcAft>
                <a:spcPts val="0"/>
              </a:spcAft>
              <a:buClr>
                <a:schemeClr val="dk1"/>
              </a:buClr>
              <a:buSzPts val="2200"/>
              <a:buNone/>
              <a:defRPr sz="2200">
                <a:solidFill>
                  <a:schemeClr val="dk1"/>
                </a:solidFill>
              </a:defRPr>
            </a:lvl7pPr>
            <a:lvl8pPr lvl="7" rtl="0">
              <a:lnSpc>
                <a:spcPct val="100000"/>
              </a:lnSpc>
              <a:spcBef>
                <a:spcPts val="0"/>
              </a:spcBef>
              <a:spcAft>
                <a:spcPts val="0"/>
              </a:spcAft>
              <a:buClr>
                <a:schemeClr val="dk1"/>
              </a:buClr>
              <a:buSzPts val="2200"/>
              <a:buNone/>
              <a:defRPr sz="2200">
                <a:solidFill>
                  <a:schemeClr val="dk1"/>
                </a:solidFill>
              </a:defRPr>
            </a:lvl8pPr>
            <a:lvl9pPr lvl="8" rtl="0">
              <a:lnSpc>
                <a:spcPct val="100000"/>
              </a:lnSpc>
              <a:spcBef>
                <a:spcPts val="0"/>
              </a:spcBef>
              <a:spcAft>
                <a:spcPts val="0"/>
              </a:spcAft>
              <a:buClr>
                <a:schemeClr val="dk1"/>
              </a:buClr>
              <a:buSzPts val="2200"/>
              <a:buNone/>
              <a:defRPr sz="2200">
                <a:solidFill>
                  <a:schemeClr val="dk1"/>
                </a:solidFill>
              </a:defRPr>
            </a:lvl9pPr>
          </a:lstStyle>
          <a:p>
            <a:endParaRPr/>
          </a:p>
        </p:txBody>
      </p:sp>
      <p:sp>
        <p:nvSpPr>
          <p:cNvPr id="79" name="Google Shape;79;p13"/>
          <p:cNvSpPr txBox="1">
            <a:spLocks noGrp="1"/>
          </p:cNvSpPr>
          <p:nvPr>
            <p:ph type="subTitle" idx="13"/>
          </p:nvPr>
        </p:nvSpPr>
        <p:spPr>
          <a:xfrm>
            <a:off x="836478" y="3844404"/>
            <a:ext cx="2401500" cy="7392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200"/>
              <a:buNone/>
              <a:defRPr sz="2000">
                <a:solidFill>
                  <a:schemeClr val="dk1"/>
                </a:solidFill>
              </a:defRPr>
            </a:lvl1pPr>
            <a:lvl2pPr lvl="1" rtl="0">
              <a:lnSpc>
                <a:spcPct val="100000"/>
              </a:lnSpc>
              <a:spcBef>
                <a:spcPts val="0"/>
              </a:spcBef>
              <a:spcAft>
                <a:spcPts val="0"/>
              </a:spcAft>
              <a:buClr>
                <a:schemeClr val="dk1"/>
              </a:buClr>
              <a:buSzPts val="2200"/>
              <a:buNone/>
              <a:defRPr sz="2200">
                <a:solidFill>
                  <a:schemeClr val="dk1"/>
                </a:solidFill>
              </a:defRPr>
            </a:lvl2pPr>
            <a:lvl3pPr lvl="2" rtl="0">
              <a:lnSpc>
                <a:spcPct val="100000"/>
              </a:lnSpc>
              <a:spcBef>
                <a:spcPts val="0"/>
              </a:spcBef>
              <a:spcAft>
                <a:spcPts val="0"/>
              </a:spcAft>
              <a:buClr>
                <a:schemeClr val="dk1"/>
              </a:buClr>
              <a:buSzPts val="2200"/>
              <a:buNone/>
              <a:defRPr sz="2200">
                <a:solidFill>
                  <a:schemeClr val="dk1"/>
                </a:solidFill>
              </a:defRPr>
            </a:lvl3pPr>
            <a:lvl4pPr lvl="3" rtl="0">
              <a:lnSpc>
                <a:spcPct val="100000"/>
              </a:lnSpc>
              <a:spcBef>
                <a:spcPts val="0"/>
              </a:spcBef>
              <a:spcAft>
                <a:spcPts val="0"/>
              </a:spcAft>
              <a:buClr>
                <a:schemeClr val="dk1"/>
              </a:buClr>
              <a:buSzPts val="2200"/>
              <a:buNone/>
              <a:defRPr sz="2200">
                <a:solidFill>
                  <a:schemeClr val="dk1"/>
                </a:solidFill>
              </a:defRPr>
            </a:lvl4pPr>
            <a:lvl5pPr lvl="4" rtl="0">
              <a:lnSpc>
                <a:spcPct val="100000"/>
              </a:lnSpc>
              <a:spcBef>
                <a:spcPts val="0"/>
              </a:spcBef>
              <a:spcAft>
                <a:spcPts val="0"/>
              </a:spcAft>
              <a:buClr>
                <a:schemeClr val="dk1"/>
              </a:buClr>
              <a:buSzPts val="2200"/>
              <a:buNone/>
              <a:defRPr sz="2200">
                <a:solidFill>
                  <a:schemeClr val="dk1"/>
                </a:solidFill>
              </a:defRPr>
            </a:lvl5pPr>
            <a:lvl6pPr lvl="5" rtl="0">
              <a:lnSpc>
                <a:spcPct val="100000"/>
              </a:lnSpc>
              <a:spcBef>
                <a:spcPts val="0"/>
              </a:spcBef>
              <a:spcAft>
                <a:spcPts val="0"/>
              </a:spcAft>
              <a:buClr>
                <a:schemeClr val="dk1"/>
              </a:buClr>
              <a:buSzPts val="2200"/>
              <a:buNone/>
              <a:defRPr sz="2200">
                <a:solidFill>
                  <a:schemeClr val="dk1"/>
                </a:solidFill>
              </a:defRPr>
            </a:lvl6pPr>
            <a:lvl7pPr lvl="6" rtl="0">
              <a:lnSpc>
                <a:spcPct val="100000"/>
              </a:lnSpc>
              <a:spcBef>
                <a:spcPts val="0"/>
              </a:spcBef>
              <a:spcAft>
                <a:spcPts val="0"/>
              </a:spcAft>
              <a:buClr>
                <a:schemeClr val="dk1"/>
              </a:buClr>
              <a:buSzPts val="2200"/>
              <a:buNone/>
              <a:defRPr sz="2200">
                <a:solidFill>
                  <a:schemeClr val="dk1"/>
                </a:solidFill>
              </a:defRPr>
            </a:lvl7pPr>
            <a:lvl8pPr lvl="7" rtl="0">
              <a:lnSpc>
                <a:spcPct val="100000"/>
              </a:lnSpc>
              <a:spcBef>
                <a:spcPts val="0"/>
              </a:spcBef>
              <a:spcAft>
                <a:spcPts val="0"/>
              </a:spcAft>
              <a:buClr>
                <a:schemeClr val="dk1"/>
              </a:buClr>
              <a:buSzPts val="2200"/>
              <a:buNone/>
              <a:defRPr sz="2200">
                <a:solidFill>
                  <a:schemeClr val="dk1"/>
                </a:solidFill>
              </a:defRPr>
            </a:lvl8pPr>
            <a:lvl9pPr lvl="8" rtl="0">
              <a:lnSpc>
                <a:spcPct val="100000"/>
              </a:lnSpc>
              <a:spcBef>
                <a:spcPts val="0"/>
              </a:spcBef>
              <a:spcAft>
                <a:spcPts val="0"/>
              </a:spcAft>
              <a:buClr>
                <a:schemeClr val="dk1"/>
              </a:buClr>
              <a:buSzPts val="2200"/>
              <a:buNone/>
              <a:defRPr sz="2200">
                <a:solidFill>
                  <a:schemeClr val="dk1"/>
                </a:solidFill>
              </a:defRPr>
            </a:lvl9pPr>
          </a:lstStyle>
          <a:p>
            <a:endParaRPr/>
          </a:p>
        </p:txBody>
      </p:sp>
      <p:sp>
        <p:nvSpPr>
          <p:cNvPr id="80" name="Google Shape;80;p13"/>
          <p:cNvSpPr txBox="1">
            <a:spLocks noGrp="1"/>
          </p:cNvSpPr>
          <p:nvPr>
            <p:ph type="subTitle" idx="14"/>
          </p:nvPr>
        </p:nvSpPr>
        <p:spPr>
          <a:xfrm>
            <a:off x="3371250" y="3844404"/>
            <a:ext cx="2401500" cy="739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200"/>
              <a:buNone/>
              <a:defRPr sz="2000">
                <a:solidFill>
                  <a:schemeClr val="dk1"/>
                </a:solidFill>
              </a:defRPr>
            </a:lvl1pPr>
            <a:lvl2pPr lvl="1" rtl="0">
              <a:lnSpc>
                <a:spcPct val="100000"/>
              </a:lnSpc>
              <a:spcBef>
                <a:spcPts val="0"/>
              </a:spcBef>
              <a:spcAft>
                <a:spcPts val="0"/>
              </a:spcAft>
              <a:buClr>
                <a:schemeClr val="dk1"/>
              </a:buClr>
              <a:buSzPts val="2200"/>
              <a:buNone/>
              <a:defRPr sz="2200">
                <a:solidFill>
                  <a:schemeClr val="dk1"/>
                </a:solidFill>
              </a:defRPr>
            </a:lvl2pPr>
            <a:lvl3pPr lvl="2" rtl="0">
              <a:lnSpc>
                <a:spcPct val="100000"/>
              </a:lnSpc>
              <a:spcBef>
                <a:spcPts val="0"/>
              </a:spcBef>
              <a:spcAft>
                <a:spcPts val="0"/>
              </a:spcAft>
              <a:buClr>
                <a:schemeClr val="dk1"/>
              </a:buClr>
              <a:buSzPts val="2200"/>
              <a:buNone/>
              <a:defRPr sz="2200">
                <a:solidFill>
                  <a:schemeClr val="dk1"/>
                </a:solidFill>
              </a:defRPr>
            </a:lvl3pPr>
            <a:lvl4pPr lvl="3" rtl="0">
              <a:lnSpc>
                <a:spcPct val="100000"/>
              </a:lnSpc>
              <a:spcBef>
                <a:spcPts val="0"/>
              </a:spcBef>
              <a:spcAft>
                <a:spcPts val="0"/>
              </a:spcAft>
              <a:buClr>
                <a:schemeClr val="dk1"/>
              </a:buClr>
              <a:buSzPts val="2200"/>
              <a:buNone/>
              <a:defRPr sz="2200">
                <a:solidFill>
                  <a:schemeClr val="dk1"/>
                </a:solidFill>
              </a:defRPr>
            </a:lvl4pPr>
            <a:lvl5pPr lvl="4" rtl="0">
              <a:lnSpc>
                <a:spcPct val="100000"/>
              </a:lnSpc>
              <a:spcBef>
                <a:spcPts val="0"/>
              </a:spcBef>
              <a:spcAft>
                <a:spcPts val="0"/>
              </a:spcAft>
              <a:buClr>
                <a:schemeClr val="dk1"/>
              </a:buClr>
              <a:buSzPts val="2200"/>
              <a:buNone/>
              <a:defRPr sz="2200">
                <a:solidFill>
                  <a:schemeClr val="dk1"/>
                </a:solidFill>
              </a:defRPr>
            </a:lvl5pPr>
            <a:lvl6pPr lvl="5" rtl="0">
              <a:lnSpc>
                <a:spcPct val="100000"/>
              </a:lnSpc>
              <a:spcBef>
                <a:spcPts val="0"/>
              </a:spcBef>
              <a:spcAft>
                <a:spcPts val="0"/>
              </a:spcAft>
              <a:buClr>
                <a:schemeClr val="dk1"/>
              </a:buClr>
              <a:buSzPts val="2200"/>
              <a:buNone/>
              <a:defRPr sz="2200">
                <a:solidFill>
                  <a:schemeClr val="dk1"/>
                </a:solidFill>
              </a:defRPr>
            </a:lvl6pPr>
            <a:lvl7pPr lvl="6" rtl="0">
              <a:lnSpc>
                <a:spcPct val="100000"/>
              </a:lnSpc>
              <a:spcBef>
                <a:spcPts val="0"/>
              </a:spcBef>
              <a:spcAft>
                <a:spcPts val="0"/>
              </a:spcAft>
              <a:buClr>
                <a:schemeClr val="dk1"/>
              </a:buClr>
              <a:buSzPts val="2200"/>
              <a:buNone/>
              <a:defRPr sz="2200">
                <a:solidFill>
                  <a:schemeClr val="dk1"/>
                </a:solidFill>
              </a:defRPr>
            </a:lvl7pPr>
            <a:lvl8pPr lvl="7" rtl="0">
              <a:lnSpc>
                <a:spcPct val="100000"/>
              </a:lnSpc>
              <a:spcBef>
                <a:spcPts val="0"/>
              </a:spcBef>
              <a:spcAft>
                <a:spcPts val="0"/>
              </a:spcAft>
              <a:buClr>
                <a:schemeClr val="dk1"/>
              </a:buClr>
              <a:buSzPts val="2200"/>
              <a:buNone/>
              <a:defRPr sz="2200">
                <a:solidFill>
                  <a:schemeClr val="dk1"/>
                </a:solidFill>
              </a:defRPr>
            </a:lvl8pPr>
            <a:lvl9pPr lvl="8" rtl="0">
              <a:lnSpc>
                <a:spcPct val="100000"/>
              </a:lnSpc>
              <a:spcBef>
                <a:spcPts val="0"/>
              </a:spcBef>
              <a:spcAft>
                <a:spcPts val="0"/>
              </a:spcAft>
              <a:buClr>
                <a:schemeClr val="dk1"/>
              </a:buClr>
              <a:buSzPts val="2200"/>
              <a:buNone/>
              <a:defRPr sz="2200">
                <a:solidFill>
                  <a:schemeClr val="dk1"/>
                </a:solidFill>
              </a:defRPr>
            </a:lvl9pPr>
          </a:lstStyle>
          <a:p>
            <a:endParaRPr/>
          </a:p>
        </p:txBody>
      </p:sp>
      <p:sp>
        <p:nvSpPr>
          <p:cNvPr id="81" name="Google Shape;81;p13"/>
          <p:cNvSpPr txBox="1">
            <a:spLocks noGrp="1"/>
          </p:cNvSpPr>
          <p:nvPr>
            <p:ph type="subTitle" idx="15"/>
          </p:nvPr>
        </p:nvSpPr>
        <p:spPr>
          <a:xfrm>
            <a:off x="5906022" y="3844404"/>
            <a:ext cx="2401500" cy="739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200"/>
              <a:buNone/>
              <a:defRPr sz="2000">
                <a:solidFill>
                  <a:schemeClr val="dk1"/>
                </a:solidFill>
              </a:defRPr>
            </a:lvl1pPr>
            <a:lvl2pPr lvl="1" rtl="0">
              <a:lnSpc>
                <a:spcPct val="100000"/>
              </a:lnSpc>
              <a:spcBef>
                <a:spcPts val="0"/>
              </a:spcBef>
              <a:spcAft>
                <a:spcPts val="0"/>
              </a:spcAft>
              <a:buClr>
                <a:schemeClr val="dk1"/>
              </a:buClr>
              <a:buSzPts val="2200"/>
              <a:buNone/>
              <a:defRPr sz="2200">
                <a:solidFill>
                  <a:schemeClr val="dk1"/>
                </a:solidFill>
              </a:defRPr>
            </a:lvl2pPr>
            <a:lvl3pPr lvl="2" rtl="0">
              <a:lnSpc>
                <a:spcPct val="100000"/>
              </a:lnSpc>
              <a:spcBef>
                <a:spcPts val="0"/>
              </a:spcBef>
              <a:spcAft>
                <a:spcPts val="0"/>
              </a:spcAft>
              <a:buClr>
                <a:schemeClr val="dk1"/>
              </a:buClr>
              <a:buSzPts val="2200"/>
              <a:buNone/>
              <a:defRPr sz="2200">
                <a:solidFill>
                  <a:schemeClr val="dk1"/>
                </a:solidFill>
              </a:defRPr>
            </a:lvl3pPr>
            <a:lvl4pPr lvl="3" rtl="0">
              <a:lnSpc>
                <a:spcPct val="100000"/>
              </a:lnSpc>
              <a:spcBef>
                <a:spcPts val="0"/>
              </a:spcBef>
              <a:spcAft>
                <a:spcPts val="0"/>
              </a:spcAft>
              <a:buClr>
                <a:schemeClr val="dk1"/>
              </a:buClr>
              <a:buSzPts val="2200"/>
              <a:buNone/>
              <a:defRPr sz="2200">
                <a:solidFill>
                  <a:schemeClr val="dk1"/>
                </a:solidFill>
              </a:defRPr>
            </a:lvl4pPr>
            <a:lvl5pPr lvl="4" rtl="0">
              <a:lnSpc>
                <a:spcPct val="100000"/>
              </a:lnSpc>
              <a:spcBef>
                <a:spcPts val="0"/>
              </a:spcBef>
              <a:spcAft>
                <a:spcPts val="0"/>
              </a:spcAft>
              <a:buClr>
                <a:schemeClr val="dk1"/>
              </a:buClr>
              <a:buSzPts val="2200"/>
              <a:buNone/>
              <a:defRPr sz="2200">
                <a:solidFill>
                  <a:schemeClr val="dk1"/>
                </a:solidFill>
              </a:defRPr>
            </a:lvl5pPr>
            <a:lvl6pPr lvl="5" rtl="0">
              <a:lnSpc>
                <a:spcPct val="100000"/>
              </a:lnSpc>
              <a:spcBef>
                <a:spcPts val="0"/>
              </a:spcBef>
              <a:spcAft>
                <a:spcPts val="0"/>
              </a:spcAft>
              <a:buClr>
                <a:schemeClr val="dk1"/>
              </a:buClr>
              <a:buSzPts val="2200"/>
              <a:buNone/>
              <a:defRPr sz="2200">
                <a:solidFill>
                  <a:schemeClr val="dk1"/>
                </a:solidFill>
              </a:defRPr>
            </a:lvl6pPr>
            <a:lvl7pPr lvl="6" rtl="0">
              <a:lnSpc>
                <a:spcPct val="100000"/>
              </a:lnSpc>
              <a:spcBef>
                <a:spcPts val="0"/>
              </a:spcBef>
              <a:spcAft>
                <a:spcPts val="0"/>
              </a:spcAft>
              <a:buClr>
                <a:schemeClr val="dk1"/>
              </a:buClr>
              <a:buSzPts val="2200"/>
              <a:buNone/>
              <a:defRPr sz="2200">
                <a:solidFill>
                  <a:schemeClr val="dk1"/>
                </a:solidFill>
              </a:defRPr>
            </a:lvl7pPr>
            <a:lvl8pPr lvl="7" rtl="0">
              <a:lnSpc>
                <a:spcPct val="100000"/>
              </a:lnSpc>
              <a:spcBef>
                <a:spcPts val="0"/>
              </a:spcBef>
              <a:spcAft>
                <a:spcPts val="0"/>
              </a:spcAft>
              <a:buClr>
                <a:schemeClr val="dk1"/>
              </a:buClr>
              <a:buSzPts val="2200"/>
              <a:buNone/>
              <a:defRPr sz="2200">
                <a:solidFill>
                  <a:schemeClr val="dk1"/>
                </a:solidFill>
              </a:defRPr>
            </a:lvl8pPr>
            <a:lvl9pPr lvl="8" rtl="0">
              <a:lnSpc>
                <a:spcPct val="100000"/>
              </a:lnSpc>
              <a:spcBef>
                <a:spcPts val="0"/>
              </a:spcBef>
              <a:spcAft>
                <a:spcPts val="0"/>
              </a:spcAft>
              <a:buClr>
                <a:schemeClr val="dk1"/>
              </a:buClr>
              <a:buSzPts val="2200"/>
              <a:buNone/>
              <a:defRPr sz="2200">
                <a:solidFill>
                  <a:schemeClr val="dk1"/>
                </a:solidFill>
              </a:defRPr>
            </a:lvl9pPr>
          </a:lstStyle>
          <a:p>
            <a:endParaRPr/>
          </a:p>
        </p:txBody>
      </p:sp>
      <p:sp>
        <p:nvSpPr>
          <p:cNvPr id="82" name="Google Shape;82;p13"/>
          <p:cNvSpPr/>
          <p:nvPr/>
        </p:nvSpPr>
        <p:spPr>
          <a:xfrm>
            <a:off x="-2228025" y="4235550"/>
            <a:ext cx="2780400" cy="566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83" name="Google Shape;83;p13"/>
          <p:cNvSpPr/>
          <p:nvPr/>
        </p:nvSpPr>
        <p:spPr>
          <a:xfrm>
            <a:off x="8244950" y="1115475"/>
            <a:ext cx="2780400" cy="566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98"/>
        <p:cNvGrpSpPr/>
        <p:nvPr/>
      </p:nvGrpSpPr>
      <p:grpSpPr>
        <a:xfrm>
          <a:off x="0" y="0"/>
          <a:ext cx="0" cy="0"/>
          <a:chOff x="0" y="0"/>
          <a:chExt cx="0" cy="0"/>
        </a:xfrm>
      </p:grpSpPr>
      <p:sp>
        <p:nvSpPr>
          <p:cNvPr id="99" name="Google Shape;99;p17"/>
          <p:cNvSpPr/>
          <p:nvPr/>
        </p:nvSpPr>
        <p:spPr>
          <a:xfrm>
            <a:off x="133800" y="125850"/>
            <a:ext cx="8876400" cy="48918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100" name="Google Shape;100;p17"/>
          <p:cNvSpPr txBox="1">
            <a:spLocks noGrp="1"/>
          </p:cNvSpPr>
          <p:nvPr>
            <p:ph type="subTitle" idx="1"/>
          </p:nvPr>
        </p:nvSpPr>
        <p:spPr>
          <a:xfrm>
            <a:off x="4427650" y="1720125"/>
            <a:ext cx="3585300" cy="261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0"/>
              </a:spcBef>
              <a:spcAft>
                <a:spcPts val="0"/>
              </a:spcAft>
              <a:buSzPts val="1200"/>
              <a:buAutoNum type="alphaLcPeriod"/>
              <a:defRPr/>
            </a:lvl2pPr>
            <a:lvl3pPr lvl="2" algn="ctr" rtl="0">
              <a:lnSpc>
                <a:spcPct val="100000"/>
              </a:lnSpc>
              <a:spcBef>
                <a:spcPts val="0"/>
              </a:spcBef>
              <a:spcAft>
                <a:spcPts val="0"/>
              </a:spcAft>
              <a:buSzPts val="1200"/>
              <a:buAutoNum type="romanLcPeriod"/>
              <a:defRPr/>
            </a:lvl3pPr>
            <a:lvl4pPr lvl="3" algn="ctr" rtl="0">
              <a:lnSpc>
                <a:spcPct val="100000"/>
              </a:lnSpc>
              <a:spcBef>
                <a:spcPts val="0"/>
              </a:spcBef>
              <a:spcAft>
                <a:spcPts val="0"/>
              </a:spcAft>
              <a:buSzPts val="1200"/>
              <a:buAutoNum type="arabicPeriod"/>
              <a:defRPr/>
            </a:lvl4pPr>
            <a:lvl5pPr lvl="4" algn="ctr" rtl="0">
              <a:lnSpc>
                <a:spcPct val="100000"/>
              </a:lnSpc>
              <a:spcBef>
                <a:spcPts val="0"/>
              </a:spcBef>
              <a:spcAft>
                <a:spcPts val="0"/>
              </a:spcAft>
              <a:buSzPts val="1200"/>
              <a:buAutoNum type="alphaLcPeriod"/>
              <a:defRPr/>
            </a:lvl5pPr>
            <a:lvl6pPr lvl="5" algn="ctr" rtl="0">
              <a:lnSpc>
                <a:spcPct val="100000"/>
              </a:lnSpc>
              <a:spcBef>
                <a:spcPts val="0"/>
              </a:spcBef>
              <a:spcAft>
                <a:spcPts val="0"/>
              </a:spcAft>
              <a:buSzPts val="1200"/>
              <a:buAutoNum type="romanLcPeriod"/>
              <a:defRPr/>
            </a:lvl6pPr>
            <a:lvl7pPr lvl="6" algn="ctr" rtl="0">
              <a:lnSpc>
                <a:spcPct val="100000"/>
              </a:lnSpc>
              <a:spcBef>
                <a:spcPts val="0"/>
              </a:spcBef>
              <a:spcAft>
                <a:spcPts val="0"/>
              </a:spcAft>
              <a:buSzPts val="1200"/>
              <a:buAutoNum type="arabicPeriod"/>
              <a:defRPr/>
            </a:lvl7pPr>
            <a:lvl8pPr lvl="7" algn="ctr" rtl="0">
              <a:lnSpc>
                <a:spcPct val="100000"/>
              </a:lnSpc>
              <a:spcBef>
                <a:spcPts val="0"/>
              </a:spcBef>
              <a:spcAft>
                <a:spcPts val="0"/>
              </a:spcAft>
              <a:buSzPts val="1200"/>
              <a:buAutoNum type="alphaLcPeriod"/>
              <a:defRPr/>
            </a:lvl8pPr>
            <a:lvl9pPr lvl="8" algn="ctr" rtl="0">
              <a:lnSpc>
                <a:spcPct val="100000"/>
              </a:lnSpc>
              <a:spcBef>
                <a:spcPts val="0"/>
              </a:spcBef>
              <a:spcAft>
                <a:spcPts val="0"/>
              </a:spcAft>
              <a:buSzPts val="1200"/>
              <a:buAutoNum type="romanLcPeriod"/>
              <a:defRPr/>
            </a:lvl9pPr>
          </a:lstStyle>
          <a:p>
            <a:endParaRPr/>
          </a:p>
        </p:txBody>
      </p:sp>
      <p:sp>
        <p:nvSpPr>
          <p:cNvPr id="101" name="Google Shape;101;p17"/>
          <p:cNvSpPr txBox="1">
            <a:spLocks noGrp="1"/>
          </p:cNvSpPr>
          <p:nvPr>
            <p:ph type="title"/>
          </p:nvPr>
        </p:nvSpPr>
        <p:spPr>
          <a:xfrm>
            <a:off x="715100" y="208975"/>
            <a:ext cx="7713900" cy="8841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2" name="Google Shape;102;p17"/>
          <p:cNvSpPr/>
          <p:nvPr/>
        </p:nvSpPr>
        <p:spPr>
          <a:xfrm>
            <a:off x="8485925" y="302700"/>
            <a:ext cx="2780400" cy="566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103" name="Google Shape;103;p17"/>
          <p:cNvSpPr/>
          <p:nvPr/>
        </p:nvSpPr>
        <p:spPr>
          <a:xfrm>
            <a:off x="-1919425" y="4325450"/>
            <a:ext cx="2780400" cy="566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Albert Sans"/>
              <a:buNone/>
              <a:defRPr sz="3500">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500"/>
              <a:buFont typeface="Asap"/>
              <a:buNone/>
              <a:defRPr sz="3500">
                <a:solidFill>
                  <a:schemeClr val="dk1"/>
                </a:solidFill>
                <a:latin typeface="Asap"/>
                <a:ea typeface="Asap"/>
                <a:cs typeface="Asap"/>
                <a:sym typeface="Asap"/>
              </a:defRPr>
            </a:lvl2pPr>
            <a:lvl3pPr lvl="2" rtl="0">
              <a:spcBef>
                <a:spcPts val="0"/>
              </a:spcBef>
              <a:spcAft>
                <a:spcPts val="0"/>
              </a:spcAft>
              <a:buClr>
                <a:schemeClr val="dk1"/>
              </a:buClr>
              <a:buSzPts val="3500"/>
              <a:buFont typeface="Asap"/>
              <a:buNone/>
              <a:defRPr sz="3500">
                <a:solidFill>
                  <a:schemeClr val="dk1"/>
                </a:solidFill>
                <a:latin typeface="Asap"/>
                <a:ea typeface="Asap"/>
                <a:cs typeface="Asap"/>
                <a:sym typeface="Asap"/>
              </a:defRPr>
            </a:lvl3pPr>
            <a:lvl4pPr lvl="3" rtl="0">
              <a:spcBef>
                <a:spcPts val="0"/>
              </a:spcBef>
              <a:spcAft>
                <a:spcPts val="0"/>
              </a:spcAft>
              <a:buClr>
                <a:schemeClr val="dk1"/>
              </a:buClr>
              <a:buSzPts val="3500"/>
              <a:buFont typeface="Asap"/>
              <a:buNone/>
              <a:defRPr sz="3500">
                <a:solidFill>
                  <a:schemeClr val="dk1"/>
                </a:solidFill>
                <a:latin typeface="Asap"/>
                <a:ea typeface="Asap"/>
                <a:cs typeface="Asap"/>
                <a:sym typeface="Asap"/>
              </a:defRPr>
            </a:lvl4pPr>
            <a:lvl5pPr lvl="4" rtl="0">
              <a:spcBef>
                <a:spcPts val="0"/>
              </a:spcBef>
              <a:spcAft>
                <a:spcPts val="0"/>
              </a:spcAft>
              <a:buClr>
                <a:schemeClr val="dk1"/>
              </a:buClr>
              <a:buSzPts val="3500"/>
              <a:buFont typeface="Asap"/>
              <a:buNone/>
              <a:defRPr sz="3500">
                <a:solidFill>
                  <a:schemeClr val="dk1"/>
                </a:solidFill>
                <a:latin typeface="Asap"/>
                <a:ea typeface="Asap"/>
                <a:cs typeface="Asap"/>
                <a:sym typeface="Asap"/>
              </a:defRPr>
            </a:lvl5pPr>
            <a:lvl6pPr lvl="5" rtl="0">
              <a:spcBef>
                <a:spcPts val="0"/>
              </a:spcBef>
              <a:spcAft>
                <a:spcPts val="0"/>
              </a:spcAft>
              <a:buClr>
                <a:schemeClr val="dk1"/>
              </a:buClr>
              <a:buSzPts val="3500"/>
              <a:buFont typeface="Asap"/>
              <a:buNone/>
              <a:defRPr sz="3500">
                <a:solidFill>
                  <a:schemeClr val="dk1"/>
                </a:solidFill>
                <a:latin typeface="Asap"/>
                <a:ea typeface="Asap"/>
                <a:cs typeface="Asap"/>
                <a:sym typeface="Asap"/>
              </a:defRPr>
            </a:lvl6pPr>
            <a:lvl7pPr lvl="6" rtl="0">
              <a:spcBef>
                <a:spcPts val="0"/>
              </a:spcBef>
              <a:spcAft>
                <a:spcPts val="0"/>
              </a:spcAft>
              <a:buClr>
                <a:schemeClr val="dk1"/>
              </a:buClr>
              <a:buSzPts val="3500"/>
              <a:buFont typeface="Asap"/>
              <a:buNone/>
              <a:defRPr sz="3500">
                <a:solidFill>
                  <a:schemeClr val="dk1"/>
                </a:solidFill>
                <a:latin typeface="Asap"/>
                <a:ea typeface="Asap"/>
                <a:cs typeface="Asap"/>
                <a:sym typeface="Asap"/>
              </a:defRPr>
            </a:lvl7pPr>
            <a:lvl8pPr lvl="7" rtl="0">
              <a:spcBef>
                <a:spcPts val="0"/>
              </a:spcBef>
              <a:spcAft>
                <a:spcPts val="0"/>
              </a:spcAft>
              <a:buClr>
                <a:schemeClr val="dk1"/>
              </a:buClr>
              <a:buSzPts val="3500"/>
              <a:buFont typeface="Asap"/>
              <a:buNone/>
              <a:defRPr sz="3500">
                <a:solidFill>
                  <a:schemeClr val="dk1"/>
                </a:solidFill>
                <a:latin typeface="Asap"/>
                <a:ea typeface="Asap"/>
                <a:cs typeface="Asap"/>
                <a:sym typeface="Asap"/>
              </a:defRPr>
            </a:lvl8pPr>
            <a:lvl9pPr lvl="8" rtl="0">
              <a:spcBef>
                <a:spcPts val="0"/>
              </a:spcBef>
              <a:spcAft>
                <a:spcPts val="0"/>
              </a:spcAft>
              <a:buClr>
                <a:schemeClr val="dk1"/>
              </a:buClr>
              <a:buSzPts val="3500"/>
              <a:buFont typeface="Asap"/>
              <a:buNone/>
              <a:defRPr sz="3500">
                <a:solidFill>
                  <a:schemeClr val="dk1"/>
                </a:solidFill>
                <a:latin typeface="Asap"/>
                <a:ea typeface="Asap"/>
                <a:cs typeface="Asap"/>
                <a:sym typeface="Asap"/>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rtl="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rtl="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rtl="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rtl="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rtl="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rtl="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rtl="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rtl="0">
              <a:lnSpc>
                <a:spcPct val="100000"/>
              </a:lnSpc>
              <a:spcBef>
                <a:spcPts val="1600"/>
              </a:spcBef>
              <a:spcAft>
                <a:spcPts val="160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8" r:id="rId7"/>
    <p:sldLayoutId id="2147483659" r:id="rId8"/>
    <p:sldLayoutId id="2147483663" r:id="rId9"/>
    <p:sldLayoutId id="2147483665"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p:nvPr/>
        </p:nvSpPr>
        <p:spPr>
          <a:xfrm>
            <a:off x="133800" y="125850"/>
            <a:ext cx="8876400" cy="48918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bg1">
                  <a:lumMod val="50000"/>
                </a:schemeClr>
              </a:solidFill>
              <a:latin typeface="Asap"/>
              <a:ea typeface="Asap"/>
              <a:cs typeface="Asap"/>
              <a:sym typeface="Asap"/>
            </a:endParaRPr>
          </a:p>
        </p:txBody>
      </p:sp>
      <p:sp>
        <p:nvSpPr>
          <p:cNvPr id="187" name="Google Shape;187;p29"/>
          <p:cNvSpPr txBox="1">
            <a:spLocks noGrp="1"/>
          </p:cNvSpPr>
          <p:nvPr>
            <p:ph type="ctrTitle"/>
          </p:nvPr>
        </p:nvSpPr>
        <p:spPr>
          <a:xfrm>
            <a:off x="1607776" y="1416831"/>
            <a:ext cx="6205425" cy="11810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7900" b="1" dirty="0">
                <a:solidFill>
                  <a:schemeClr val="tx2">
                    <a:lumMod val="75000"/>
                  </a:schemeClr>
                </a:solidFill>
                <a:latin typeface="Franklin Gothic Demi Cond" panose="020B0706030402020204" pitchFamily="34" charset="0"/>
                <a:ea typeface="Parisienne"/>
                <a:cs typeface="Parisienne"/>
                <a:sym typeface="Parisienne"/>
              </a:rPr>
              <a:t>COLOR MIXING LAMP</a:t>
            </a:r>
            <a:endParaRPr sz="7900" b="1" dirty="0">
              <a:solidFill>
                <a:schemeClr val="tx2">
                  <a:lumMod val="75000"/>
                </a:schemeClr>
              </a:solidFill>
              <a:latin typeface="Franklin Gothic Demi Cond" panose="020B0706030402020204" pitchFamily="34" charset="0"/>
              <a:ea typeface="Parisienne"/>
              <a:cs typeface="Parisienne"/>
              <a:sym typeface="Parisienne"/>
            </a:endParaRPr>
          </a:p>
        </p:txBody>
      </p:sp>
      <p:cxnSp>
        <p:nvCxnSpPr>
          <p:cNvPr id="189" name="Google Shape;189;p29"/>
          <p:cNvCxnSpPr/>
          <p:nvPr/>
        </p:nvCxnSpPr>
        <p:spPr>
          <a:xfrm rot="10800000">
            <a:off x="1820625" y="2551350"/>
            <a:ext cx="6098700" cy="0"/>
          </a:xfrm>
          <a:prstGeom prst="straightConnector1">
            <a:avLst/>
          </a:prstGeom>
          <a:noFill/>
          <a:ln w="9525" cap="flat" cmpd="sng">
            <a:solidFill>
              <a:schemeClr val="dk1"/>
            </a:solidFill>
            <a:prstDash val="solid"/>
            <a:round/>
            <a:headEnd type="none" w="med" len="med"/>
            <a:tailEnd type="none" w="med" len="med"/>
          </a:ln>
        </p:spPr>
      </p:cxnSp>
      <p:sp>
        <p:nvSpPr>
          <p:cNvPr id="5" name="Subtitle 4">
            <a:extLst>
              <a:ext uri="{FF2B5EF4-FFF2-40B4-BE49-F238E27FC236}">
                <a16:creationId xmlns:a16="http://schemas.microsoft.com/office/drawing/2014/main" id="{C7101048-5F79-5A92-3BA7-C88D2B713BD5}"/>
              </a:ext>
            </a:extLst>
          </p:cNvPr>
          <p:cNvSpPr>
            <a:spLocks noGrp="1"/>
          </p:cNvSpPr>
          <p:nvPr>
            <p:ph type="subTitle" idx="1"/>
          </p:nvPr>
        </p:nvSpPr>
        <p:spPr>
          <a:xfrm>
            <a:off x="1820625" y="2551350"/>
            <a:ext cx="6099300" cy="2003675"/>
          </a:xfrm>
        </p:spPr>
        <p:txBody>
          <a:bodyPr/>
          <a:lstStyle/>
          <a:p>
            <a:pPr algn="ctr"/>
            <a:r>
              <a:rPr lang="en-IN" dirty="0">
                <a:solidFill>
                  <a:schemeClr val="tx1">
                    <a:lumMod val="75000"/>
                    <a:lumOff val="25000"/>
                  </a:schemeClr>
                </a:solidFill>
              </a:rPr>
              <a:t>-By  </a:t>
            </a:r>
          </a:p>
          <a:p>
            <a:r>
              <a:rPr lang="en-IN" dirty="0">
                <a:solidFill>
                  <a:schemeClr val="tx1">
                    <a:lumMod val="75000"/>
                    <a:lumOff val="25000"/>
                  </a:schemeClr>
                </a:solidFill>
              </a:rPr>
              <a:t>Mohd Hanif Nasiruddin(20)</a:t>
            </a:r>
          </a:p>
          <a:p>
            <a:r>
              <a:rPr lang="en-IN" dirty="0">
                <a:solidFill>
                  <a:schemeClr val="tx1">
                    <a:lumMod val="75000"/>
                    <a:lumOff val="25000"/>
                  </a:schemeClr>
                </a:solidFill>
              </a:rPr>
              <a:t>Ansari Bushra Zahiruddin(22)</a:t>
            </a:r>
          </a:p>
          <a:p>
            <a:r>
              <a:rPr lang="en-IN" dirty="0">
                <a:solidFill>
                  <a:schemeClr val="tx1">
                    <a:lumMod val="75000"/>
                    <a:lumOff val="25000"/>
                  </a:schemeClr>
                </a:solidFill>
              </a:rPr>
              <a:t>Ansari Mohd Aquib Isar Ahmed (23) </a:t>
            </a:r>
          </a:p>
          <a:p>
            <a:r>
              <a:rPr lang="en-IN" dirty="0">
                <a:solidFill>
                  <a:schemeClr val="tx1">
                    <a:lumMod val="75000"/>
                    <a:lumOff val="25000"/>
                  </a:schemeClr>
                </a:solidFill>
              </a:rPr>
              <a:t>Shaikh Tasneem Azharul (73) </a:t>
            </a:r>
          </a:p>
          <a:p>
            <a:r>
              <a:rPr lang="en-IN" dirty="0">
                <a:solidFill>
                  <a:schemeClr val="tx1">
                    <a:lumMod val="75000"/>
                    <a:lumOff val="25000"/>
                  </a:schemeClr>
                </a:solidFill>
              </a:rPr>
              <a:t>Sagarika Srivastav (77)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BFA32D0B-B575-4E85-11D6-684BA68E83D1}"/>
              </a:ext>
            </a:extLst>
          </p:cNvPr>
          <p:cNvSpPr>
            <a:spLocks noGrp="1"/>
          </p:cNvSpPr>
          <p:nvPr>
            <p:ph type="subTitle" idx="1"/>
          </p:nvPr>
        </p:nvSpPr>
        <p:spPr>
          <a:xfrm>
            <a:off x="1089660" y="1028700"/>
            <a:ext cx="6923290" cy="3302025"/>
          </a:xfrm>
        </p:spPr>
        <p:txBody>
          <a:bodyPr anchor="ctr"/>
          <a:lstStyle/>
          <a:p>
            <a:pPr marL="152400" indent="0" algn="ctr">
              <a:buNone/>
            </a:pPr>
            <a:r>
              <a:rPr lang="en-IN" sz="6000" b="1" dirty="0">
                <a:solidFill>
                  <a:schemeClr val="tx2">
                    <a:lumMod val="75000"/>
                  </a:schemeClr>
                </a:solidFill>
                <a:latin typeface="Franklin Gothic Demi Cond" panose="020B0706030402020204" pitchFamily="34" charset="0"/>
              </a:rPr>
              <a:t>THANK YOU</a:t>
            </a:r>
          </a:p>
        </p:txBody>
      </p:sp>
    </p:spTree>
    <p:extLst>
      <p:ext uri="{BB962C8B-B14F-4D97-AF65-F5344CB8AC3E}">
        <p14:creationId xmlns:p14="http://schemas.microsoft.com/office/powerpoint/2010/main" val="2601835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subTitle" idx="1"/>
          </p:nvPr>
        </p:nvSpPr>
        <p:spPr>
          <a:xfrm>
            <a:off x="937260" y="2190629"/>
            <a:ext cx="2300718" cy="739200"/>
          </a:xfrm>
          <a:prstGeom prst="rect">
            <a:avLst/>
          </a:prstGeom>
        </p:spPr>
        <p:txBody>
          <a:bodyPr spcFirstLastPara="1" wrap="square" lIns="91425" tIns="91425" rIns="91425" bIns="91425" anchor="t" anchorCtr="0">
            <a:noAutofit/>
          </a:bodyPr>
          <a:lstStyle/>
          <a:p>
            <a:pPr marL="0" indent="0" algn="ctr"/>
            <a:r>
              <a:rPr lang="en-IN" dirty="0"/>
              <a:t>INTRODUCTION </a:t>
            </a:r>
          </a:p>
          <a:p>
            <a:pPr marL="0" lvl="0" indent="0" algn="r" rtl="0">
              <a:spcBef>
                <a:spcPts val="0"/>
              </a:spcBef>
              <a:spcAft>
                <a:spcPts val="0"/>
              </a:spcAft>
              <a:buNone/>
            </a:pPr>
            <a:endParaRPr lang="en-IN" dirty="0"/>
          </a:p>
        </p:txBody>
      </p:sp>
      <p:sp>
        <p:nvSpPr>
          <p:cNvPr id="205" name="Google Shape;205;p31"/>
          <p:cNvSpPr txBox="1">
            <a:spLocks noGrp="1"/>
          </p:cNvSpPr>
          <p:nvPr>
            <p:ph type="title"/>
          </p:nvPr>
        </p:nvSpPr>
        <p:spPr>
          <a:xfrm>
            <a:off x="1736727" y="1597229"/>
            <a:ext cx="830700" cy="593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p>
        </p:txBody>
      </p:sp>
      <p:sp>
        <p:nvSpPr>
          <p:cNvPr id="206" name="Google Shape;206;p31"/>
          <p:cNvSpPr txBox="1">
            <a:spLocks noGrp="1"/>
          </p:cNvSpPr>
          <p:nvPr>
            <p:ph type="title" idx="2"/>
          </p:nvPr>
        </p:nvSpPr>
        <p:spPr>
          <a:xfrm>
            <a:off x="4156653" y="1564379"/>
            <a:ext cx="8307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07" name="Google Shape;207;p31"/>
          <p:cNvSpPr txBox="1">
            <a:spLocks noGrp="1"/>
          </p:cNvSpPr>
          <p:nvPr>
            <p:ph type="title" idx="3"/>
          </p:nvPr>
        </p:nvSpPr>
        <p:spPr>
          <a:xfrm>
            <a:off x="6415393" y="1529015"/>
            <a:ext cx="8307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08" name="Google Shape;208;p31"/>
          <p:cNvSpPr txBox="1">
            <a:spLocks noGrp="1"/>
          </p:cNvSpPr>
          <p:nvPr>
            <p:ph type="title" idx="4"/>
          </p:nvPr>
        </p:nvSpPr>
        <p:spPr>
          <a:xfrm>
            <a:off x="1790067" y="3201379"/>
            <a:ext cx="830700" cy="593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209" name="Google Shape;209;p31"/>
          <p:cNvSpPr txBox="1">
            <a:spLocks noGrp="1"/>
          </p:cNvSpPr>
          <p:nvPr>
            <p:ph type="title" idx="5"/>
          </p:nvPr>
        </p:nvSpPr>
        <p:spPr>
          <a:xfrm>
            <a:off x="4156653" y="3201379"/>
            <a:ext cx="8307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10" name="Google Shape;210;p31"/>
          <p:cNvSpPr txBox="1">
            <a:spLocks noGrp="1"/>
          </p:cNvSpPr>
          <p:nvPr>
            <p:ph type="title" idx="6"/>
          </p:nvPr>
        </p:nvSpPr>
        <p:spPr>
          <a:xfrm>
            <a:off x="6590653" y="3201379"/>
            <a:ext cx="8307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211" name="Google Shape;211;p31"/>
          <p:cNvSpPr txBox="1">
            <a:spLocks noGrp="1"/>
          </p:cNvSpPr>
          <p:nvPr>
            <p:ph type="title" idx="7"/>
          </p:nvPr>
        </p:nvSpPr>
        <p:spPr>
          <a:xfrm>
            <a:off x="720000" y="208975"/>
            <a:ext cx="7704000" cy="884100"/>
          </a:xfrm>
          <a:prstGeom prst="rect">
            <a:avLst/>
          </a:prstGeom>
          <a:ln>
            <a:noFill/>
          </a:ln>
        </p:spPr>
        <p:txBody>
          <a:bodyPr spcFirstLastPara="1" wrap="square" lIns="91425" tIns="91425" rIns="91425" bIns="91425" anchor="t" anchorCtr="0">
            <a:noAutofit/>
          </a:bodyPr>
          <a:lstStyle/>
          <a:p>
            <a:pPr>
              <a:lnSpc>
                <a:spcPct val="80000"/>
              </a:lnSpc>
              <a:buSzPts val="6000"/>
            </a:pPr>
            <a:r>
              <a:rPr lang="en-IN" sz="7900" b="1" dirty="0">
                <a:solidFill>
                  <a:schemeClr val="tx2">
                    <a:lumMod val="75000"/>
                  </a:schemeClr>
                </a:solidFill>
                <a:latin typeface="Franklin Gothic Demi Cond" panose="020B0706030402020204" pitchFamily="34" charset="0"/>
                <a:sym typeface="Parisienne"/>
              </a:rPr>
              <a:t>CONTENTS</a:t>
            </a:r>
            <a:endParaRPr sz="7900" b="1" dirty="0">
              <a:solidFill>
                <a:schemeClr val="tx2">
                  <a:lumMod val="75000"/>
                </a:schemeClr>
              </a:solidFill>
              <a:latin typeface="Franklin Gothic Demi Cond" panose="020B0706030402020204" pitchFamily="34" charset="0"/>
              <a:sym typeface="Parisienne"/>
            </a:endParaRPr>
          </a:p>
        </p:txBody>
      </p:sp>
      <p:sp>
        <p:nvSpPr>
          <p:cNvPr id="212" name="Google Shape;212;p31"/>
          <p:cNvSpPr txBox="1">
            <a:spLocks noGrp="1"/>
          </p:cNvSpPr>
          <p:nvPr>
            <p:ph type="subTitle" idx="8"/>
          </p:nvPr>
        </p:nvSpPr>
        <p:spPr>
          <a:xfrm>
            <a:off x="3371250" y="2190629"/>
            <a:ext cx="2401500" cy="73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COMPONENTS</a:t>
            </a:r>
          </a:p>
        </p:txBody>
      </p:sp>
      <p:sp>
        <p:nvSpPr>
          <p:cNvPr id="213" name="Google Shape;213;p31"/>
          <p:cNvSpPr txBox="1">
            <a:spLocks noGrp="1"/>
          </p:cNvSpPr>
          <p:nvPr>
            <p:ph type="subTitle" idx="9"/>
          </p:nvPr>
        </p:nvSpPr>
        <p:spPr>
          <a:xfrm>
            <a:off x="6220603" y="2209336"/>
            <a:ext cx="2401500" cy="73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CIRCUIT </a:t>
            </a:r>
            <a:endParaRPr dirty="0"/>
          </a:p>
        </p:txBody>
      </p:sp>
      <p:sp>
        <p:nvSpPr>
          <p:cNvPr id="214" name="Google Shape;214;p31"/>
          <p:cNvSpPr txBox="1">
            <a:spLocks noGrp="1"/>
          </p:cNvSpPr>
          <p:nvPr>
            <p:ph type="subTitle" idx="13"/>
          </p:nvPr>
        </p:nvSpPr>
        <p:spPr>
          <a:xfrm>
            <a:off x="589317" y="3844404"/>
            <a:ext cx="2401500" cy="739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WORKING</a:t>
            </a:r>
            <a:endParaRPr dirty="0"/>
          </a:p>
        </p:txBody>
      </p:sp>
      <p:sp>
        <p:nvSpPr>
          <p:cNvPr id="215" name="Google Shape;215;p31"/>
          <p:cNvSpPr txBox="1">
            <a:spLocks noGrp="1"/>
          </p:cNvSpPr>
          <p:nvPr>
            <p:ph type="subTitle" idx="14"/>
          </p:nvPr>
        </p:nvSpPr>
        <p:spPr>
          <a:xfrm>
            <a:off x="3371250" y="3844404"/>
            <a:ext cx="2401500" cy="73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APPLICATIONS</a:t>
            </a:r>
            <a:endParaRPr dirty="0"/>
          </a:p>
        </p:txBody>
      </p:sp>
      <p:sp>
        <p:nvSpPr>
          <p:cNvPr id="216" name="Google Shape;216;p31"/>
          <p:cNvSpPr txBox="1">
            <a:spLocks noGrp="1"/>
          </p:cNvSpPr>
          <p:nvPr>
            <p:ph type="subTitle" idx="15"/>
          </p:nvPr>
        </p:nvSpPr>
        <p:spPr>
          <a:xfrm>
            <a:off x="5829300" y="3844404"/>
            <a:ext cx="2478222" cy="73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ADVANTAGES &amp; DISADVANTAGES</a:t>
            </a:r>
          </a:p>
        </p:txBody>
      </p:sp>
      <p:cxnSp>
        <p:nvCxnSpPr>
          <p:cNvPr id="217" name="Google Shape;217;p31"/>
          <p:cNvCxnSpPr/>
          <p:nvPr/>
        </p:nvCxnSpPr>
        <p:spPr>
          <a:xfrm rot="10800000">
            <a:off x="414900" y="8450"/>
            <a:ext cx="831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a:extLst>
              <a:ext uri="{FF2B5EF4-FFF2-40B4-BE49-F238E27FC236}">
                <a16:creationId xmlns:a16="http://schemas.microsoft.com/office/drawing/2014/main" id="{07184547-DDBC-EA57-80E5-EA117645137C}"/>
              </a:ext>
            </a:extLst>
          </p:cNvPr>
          <p:cNvSpPr>
            <a:spLocks noGrp="1"/>
          </p:cNvSpPr>
          <p:nvPr>
            <p:ph type="subTitle" idx="1"/>
          </p:nvPr>
        </p:nvSpPr>
        <p:spPr>
          <a:xfrm>
            <a:off x="440780" y="891540"/>
            <a:ext cx="4931320" cy="3360420"/>
          </a:xfrm>
        </p:spPr>
        <p:txBody>
          <a:bodyPr/>
          <a:lstStyle/>
          <a:p>
            <a:pPr marL="285750" indent="-285750">
              <a:buFont typeface="Arial" panose="020B0604020202020204" pitchFamily="34" charset="0"/>
              <a:buChar char="•"/>
              <a:defRPr/>
            </a:pPr>
            <a:r>
              <a:rPr lang="en-US" sz="1600" b="0" i="0" u="none" strike="noStrike" cap="none" spc="0" dirty="0">
                <a:solidFill>
                  <a:schemeClr val="tx1"/>
                </a:solidFill>
                <a:latin typeface="Cambria Math"/>
                <a:ea typeface="Cambria Math"/>
                <a:cs typeface="Cambria Math"/>
              </a:rPr>
              <a:t>What if we can generate different colors using a single RGB led and make our room’s corner more attractive? </a:t>
            </a:r>
            <a:endParaRPr lang="en-US" sz="1600" b="0" i="0" u="none" strike="noStrike" cap="none" spc="0" dirty="0">
              <a:solidFill>
                <a:schemeClr val="tx1"/>
              </a:solidFill>
              <a:latin typeface="Cambria Math"/>
              <a:cs typeface="Cambria Math"/>
            </a:endParaRPr>
          </a:p>
          <a:p>
            <a:pPr marL="285750" indent="-285750">
              <a:buFont typeface="Arial" panose="020B0604020202020204" pitchFamily="34" charset="0"/>
              <a:buChar char="•"/>
              <a:defRPr/>
            </a:pPr>
            <a:r>
              <a:rPr lang="en-US" sz="1600" dirty="0">
                <a:solidFill>
                  <a:schemeClr val="tx1"/>
                </a:solidFill>
                <a:latin typeface="Cambria Math"/>
                <a:ea typeface="Cambria Math"/>
                <a:cs typeface="Cambria Math"/>
              </a:rPr>
              <a:t>H</a:t>
            </a:r>
            <a:r>
              <a:rPr lang="en-US" sz="1600" b="0" i="0" u="none" strike="noStrike" cap="none" spc="0" dirty="0">
                <a:solidFill>
                  <a:schemeClr val="tx1"/>
                </a:solidFill>
                <a:latin typeface="Cambria Math"/>
                <a:ea typeface="Cambria Math"/>
                <a:cs typeface="Cambria Math"/>
              </a:rPr>
              <a:t>ere is a simple Arduino based color mixing lamp which can change color when there is change in light in the room. So this lamp automatically will change its color according to the light conditions in the room.</a:t>
            </a:r>
            <a:endParaRPr lang="en-US" sz="1600" b="0" i="0" u="none" strike="noStrike" cap="none" spc="0" dirty="0">
              <a:solidFill>
                <a:schemeClr val="tx1"/>
              </a:solidFill>
              <a:latin typeface="Cambria Math"/>
              <a:cs typeface="Cambria Math"/>
            </a:endParaRPr>
          </a:p>
          <a:p>
            <a:pPr marL="285750" indent="-285750">
              <a:buFont typeface="Arial" panose="020B0604020202020204" pitchFamily="34" charset="0"/>
              <a:buChar char="•"/>
              <a:defRPr/>
            </a:pPr>
            <a:r>
              <a:rPr lang="en-US" sz="1600" b="0" i="0" u="none" strike="noStrike" cap="none" spc="0" dirty="0">
                <a:solidFill>
                  <a:schemeClr val="tx1"/>
                </a:solidFill>
                <a:latin typeface="Cambria Math"/>
                <a:ea typeface="Cambria Math"/>
                <a:cs typeface="Cambria Math"/>
              </a:rPr>
              <a:t>Every color is the combination of Red, Green and Blue color. So we can generate any color by using red, green and blue colors .</a:t>
            </a:r>
          </a:p>
          <a:p>
            <a:pPr marL="285750" indent="-285750">
              <a:buFont typeface="Arial" panose="020B0604020202020204" pitchFamily="34" charset="0"/>
              <a:buChar char="•"/>
              <a:defRPr/>
            </a:pPr>
            <a:r>
              <a:rPr lang="en-US" sz="1600" dirty="0">
                <a:solidFill>
                  <a:schemeClr val="tx1"/>
                </a:solidFill>
                <a:latin typeface="Cambria Math"/>
                <a:ea typeface="Cambria Math"/>
                <a:cs typeface="Cambria Math"/>
              </a:rPr>
              <a:t>H</a:t>
            </a:r>
            <a:r>
              <a:rPr lang="en-US" sz="1600" b="0" i="0" u="none" strike="noStrike" cap="none" spc="0" dirty="0">
                <a:solidFill>
                  <a:schemeClr val="tx1"/>
                </a:solidFill>
                <a:latin typeface="Cambria Math"/>
                <a:ea typeface="Cambria Math"/>
                <a:cs typeface="Cambria Math"/>
              </a:rPr>
              <a:t>ere we will vary PWM i.e.</a:t>
            </a:r>
            <a:r>
              <a:rPr lang="en-US" sz="1600" dirty="0">
                <a:solidFill>
                  <a:schemeClr val="tx1"/>
                </a:solidFill>
                <a:latin typeface="Cambria Math"/>
                <a:ea typeface="Cambria Math"/>
                <a:cs typeface="Cambria Math"/>
              </a:rPr>
              <a:t>, </a:t>
            </a:r>
            <a:r>
              <a:rPr lang="en-US" sz="1600" b="0" i="0" u="none" strike="noStrike" cap="none" spc="0" dirty="0">
                <a:solidFill>
                  <a:schemeClr val="tx1"/>
                </a:solidFill>
                <a:latin typeface="Cambria Math"/>
                <a:ea typeface="Cambria Math"/>
                <a:cs typeface="Cambria Math"/>
              </a:rPr>
              <a:t>intensity of red, green and blue color in RGB LED, and different colors will be produced.</a:t>
            </a:r>
            <a:endParaRPr lang="en-IN" sz="1600" dirty="0"/>
          </a:p>
        </p:txBody>
      </p:sp>
      <p:sp>
        <p:nvSpPr>
          <p:cNvPr id="15" name="Title 14">
            <a:extLst>
              <a:ext uri="{FF2B5EF4-FFF2-40B4-BE49-F238E27FC236}">
                <a16:creationId xmlns:a16="http://schemas.microsoft.com/office/drawing/2014/main" id="{A79BA4A6-93A3-9AB5-79DC-5F5BFB3AEFF2}"/>
              </a:ext>
            </a:extLst>
          </p:cNvPr>
          <p:cNvSpPr>
            <a:spLocks noGrp="1"/>
          </p:cNvSpPr>
          <p:nvPr>
            <p:ph type="title"/>
          </p:nvPr>
        </p:nvSpPr>
        <p:spPr/>
        <p:txBody>
          <a:bodyPr/>
          <a:lstStyle/>
          <a:p>
            <a:r>
              <a:rPr lang="en-IN" sz="3600" b="1" dirty="0">
                <a:solidFill>
                  <a:schemeClr val="tx2">
                    <a:lumMod val="75000"/>
                  </a:schemeClr>
                </a:solidFill>
                <a:latin typeface="Franklin Gothic Demi Cond" panose="020B0706030402020204" pitchFamily="34" charset="0"/>
                <a:sym typeface="Parisienne"/>
              </a:rPr>
              <a:t> 1. INTRODUCTION</a:t>
            </a:r>
            <a:endParaRPr lang="en-IN" dirty="0"/>
          </a:p>
        </p:txBody>
      </p:sp>
      <p:sp>
        <p:nvSpPr>
          <p:cNvPr id="20" name="Rectangle 19">
            <a:extLst>
              <a:ext uri="{FF2B5EF4-FFF2-40B4-BE49-F238E27FC236}">
                <a16:creationId xmlns:a16="http://schemas.microsoft.com/office/drawing/2014/main" id="{A3E6BB19-45C8-28B3-3F1F-B7D673C741FF}"/>
              </a:ext>
            </a:extLst>
          </p:cNvPr>
          <p:cNvSpPr/>
          <p:nvPr/>
        </p:nvSpPr>
        <p:spPr>
          <a:xfrm>
            <a:off x="5616580" y="4190802"/>
            <a:ext cx="2567940" cy="342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2">
                    <a:lumMod val="75000"/>
                  </a:schemeClr>
                </a:solidFill>
              </a:rPr>
              <a:t>Color mixing lamp</a:t>
            </a:r>
          </a:p>
        </p:txBody>
      </p:sp>
      <p:pic>
        <p:nvPicPr>
          <p:cNvPr id="1028" name="Picture 4" descr="Arduino Color Mixing Lamp using RGB LED and LDR">
            <a:extLst>
              <a:ext uri="{FF2B5EF4-FFF2-40B4-BE49-F238E27FC236}">
                <a16:creationId xmlns:a16="http://schemas.microsoft.com/office/drawing/2014/main" id="{E786EF42-184A-CE15-3C12-056C8ADAC2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070" y="1093075"/>
            <a:ext cx="2457450" cy="2788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364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B41F1D3-B4AF-3E27-0D60-4FE80AB8C53F}"/>
              </a:ext>
            </a:extLst>
          </p:cNvPr>
          <p:cNvSpPr>
            <a:spLocks noGrp="1"/>
          </p:cNvSpPr>
          <p:nvPr>
            <p:ph type="subTitle" idx="1"/>
          </p:nvPr>
        </p:nvSpPr>
        <p:spPr>
          <a:xfrm>
            <a:off x="1272970" y="1720125"/>
            <a:ext cx="6941390" cy="2610600"/>
          </a:xfrm>
        </p:spPr>
        <p:txBody>
          <a:bodyPr/>
          <a:lstStyle/>
          <a:p>
            <a:r>
              <a:rPr lang="en-IN" sz="1600" dirty="0"/>
              <a:t>Semiconductors are those devices which have there conductivity lying between </a:t>
            </a:r>
            <a:r>
              <a:rPr lang="en-IN" sz="1600" b="0" i="0" dirty="0">
                <a:solidFill>
                  <a:srgbClr val="202124"/>
                </a:solidFill>
                <a:effectLst/>
                <a:latin typeface="Google Sans"/>
              </a:rPr>
              <a:t>10</a:t>
            </a:r>
            <a:r>
              <a:rPr lang="en-IN" sz="1600" b="0" i="0" baseline="30000" dirty="0">
                <a:solidFill>
                  <a:srgbClr val="202124"/>
                </a:solidFill>
                <a:effectLst/>
                <a:latin typeface="Google Sans"/>
              </a:rPr>
              <a:t>-6</a:t>
            </a:r>
            <a:r>
              <a:rPr lang="en-IN" sz="1600" dirty="0"/>
              <a:t> S/m to 10</a:t>
            </a:r>
            <a:r>
              <a:rPr lang="en-IN" sz="1600" b="0" i="0" baseline="30000" dirty="0">
                <a:solidFill>
                  <a:srgbClr val="202124"/>
                </a:solidFill>
                <a:effectLst/>
                <a:latin typeface="Google Sans"/>
              </a:rPr>
              <a:t>4</a:t>
            </a:r>
            <a:r>
              <a:rPr lang="en-IN" sz="1600" dirty="0"/>
              <a:t> </a:t>
            </a:r>
          </a:p>
          <a:p>
            <a:r>
              <a:rPr lang="en-IN" sz="1600" dirty="0"/>
              <a:t>Lately there have been many applications of semiconductors which are used in our day to day life</a:t>
            </a:r>
          </a:p>
          <a:p>
            <a:r>
              <a:rPr lang="en-IN" sz="1600" dirty="0"/>
              <a:t>One of those application are color mixing lamp </a:t>
            </a:r>
          </a:p>
          <a:p>
            <a:r>
              <a:rPr lang="en-IN" sz="1600" dirty="0"/>
              <a:t>Color mixing lamps works on the principle on semiconductors </a:t>
            </a:r>
          </a:p>
          <a:p>
            <a:r>
              <a:rPr lang="en-IN" sz="1600" dirty="0"/>
              <a:t>Color mixing lamps uses Light Emitting Diodes (LEDs) which behave according to semiconductors </a:t>
            </a:r>
          </a:p>
        </p:txBody>
      </p:sp>
      <p:sp>
        <p:nvSpPr>
          <p:cNvPr id="3" name="Title 2">
            <a:extLst>
              <a:ext uri="{FF2B5EF4-FFF2-40B4-BE49-F238E27FC236}">
                <a16:creationId xmlns:a16="http://schemas.microsoft.com/office/drawing/2014/main" id="{30AE2C85-02DE-D6E5-051F-49EA7B94266B}"/>
              </a:ext>
            </a:extLst>
          </p:cNvPr>
          <p:cNvSpPr>
            <a:spLocks noGrp="1"/>
          </p:cNvSpPr>
          <p:nvPr>
            <p:ph type="title"/>
          </p:nvPr>
        </p:nvSpPr>
        <p:spPr>
          <a:xfrm>
            <a:off x="715050" y="437575"/>
            <a:ext cx="7713900" cy="884100"/>
          </a:xfrm>
        </p:spPr>
        <p:txBody>
          <a:bodyPr/>
          <a:lstStyle/>
          <a:p>
            <a:r>
              <a:rPr lang="en-IN" dirty="0">
                <a:solidFill>
                  <a:schemeClr val="tx2">
                    <a:lumMod val="75000"/>
                  </a:schemeClr>
                </a:solidFill>
                <a:latin typeface="Franklin Gothic Demi Cond" panose="020B0706030402020204" pitchFamily="34" charset="0"/>
              </a:rPr>
              <a:t>How Color Mixing Lamp Is Related To Semiconductors </a:t>
            </a:r>
          </a:p>
        </p:txBody>
      </p:sp>
    </p:spTree>
    <p:extLst>
      <p:ext uri="{BB962C8B-B14F-4D97-AF65-F5344CB8AC3E}">
        <p14:creationId xmlns:p14="http://schemas.microsoft.com/office/powerpoint/2010/main" val="238373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D4C58B-E3EB-739D-EF9B-B7168D68ACDC}"/>
              </a:ext>
            </a:extLst>
          </p:cNvPr>
          <p:cNvSpPr>
            <a:spLocks noGrp="1"/>
          </p:cNvSpPr>
          <p:nvPr>
            <p:ph type="title"/>
          </p:nvPr>
        </p:nvSpPr>
        <p:spPr>
          <a:xfrm>
            <a:off x="566460" y="0"/>
            <a:ext cx="7713900" cy="884100"/>
          </a:xfrm>
        </p:spPr>
        <p:txBody>
          <a:bodyPr/>
          <a:lstStyle/>
          <a:p>
            <a:r>
              <a:rPr lang="en-IN" dirty="0">
                <a:solidFill>
                  <a:schemeClr val="tx2">
                    <a:lumMod val="75000"/>
                  </a:schemeClr>
                </a:solidFill>
                <a:latin typeface="Franklin Gothic Demi Cond" panose="020B0706030402020204" pitchFamily="34" charset="0"/>
              </a:rPr>
              <a:t>2. COMPONENTS</a:t>
            </a:r>
          </a:p>
        </p:txBody>
      </p:sp>
      <p:graphicFrame>
        <p:nvGraphicFramePr>
          <p:cNvPr id="4" name="Table 3">
            <a:extLst>
              <a:ext uri="{FF2B5EF4-FFF2-40B4-BE49-F238E27FC236}">
                <a16:creationId xmlns:a16="http://schemas.microsoft.com/office/drawing/2014/main" id="{DA1DF56C-F390-E4BC-1762-BE3992405230}"/>
              </a:ext>
            </a:extLst>
          </p:cNvPr>
          <p:cNvGraphicFramePr>
            <a:graphicFrameLocks noGrp="1"/>
          </p:cNvGraphicFramePr>
          <p:nvPr>
            <p:extLst>
              <p:ext uri="{D42A27DB-BD31-4B8C-83A1-F6EECF244321}">
                <p14:modId xmlns:p14="http://schemas.microsoft.com/office/powerpoint/2010/main" val="1306454640"/>
              </p:ext>
            </p:extLst>
          </p:nvPr>
        </p:nvGraphicFramePr>
        <p:xfrm>
          <a:off x="863640" y="601981"/>
          <a:ext cx="7967940" cy="4380575"/>
        </p:xfrm>
        <a:graphic>
          <a:graphicData uri="http://schemas.openxmlformats.org/drawingml/2006/table">
            <a:tbl>
              <a:tblPr firstRow="1" bandRow="1">
                <a:tableStyleId>{7640BAB3-EC0F-45BE-9D96-EB24E42757B7}</a:tableStyleId>
              </a:tblPr>
              <a:tblGrid>
                <a:gridCol w="2140391">
                  <a:extLst>
                    <a:ext uri="{9D8B030D-6E8A-4147-A177-3AD203B41FA5}">
                      <a16:colId xmlns:a16="http://schemas.microsoft.com/office/drawing/2014/main" val="133383335"/>
                    </a:ext>
                  </a:extLst>
                </a:gridCol>
                <a:gridCol w="5827549">
                  <a:extLst>
                    <a:ext uri="{9D8B030D-6E8A-4147-A177-3AD203B41FA5}">
                      <a16:colId xmlns:a16="http://schemas.microsoft.com/office/drawing/2014/main" val="450196936"/>
                    </a:ext>
                  </a:extLst>
                </a:gridCol>
              </a:tblGrid>
              <a:tr h="372760">
                <a:tc>
                  <a:txBody>
                    <a:bodyPr/>
                    <a:lstStyle/>
                    <a:p>
                      <a:pPr algn="ctr"/>
                      <a:r>
                        <a:rPr lang="en-IN" b="1" dirty="0"/>
                        <a:t>COMPONENTS</a:t>
                      </a:r>
                    </a:p>
                  </a:txBody>
                  <a:tcPr/>
                </a:tc>
                <a:tc>
                  <a:txBody>
                    <a:bodyPr/>
                    <a:lstStyle/>
                    <a:p>
                      <a:pPr algn="ctr"/>
                      <a:r>
                        <a:rPr lang="en-IN" b="1" dirty="0"/>
                        <a:t>FUNCTIONS</a:t>
                      </a:r>
                    </a:p>
                  </a:txBody>
                  <a:tcPr/>
                </a:tc>
                <a:extLst>
                  <a:ext uri="{0D108BD9-81ED-4DB2-BD59-A6C34878D82A}">
                    <a16:rowId xmlns:a16="http://schemas.microsoft.com/office/drawing/2014/main" val="3975069907"/>
                  </a:ext>
                </a:extLst>
              </a:tr>
              <a:tr h="928733">
                <a:tc>
                  <a:txBody>
                    <a:bodyPr/>
                    <a:lstStyle/>
                    <a:p>
                      <a:r>
                        <a:rPr lang="en-IN" b="0" dirty="0"/>
                        <a:t>1. </a:t>
                      </a:r>
                      <a:r>
                        <a:rPr lang="en-US" sz="1400" b="0" i="0" u="none" strike="noStrike" cap="none" dirty="0">
                          <a:solidFill>
                            <a:srgbClr val="000000"/>
                          </a:solidFill>
                          <a:effectLst/>
                          <a:latin typeface="Arial"/>
                          <a:ea typeface="Arial"/>
                          <a:cs typeface="Arial"/>
                          <a:sym typeface="Arial"/>
                        </a:rPr>
                        <a:t>RGB LEDs</a:t>
                      </a:r>
                      <a:endParaRPr lang="en-IN" b="0" dirty="0"/>
                    </a:p>
                  </a:txBody>
                  <a:tcPr/>
                </a:tc>
                <a:tc>
                  <a:txBody>
                    <a:bodyPr/>
                    <a:lstStyle/>
                    <a:p>
                      <a:pPr marL="285750" indent="-285750">
                        <a:buFont typeface="Arial" panose="020B0604020202020204" pitchFamily="34" charset="0"/>
                        <a:buChar char="•"/>
                      </a:pPr>
                      <a:r>
                        <a:rPr lang="en-US" sz="1400" b="0" i="0" u="none" strike="noStrike" cap="none" dirty="0">
                          <a:solidFill>
                            <a:srgbClr val="000000"/>
                          </a:solidFill>
                          <a:effectLst/>
                          <a:latin typeface="Arial"/>
                          <a:ea typeface="Arial"/>
                          <a:cs typeface="Arial"/>
                          <a:sym typeface="Arial"/>
                        </a:rPr>
                        <a:t>Use three separate LEDs, one for each color (Red, Green, and Blue). </a:t>
                      </a:r>
                    </a:p>
                    <a:p>
                      <a:pPr marL="285750" indent="-285750">
                        <a:buFont typeface="Arial" panose="020B0604020202020204" pitchFamily="34" charset="0"/>
                        <a:buChar char="•"/>
                      </a:pPr>
                      <a:r>
                        <a:rPr lang="en-US" sz="1400" b="0" i="0" u="none" strike="noStrike" cap="none" dirty="0">
                          <a:solidFill>
                            <a:srgbClr val="000000"/>
                          </a:solidFill>
                          <a:effectLst/>
                          <a:latin typeface="Arial"/>
                          <a:ea typeface="Arial"/>
                          <a:cs typeface="Arial"/>
                          <a:sym typeface="Arial"/>
                        </a:rPr>
                        <a:t>RGB LEDs are commonly used because they allow for precise control over each color.</a:t>
                      </a:r>
                      <a:endParaRPr lang="en-IN" dirty="0"/>
                    </a:p>
                  </a:txBody>
                  <a:tcPr/>
                </a:tc>
                <a:extLst>
                  <a:ext uri="{0D108BD9-81ED-4DB2-BD59-A6C34878D82A}">
                    <a16:rowId xmlns:a16="http://schemas.microsoft.com/office/drawing/2014/main" val="1212212434"/>
                  </a:ext>
                </a:extLst>
              </a:tr>
              <a:tr h="719019">
                <a:tc>
                  <a:txBody>
                    <a:bodyPr/>
                    <a:lstStyle/>
                    <a:p>
                      <a:r>
                        <a:rPr lang="en-US" sz="1400" b="0" i="0" u="none" strike="noStrike" cap="none" dirty="0">
                          <a:solidFill>
                            <a:srgbClr val="000000"/>
                          </a:solidFill>
                          <a:effectLst/>
                          <a:latin typeface="Arial"/>
                          <a:ea typeface="Arial"/>
                          <a:cs typeface="Arial"/>
                          <a:sym typeface="Arial"/>
                        </a:rPr>
                        <a:t>2. Microcontroller           (MCU): </a:t>
                      </a:r>
                      <a:endParaRPr lang="en-IN" b="0" dirty="0"/>
                    </a:p>
                  </a:txBody>
                  <a:tcPr/>
                </a:tc>
                <a:tc>
                  <a:txBody>
                    <a:bodyPr/>
                    <a:lstStyle/>
                    <a:p>
                      <a:pPr marL="285750" indent="-285750">
                        <a:buFont typeface="Arial" panose="020B0604020202020204" pitchFamily="34" charset="0"/>
                        <a:buChar char="•"/>
                      </a:pPr>
                      <a:r>
                        <a:rPr lang="en-US" sz="1400" b="0" i="0" u="none" strike="noStrike" cap="none" dirty="0">
                          <a:solidFill>
                            <a:srgbClr val="000000"/>
                          </a:solidFill>
                          <a:effectLst/>
                          <a:latin typeface="Arial"/>
                          <a:ea typeface="Arial"/>
                          <a:cs typeface="Arial"/>
                          <a:sym typeface="Arial"/>
                        </a:rPr>
                        <a:t>An MCU, is used to control the intensity of each color. </a:t>
                      </a:r>
                    </a:p>
                    <a:p>
                      <a:pPr marL="285750" indent="-285750">
                        <a:buFont typeface="Arial" panose="020B0604020202020204" pitchFamily="34" charset="0"/>
                        <a:buChar char="•"/>
                      </a:pPr>
                      <a:r>
                        <a:rPr lang="en-US" sz="1400" b="0" i="0" u="none" strike="noStrike" cap="none" dirty="0">
                          <a:solidFill>
                            <a:srgbClr val="000000"/>
                          </a:solidFill>
                          <a:effectLst/>
                          <a:latin typeface="Arial"/>
                          <a:ea typeface="Arial"/>
                          <a:cs typeface="Arial"/>
                          <a:sym typeface="Arial"/>
                        </a:rPr>
                        <a:t>Can be programmed to generate different colors by varying the intensity of each LED.</a:t>
                      </a:r>
                      <a:endParaRPr lang="en-IN" dirty="0"/>
                    </a:p>
                  </a:txBody>
                  <a:tcPr/>
                </a:tc>
                <a:extLst>
                  <a:ext uri="{0D108BD9-81ED-4DB2-BD59-A6C34878D82A}">
                    <a16:rowId xmlns:a16="http://schemas.microsoft.com/office/drawing/2014/main" val="579641011"/>
                  </a:ext>
                </a:extLst>
              </a:tr>
              <a:tr h="928733">
                <a:tc>
                  <a:txBody>
                    <a:bodyPr/>
                    <a:lstStyle/>
                    <a:p>
                      <a:r>
                        <a:rPr lang="en-IN" b="0" dirty="0"/>
                        <a:t>3. </a:t>
                      </a:r>
                      <a:r>
                        <a:rPr lang="en-US" sz="1400" b="0" i="0" u="none" strike="noStrike" cap="none" dirty="0">
                          <a:solidFill>
                            <a:srgbClr val="000000"/>
                          </a:solidFill>
                          <a:effectLst/>
                          <a:latin typeface="Arial"/>
                          <a:ea typeface="Arial"/>
                          <a:cs typeface="Arial"/>
                          <a:sym typeface="Arial"/>
                        </a:rPr>
                        <a:t>Power Supply</a:t>
                      </a:r>
                      <a:endParaRPr lang="en-IN" b="0" dirty="0"/>
                    </a:p>
                  </a:txBody>
                  <a:tcPr/>
                </a:tc>
                <a:tc>
                  <a:txBody>
                    <a:bodyPr/>
                    <a:lstStyle/>
                    <a:p>
                      <a:pPr marL="285750" indent="-285750">
                        <a:buFont typeface="Arial" panose="020B0604020202020204" pitchFamily="34" charset="0"/>
                        <a:buChar char="•"/>
                      </a:pPr>
                      <a:r>
                        <a:rPr lang="en-US" sz="1400" b="0" i="0" u="none" strike="noStrike" cap="none" dirty="0">
                          <a:solidFill>
                            <a:srgbClr val="000000"/>
                          </a:solidFill>
                          <a:effectLst/>
                          <a:latin typeface="Arial"/>
                          <a:ea typeface="Arial"/>
                          <a:cs typeface="Arial"/>
                          <a:sym typeface="Arial"/>
                        </a:rPr>
                        <a:t>A power supply is needed to provide the required voltage and current for the LEDs.</a:t>
                      </a:r>
                    </a:p>
                    <a:p>
                      <a:pPr marL="285750" indent="-285750">
                        <a:buFont typeface="Arial" panose="020B0604020202020204" pitchFamily="34" charset="0"/>
                        <a:buChar char="•"/>
                      </a:pPr>
                      <a:r>
                        <a:rPr lang="en-US" sz="1400" b="0" i="0" u="none" strike="noStrike" cap="none" dirty="0">
                          <a:solidFill>
                            <a:srgbClr val="000000"/>
                          </a:solidFill>
                          <a:effectLst/>
                          <a:latin typeface="Arial"/>
                          <a:ea typeface="Arial"/>
                          <a:cs typeface="Arial"/>
                          <a:sym typeface="Arial"/>
                        </a:rPr>
                        <a:t> Make sure the power supply matches the specifications of your LEDs.</a:t>
                      </a:r>
                      <a:endParaRPr lang="en-IN" dirty="0"/>
                    </a:p>
                  </a:txBody>
                  <a:tcPr/>
                </a:tc>
                <a:extLst>
                  <a:ext uri="{0D108BD9-81ED-4DB2-BD59-A6C34878D82A}">
                    <a16:rowId xmlns:a16="http://schemas.microsoft.com/office/drawing/2014/main" val="3271230594"/>
                  </a:ext>
                </a:extLst>
              </a:tr>
              <a:tr h="796856">
                <a:tc>
                  <a:txBody>
                    <a:bodyPr/>
                    <a:lstStyle/>
                    <a:p>
                      <a:r>
                        <a:rPr lang="en-IN" b="0" dirty="0"/>
                        <a:t>4. </a:t>
                      </a:r>
                      <a:r>
                        <a:rPr lang="en-US" sz="1400" b="0" i="0" u="none" strike="noStrike" cap="none" dirty="0">
                          <a:solidFill>
                            <a:srgbClr val="000000"/>
                          </a:solidFill>
                          <a:effectLst/>
                          <a:latin typeface="Arial"/>
                          <a:ea typeface="Arial"/>
                          <a:cs typeface="Arial"/>
                          <a:sym typeface="Arial"/>
                        </a:rPr>
                        <a:t>Transistors or MOSFETs</a:t>
                      </a:r>
                      <a:endParaRPr lang="en-IN" b="0" dirty="0"/>
                    </a:p>
                  </a:txBody>
                  <a:tcPr/>
                </a:tc>
                <a:tc>
                  <a:txBody>
                    <a:bodyPr/>
                    <a:lstStyle/>
                    <a:p>
                      <a:pPr marL="285750" indent="-285750">
                        <a:buFont typeface="Arial" panose="020B0604020202020204" pitchFamily="34" charset="0"/>
                        <a:buChar char="•"/>
                      </a:pPr>
                      <a:r>
                        <a:rPr lang="en-US" sz="1400" b="0" i="0" u="none" strike="noStrike" cap="none" dirty="0">
                          <a:solidFill>
                            <a:srgbClr val="000000"/>
                          </a:solidFill>
                          <a:effectLst/>
                          <a:latin typeface="Arial"/>
                          <a:ea typeface="Arial"/>
                          <a:cs typeface="Arial"/>
                          <a:sym typeface="Arial"/>
                        </a:rPr>
                        <a:t>These are used to control the current flowing through each LED. </a:t>
                      </a:r>
                    </a:p>
                    <a:p>
                      <a:pPr marL="285750" indent="-285750">
                        <a:buFont typeface="Arial" panose="020B0604020202020204" pitchFamily="34" charset="0"/>
                        <a:buChar char="•"/>
                      </a:pPr>
                      <a:r>
                        <a:rPr lang="en-US" sz="1400" b="0" i="0" u="none" strike="noStrike" cap="none" dirty="0">
                          <a:solidFill>
                            <a:srgbClr val="000000"/>
                          </a:solidFill>
                          <a:effectLst/>
                          <a:latin typeface="Arial"/>
                          <a:ea typeface="Arial"/>
                          <a:cs typeface="Arial"/>
                          <a:sym typeface="Arial"/>
                        </a:rPr>
                        <a:t>The microcontroller sends signals to the transistors to adjust the brightness of each LED.</a:t>
                      </a:r>
                      <a:endParaRPr lang="en-IN" dirty="0"/>
                    </a:p>
                  </a:txBody>
                  <a:tcPr/>
                </a:tc>
                <a:extLst>
                  <a:ext uri="{0D108BD9-81ED-4DB2-BD59-A6C34878D82A}">
                    <a16:rowId xmlns:a16="http://schemas.microsoft.com/office/drawing/2014/main" val="2069333875"/>
                  </a:ext>
                </a:extLst>
              </a:tr>
              <a:tr h="589679">
                <a:tc>
                  <a:txBody>
                    <a:bodyPr/>
                    <a:lstStyle/>
                    <a:p>
                      <a:r>
                        <a:rPr lang="en-IN" b="0" dirty="0"/>
                        <a:t>5. </a:t>
                      </a:r>
                      <a:r>
                        <a:rPr lang="en-US" sz="1400" b="0" i="0" u="none" strike="noStrike" cap="none" dirty="0">
                          <a:solidFill>
                            <a:srgbClr val="000000"/>
                          </a:solidFill>
                          <a:effectLst/>
                          <a:latin typeface="Arial"/>
                          <a:ea typeface="Arial"/>
                          <a:cs typeface="Arial"/>
                          <a:sym typeface="Arial"/>
                        </a:rPr>
                        <a:t>Resistors </a:t>
                      </a:r>
                      <a:endParaRPr lang="en-IN" b="0" dirty="0"/>
                    </a:p>
                  </a:txBody>
                  <a:tcPr/>
                </a:tc>
                <a:tc>
                  <a:txBody>
                    <a:bodyPr/>
                    <a:lstStyle/>
                    <a:p>
                      <a:pPr marL="285750" indent="-285750">
                        <a:buFont typeface="Arial" panose="020B0604020202020204" pitchFamily="34" charset="0"/>
                        <a:buChar char="•"/>
                      </a:pPr>
                      <a:r>
                        <a:rPr lang="en-US" sz="1400" b="0" i="0" u="none" strike="noStrike" cap="none" dirty="0">
                          <a:solidFill>
                            <a:srgbClr val="000000"/>
                          </a:solidFill>
                          <a:effectLst/>
                          <a:latin typeface="Arial"/>
                          <a:ea typeface="Arial"/>
                          <a:cs typeface="Arial"/>
                          <a:sym typeface="Arial"/>
                        </a:rPr>
                        <a:t>Connect appropriate resistors in series with each LED to limit the current and protect the LEDs.</a:t>
                      </a:r>
                      <a:endParaRPr lang="en-IN" dirty="0"/>
                    </a:p>
                  </a:txBody>
                  <a:tcPr/>
                </a:tc>
                <a:extLst>
                  <a:ext uri="{0D108BD9-81ED-4DB2-BD59-A6C34878D82A}">
                    <a16:rowId xmlns:a16="http://schemas.microsoft.com/office/drawing/2014/main" val="2660078101"/>
                  </a:ext>
                </a:extLst>
              </a:tr>
            </a:tbl>
          </a:graphicData>
        </a:graphic>
      </p:graphicFrame>
    </p:spTree>
    <p:extLst>
      <p:ext uri="{BB962C8B-B14F-4D97-AF65-F5344CB8AC3E}">
        <p14:creationId xmlns:p14="http://schemas.microsoft.com/office/powerpoint/2010/main" val="3300562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9177835-4CD7-C608-3525-77D8A4DE44C4}"/>
              </a:ext>
            </a:extLst>
          </p:cNvPr>
          <p:cNvSpPr>
            <a:spLocks noGrp="1"/>
          </p:cNvSpPr>
          <p:nvPr>
            <p:ph type="subTitle" idx="1"/>
          </p:nvPr>
        </p:nvSpPr>
        <p:spPr>
          <a:xfrm>
            <a:off x="427150" y="913402"/>
            <a:ext cx="4983050" cy="4021123"/>
          </a:xfrm>
        </p:spPr>
        <p:txBody>
          <a:bodyPr/>
          <a:lstStyle/>
          <a:p>
            <a:pPr algn="l">
              <a:buFont typeface="+mj-lt"/>
              <a:buAutoNum type="arabicPeriod"/>
            </a:pPr>
            <a:r>
              <a:rPr lang="en-US" sz="1400" b="1" i="0" dirty="0">
                <a:effectLst/>
                <a:latin typeface="Söhne"/>
              </a:rPr>
              <a:t>Power Supply:</a:t>
            </a:r>
            <a:r>
              <a:rPr lang="en-US" sz="1400" b="0" i="0" dirty="0">
                <a:effectLst/>
                <a:latin typeface="Söhne"/>
              </a:rPr>
              <a:t> Connect the positive and negative terminals of the power supply to the circuit. </a:t>
            </a:r>
          </a:p>
          <a:p>
            <a:pPr algn="l">
              <a:buFont typeface="+mj-lt"/>
              <a:buAutoNum type="arabicPeriod"/>
            </a:pPr>
            <a:r>
              <a:rPr lang="en-US" sz="1400" b="1" i="0" dirty="0">
                <a:effectLst/>
                <a:latin typeface="Söhne"/>
              </a:rPr>
              <a:t>RGB LEDs:</a:t>
            </a:r>
            <a:r>
              <a:rPr lang="en-US" sz="1400" b="0" i="0" dirty="0">
                <a:effectLst/>
                <a:latin typeface="Söhne"/>
              </a:rPr>
              <a:t> Connect the anode (longer lead) of each RGB LED to the collector of a transistor or MOSFET. Connect the cathode (shorter lead) of each LED to the ground.</a:t>
            </a:r>
          </a:p>
          <a:p>
            <a:pPr algn="l">
              <a:buFont typeface="+mj-lt"/>
              <a:buAutoNum type="arabicPeriod"/>
            </a:pPr>
            <a:r>
              <a:rPr lang="en-US" sz="1400" b="1" i="0" dirty="0">
                <a:effectLst/>
                <a:latin typeface="Söhne"/>
              </a:rPr>
              <a:t>Transistors/MOSFETs:</a:t>
            </a:r>
            <a:r>
              <a:rPr lang="en-US" sz="1400" b="0" i="0" dirty="0">
                <a:effectLst/>
                <a:latin typeface="Söhne"/>
              </a:rPr>
              <a:t> Connect the base (for transistors) or gate (for MOSFETs) of each transistor/MOSFET to the PWM pins of the microcontroller. This allows the microcontroller to control the intensity of each color.</a:t>
            </a:r>
          </a:p>
          <a:p>
            <a:pPr algn="l">
              <a:buFont typeface="+mj-lt"/>
              <a:buAutoNum type="arabicPeriod"/>
            </a:pPr>
            <a:r>
              <a:rPr lang="en-US" sz="1400" b="1" i="0" dirty="0">
                <a:effectLst/>
                <a:latin typeface="Söhne"/>
              </a:rPr>
              <a:t>Resistors:</a:t>
            </a:r>
            <a:r>
              <a:rPr lang="en-US" sz="1400" b="0" i="0" dirty="0">
                <a:effectLst/>
                <a:latin typeface="Söhne"/>
              </a:rPr>
              <a:t> Connect a resistor in series with the anode of each LED to limit the current. The value of the resistor depends on the specifications of your LEDs.</a:t>
            </a:r>
          </a:p>
          <a:p>
            <a:pPr algn="l">
              <a:buFont typeface="+mj-lt"/>
              <a:buAutoNum type="arabicPeriod"/>
            </a:pPr>
            <a:r>
              <a:rPr lang="en-US" sz="1400" b="1" i="0" dirty="0">
                <a:effectLst/>
                <a:latin typeface="Söhne"/>
              </a:rPr>
              <a:t>Microcontroller:</a:t>
            </a:r>
            <a:r>
              <a:rPr lang="en-US" sz="1400" b="0" i="0" dirty="0">
                <a:effectLst/>
                <a:latin typeface="Söhne"/>
              </a:rPr>
              <a:t> Connect the microcontroller to the transistors/MOSFETs. Program the microcontroller to produce different colors by adjusting the PWM values for each LED.</a:t>
            </a:r>
          </a:p>
        </p:txBody>
      </p:sp>
      <p:sp>
        <p:nvSpPr>
          <p:cNvPr id="3" name="Title 2">
            <a:extLst>
              <a:ext uri="{FF2B5EF4-FFF2-40B4-BE49-F238E27FC236}">
                <a16:creationId xmlns:a16="http://schemas.microsoft.com/office/drawing/2014/main" id="{F80E1A80-526F-6D67-715E-552F391DF7B5}"/>
              </a:ext>
            </a:extLst>
          </p:cNvPr>
          <p:cNvSpPr>
            <a:spLocks noGrp="1"/>
          </p:cNvSpPr>
          <p:nvPr>
            <p:ph type="title"/>
          </p:nvPr>
        </p:nvSpPr>
        <p:spPr/>
        <p:txBody>
          <a:bodyPr/>
          <a:lstStyle/>
          <a:p>
            <a:r>
              <a:rPr lang="en-IN" dirty="0">
                <a:solidFill>
                  <a:schemeClr val="tx2">
                    <a:lumMod val="75000"/>
                  </a:schemeClr>
                </a:solidFill>
                <a:latin typeface="Franklin Gothic Demi Cond" panose="020B0706030402020204" pitchFamily="34" charset="0"/>
              </a:rPr>
              <a:t>3. CIRCUIT DIAGRAM</a:t>
            </a:r>
          </a:p>
        </p:txBody>
      </p:sp>
      <p:pic>
        <p:nvPicPr>
          <p:cNvPr id="4098" name="Picture 2" descr="pcb design - Problem on color mixing lamp on Proteus Arduino starter kit -  Arduino Stack Exchange">
            <a:extLst>
              <a:ext uri="{FF2B5EF4-FFF2-40B4-BE49-F238E27FC236}">
                <a16:creationId xmlns:a16="http://schemas.microsoft.com/office/drawing/2014/main" id="{4998DF7E-6ECE-1ECD-ECAA-42779A912C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584" t="22828" r="14250" b="17399"/>
          <a:stretch/>
        </p:blipFill>
        <p:spPr bwMode="auto">
          <a:xfrm>
            <a:off x="5372310" y="1093075"/>
            <a:ext cx="3344540" cy="313702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03DCFEE-46E0-9A07-DCE7-9E269EFFCAA7}"/>
              </a:ext>
            </a:extLst>
          </p:cNvPr>
          <p:cNvSpPr/>
          <p:nvPr/>
        </p:nvSpPr>
        <p:spPr>
          <a:xfrm>
            <a:off x="5616580" y="4190802"/>
            <a:ext cx="2567940" cy="342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2">
                    <a:lumMod val="75000"/>
                  </a:schemeClr>
                </a:solidFill>
              </a:rPr>
              <a:t> Circuit Diagram of Color mixing lamp</a:t>
            </a:r>
          </a:p>
        </p:txBody>
      </p:sp>
    </p:spTree>
    <p:extLst>
      <p:ext uri="{BB962C8B-B14F-4D97-AF65-F5344CB8AC3E}">
        <p14:creationId xmlns:p14="http://schemas.microsoft.com/office/powerpoint/2010/main" val="3967839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ED016A-30C1-2E74-A7E7-7E3B23025276}"/>
              </a:ext>
            </a:extLst>
          </p:cNvPr>
          <p:cNvSpPr>
            <a:spLocks noGrp="1"/>
          </p:cNvSpPr>
          <p:nvPr>
            <p:ph type="title"/>
          </p:nvPr>
        </p:nvSpPr>
        <p:spPr/>
        <p:txBody>
          <a:bodyPr/>
          <a:lstStyle/>
          <a:p>
            <a:r>
              <a:rPr lang="en-IN" dirty="0">
                <a:solidFill>
                  <a:schemeClr val="tx2">
                    <a:lumMod val="75000"/>
                  </a:schemeClr>
                </a:solidFill>
                <a:latin typeface="Franklin Gothic Demi Cond" panose="020B0706030402020204" pitchFamily="34" charset="0"/>
              </a:rPr>
              <a:t>4. WORKING</a:t>
            </a:r>
          </a:p>
        </p:txBody>
      </p:sp>
      <p:graphicFrame>
        <p:nvGraphicFramePr>
          <p:cNvPr id="4" name="Diagram 3">
            <a:extLst>
              <a:ext uri="{FF2B5EF4-FFF2-40B4-BE49-F238E27FC236}">
                <a16:creationId xmlns:a16="http://schemas.microsoft.com/office/drawing/2014/main" id="{8FF856EF-829C-FE54-B546-DD774F402178}"/>
              </a:ext>
            </a:extLst>
          </p:cNvPr>
          <p:cNvGraphicFramePr/>
          <p:nvPr>
            <p:extLst>
              <p:ext uri="{D42A27DB-BD31-4B8C-83A1-F6EECF244321}">
                <p14:modId xmlns:p14="http://schemas.microsoft.com/office/powerpoint/2010/main" val="2403938443"/>
              </p:ext>
            </p:extLst>
          </p:nvPr>
        </p:nvGraphicFramePr>
        <p:xfrm>
          <a:off x="715100" y="1438910"/>
          <a:ext cx="78105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0526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23F1EFC-3894-EC6C-23DB-9B591B37E45C}"/>
              </a:ext>
            </a:extLst>
          </p:cNvPr>
          <p:cNvSpPr>
            <a:spLocks noGrp="1"/>
          </p:cNvSpPr>
          <p:nvPr>
            <p:ph type="subTitle" idx="1"/>
          </p:nvPr>
        </p:nvSpPr>
        <p:spPr>
          <a:xfrm>
            <a:off x="571500" y="1036322"/>
            <a:ext cx="7780020" cy="4122419"/>
          </a:xfrm>
        </p:spPr>
        <p:txBody>
          <a:bodyPr/>
          <a:lstStyle/>
          <a:p>
            <a:pPr marL="323850" indent="-171450">
              <a:buFont typeface="Arial" panose="020B0604020202020204" pitchFamily="34" charset="0"/>
              <a:buChar char="•"/>
            </a:pPr>
            <a:r>
              <a:rPr lang="en-IN" sz="1600" b="1" dirty="0">
                <a:solidFill>
                  <a:schemeClr val="tx1"/>
                </a:solidFill>
              </a:rPr>
              <a:t>Mood Lightning</a:t>
            </a:r>
            <a:r>
              <a:rPr lang="en-IN" sz="1600" b="1" dirty="0">
                <a:solidFill>
                  <a:schemeClr val="tx2">
                    <a:lumMod val="75000"/>
                  </a:schemeClr>
                </a:solidFill>
              </a:rPr>
              <a:t>: </a:t>
            </a:r>
            <a:r>
              <a:rPr lang="en-IN" sz="1600" dirty="0"/>
              <a:t>it is used in various houses to decorate and show off the beautiful colours </a:t>
            </a:r>
          </a:p>
          <a:p>
            <a:pPr marL="323850" indent="-171450">
              <a:buFont typeface="Arial" panose="020B0604020202020204" pitchFamily="34" charset="0"/>
              <a:buChar char="•"/>
            </a:pPr>
            <a:r>
              <a:rPr lang="en-IN" sz="1600" b="1" dirty="0">
                <a:solidFill>
                  <a:schemeClr val="tx1"/>
                </a:solidFill>
              </a:rPr>
              <a:t>Photography and Videography</a:t>
            </a:r>
            <a:r>
              <a:rPr lang="en-IN" sz="1600" b="1" dirty="0"/>
              <a:t>:</a:t>
            </a:r>
            <a:r>
              <a:rPr lang="en-IN" sz="1600" dirty="0"/>
              <a:t> used to achieve specific lightning and colour tones </a:t>
            </a:r>
            <a:endParaRPr lang="en-IN" sz="1600" b="1" dirty="0"/>
          </a:p>
          <a:p>
            <a:pPr marL="323850" indent="-171450">
              <a:buFont typeface="Arial" panose="020B0604020202020204" pitchFamily="34" charset="0"/>
              <a:buChar char="•"/>
            </a:pPr>
            <a:r>
              <a:rPr lang="en-IN" sz="1600" b="1" dirty="0">
                <a:solidFill>
                  <a:schemeClr val="tx1"/>
                </a:solidFill>
              </a:rPr>
              <a:t>Educational Tools</a:t>
            </a:r>
            <a:r>
              <a:rPr lang="en-IN" sz="1600" b="1" dirty="0"/>
              <a:t>: </a:t>
            </a:r>
            <a:r>
              <a:rPr lang="en-IN" sz="1600" dirty="0"/>
              <a:t>it can used by the teachers to teach various theory related to light, colour and electromagnetic spectrum</a:t>
            </a:r>
          </a:p>
          <a:p>
            <a:pPr marL="323850" indent="-171450">
              <a:buFont typeface="Arial" panose="020B0604020202020204" pitchFamily="34" charset="0"/>
              <a:buChar char="•"/>
            </a:pPr>
            <a:r>
              <a:rPr lang="en-GB" sz="1600" b="1" i="0" dirty="0">
                <a:solidFill>
                  <a:schemeClr val="tx1"/>
                </a:solidFill>
              </a:rPr>
              <a:t>Therapeutic Lighting</a:t>
            </a:r>
            <a:r>
              <a:rPr lang="en-GB" sz="1600" b="1" i="0" dirty="0"/>
              <a:t>: </a:t>
            </a:r>
            <a:r>
              <a:rPr lang="en-GB" sz="1600" i="0" dirty="0"/>
              <a:t>Some </a:t>
            </a:r>
            <a:r>
              <a:rPr lang="en-GB" sz="1600" i="0" dirty="0" err="1"/>
              <a:t>color</a:t>
            </a:r>
            <a:r>
              <a:rPr lang="en-GB" sz="1600" i="0" dirty="0"/>
              <a:t> mixing lamps are designed for therapeutic purposes, offering different </a:t>
            </a:r>
            <a:r>
              <a:rPr lang="en-GB" sz="1600" i="0" dirty="0" err="1"/>
              <a:t>colors</a:t>
            </a:r>
            <a:r>
              <a:rPr lang="en-GB" sz="1600" i="0" dirty="0"/>
              <a:t> to support mood regulation and alleviate certain health conditions</a:t>
            </a:r>
            <a:endParaRPr lang="en-IN" sz="1600" i="0" dirty="0"/>
          </a:p>
          <a:p>
            <a:pPr marL="323850" indent="-171450">
              <a:buFont typeface="Arial" panose="020B0604020202020204" pitchFamily="34" charset="0"/>
              <a:buChar char="•"/>
            </a:pPr>
            <a:r>
              <a:rPr lang="en-GB" sz="1600" b="1" dirty="0">
                <a:solidFill>
                  <a:schemeClr val="tx1"/>
                </a:solidFill>
              </a:rPr>
              <a:t>Retail Displays: </a:t>
            </a:r>
            <a:r>
              <a:rPr lang="en-GB" sz="1600" dirty="0"/>
              <a:t>Retailers use </a:t>
            </a:r>
            <a:r>
              <a:rPr lang="en-GB" sz="1600" dirty="0" err="1"/>
              <a:t>color</a:t>
            </a:r>
            <a:r>
              <a:rPr lang="en-GB" sz="1600" dirty="0"/>
              <a:t> mixing lamps to highlight and showcase products, creating an engaging and visually appealing shopping.</a:t>
            </a:r>
          </a:p>
          <a:p>
            <a:pPr marL="323850" indent="-171450">
              <a:buFont typeface="Arial" panose="020B0604020202020204" pitchFamily="34" charset="0"/>
              <a:buChar char="•"/>
            </a:pPr>
            <a:r>
              <a:rPr lang="en-GB" sz="1600" b="1" dirty="0">
                <a:solidFill>
                  <a:schemeClr val="tx1"/>
                </a:solidFill>
              </a:rPr>
              <a:t>Artistic:</a:t>
            </a:r>
            <a:r>
              <a:rPr lang="en-GB" sz="1600" b="1" dirty="0">
                <a:solidFill>
                  <a:schemeClr val="tx2">
                    <a:lumMod val="75000"/>
                  </a:schemeClr>
                </a:solidFill>
              </a:rPr>
              <a:t> </a:t>
            </a:r>
            <a:r>
              <a:rPr lang="en-GB" sz="1600" dirty="0"/>
              <a:t>Artists and designers use </a:t>
            </a:r>
            <a:r>
              <a:rPr lang="en-GB" sz="1600" dirty="0" err="1"/>
              <a:t>color</a:t>
            </a:r>
            <a:r>
              <a:rPr lang="en-GB" sz="1600" dirty="0"/>
              <a:t> mixing lamps to create visually stunning installations and exhibits that play with light and </a:t>
            </a:r>
            <a:r>
              <a:rPr lang="en-GB" sz="1600" dirty="0" err="1"/>
              <a:t>color</a:t>
            </a:r>
            <a:endParaRPr lang="en-IN" sz="1600" dirty="0"/>
          </a:p>
        </p:txBody>
      </p:sp>
      <p:sp>
        <p:nvSpPr>
          <p:cNvPr id="3" name="Title 2">
            <a:extLst>
              <a:ext uri="{FF2B5EF4-FFF2-40B4-BE49-F238E27FC236}">
                <a16:creationId xmlns:a16="http://schemas.microsoft.com/office/drawing/2014/main" id="{6B60F333-D97B-B564-FB84-8591E1F95B4A}"/>
              </a:ext>
            </a:extLst>
          </p:cNvPr>
          <p:cNvSpPr>
            <a:spLocks noGrp="1"/>
          </p:cNvSpPr>
          <p:nvPr>
            <p:ph type="title"/>
          </p:nvPr>
        </p:nvSpPr>
        <p:spPr>
          <a:xfrm>
            <a:off x="571500" y="327661"/>
            <a:ext cx="7713900" cy="655320"/>
          </a:xfrm>
        </p:spPr>
        <p:txBody>
          <a:bodyPr/>
          <a:lstStyle/>
          <a:p>
            <a:r>
              <a:rPr lang="en-IN" dirty="0">
                <a:solidFill>
                  <a:schemeClr val="tx2">
                    <a:lumMod val="75000"/>
                  </a:schemeClr>
                </a:solidFill>
                <a:latin typeface="Franklin Gothic Demi Cond" panose="020B0706030402020204" pitchFamily="34" charset="0"/>
              </a:rPr>
              <a:t>5. Applications</a:t>
            </a:r>
          </a:p>
        </p:txBody>
      </p:sp>
    </p:spTree>
    <p:extLst>
      <p:ext uri="{BB962C8B-B14F-4D97-AF65-F5344CB8AC3E}">
        <p14:creationId xmlns:p14="http://schemas.microsoft.com/office/powerpoint/2010/main" val="2119438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17081CDD-2A5C-08F6-986B-5C0110E0855D}"/>
              </a:ext>
            </a:extLst>
          </p:cNvPr>
          <p:cNvSpPr>
            <a:spLocks noGrp="1"/>
          </p:cNvSpPr>
          <p:nvPr>
            <p:ph type="subTitle" idx="1"/>
          </p:nvPr>
        </p:nvSpPr>
        <p:spPr>
          <a:xfrm>
            <a:off x="1096950" y="978775"/>
            <a:ext cx="2907600" cy="487200"/>
          </a:xfrm>
        </p:spPr>
        <p:txBody>
          <a:bodyPr/>
          <a:lstStyle/>
          <a:p>
            <a:pPr algn="ctr"/>
            <a:r>
              <a:rPr lang="en-IN" dirty="0">
                <a:solidFill>
                  <a:schemeClr val="tx2">
                    <a:lumMod val="75000"/>
                  </a:schemeClr>
                </a:solidFill>
              </a:rPr>
              <a:t>Advantages</a:t>
            </a:r>
          </a:p>
        </p:txBody>
      </p:sp>
      <p:sp>
        <p:nvSpPr>
          <p:cNvPr id="5" name="Subtitle 4">
            <a:extLst>
              <a:ext uri="{FF2B5EF4-FFF2-40B4-BE49-F238E27FC236}">
                <a16:creationId xmlns:a16="http://schemas.microsoft.com/office/drawing/2014/main" id="{5D2C2AC8-E64D-8EDE-E10C-CF978E75A9D7}"/>
              </a:ext>
            </a:extLst>
          </p:cNvPr>
          <p:cNvSpPr>
            <a:spLocks noGrp="1"/>
          </p:cNvSpPr>
          <p:nvPr>
            <p:ph type="subTitle" idx="2"/>
          </p:nvPr>
        </p:nvSpPr>
        <p:spPr>
          <a:xfrm>
            <a:off x="4784991" y="1004391"/>
            <a:ext cx="2907600" cy="487200"/>
          </a:xfrm>
        </p:spPr>
        <p:txBody>
          <a:bodyPr/>
          <a:lstStyle/>
          <a:p>
            <a:pPr algn="ctr"/>
            <a:r>
              <a:rPr lang="en-IN" dirty="0">
                <a:solidFill>
                  <a:schemeClr val="tx2">
                    <a:lumMod val="75000"/>
                  </a:schemeClr>
                </a:solidFill>
              </a:rPr>
              <a:t>Disadvantages</a:t>
            </a:r>
          </a:p>
        </p:txBody>
      </p:sp>
      <p:sp>
        <p:nvSpPr>
          <p:cNvPr id="6" name="Subtitle 5">
            <a:extLst>
              <a:ext uri="{FF2B5EF4-FFF2-40B4-BE49-F238E27FC236}">
                <a16:creationId xmlns:a16="http://schemas.microsoft.com/office/drawing/2014/main" id="{03D731A8-889E-0345-B284-C15AE4625E06}"/>
              </a:ext>
            </a:extLst>
          </p:cNvPr>
          <p:cNvSpPr>
            <a:spLocks noGrp="1"/>
          </p:cNvSpPr>
          <p:nvPr>
            <p:ph type="subTitle" idx="3"/>
          </p:nvPr>
        </p:nvSpPr>
        <p:spPr>
          <a:xfrm>
            <a:off x="963102" y="1465316"/>
            <a:ext cx="3212651" cy="3297183"/>
          </a:xfrm>
        </p:spPr>
        <p:txBody>
          <a:bodyPr/>
          <a:lstStyle/>
          <a:p>
            <a:pPr marL="381000" lvl="0" indent="-228600">
              <a:buAutoNum type="arabicPeriod"/>
            </a:pPr>
            <a:r>
              <a:rPr lang="en-IN" sz="1300" b="1" i="0" dirty="0">
                <a:solidFill>
                  <a:schemeClr val="tx1"/>
                </a:solidFill>
              </a:rPr>
              <a:t>Customization: </a:t>
            </a:r>
            <a:r>
              <a:rPr lang="en-US" sz="1300" dirty="0"/>
              <a:t>C</a:t>
            </a:r>
            <a:r>
              <a:rPr lang="en-US" sz="1300" b="0" i="0" dirty="0"/>
              <a:t>omplete control over the color and intensity, allowing to create a personalized lighting experience tailored to preferences.</a:t>
            </a:r>
          </a:p>
          <a:p>
            <a:pPr marL="381000" indent="-228600">
              <a:buFont typeface="Albert Sans"/>
              <a:buAutoNum type="arabicPeriod"/>
            </a:pPr>
            <a:r>
              <a:rPr lang="en-IN" sz="1300" b="1" dirty="0"/>
              <a:t>Versatility: </a:t>
            </a:r>
            <a:r>
              <a:rPr lang="en-US" sz="1300" dirty="0"/>
              <a:t>With programmable control, you can easily modify the code to implement various color patterns, transitions, or even synchronize the lamp with external events</a:t>
            </a:r>
            <a:endParaRPr lang="en-IN" sz="1300" dirty="0"/>
          </a:p>
          <a:p>
            <a:pPr marL="381000" indent="-228600">
              <a:buFont typeface="Albert Sans"/>
              <a:buAutoNum type="arabicPeriod"/>
            </a:pPr>
            <a:r>
              <a:rPr lang="en-IN" sz="1300" b="1" i="0" dirty="0"/>
              <a:t>Creative Outlet:</a:t>
            </a:r>
            <a:r>
              <a:rPr lang="en-IN" sz="1300" b="0" i="0" dirty="0"/>
              <a:t> </a:t>
            </a:r>
            <a:r>
              <a:rPr lang="en-US" sz="1300" b="0" i="0" dirty="0"/>
              <a:t>Building your own color mixing lamp allows you to express your creativity in both the design and functionality of the lamp.</a:t>
            </a:r>
            <a:endParaRPr lang="en-IN" sz="1300" dirty="0"/>
          </a:p>
          <a:p>
            <a:pPr marL="381000" indent="-228600">
              <a:buFont typeface="Albert Sans"/>
              <a:buAutoNum type="arabicPeriod"/>
            </a:pPr>
            <a:endParaRPr lang="en-IN" sz="1300" dirty="0"/>
          </a:p>
          <a:p>
            <a:endParaRPr lang="en-IN" dirty="0"/>
          </a:p>
        </p:txBody>
      </p:sp>
      <p:sp>
        <p:nvSpPr>
          <p:cNvPr id="7" name="Subtitle 6">
            <a:extLst>
              <a:ext uri="{FF2B5EF4-FFF2-40B4-BE49-F238E27FC236}">
                <a16:creationId xmlns:a16="http://schemas.microsoft.com/office/drawing/2014/main" id="{4EF019B6-67AD-CD76-D863-2C7DF9C85739}"/>
              </a:ext>
            </a:extLst>
          </p:cNvPr>
          <p:cNvSpPr>
            <a:spLocks noGrp="1"/>
          </p:cNvSpPr>
          <p:nvPr>
            <p:ph type="subTitle" idx="4"/>
          </p:nvPr>
        </p:nvSpPr>
        <p:spPr>
          <a:xfrm>
            <a:off x="4784990" y="1465316"/>
            <a:ext cx="3395901" cy="3152404"/>
          </a:xfrm>
        </p:spPr>
        <p:txBody>
          <a:bodyPr/>
          <a:lstStyle/>
          <a:p>
            <a:pPr>
              <a:buAutoNum type="arabicPeriod"/>
            </a:pPr>
            <a:r>
              <a:rPr lang="en-IN" b="1" dirty="0"/>
              <a:t>Complex Controls: </a:t>
            </a:r>
            <a:r>
              <a:rPr lang="en-US" sz="1300" dirty="0"/>
              <a:t>Operating and programming color-mixing lamps can be complex for some users, requiring familiarity with color theory or technical knowledge.</a:t>
            </a:r>
          </a:p>
          <a:p>
            <a:pPr marL="495300" indent="-342900">
              <a:buFont typeface="Albert Sans"/>
              <a:buAutoNum type="arabicPeriod"/>
            </a:pPr>
            <a:r>
              <a:rPr lang="en-US" sz="1300" b="1" dirty="0"/>
              <a:t>Durability: </a:t>
            </a:r>
            <a:r>
              <a:rPr lang="en-US" sz="1300" dirty="0"/>
              <a:t>Depending on the construction, certain color-mixing lamps may be less durable than traditional lamps, especially if they include complex electronics.</a:t>
            </a:r>
          </a:p>
          <a:p>
            <a:pPr marL="495300" indent="-342900">
              <a:buFont typeface="Albert Sans"/>
              <a:buAutoNum type="arabicPeriod"/>
            </a:pPr>
            <a:r>
              <a:rPr lang="en-US" sz="1300" b="1" dirty="0"/>
              <a:t>Energy Consumption: </a:t>
            </a:r>
            <a:r>
              <a:rPr lang="en-US" sz="1300" dirty="0"/>
              <a:t>Intensive use of color-mixing features can increase energy consumption, impacting utility costs over time.</a:t>
            </a:r>
            <a:endParaRPr lang="en-IN" sz="1300" dirty="0"/>
          </a:p>
          <a:p>
            <a:pPr marL="495300" indent="-342900">
              <a:buFont typeface="Albert Sans"/>
              <a:buAutoNum type="arabicPeriod"/>
            </a:pPr>
            <a:endParaRPr lang="en-IN" sz="1300" b="1" dirty="0"/>
          </a:p>
          <a:p>
            <a:pPr marL="495300" indent="-342900">
              <a:buAutoNum type="arabicPeriod"/>
            </a:pPr>
            <a:endParaRPr lang="en-IN" sz="1300" dirty="0"/>
          </a:p>
          <a:p>
            <a:endParaRPr lang="en-IN" b="1" dirty="0"/>
          </a:p>
        </p:txBody>
      </p:sp>
      <p:sp>
        <p:nvSpPr>
          <p:cNvPr id="3" name="Title 2">
            <a:extLst>
              <a:ext uri="{FF2B5EF4-FFF2-40B4-BE49-F238E27FC236}">
                <a16:creationId xmlns:a16="http://schemas.microsoft.com/office/drawing/2014/main" id="{58A5E1F3-5C0A-77F7-1291-1CDC3FF03EBD}"/>
              </a:ext>
            </a:extLst>
          </p:cNvPr>
          <p:cNvSpPr>
            <a:spLocks noGrp="1"/>
          </p:cNvSpPr>
          <p:nvPr>
            <p:ph type="title"/>
          </p:nvPr>
        </p:nvSpPr>
        <p:spPr/>
        <p:txBody>
          <a:bodyPr/>
          <a:lstStyle/>
          <a:p>
            <a:r>
              <a:rPr lang="en-IN" dirty="0">
                <a:solidFill>
                  <a:schemeClr val="tx2">
                    <a:lumMod val="75000"/>
                  </a:schemeClr>
                </a:solidFill>
                <a:latin typeface="Franklin Gothic Demi Cond" panose="020B0706030402020204" pitchFamily="34" charset="0"/>
              </a:rPr>
              <a:t>6. Advantages &amp; Disadvantages</a:t>
            </a:r>
          </a:p>
        </p:txBody>
      </p:sp>
      <p:cxnSp>
        <p:nvCxnSpPr>
          <p:cNvPr id="9" name="Straight Connector 8">
            <a:extLst>
              <a:ext uri="{FF2B5EF4-FFF2-40B4-BE49-F238E27FC236}">
                <a16:creationId xmlns:a16="http://schemas.microsoft.com/office/drawing/2014/main" id="{FF9FC8EC-4C9D-827A-4761-D2C2CC4F887C}"/>
              </a:ext>
            </a:extLst>
          </p:cNvPr>
          <p:cNvCxnSpPr>
            <a:cxnSpLocks/>
          </p:cNvCxnSpPr>
          <p:nvPr/>
        </p:nvCxnSpPr>
        <p:spPr>
          <a:xfrm>
            <a:off x="4381500" y="1093075"/>
            <a:ext cx="0" cy="352464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40D11C9A-19FE-73A0-0377-AB91CE998CDE}"/>
              </a:ext>
            </a:extLst>
          </p:cNvPr>
          <p:cNvCxnSpPr/>
          <p:nvPr/>
        </p:nvCxnSpPr>
        <p:spPr>
          <a:xfrm>
            <a:off x="1402080" y="1465316"/>
            <a:ext cx="690773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46415275"/>
      </p:ext>
    </p:extLst>
  </p:cSld>
  <p:clrMapOvr>
    <a:masterClrMapping/>
  </p:clrMapOvr>
</p:sld>
</file>

<file path=ppt/theme/theme1.xml><?xml version="1.0" encoding="utf-8"?>
<a:theme xmlns:a="http://schemas.openxmlformats.org/drawingml/2006/main" name="Sophisticated and Minimalist MK Plan by Slidesgo">
  <a:themeElements>
    <a:clrScheme name="Simple Light">
      <a:dk1>
        <a:srgbClr val="191919"/>
      </a:dk1>
      <a:lt1>
        <a:srgbClr val="F5F3EE"/>
      </a:lt1>
      <a:dk2>
        <a:srgbClr val="D9D8D2"/>
      </a:dk2>
      <a:lt2>
        <a:srgbClr val="9E9E9C"/>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954</Words>
  <Application>Microsoft Office PowerPoint</Application>
  <PresentationFormat>On-screen Show (16:9)</PresentationFormat>
  <Paragraphs>79</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Google Sans</vt:lpstr>
      <vt:lpstr>Söhne</vt:lpstr>
      <vt:lpstr>Asap</vt:lpstr>
      <vt:lpstr>Albert Sans</vt:lpstr>
      <vt:lpstr>Arial</vt:lpstr>
      <vt:lpstr>Franklin Gothic Demi Cond</vt:lpstr>
      <vt:lpstr>Cambria Math</vt:lpstr>
      <vt:lpstr>Sophisticated and Minimalist MK Plan by Slidesgo</vt:lpstr>
      <vt:lpstr>COLOR MIXING LAMP</vt:lpstr>
      <vt:lpstr>01</vt:lpstr>
      <vt:lpstr> 1. INTRODUCTION</vt:lpstr>
      <vt:lpstr>How Color Mixing Lamp Is Related To Semiconductors </vt:lpstr>
      <vt:lpstr>2. COMPONENTS</vt:lpstr>
      <vt:lpstr>3. CIRCUIT DIAGRAM</vt:lpstr>
      <vt:lpstr>4. WORKING</vt:lpstr>
      <vt:lpstr>5. Applications</vt:lpstr>
      <vt:lpstr>6. Advantages &amp; Disadvantages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MIXING LAMP</dc:title>
  <dc:creator>Tasneem Shaikh</dc:creator>
  <cp:lastModifiedBy>Tasneem Shaikh</cp:lastModifiedBy>
  <cp:revision>1</cp:revision>
  <dcterms:modified xsi:type="dcterms:W3CDTF">2023-11-25T18:39:42Z</dcterms:modified>
</cp:coreProperties>
</file>