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dumu Regular" charset="1" panose="02000503000000000000"/>
      <p:regular r:id="rId16"/>
    </p:embeddedFont>
    <p:embeddedFont>
      <p:font typeface="Keraleeyam" charset="1" panose="020B0803000000000000"/>
      <p:regular r:id="rId17"/>
    </p:embeddedFont>
    <p:embeddedFont>
      <p:font typeface="Times New Roman" charset="1" panose="020305020704050203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5.png" Type="http://schemas.openxmlformats.org/officeDocument/2006/relationships/image"/><Relationship Id="rId23" Target="../media/image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5.png" Type="http://schemas.openxmlformats.org/officeDocument/2006/relationships/image"/><Relationship Id="rId23" Target="../media/image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5.png" Type="http://schemas.openxmlformats.org/officeDocument/2006/relationships/image"/><Relationship Id="rId23" Target="../media/image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5.png" Type="http://schemas.openxmlformats.org/officeDocument/2006/relationships/image"/><Relationship Id="rId23" Target="../media/image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5.png" Type="http://schemas.openxmlformats.org/officeDocument/2006/relationships/image"/><Relationship Id="rId23" Target="../media/image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5.png" Type="http://schemas.openxmlformats.org/officeDocument/2006/relationships/image"/><Relationship Id="rId23" Target="../media/image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5.png" Type="http://schemas.openxmlformats.org/officeDocument/2006/relationships/image"/><Relationship Id="rId23" Target="../media/image6.svg" Type="http://schemas.openxmlformats.org/officeDocument/2006/relationships/image"/><Relationship Id="rId24" Target="../media/image23.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E2"/>
        </a:solidFill>
      </p:bgPr>
    </p:bg>
    <p:spTree>
      <p:nvGrpSpPr>
        <p:cNvPr id="1" name=""/>
        <p:cNvGrpSpPr/>
        <p:nvPr/>
      </p:nvGrpSpPr>
      <p:grpSpPr>
        <a:xfrm>
          <a:off x="0" y="0"/>
          <a:ext cx="0" cy="0"/>
          <a:chOff x="0" y="0"/>
          <a:chExt cx="0" cy="0"/>
        </a:xfrm>
      </p:grpSpPr>
      <p:sp>
        <p:nvSpPr>
          <p:cNvPr name="Freeform 2" id="2"/>
          <p:cNvSpPr/>
          <p:nvPr/>
        </p:nvSpPr>
        <p:spPr>
          <a:xfrm flipH="false" flipV="false" rot="0">
            <a:off x="15502401" y="1543050"/>
            <a:ext cx="6093189" cy="6803351"/>
          </a:xfrm>
          <a:custGeom>
            <a:avLst/>
            <a:gdLst/>
            <a:ahLst/>
            <a:cxnLst/>
            <a:rect r="r" b="b" t="t" l="l"/>
            <a:pathLst>
              <a:path h="6803351" w="6093189">
                <a:moveTo>
                  <a:pt x="0" y="0"/>
                </a:moveTo>
                <a:lnTo>
                  <a:pt x="6093189" y="0"/>
                </a:lnTo>
                <a:lnTo>
                  <a:pt x="6093189" y="6803351"/>
                </a:lnTo>
                <a:lnTo>
                  <a:pt x="0" y="6803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98911" y="6575136"/>
            <a:ext cx="11481079" cy="4584726"/>
          </a:xfrm>
          <a:custGeom>
            <a:avLst/>
            <a:gdLst/>
            <a:ahLst/>
            <a:cxnLst/>
            <a:rect r="r" b="b" t="t" l="l"/>
            <a:pathLst>
              <a:path h="4584726" w="11481079">
                <a:moveTo>
                  <a:pt x="0" y="0"/>
                </a:moveTo>
                <a:lnTo>
                  <a:pt x="11481079" y="0"/>
                </a:lnTo>
                <a:lnTo>
                  <a:pt x="11481079" y="4584726"/>
                </a:lnTo>
                <a:lnTo>
                  <a:pt x="0" y="4584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06708">
            <a:off x="-3046594" y="1543050"/>
            <a:ext cx="6093189" cy="6803351"/>
          </a:xfrm>
          <a:custGeom>
            <a:avLst/>
            <a:gdLst/>
            <a:ahLst/>
            <a:cxnLst/>
            <a:rect r="r" b="b" t="t" l="l"/>
            <a:pathLst>
              <a:path h="6803351" w="6093189">
                <a:moveTo>
                  <a:pt x="6093188" y="0"/>
                </a:moveTo>
                <a:lnTo>
                  <a:pt x="0" y="0"/>
                </a:lnTo>
                <a:lnTo>
                  <a:pt x="0" y="6803351"/>
                </a:lnTo>
                <a:lnTo>
                  <a:pt x="6093188" y="6803351"/>
                </a:lnTo>
                <a:lnTo>
                  <a:pt x="6093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3999624" y="6451587"/>
            <a:ext cx="11481079" cy="4584726"/>
          </a:xfrm>
          <a:custGeom>
            <a:avLst/>
            <a:gdLst/>
            <a:ahLst/>
            <a:cxnLst/>
            <a:rect r="r" b="b" t="t" l="l"/>
            <a:pathLst>
              <a:path h="4584726" w="11481079">
                <a:moveTo>
                  <a:pt x="11481079" y="0"/>
                </a:moveTo>
                <a:lnTo>
                  <a:pt x="0" y="0"/>
                </a:lnTo>
                <a:lnTo>
                  <a:pt x="0" y="4584726"/>
                </a:lnTo>
                <a:lnTo>
                  <a:pt x="11481079" y="4584726"/>
                </a:lnTo>
                <a:lnTo>
                  <a:pt x="11481079"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3530735" y="1487343"/>
            <a:ext cx="11226529" cy="6060786"/>
            <a:chOff x="0" y="0"/>
            <a:chExt cx="2956781" cy="1596256"/>
          </a:xfrm>
        </p:grpSpPr>
        <p:sp>
          <p:nvSpPr>
            <p:cNvPr name="Freeform 7" id="7"/>
            <p:cNvSpPr/>
            <p:nvPr/>
          </p:nvSpPr>
          <p:spPr>
            <a:xfrm flipH="false" flipV="false" rot="0">
              <a:off x="0" y="0"/>
              <a:ext cx="2956781" cy="1596257"/>
            </a:xfrm>
            <a:custGeom>
              <a:avLst/>
              <a:gdLst/>
              <a:ahLst/>
              <a:cxnLst/>
              <a:rect r="r" b="b" t="t" l="l"/>
              <a:pathLst>
                <a:path h="1596257" w="2956781">
                  <a:moveTo>
                    <a:pt x="35170" y="0"/>
                  </a:moveTo>
                  <a:lnTo>
                    <a:pt x="2921611" y="0"/>
                  </a:lnTo>
                  <a:cubicBezTo>
                    <a:pt x="2941035" y="0"/>
                    <a:pt x="2956781" y="15746"/>
                    <a:pt x="2956781" y="35170"/>
                  </a:cubicBezTo>
                  <a:lnTo>
                    <a:pt x="2956781" y="1561086"/>
                  </a:lnTo>
                  <a:cubicBezTo>
                    <a:pt x="2956781" y="1580510"/>
                    <a:pt x="2941035" y="1596257"/>
                    <a:pt x="2921611" y="1596257"/>
                  </a:cubicBezTo>
                  <a:lnTo>
                    <a:pt x="35170" y="1596257"/>
                  </a:lnTo>
                  <a:cubicBezTo>
                    <a:pt x="15746" y="1596257"/>
                    <a:pt x="0" y="1580510"/>
                    <a:pt x="0" y="1561086"/>
                  </a:cubicBezTo>
                  <a:lnTo>
                    <a:pt x="0" y="35170"/>
                  </a:lnTo>
                  <a:cubicBezTo>
                    <a:pt x="0" y="15746"/>
                    <a:pt x="15746" y="0"/>
                    <a:pt x="35170" y="0"/>
                  </a:cubicBezTo>
                  <a:close/>
                </a:path>
              </a:pathLst>
            </a:custGeom>
            <a:solidFill>
              <a:srgbClr val="FFE3A4"/>
            </a:solidFill>
            <a:ln w="57150" cap="rnd">
              <a:solidFill>
                <a:srgbClr val="000000"/>
              </a:solidFill>
              <a:prstDash val="solid"/>
              <a:round/>
            </a:ln>
          </p:spPr>
        </p:sp>
        <p:sp>
          <p:nvSpPr>
            <p:cNvPr name="TextBox 8" id="8"/>
            <p:cNvSpPr txBox="true"/>
            <p:nvPr/>
          </p:nvSpPr>
          <p:spPr>
            <a:xfrm>
              <a:off x="0" y="-38100"/>
              <a:ext cx="2956781" cy="1634356"/>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770570" y="4517736"/>
            <a:ext cx="4937760" cy="6172200"/>
            <a:chOff x="0" y="0"/>
            <a:chExt cx="6583680" cy="8229600"/>
          </a:xfrm>
        </p:grpSpPr>
        <p:sp>
          <p:nvSpPr>
            <p:cNvPr name="Freeform 10" id="10"/>
            <p:cNvSpPr/>
            <p:nvPr/>
          </p:nvSpPr>
          <p:spPr>
            <a:xfrm flipH="false" flipV="false" rot="0">
              <a:off x="0" y="0"/>
              <a:ext cx="6583680" cy="8229600"/>
            </a:xfrm>
            <a:custGeom>
              <a:avLst/>
              <a:gdLst/>
              <a:ahLst/>
              <a:cxnLst/>
              <a:rect r="r" b="b" t="t" l="l"/>
              <a:pathLst>
                <a:path h="8229600" w="6583680">
                  <a:moveTo>
                    <a:pt x="0" y="0"/>
                  </a:moveTo>
                  <a:lnTo>
                    <a:pt x="6583680" y="0"/>
                  </a:lnTo>
                  <a:lnTo>
                    <a:pt x="6583680" y="8229600"/>
                  </a:lnTo>
                  <a:lnTo>
                    <a:pt x="0" y="8229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694478" y="230477"/>
              <a:ext cx="860511" cy="86051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EBE"/>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4" id="14"/>
          <p:cNvGrpSpPr/>
          <p:nvPr/>
        </p:nvGrpSpPr>
        <p:grpSpPr>
          <a:xfrm rot="0">
            <a:off x="12038739" y="6999432"/>
            <a:ext cx="3463662" cy="3489036"/>
            <a:chOff x="0" y="0"/>
            <a:chExt cx="4618215" cy="4652048"/>
          </a:xfrm>
        </p:grpSpPr>
        <p:sp>
          <p:nvSpPr>
            <p:cNvPr name="Freeform 15" id="15"/>
            <p:cNvSpPr/>
            <p:nvPr/>
          </p:nvSpPr>
          <p:spPr>
            <a:xfrm flipH="false" flipV="false" rot="0">
              <a:off x="0" y="0"/>
              <a:ext cx="4618215" cy="4652048"/>
            </a:xfrm>
            <a:custGeom>
              <a:avLst/>
              <a:gdLst/>
              <a:ahLst/>
              <a:cxnLst/>
              <a:rect r="r" b="b" t="t" l="l"/>
              <a:pathLst>
                <a:path h="4652048" w="4618215">
                  <a:moveTo>
                    <a:pt x="0" y="0"/>
                  </a:moveTo>
                  <a:lnTo>
                    <a:pt x="4618215" y="0"/>
                  </a:lnTo>
                  <a:lnTo>
                    <a:pt x="4618215" y="4652048"/>
                  </a:lnTo>
                  <a:lnTo>
                    <a:pt x="0" y="46520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901118" y="375617"/>
              <a:ext cx="860511" cy="86051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060"/>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9" id="19"/>
          <p:cNvGrpSpPr/>
          <p:nvPr/>
        </p:nvGrpSpPr>
        <p:grpSpPr>
          <a:xfrm rot="0">
            <a:off x="-1358610" y="6113553"/>
            <a:ext cx="7090172" cy="4576384"/>
            <a:chOff x="0" y="0"/>
            <a:chExt cx="9453563" cy="6101845"/>
          </a:xfrm>
        </p:grpSpPr>
        <p:sp>
          <p:nvSpPr>
            <p:cNvPr name="Freeform 20" id="20"/>
            <p:cNvSpPr/>
            <p:nvPr/>
          </p:nvSpPr>
          <p:spPr>
            <a:xfrm flipH="true" flipV="false" rot="0">
              <a:off x="0" y="0"/>
              <a:ext cx="9453563" cy="6101845"/>
            </a:xfrm>
            <a:custGeom>
              <a:avLst/>
              <a:gdLst/>
              <a:ahLst/>
              <a:cxnLst/>
              <a:rect r="r" b="b" t="t" l="l"/>
              <a:pathLst>
                <a:path h="6101845" w="9453563">
                  <a:moveTo>
                    <a:pt x="9453563" y="0"/>
                  </a:moveTo>
                  <a:lnTo>
                    <a:pt x="0" y="0"/>
                  </a:lnTo>
                  <a:lnTo>
                    <a:pt x="0" y="6101845"/>
                  </a:lnTo>
                  <a:lnTo>
                    <a:pt x="9453563" y="6101845"/>
                  </a:lnTo>
                  <a:lnTo>
                    <a:pt x="945356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1" id="21"/>
            <p:cNvGrpSpPr/>
            <p:nvPr/>
          </p:nvGrpSpPr>
          <p:grpSpPr>
            <a:xfrm rot="0">
              <a:off x="6794636" y="309192"/>
              <a:ext cx="639993" cy="639993"/>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F6F"/>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24" id="24"/>
          <p:cNvSpPr/>
          <p:nvPr/>
        </p:nvSpPr>
        <p:spPr>
          <a:xfrm flipH="false" flipV="false" rot="0">
            <a:off x="5731562" y="7889009"/>
            <a:ext cx="6672940" cy="4000883"/>
          </a:xfrm>
          <a:custGeom>
            <a:avLst/>
            <a:gdLst/>
            <a:ahLst/>
            <a:cxnLst/>
            <a:rect r="r" b="b" t="t" l="l"/>
            <a:pathLst>
              <a:path h="4000883" w="6672940">
                <a:moveTo>
                  <a:pt x="0" y="0"/>
                </a:moveTo>
                <a:lnTo>
                  <a:pt x="6672940" y="0"/>
                </a:lnTo>
                <a:lnTo>
                  <a:pt x="6672940" y="4000883"/>
                </a:lnTo>
                <a:lnTo>
                  <a:pt x="0" y="40008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5" id="25"/>
          <p:cNvGrpSpPr/>
          <p:nvPr/>
        </p:nvGrpSpPr>
        <p:grpSpPr>
          <a:xfrm rot="0">
            <a:off x="4212139" y="7991090"/>
            <a:ext cx="3038845" cy="2497378"/>
            <a:chOff x="0" y="0"/>
            <a:chExt cx="4051794" cy="3329838"/>
          </a:xfrm>
        </p:grpSpPr>
        <p:sp>
          <p:nvSpPr>
            <p:cNvPr name="Freeform 26" id="26"/>
            <p:cNvSpPr/>
            <p:nvPr/>
          </p:nvSpPr>
          <p:spPr>
            <a:xfrm flipH="true" flipV="false" rot="0">
              <a:off x="0" y="0"/>
              <a:ext cx="4051794" cy="3329838"/>
            </a:xfrm>
            <a:custGeom>
              <a:avLst/>
              <a:gdLst/>
              <a:ahLst/>
              <a:cxnLst/>
              <a:rect r="r" b="b" t="t" l="l"/>
              <a:pathLst>
                <a:path h="3329838" w="4051794">
                  <a:moveTo>
                    <a:pt x="4051794" y="0"/>
                  </a:moveTo>
                  <a:lnTo>
                    <a:pt x="0" y="0"/>
                  </a:lnTo>
                  <a:lnTo>
                    <a:pt x="0" y="3329838"/>
                  </a:lnTo>
                  <a:lnTo>
                    <a:pt x="4051794" y="3329838"/>
                  </a:lnTo>
                  <a:lnTo>
                    <a:pt x="4051794"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27" id="27"/>
            <p:cNvGrpSpPr/>
            <p:nvPr/>
          </p:nvGrpSpPr>
          <p:grpSpPr>
            <a:xfrm rot="0">
              <a:off x="2993960" y="193134"/>
              <a:ext cx="561226" cy="561226"/>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C12"/>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30" id="30"/>
          <p:cNvSpPr/>
          <p:nvPr/>
        </p:nvSpPr>
        <p:spPr>
          <a:xfrm flipH="false" flipV="false" rot="-1144835">
            <a:off x="3843072" y="892541"/>
            <a:ext cx="871589" cy="2057400"/>
          </a:xfrm>
          <a:custGeom>
            <a:avLst/>
            <a:gdLst/>
            <a:ahLst/>
            <a:cxnLst/>
            <a:rect r="r" b="b" t="t" l="l"/>
            <a:pathLst>
              <a:path h="2057400" w="871589">
                <a:moveTo>
                  <a:pt x="0" y="0"/>
                </a:moveTo>
                <a:lnTo>
                  <a:pt x="871590" y="0"/>
                </a:lnTo>
                <a:lnTo>
                  <a:pt x="871590" y="2057400"/>
                </a:lnTo>
                <a:lnTo>
                  <a:pt x="0" y="20574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31" id="31"/>
          <p:cNvSpPr/>
          <p:nvPr/>
        </p:nvSpPr>
        <p:spPr>
          <a:xfrm flipH="false" flipV="false" rot="0">
            <a:off x="15006330" y="3438862"/>
            <a:ext cx="3702000" cy="2315433"/>
          </a:xfrm>
          <a:custGeom>
            <a:avLst/>
            <a:gdLst/>
            <a:ahLst/>
            <a:cxnLst/>
            <a:rect r="r" b="b" t="t" l="l"/>
            <a:pathLst>
              <a:path h="2315433" w="3702000">
                <a:moveTo>
                  <a:pt x="0" y="0"/>
                </a:moveTo>
                <a:lnTo>
                  <a:pt x="3702000" y="0"/>
                </a:lnTo>
                <a:lnTo>
                  <a:pt x="3702000" y="2315433"/>
                </a:lnTo>
                <a:lnTo>
                  <a:pt x="0" y="231543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32" id="32"/>
          <p:cNvSpPr/>
          <p:nvPr/>
        </p:nvSpPr>
        <p:spPr>
          <a:xfrm flipH="true" flipV="false" rot="0">
            <a:off x="-914215" y="5232697"/>
            <a:ext cx="3702000" cy="2315433"/>
          </a:xfrm>
          <a:custGeom>
            <a:avLst/>
            <a:gdLst/>
            <a:ahLst/>
            <a:cxnLst/>
            <a:rect r="r" b="b" t="t" l="l"/>
            <a:pathLst>
              <a:path h="2315433" w="3702000">
                <a:moveTo>
                  <a:pt x="3702000" y="0"/>
                </a:moveTo>
                <a:lnTo>
                  <a:pt x="0" y="0"/>
                </a:lnTo>
                <a:lnTo>
                  <a:pt x="0" y="2315433"/>
                </a:lnTo>
                <a:lnTo>
                  <a:pt x="3702000" y="2315433"/>
                </a:lnTo>
                <a:lnTo>
                  <a:pt x="370200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33" id="33"/>
          <p:cNvSpPr/>
          <p:nvPr/>
        </p:nvSpPr>
        <p:spPr>
          <a:xfrm flipH="false" flipV="false" rot="0">
            <a:off x="16283451" y="6373668"/>
            <a:ext cx="2912012" cy="4114800"/>
          </a:xfrm>
          <a:custGeom>
            <a:avLst/>
            <a:gdLst/>
            <a:ahLst/>
            <a:cxnLst/>
            <a:rect r="r" b="b" t="t" l="l"/>
            <a:pathLst>
              <a:path h="4114800" w="2912012">
                <a:moveTo>
                  <a:pt x="0" y="0"/>
                </a:moveTo>
                <a:lnTo>
                  <a:pt x="2912012" y="0"/>
                </a:lnTo>
                <a:lnTo>
                  <a:pt x="2912012"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4" id="34"/>
          <p:cNvGrpSpPr/>
          <p:nvPr/>
        </p:nvGrpSpPr>
        <p:grpSpPr>
          <a:xfrm rot="0">
            <a:off x="5329063" y="5622354"/>
            <a:ext cx="7629875" cy="952783"/>
            <a:chOff x="0" y="0"/>
            <a:chExt cx="2009514" cy="250939"/>
          </a:xfrm>
        </p:grpSpPr>
        <p:sp>
          <p:nvSpPr>
            <p:cNvPr name="Freeform 35" id="35"/>
            <p:cNvSpPr/>
            <p:nvPr/>
          </p:nvSpPr>
          <p:spPr>
            <a:xfrm flipH="false" flipV="false" rot="0">
              <a:off x="0" y="0"/>
              <a:ext cx="2009514" cy="250939"/>
            </a:xfrm>
            <a:custGeom>
              <a:avLst/>
              <a:gdLst/>
              <a:ahLst/>
              <a:cxnLst/>
              <a:rect r="r" b="b" t="t" l="l"/>
              <a:pathLst>
                <a:path h="250939" w="2009514">
                  <a:moveTo>
                    <a:pt x="22323" y="0"/>
                  </a:moveTo>
                  <a:lnTo>
                    <a:pt x="1987191" y="0"/>
                  </a:lnTo>
                  <a:cubicBezTo>
                    <a:pt x="1993112" y="0"/>
                    <a:pt x="1998790" y="2352"/>
                    <a:pt x="2002976" y="6538"/>
                  </a:cubicBezTo>
                  <a:cubicBezTo>
                    <a:pt x="2007163" y="10725"/>
                    <a:pt x="2009514" y="16403"/>
                    <a:pt x="2009514" y="22323"/>
                  </a:cubicBezTo>
                  <a:lnTo>
                    <a:pt x="2009514" y="228616"/>
                  </a:lnTo>
                  <a:cubicBezTo>
                    <a:pt x="2009514" y="234536"/>
                    <a:pt x="2007163" y="240214"/>
                    <a:pt x="2002976" y="244400"/>
                  </a:cubicBezTo>
                  <a:cubicBezTo>
                    <a:pt x="1998790" y="248587"/>
                    <a:pt x="1993112" y="250939"/>
                    <a:pt x="1987191" y="250939"/>
                  </a:cubicBezTo>
                  <a:lnTo>
                    <a:pt x="22323" y="250939"/>
                  </a:lnTo>
                  <a:cubicBezTo>
                    <a:pt x="16403" y="250939"/>
                    <a:pt x="10725" y="248587"/>
                    <a:pt x="6538" y="244400"/>
                  </a:cubicBezTo>
                  <a:cubicBezTo>
                    <a:pt x="2352" y="240214"/>
                    <a:pt x="0" y="234536"/>
                    <a:pt x="0" y="228616"/>
                  </a:cubicBezTo>
                  <a:lnTo>
                    <a:pt x="0" y="22323"/>
                  </a:lnTo>
                  <a:cubicBezTo>
                    <a:pt x="0" y="16403"/>
                    <a:pt x="2352" y="10725"/>
                    <a:pt x="6538" y="6538"/>
                  </a:cubicBezTo>
                  <a:cubicBezTo>
                    <a:pt x="10725" y="2352"/>
                    <a:pt x="16403" y="0"/>
                    <a:pt x="22323" y="0"/>
                  </a:cubicBezTo>
                  <a:close/>
                </a:path>
              </a:pathLst>
            </a:custGeom>
            <a:solidFill>
              <a:srgbClr val="61CEBE"/>
            </a:solidFill>
            <a:ln w="38100" cap="rnd">
              <a:solidFill>
                <a:srgbClr val="000000"/>
              </a:solidFill>
              <a:prstDash val="solid"/>
              <a:round/>
            </a:ln>
          </p:spPr>
        </p:sp>
        <p:sp>
          <p:nvSpPr>
            <p:cNvPr name="TextBox 36" id="36"/>
            <p:cNvSpPr txBox="true"/>
            <p:nvPr/>
          </p:nvSpPr>
          <p:spPr>
            <a:xfrm>
              <a:off x="0" y="-38100"/>
              <a:ext cx="2009514" cy="289039"/>
            </a:xfrm>
            <a:prstGeom prst="rect">
              <a:avLst/>
            </a:prstGeom>
          </p:spPr>
          <p:txBody>
            <a:bodyPr anchor="ctr" rtlCol="false" tIns="50800" lIns="50800" bIns="50800" rIns="50800"/>
            <a:lstStyle/>
            <a:p>
              <a:pPr algn="ctr">
                <a:lnSpc>
                  <a:spcPts val="2659"/>
                </a:lnSpc>
                <a:spcBef>
                  <a:spcPct val="0"/>
                </a:spcBef>
              </a:pPr>
            </a:p>
          </p:txBody>
        </p:sp>
      </p:grpSp>
      <p:grpSp>
        <p:nvGrpSpPr>
          <p:cNvPr name="Group 37" id="37"/>
          <p:cNvGrpSpPr/>
          <p:nvPr/>
        </p:nvGrpSpPr>
        <p:grpSpPr>
          <a:xfrm rot="0">
            <a:off x="7779108" y="9034022"/>
            <a:ext cx="651215" cy="651215"/>
            <a:chOff x="0" y="0"/>
            <a:chExt cx="868286" cy="868286"/>
          </a:xfrm>
        </p:grpSpPr>
        <p:sp>
          <p:nvSpPr>
            <p:cNvPr name="Freeform 38" id="38"/>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39" id="39"/>
            <p:cNvGrpSpPr/>
            <p:nvPr/>
          </p:nvGrpSpPr>
          <p:grpSpPr>
            <a:xfrm rot="2610537">
              <a:off x="448852" y="263457"/>
              <a:ext cx="186241" cy="117048"/>
              <a:chOff x="0" y="0"/>
              <a:chExt cx="123088" cy="77358"/>
            </a:xfrm>
          </p:grpSpPr>
          <p:sp>
            <p:nvSpPr>
              <p:cNvPr name="Freeform 40" id="40"/>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41" id="41"/>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sp>
        <p:nvSpPr>
          <p:cNvPr name="TextBox 42" id="42"/>
          <p:cNvSpPr txBox="true"/>
          <p:nvPr/>
        </p:nvSpPr>
        <p:spPr>
          <a:xfrm rot="0">
            <a:off x="4517430" y="1936323"/>
            <a:ext cx="9253141" cy="3296374"/>
          </a:xfrm>
          <a:prstGeom prst="rect">
            <a:avLst/>
          </a:prstGeom>
        </p:spPr>
        <p:txBody>
          <a:bodyPr anchor="t" rtlCol="false" tIns="0" lIns="0" bIns="0" rIns="0">
            <a:spAutoFit/>
          </a:bodyPr>
          <a:lstStyle/>
          <a:p>
            <a:pPr algn="ctr">
              <a:lnSpc>
                <a:spcPts val="12377"/>
              </a:lnSpc>
            </a:pPr>
            <a:r>
              <a:rPr lang="en-US" sz="11788">
                <a:solidFill>
                  <a:srgbClr val="F6AA19"/>
                </a:solidFill>
                <a:latin typeface="Adumu Regular"/>
                <a:ea typeface="Adumu Regular"/>
                <a:cs typeface="Adumu Regular"/>
                <a:sym typeface="Adumu Regular"/>
              </a:rPr>
              <a:t>DesertDinoDash</a:t>
            </a:r>
          </a:p>
        </p:txBody>
      </p:sp>
      <p:sp>
        <p:nvSpPr>
          <p:cNvPr name="TextBox 43" id="43"/>
          <p:cNvSpPr txBox="true"/>
          <p:nvPr/>
        </p:nvSpPr>
        <p:spPr>
          <a:xfrm rot="0">
            <a:off x="5883498" y="5694572"/>
            <a:ext cx="6521004" cy="757260"/>
          </a:xfrm>
          <a:prstGeom prst="rect">
            <a:avLst/>
          </a:prstGeom>
        </p:spPr>
        <p:txBody>
          <a:bodyPr anchor="t" rtlCol="false" tIns="0" lIns="0" bIns="0" rIns="0">
            <a:spAutoFit/>
          </a:bodyPr>
          <a:lstStyle/>
          <a:p>
            <a:pPr algn="ctr">
              <a:lnSpc>
                <a:spcPts val="6185"/>
              </a:lnSpc>
            </a:pPr>
            <a:r>
              <a:rPr lang="en-US" sz="4418">
                <a:solidFill>
                  <a:srgbClr val="000000"/>
                </a:solidFill>
                <a:latin typeface="Keraleeyam"/>
                <a:ea typeface="Keraleeyam"/>
                <a:cs typeface="Keraleeyam"/>
                <a:sym typeface="Keraleeyam"/>
              </a:rPr>
              <a:t>Presented by Group3 - INNOVA</a:t>
            </a:r>
          </a:p>
        </p:txBody>
      </p:sp>
      <p:grpSp>
        <p:nvGrpSpPr>
          <p:cNvPr name="Group 44" id="44"/>
          <p:cNvGrpSpPr/>
          <p:nvPr/>
        </p:nvGrpSpPr>
        <p:grpSpPr>
          <a:xfrm rot="-6599535">
            <a:off x="11387525" y="9034022"/>
            <a:ext cx="651215" cy="651215"/>
            <a:chOff x="0" y="0"/>
            <a:chExt cx="868286" cy="868286"/>
          </a:xfrm>
        </p:grpSpPr>
        <p:sp>
          <p:nvSpPr>
            <p:cNvPr name="Freeform 45" id="45"/>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46" id="46"/>
            <p:cNvGrpSpPr/>
            <p:nvPr/>
          </p:nvGrpSpPr>
          <p:grpSpPr>
            <a:xfrm rot="2610537">
              <a:off x="448852" y="263457"/>
              <a:ext cx="186241" cy="117048"/>
              <a:chOff x="0" y="0"/>
              <a:chExt cx="123088" cy="77358"/>
            </a:xfrm>
          </p:grpSpPr>
          <p:sp>
            <p:nvSpPr>
              <p:cNvPr name="Freeform 47" id="47"/>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48" id="48"/>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CE2"/>
        </a:solidFill>
      </p:bgPr>
    </p:bg>
    <p:spTree>
      <p:nvGrpSpPr>
        <p:cNvPr id="1" name=""/>
        <p:cNvGrpSpPr/>
        <p:nvPr/>
      </p:nvGrpSpPr>
      <p:grpSpPr>
        <a:xfrm>
          <a:off x="0" y="0"/>
          <a:ext cx="0" cy="0"/>
          <a:chOff x="0" y="0"/>
          <a:chExt cx="0" cy="0"/>
        </a:xfrm>
      </p:grpSpPr>
      <p:sp>
        <p:nvSpPr>
          <p:cNvPr name="Freeform 2" id="2"/>
          <p:cNvSpPr/>
          <p:nvPr/>
        </p:nvSpPr>
        <p:spPr>
          <a:xfrm flipH="false" flipV="false" rot="0">
            <a:off x="15502401" y="1543050"/>
            <a:ext cx="6093189" cy="6803351"/>
          </a:xfrm>
          <a:custGeom>
            <a:avLst/>
            <a:gdLst/>
            <a:ahLst/>
            <a:cxnLst/>
            <a:rect r="r" b="b" t="t" l="l"/>
            <a:pathLst>
              <a:path h="6803351" w="6093189">
                <a:moveTo>
                  <a:pt x="0" y="0"/>
                </a:moveTo>
                <a:lnTo>
                  <a:pt x="6093189" y="0"/>
                </a:lnTo>
                <a:lnTo>
                  <a:pt x="6093189" y="6803351"/>
                </a:lnTo>
                <a:lnTo>
                  <a:pt x="0" y="6803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98911" y="6575136"/>
            <a:ext cx="11481079" cy="4584726"/>
          </a:xfrm>
          <a:custGeom>
            <a:avLst/>
            <a:gdLst/>
            <a:ahLst/>
            <a:cxnLst/>
            <a:rect r="r" b="b" t="t" l="l"/>
            <a:pathLst>
              <a:path h="4584726" w="11481079">
                <a:moveTo>
                  <a:pt x="0" y="0"/>
                </a:moveTo>
                <a:lnTo>
                  <a:pt x="11481079" y="0"/>
                </a:lnTo>
                <a:lnTo>
                  <a:pt x="11481079" y="4584726"/>
                </a:lnTo>
                <a:lnTo>
                  <a:pt x="0" y="4584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06708">
            <a:off x="-3046594" y="1543050"/>
            <a:ext cx="6093189" cy="6803351"/>
          </a:xfrm>
          <a:custGeom>
            <a:avLst/>
            <a:gdLst/>
            <a:ahLst/>
            <a:cxnLst/>
            <a:rect r="r" b="b" t="t" l="l"/>
            <a:pathLst>
              <a:path h="6803351" w="6093189">
                <a:moveTo>
                  <a:pt x="6093188" y="0"/>
                </a:moveTo>
                <a:lnTo>
                  <a:pt x="0" y="0"/>
                </a:lnTo>
                <a:lnTo>
                  <a:pt x="0" y="6803351"/>
                </a:lnTo>
                <a:lnTo>
                  <a:pt x="6093188" y="6803351"/>
                </a:lnTo>
                <a:lnTo>
                  <a:pt x="6093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3999624" y="6451587"/>
            <a:ext cx="11481079" cy="4584726"/>
          </a:xfrm>
          <a:custGeom>
            <a:avLst/>
            <a:gdLst/>
            <a:ahLst/>
            <a:cxnLst/>
            <a:rect r="r" b="b" t="t" l="l"/>
            <a:pathLst>
              <a:path h="4584726" w="11481079">
                <a:moveTo>
                  <a:pt x="11481079" y="0"/>
                </a:moveTo>
                <a:lnTo>
                  <a:pt x="0" y="0"/>
                </a:lnTo>
                <a:lnTo>
                  <a:pt x="0" y="4584726"/>
                </a:lnTo>
                <a:lnTo>
                  <a:pt x="11481079" y="4584726"/>
                </a:lnTo>
                <a:lnTo>
                  <a:pt x="11481079"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3530735" y="1487343"/>
            <a:ext cx="11226529" cy="6060786"/>
            <a:chOff x="0" y="0"/>
            <a:chExt cx="2956781" cy="1596256"/>
          </a:xfrm>
        </p:grpSpPr>
        <p:sp>
          <p:nvSpPr>
            <p:cNvPr name="Freeform 7" id="7"/>
            <p:cNvSpPr/>
            <p:nvPr/>
          </p:nvSpPr>
          <p:spPr>
            <a:xfrm flipH="false" flipV="false" rot="0">
              <a:off x="0" y="0"/>
              <a:ext cx="2956781" cy="1596257"/>
            </a:xfrm>
            <a:custGeom>
              <a:avLst/>
              <a:gdLst/>
              <a:ahLst/>
              <a:cxnLst/>
              <a:rect r="r" b="b" t="t" l="l"/>
              <a:pathLst>
                <a:path h="1596257" w="2956781">
                  <a:moveTo>
                    <a:pt x="35170" y="0"/>
                  </a:moveTo>
                  <a:lnTo>
                    <a:pt x="2921611" y="0"/>
                  </a:lnTo>
                  <a:cubicBezTo>
                    <a:pt x="2941035" y="0"/>
                    <a:pt x="2956781" y="15746"/>
                    <a:pt x="2956781" y="35170"/>
                  </a:cubicBezTo>
                  <a:lnTo>
                    <a:pt x="2956781" y="1561086"/>
                  </a:lnTo>
                  <a:cubicBezTo>
                    <a:pt x="2956781" y="1580510"/>
                    <a:pt x="2941035" y="1596257"/>
                    <a:pt x="2921611" y="1596257"/>
                  </a:cubicBezTo>
                  <a:lnTo>
                    <a:pt x="35170" y="1596257"/>
                  </a:lnTo>
                  <a:cubicBezTo>
                    <a:pt x="15746" y="1596257"/>
                    <a:pt x="0" y="1580510"/>
                    <a:pt x="0" y="1561086"/>
                  </a:cubicBezTo>
                  <a:lnTo>
                    <a:pt x="0" y="35170"/>
                  </a:lnTo>
                  <a:cubicBezTo>
                    <a:pt x="0" y="15746"/>
                    <a:pt x="15746" y="0"/>
                    <a:pt x="35170" y="0"/>
                  </a:cubicBezTo>
                  <a:close/>
                </a:path>
              </a:pathLst>
            </a:custGeom>
            <a:solidFill>
              <a:srgbClr val="FFE3A4"/>
            </a:solidFill>
            <a:ln w="57150" cap="rnd">
              <a:solidFill>
                <a:srgbClr val="000000"/>
              </a:solidFill>
              <a:prstDash val="solid"/>
              <a:round/>
            </a:ln>
          </p:spPr>
        </p:sp>
        <p:sp>
          <p:nvSpPr>
            <p:cNvPr name="TextBox 8" id="8"/>
            <p:cNvSpPr txBox="true"/>
            <p:nvPr/>
          </p:nvSpPr>
          <p:spPr>
            <a:xfrm>
              <a:off x="0" y="-38100"/>
              <a:ext cx="2956781" cy="1634356"/>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770570" y="4517736"/>
            <a:ext cx="4937760" cy="6172200"/>
            <a:chOff x="0" y="0"/>
            <a:chExt cx="6583680" cy="8229600"/>
          </a:xfrm>
        </p:grpSpPr>
        <p:sp>
          <p:nvSpPr>
            <p:cNvPr name="Freeform 10" id="10"/>
            <p:cNvSpPr/>
            <p:nvPr/>
          </p:nvSpPr>
          <p:spPr>
            <a:xfrm flipH="false" flipV="false" rot="0">
              <a:off x="0" y="0"/>
              <a:ext cx="6583680" cy="8229600"/>
            </a:xfrm>
            <a:custGeom>
              <a:avLst/>
              <a:gdLst/>
              <a:ahLst/>
              <a:cxnLst/>
              <a:rect r="r" b="b" t="t" l="l"/>
              <a:pathLst>
                <a:path h="8229600" w="6583680">
                  <a:moveTo>
                    <a:pt x="0" y="0"/>
                  </a:moveTo>
                  <a:lnTo>
                    <a:pt x="6583680" y="0"/>
                  </a:lnTo>
                  <a:lnTo>
                    <a:pt x="6583680" y="8229600"/>
                  </a:lnTo>
                  <a:lnTo>
                    <a:pt x="0" y="8229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694478" y="230477"/>
              <a:ext cx="860511" cy="86051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EBE"/>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4" id="14"/>
          <p:cNvGrpSpPr/>
          <p:nvPr/>
        </p:nvGrpSpPr>
        <p:grpSpPr>
          <a:xfrm rot="0">
            <a:off x="12038739" y="6999432"/>
            <a:ext cx="3463662" cy="3489036"/>
            <a:chOff x="0" y="0"/>
            <a:chExt cx="4618215" cy="4652048"/>
          </a:xfrm>
        </p:grpSpPr>
        <p:sp>
          <p:nvSpPr>
            <p:cNvPr name="Freeform 15" id="15"/>
            <p:cNvSpPr/>
            <p:nvPr/>
          </p:nvSpPr>
          <p:spPr>
            <a:xfrm flipH="false" flipV="false" rot="0">
              <a:off x="0" y="0"/>
              <a:ext cx="4618215" cy="4652048"/>
            </a:xfrm>
            <a:custGeom>
              <a:avLst/>
              <a:gdLst/>
              <a:ahLst/>
              <a:cxnLst/>
              <a:rect r="r" b="b" t="t" l="l"/>
              <a:pathLst>
                <a:path h="4652048" w="4618215">
                  <a:moveTo>
                    <a:pt x="0" y="0"/>
                  </a:moveTo>
                  <a:lnTo>
                    <a:pt x="4618215" y="0"/>
                  </a:lnTo>
                  <a:lnTo>
                    <a:pt x="4618215" y="4652048"/>
                  </a:lnTo>
                  <a:lnTo>
                    <a:pt x="0" y="46520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901118" y="375617"/>
              <a:ext cx="860511" cy="86051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060"/>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9" id="19"/>
          <p:cNvGrpSpPr/>
          <p:nvPr/>
        </p:nvGrpSpPr>
        <p:grpSpPr>
          <a:xfrm rot="0">
            <a:off x="-1358610" y="6113553"/>
            <a:ext cx="7090172" cy="4576384"/>
            <a:chOff x="0" y="0"/>
            <a:chExt cx="9453563" cy="6101845"/>
          </a:xfrm>
        </p:grpSpPr>
        <p:sp>
          <p:nvSpPr>
            <p:cNvPr name="Freeform 20" id="20"/>
            <p:cNvSpPr/>
            <p:nvPr/>
          </p:nvSpPr>
          <p:spPr>
            <a:xfrm flipH="true" flipV="false" rot="0">
              <a:off x="0" y="0"/>
              <a:ext cx="9453563" cy="6101845"/>
            </a:xfrm>
            <a:custGeom>
              <a:avLst/>
              <a:gdLst/>
              <a:ahLst/>
              <a:cxnLst/>
              <a:rect r="r" b="b" t="t" l="l"/>
              <a:pathLst>
                <a:path h="6101845" w="9453563">
                  <a:moveTo>
                    <a:pt x="9453563" y="0"/>
                  </a:moveTo>
                  <a:lnTo>
                    <a:pt x="0" y="0"/>
                  </a:lnTo>
                  <a:lnTo>
                    <a:pt x="0" y="6101845"/>
                  </a:lnTo>
                  <a:lnTo>
                    <a:pt x="9453563" y="6101845"/>
                  </a:lnTo>
                  <a:lnTo>
                    <a:pt x="945356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1" id="21"/>
            <p:cNvGrpSpPr/>
            <p:nvPr/>
          </p:nvGrpSpPr>
          <p:grpSpPr>
            <a:xfrm rot="0">
              <a:off x="6794636" y="309192"/>
              <a:ext cx="639993" cy="639993"/>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F6F"/>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24" id="24"/>
          <p:cNvSpPr/>
          <p:nvPr/>
        </p:nvSpPr>
        <p:spPr>
          <a:xfrm flipH="false" flipV="false" rot="0">
            <a:off x="5731562" y="7889009"/>
            <a:ext cx="6672940" cy="4000883"/>
          </a:xfrm>
          <a:custGeom>
            <a:avLst/>
            <a:gdLst/>
            <a:ahLst/>
            <a:cxnLst/>
            <a:rect r="r" b="b" t="t" l="l"/>
            <a:pathLst>
              <a:path h="4000883" w="6672940">
                <a:moveTo>
                  <a:pt x="0" y="0"/>
                </a:moveTo>
                <a:lnTo>
                  <a:pt x="6672940" y="0"/>
                </a:lnTo>
                <a:lnTo>
                  <a:pt x="6672940" y="4000883"/>
                </a:lnTo>
                <a:lnTo>
                  <a:pt x="0" y="40008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5" id="25"/>
          <p:cNvGrpSpPr/>
          <p:nvPr/>
        </p:nvGrpSpPr>
        <p:grpSpPr>
          <a:xfrm rot="0">
            <a:off x="4212139" y="7991090"/>
            <a:ext cx="3038845" cy="2497378"/>
            <a:chOff x="0" y="0"/>
            <a:chExt cx="4051794" cy="3329838"/>
          </a:xfrm>
        </p:grpSpPr>
        <p:sp>
          <p:nvSpPr>
            <p:cNvPr name="Freeform 26" id="26"/>
            <p:cNvSpPr/>
            <p:nvPr/>
          </p:nvSpPr>
          <p:spPr>
            <a:xfrm flipH="true" flipV="false" rot="0">
              <a:off x="0" y="0"/>
              <a:ext cx="4051794" cy="3329838"/>
            </a:xfrm>
            <a:custGeom>
              <a:avLst/>
              <a:gdLst/>
              <a:ahLst/>
              <a:cxnLst/>
              <a:rect r="r" b="b" t="t" l="l"/>
              <a:pathLst>
                <a:path h="3329838" w="4051794">
                  <a:moveTo>
                    <a:pt x="4051794" y="0"/>
                  </a:moveTo>
                  <a:lnTo>
                    <a:pt x="0" y="0"/>
                  </a:lnTo>
                  <a:lnTo>
                    <a:pt x="0" y="3329838"/>
                  </a:lnTo>
                  <a:lnTo>
                    <a:pt x="4051794" y="3329838"/>
                  </a:lnTo>
                  <a:lnTo>
                    <a:pt x="4051794"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27" id="27"/>
            <p:cNvGrpSpPr/>
            <p:nvPr/>
          </p:nvGrpSpPr>
          <p:grpSpPr>
            <a:xfrm rot="0">
              <a:off x="2993960" y="193134"/>
              <a:ext cx="561226" cy="561226"/>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C12"/>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30" id="30"/>
          <p:cNvSpPr/>
          <p:nvPr/>
        </p:nvSpPr>
        <p:spPr>
          <a:xfrm flipH="false" flipV="false" rot="-1144835">
            <a:off x="3843072" y="892541"/>
            <a:ext cx="871589" cy="2057400"/>
          </a:xfrm>
          <a:custGeom>
            <a:avLst/>
            <a:gdLst/>
            <a:ahLst/>
            <a:cxnLst/>
            <a:rect r="r" b="b" t="t" l="l"/>
            <a:pathLst>
              <a:path h="2057400" w="871589">
                <a:moveTo>
                  <a:pt x="0" y="0"/>
                </a:moveTo>
                <a:lnTo>
                  <a:pt x="871590" y="0"/>
                </a:lnTo>
                <a:lnTo>
                  <a:pt x="871590" y="2057400"/>
                </a:lnTo>
                <a:lnTo>
                  <a:pt x="0" y="20574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31" id="31"/>
          <p:cNvSpPr/>
          <p:nvPr/>
        </p:nvSpPr>
        <p:spPr>
          <a:xfrm flipH="false" flipV="false" rot="0">
            <a:off x="15006330" y="3438862"/>
            <a:ext cx="3702000" cy="2315433"/>
          </a:xfrm>
          <a:custGeom>
            <a:avLst/>
            <a:gdLst/>
            <a:ahLst/>
            <a:cxnLst/>
            <a:rect r="r" b="b" t="t" l="l"/>
            <a:pathLst>
              <a:path h="2315433" w="3702000">
                <a:moveTo>
                  <a:pt x="0" y="0"/>
                </a:moveTo>
                <a:lnTo>
                  <a:pt x="3702000" y="0"/>
                </a:lnTo>
                <a:lnTo>
                  <a:pt x="3702000" y="2315433"/>
                </a:lnTo>
                <a:lnTo>
                  <a:pt x="0" y="231543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32" id="32"/>
          <p:cNvSpPr/>
          <p:nvPr/>
        </p:nvSpPr>
        <p:spPr>
          <a:xfrm flipH="true" flipV="false" rot="0">
            <a:off x="-914215" y="5232697"/>
            <a:ext cx="3702000" cy="2315433"/>
          </a:xfrm>
          <a:custGeom>
            <a:avLst/>
            <a:gdLst/>
            <a:ahLst/>
            <a:cxnLst/>
            <a:rect r="r" b="b" t="t" l="l"/>
            <a:pathLst>
              <a:path h="2315433" w="3702000">
                <a:moveTo>
                  <a:pt x="3702000" y="0"/>
                </a:moveTo>
                <a:lnTo>
                  <a:pt x="0" y="0"/>
                </a:lnTo>
                <a:lnTo>
                  <a:pt x="0" y="2315433"/>
                </a:lnTo>
                <a:lnTo>
                  <a:pt x="3702000" y="2315433"/>
                </a:lnTo>
                <a:lnTo>
                  <a:pt x="370200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33" id="33"/>
          <p:cNvSpPr/>
          <p:nvPr/>
        </p:nvSpPr>
        <p:spPr>
          <a:xfrm flipH="false" flipV="false" rot="0">
            <a:off x="16283451" y="6373668"/>
            <a:ext cx="2912012" cy="4114800"/>
          </a:xfrm>
          <a:custGeom>
            <a:avLst/>
            <a:gdLst/>
            <a:ahLst/>
            <a:cxnLst/>
            <a:rect r="r" b="b" t="t" l="l"/>
            <a:pathLst>
              <a:path h="4114800" w="2912012">
                <a:moveTo>
                  <a:pt x="0" y="0"/>
                </a:moveTo>
                <a:lnTo>
                  <a:pt x="2912012" y="0"/>
                </a:lnTo>
                <a:lnTo>
                  <a:pt x="2912012"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4" id="34"/>
          <p:cNvGrpSpPr/>
          <p:nvPr/>
        </p:nvGrpSpPr>
        <p:grpSpPr>
          <a:xfrm rot="0">
            <a:off x="6368154" y="5499049"/>
            <a:ext cx="5551693" cy="952783"/>
            <a:chOff x="0" y="0"/>
            <a:chExt cx="1462174" cy="250939"/>
          </a:xfrm>
        </p:grpSpPr>
        <p:sp>
          <p:nvSpPr>
            <p:cNvPr name="Freeform 35" id="35"/>
            <p:cNvSpPr/>
            <p:nvPr/>
          </p:nvSpPr>
          <p:spPr>
            <a:xfrm flipH="false" flipV="false" rot="0">
              <a:off x="0" y="0"/>
              <a:ext cx="1462174" cy="250939"/>
            </a:xfrm>
            <a:custGeom>
              <a:avLst/>
              <a:gdLst/>
              <a:ahLst/>
              <a:cxnLst/>
              <a:rect r="r" b="b" t="t" l="l"/>
              <a:pathLst>
                <a:path h="250939" w="1462174">
                  <a:moveTo>
                    <a:pt x="30679" y="0"/>
                  </a:moveTo>
                  <a:lnTo>
                    <a:pt x="1431495" y="0"/>
                  </a:lnTo>
                  <a:cubicBezTo>
                    <a:pt x="1439632" y="0"/>
                    <a:pt x="1447435" y="3232"/>
                    <a:pt x="1453188" y="8986"/>
                  </a:cubicBezTo>
                  <a:cubicBezTo>
                    <a:pt x="1458942" y="14739"/>
                    <a:pt x="1462174" y="22543"/>
                    <a:pt x="1462174" y="30679"/>
                  </a:cubicBezTo>
                  <a:lnTo>
                    <a:pt x="1462174" y="220259"/>
                  </a:lnTo>
                  <a:cubicBezTo>
                    <a:pt x="1462174" y="237203"/>
                    <a:pt x="1448439" y="250939"/>
                    <a:pt x="1431495" y="250939"/>
                  </a:cubicBezTo>
                  <a:lnTo>
                    <a:pt x="30679" y="250939"/>
                  </a:lnTo>
                  <a:cubicBezTo>
                    <a:pt x="22543" y="250939"/>
                    <a:pt x="14739" y="247706"/>
                    <a:pt x="8986" y="241953"/>
                  </a:cubicBezTo>
                  <a:cubicBezTo>
                    <a:pt x="3232" y="236199"/>
                    <a:pt x="0" y="228396"/>
                    <a:pt x="0" y="220259"/>
                  </a:cubicBezTo>
                  <a:lnTo>
                    <a:pt x="0" y="30679"/>
                  </a:lnTo>
                  <a:cubicBezTo>
                    <a:pt x="0" y="22543"/>
                    <a:pt x="3232" y="14739"/>
                    <a:pt x="8986" y="8986"/>
                  </a:cubicBezTo>
                  <a:cubicBezTo>
                    <a:pt x="14739" y="3232"/>
                    <a:pt x="22543" y="0"/>
                    <a:pt x="30679" y="0"/>
                  </a:cubicBezTo>
                  <a:close/>
                </a:path>
              </a:pathLst>
            </a:custGeom>
            <a:solidFill>
              <a:srgbClr val="61CEBE"/>
            </a:solidFill>
            <a:ln w="38100" cap="rnd">
              <a:solidFill>
                <a:srgbClr val="000000"/>
              </a:solidFill>
              <a:prstDash val="solid"/>
              <a:round/>
            </a:ln>
          </p:spPr>
        </p:sp>
        <p:sp>
          <p:nvSpPr>
            <p:cNvPr name="TextBox 36" id="36"/>
            <p:cNvSpPr txBox="true"/>
            <p:nvPr/>
          </p:nvSpPr>
          <p:spPr>
            <a:xfrm>
              <a:off x="0" y="-38100"/>
              <a:ext cx="1462174" cy="289039"/>
            </a:xfrm>
            <a:prstGeom prst="rect">
              <a:avLst/>
            </a:prstGeom>
          </p:spPr>
          <p:txBody>
            <a:bodyPr anchor="ctr" rtlCol="false" tIns="50800" lIns="50800" bIns="50800" rIns="50800"/>
            <a:lstStyle/>
            <a:p>
              <a:pPr algn="ctr">
                <a:lnSpc>
                  <a:spcPts val="2659"/>
                </a:lnSpc>
                <a:spcBef>
                  <a:spcPct val="0"/>
                </a:spcBef>
              </a:pPr>
            </a:p>
          </p:txBody>
        </p:sp>
      </p:grpSp>
      <p:grpSp>
        <p:nvGrpSpPr>
          <p:cNvPr name="Group 37" id="37"/>
          <p:cNvGrpSpPr/>
          <p:nvPr/>
        </p:nvGrpSpPr>
        <p:grpSpPr>
          <a:xfrm rot="0">
            <a:off x="7779108" y="9034022"/>
            <a:ext cx="651215" cy="651215"/>
            <a:chOff x="0" y="0"/>
            <a:chExt cx="868286" cy="868286"/>
          </a:xfrm>
        </p:grpSpPr>
        <p:sp>
          <p:nvSpPr>
            <p:cNvPr name="Freeform 38" id="38"/>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39" id="39"/>
            <p:cNvGrpSpPr/>
            <p:nvPr/>
          </p:nvGrpSpPr>
          <p:grpSpPr>
            <a:xfrm rot="2610537">
              <a:off x="448852" y="263457"/>
              <a:ext cx="186241" cy="117048"/>
              <a:chOff x="0" y="0"/>
              <a:chExt cx="123088" cy="77358"/>
            </a:xfrm>
          </p:grpSpPr>
          <p:sp>
            <p:nvSpPr>
              <p:cNvPr name="Freeform 40" id="40"/>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41" id="41"/>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sp>
        <p:nvSpPr>
          <p:cNvPr name="TextBox 42" id="42"/>
          <p:cNvSpPr txBox="true"/>
          <p:nvPr/>
        </p:nvSpPr>
        <p:spPr>
          <a:xfrm rot="0">
            <a:off x="5883498" y="1936323"/>
            <a:ext cx="6521004" cy="3296374"/>
          </a:xfrm>
          <a:prstGeom prst="rect">
            <a:avLst/>
          </a:prstGeom>
        </p:spPr>
        <p:txBody>
          <a:bodyPr anchor="t" rtlCol="false" tIns="0" lIns="0" bIns="0" rIns="0">
            <a:spAutoFit/>
          </a:bodyPr>
          <a:lstStyle/>
          <a:p>
            <a:pPr algn="ctr">
              <a:lnSpc>
                <a:spcPts val="12377"/>
              </a:lnSpc>
            </a:pPr>
            <a:r>
              <a:rPr lang="en-US" sz="11788">
                <a:solidFill>
                  <a:srgbClr val="F6AA19"/>
                </a:solidFill>
                <a:latin typeface="Adumu Regular"/>
                <a:ea typeface="Adumu Regular"/>
                <a:cs typeface="Adumu Regular"/>
                <a:sym typeface="Adumu Regular"/>
              </a:rPr>
              <a:t>Thank</a:t>
            </a:r>
          </a:p>
          <a:p>
            <a:pPr algn="ctr">
              <a:lnSpc>
                <a:spcPts val="12377"/>
              </a:lnSpc>
            </a:pPr>
            <a:r>
              <a:rPr lang="en-US" sz="11788">
                <a:solidFill>
                  <a:srgbClr val="F6AA19"/>
                </a:solidFill>
                <a:latin typeface="Adumu Regular"/>
                <a:ea typeface="Adumu Regular"/>
                <a:cs typeface="Adumu Regular"/>
                <a:sym typeface="Adumu Regular"/>
              </a:rPr>
              <a:t>You</a:t>
            </a:r>
          </a:p>
        </p:txBody>
      </p:sp>
      <p:sp>
        <p:nvSpPr>
          <p:cNvPr name="TextBox 43" id="43"/>
          <p:cNvSpPr txBox="true"/>
          <p:nvPr/>
        </p:nvSpPr>
        <p:spPr>
          <a:xfrm rot="0">
            <a:off x="6992177" y="5694572"/>
            <a:ext cx="4303647" cy="757260"/>
          </a:xfrm>
          <a:prstGeom prst="rect">
            <a:avLst/>
          </a:prstGeom>
        </p:spPr>
        <p:txBody>
          <a:bodyPr anchor="t" rtlCol="false" tIns="0" lIns="0" bIns="0" rIns="0">
            <a:spAutoFit/>
          </a:bodyPr>
          <a:lstStyle/>
          <a:p>
            <a:pPr algn="ctr">
              <a:lnSpc>
                <a:spcPts val="6185"/>
              </a:lnSpc>
            </a:pPr>
            <a:r>
              <a:rPr lang="en-US" sz="4418">
                <a:solidFill>
                  <a:srgbClr val="000000"/>
                </a:solidFill>
                <a:latin typeface="Keraleeyam"/>
                <a:ea typeface="Keraleeyam"/>
                <a:cs typeface="Keraleeyam"/>
                <a:sym typeface="Keraleeyam"/>
              </a:rPr>
              <a:t> Group 3 - INNOVA</a:t>
            </a:r>
          </a:p>
        </p:txBody>
      </p:sp>
      <p:grpSp>
        <p:nvGrpSpPr>
          <p:cNvPr name="Group 44" id="44"/>
          <p:cNvGrpSpPr/>
          <p:nvPr/>
        </p:nvGrpSpPr>
        <p:grpSpPr>
          <a:xfrm rot="-6599535">
            <a:off x="11387525" y="9034022"/>
            <a:ext cx="651215" cy="651215"/>
            <a:chOff x="0" y="0"/>
            <a:chExt cx="868286" cy="868286"/>
          </a:xfrm>
        </p:grpSpPr>
        <p:sp>
          <p:nvSpPr>
            <p:cNvPr name="Freeform 45" id="45"/>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46" id="46"/>
            <p:cNvGrpSpPr/>
            <p:nvPr/>
          </p:nvGrpSpPr>
          <p:grpSpPr>
            <a:xfrm rot="2610537">
              <a:off x="448852" y="263457"/>
              <a:ext cx="186241" cy="117048"/>
              <a:chOff x="0" y="0"/>
              <a:chExt cx="123088" cy="77358"/>
            </a:xfrm>
          </p:grpSpPr>
          <p:sp>
            <p:nvSpPr>
              <p:cNvPr name="Freeform 47" id="47"/>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48" id="48"/>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CE2"/>
        </a:solidFill>
      </p:bgPr>
    </p:bg>
    <p:spTree>
      <p:nvGrpSpPr>
        <p:cNvPr id="1" name=""/>
        <p:cNvGrpSpPr/>
        <p:nvPr/>
      </p:nvGrpSpPr>
      <p:grpSpPr>
        <a:xfrm>
          <a:off x="0" y="0"/>
          <a:ext cx="0" cy="0"/>
          <a:chOff x="0" y="0"/>
          <a:chExt cx="0" cy="0"/>
        </a:xfrm>
      </p:grpSpPr>
      <p:sp>
        <p:nvSpPr>
          <p:cNvPr name="Freeform 2" id="2"/>
          <p:cNvSpPr/>
          <p:nvPr/>
        </p:nvSpPr>
        <p:spPr>
          <a:xfrm flipH="false" flipV="false" rot="0">
            <a:off x="15502401" y="1543050"/>
            <a:ext cx="6093189" cy="6803351"/>
          </a:xfrm>
          <a:custGeom>
            <a:avLst/>
            <a:gdLst/>
            <a:ahLst/>
            <a:cxnLst/>
            <a:rect r="r" b="b" t="t" l="l"/>
            <a:pathLst>
              <a:path h="6803351" w="6093189">
                <a:moveTo>
                  <a:pt x="0" y="0"/>
                </a:moveTo>
                <a:lnTo>
                  <a:pt x="6093189" y="0"/>
                </a:lnTo>
                <a:lnTo>
                  <a:pt x="6093189" y="6803351"/>
                </a:lnTo>
                <a:lnTo>
                  <a:pt x="0" y="6803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98911" y="6575136"/>
            <a:ext cx="11481079" cy="4584726"/>
          </a:xfrm>
          <a:custGeom>
            <a:avLst/>
            <a:gdLst/>
            <a:ahLst/>
            <a:cxnLst/>
            <a:rect r="r" b="b" t="t" l="l"/>
            <a:pathLst>
              <a:path h="4584726" w="11481079">
                <a:moveTo>
                  <a:pt x="0" y="0"/>
                </a:moveTo>
                <a:lnTo>
                  <a:pt x="11481079" y="0"/>
                </a:lnTo>
                <a:lnTo>
                  <a:pt x="11481079" y="4584726"/>
                </a:lnTo>
                <a:lnTo>
                  <a:pt x="0" y="4584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06708">
            <a:off x="-3046594" y="1543050"/>
            <a:ext cx="6093189" cy="6803351"/>
          </a:xfrm>
          <a:custGeom>
            <a:avLst/>
            <a:gdLst/>
            <a:ahLst/>
            <a:cxnLst/>
            <a:rect r="r" b="b" t="t" l="l"/>
            <a:pathLst>
              <a:path h="6803351" w="6093189">
                <a:moveTo>
                  <a:pt x="6093188" y="0"/>
                </a:moveTo>
                <a:lnTo>
                  <a:pt x="0" y="0"/>
                </a:lnTo>
                <a:lnTo>
                  <a:pt x="0" y="6803351"/>
                </a:lnTo>
                <a:lnTo>
                  <a:pt x="6093188" y="6803351"/>
                </a:lnTo>
                <a:lnTo>
                  <a:pt x="6093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3999624" y="6451587"/>
            <a:ext cx="11481079" cy="4584726"/>
          </a:xfrm>
          <a:custGeom>
            <a:avLst/>
            <a:gdLst/>
            <a:ahLst/>
            <a:cxnLst/>
            <a:rect r="r" b="b" t="t" l="l"/>
            <a:pathLst>
              <a:path h="4584726" w="11481079">
                <a:moveTo>
                  <a:pt x="11481079" y="0"/>
                </a:moveTo>
                <a:lnTo>
                  <a:pt x="0" y="0"/>
                </a:lnTo>
                <a:lnTo>
                  <a:pt x="0" y="4584726"/>
                </a:lnTo>
                <a:lnTo>
                  <a:pt x="11481079" y="4584726"/>
                </a:lnTo>
                <a:lnTo>
                  <a:pt x="11481079"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203750" y="806597"/>
            <a:ext cx="13728565" cy="7082412"/>
            <a:chOff x="0" y="0"/>
            <a:chExt cx="3615754" cy="1865327"/>
          </a:xfrm>
        </p:grpSpPr>
        <p:sp>
          <p:nvSpPr>
            <p:cNvPr name="Freeform 7" id="7"/>
            <p:cNvSpPr/>
            <p:nvPr/>
          </p:nvSpPr>
          <p:spPr>
            <a:xfrm flipH="false" flipV="false" rot="0">
              <a:off x="0" y="0"/>
              <a:ext cx="3615754" cy="1865326"/>
            </a:xfrm>
            <a:custGeom>
              <a:avLst/>
              <a:gdLst/>
              <a:ahLst/>
              <a:cxnLst/>
              <a:rect r="r" b="b" t="t" l="l"/>
              <a:pathLst>
                <a:path h="1865326" w="3615754">
                  <a:moveTo>
                    <a:pt x="28760" y="0"/>
                  </a:moveTo>
                  <a:lnTo>
                    <a:pt x="3586993" y="0"/>
                  </a:lnTo>
                  <a:cubicBezTo>
                    <a:pt x="3594621" y="0"/>
                    <a:pt x="3601936" y="3030"/>
                    <a:pt x="3607330" y="8424"/>
                  </a:cubicBezTo>
                  <a:cubicBezTo>
                    <a:pt x="3612724" y="13817"/>
                    <a:pt x="3615754" y="21133"/>
                    <a:pt x="3615754" y="28760"/>
                  </a:cubicBezTo>
                  <a:lnTo>
                    <a:pt x="3615754" y="1836566"/>
                  </a:lnTo>
                  <a:cubicBezTo>
                    <a:pt x="3615754" y="1844194"/>
                    <a:pt x="3612724" y="1851509"/>
                    <a:pt x="3607330" y="1856903"/>
                  </a:cubicBezTo>
                  <a:cubicBezTo>
                    <a:pt x="3601936" y="1862296"/>
                    <a:pt x="3594621" y="1865326"/>
                    <a:pt x="3586993" y="1865326"/>
                  </a:cubicBezTo>
                  <a:lnTo>
                    <a:pt x="28760" y="1865326"/>
                  </a:lnTo>
                  <a:cubicBezTo>
                    <a:pt x="21133" y="1865326"/>
                    <a:pt x="13817" y="1862296"/>
                    <a:pt x="8424" y="1856903"/>
                  </a:cubicBezTo>
                  <a:cubicBezTo>
                    <a:pt x="3030" y="1851509"/>
                    <a:pt x="0" y="1844194"/>
                    <a:pt x="0" y="1836566"/>
                  </a:cubicBezTo>
                  <a:lnTo>
                    <a:pt x="0" y="28760"/>
                  </a:lnTo>
                  <a:cubicBezTo>
                    <a:pt x="0" y="21133"/>
                    <a:pt x="3030" y="13817"/>
                    <a:pt x="8424" y="8424"/>
                  </a:cubicBezTo>
                  <a:cubicBezTo>
                    <a:pt x="13817" y="3030"/>
                    <a:pt x="21133" y="0"/>
                    <a:pt x="28760" y="0"/>
                  </a:cubicBezTo>
                  <a:close/>
                </a:path>
              </a:pathLst>
            </a:custGeom>
            <a:solidFill>
              <a:srgbClr val="FFE3A4"/>
            </a:solidFill>
            <a:ln w="57150" cap="rnd">
              <a:solidFill>
                <a:srgbClr val="000000"/>
              </a:solidFill>
              <a:prstDash val="solid"/>
              <a:round/>
            </a:ln>
          </p:spPr>
        </p:sp>
        <p:sp>
          <p:nvSpPr>
            <p:cNvPr name="TextBox 8" id="8"/>
            <p:cNvSpPr txBox="true"/>
            <p:nvPr/>
          </p:nvSpPr>
          <p:spPr>
            <a:xfrm>
              <a:off x="0" y="-38100"/>
              <a:ext cx="3615754" cy="19034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265437" y="7492668"/>
            <a:ext cx="2974013" cy="2995801"/>
            <a:chOff x="0" y="0"/>
            <a:chExt cx="3965351" cy="3994401"/>
          </a:xfrm>
        </p:grpSpPr>
        <p:sp>
          <p:nvSpPr>
            <p:cNvPr name="Freeform 10" id="10"/>
            <p:cNvSpPr/>
            <p:nvPr/>
          </p:nvSpPr>
          <p:spPr>
            <a:xfrm flipH="false" flipV="false" rot="0">
              <a:off x="0" y="0"/>
              <a:ext cx="3965351" cy="3994401"/>
            </a:xfrm>
            <a:custGeom>
              <a:avLst/>
              <a:gdLst/>
              <a:ahLst/>
              <a:cxnLst/>
              <a:rect r="r" b="b" t="t" l="l"/>
              <a:pathLst>
                <a:path h="3994401" w="3965351">
                  <a:moveTo>
                    <a:pt x="0" y="0"/>
                  </a:moveTo>
                  <a:lnTo>
                    <a:pt x="3965351" y="0"/>
                  </a:lnTo>
                  <a:lnTo>
                    <a:pt x="3965351" y="3994401"/>
                  </a:lnTo>
                  <a:lnTo>
                    <a:pt x="0" y="39944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773729" y="322517"/>
              <a:ext cx="738862" cy="73886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06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4" id="14"/>
          <p:cNvGrpSpPr/>
          <p:nvPr/>
        </p:nvGrpSpPr>
        <p:grpSpPr>
          <a:xfrm rot="0">
            <a:off x="-1358610" y="6999432"/>
            <a:ext cx="5717683" cy="3690505"/>
            <a:chOff x="0" y="0"/>
            <a:chExt cx="7623577" cy="4920673"/>
          </a:xfrm>
        </p:grpSpPr>
        <p:sp>
          <p:nvSpPr>
            <p:cNvPr name="Freeform 15" id="15"/>
            <p:cNvSpPr/>
            <p:nvPr/>
          </p:nvSpPr>
          <p:spPr>
            <a:xfrm flipH="true" flipV="false" rot="0">
              <a:off x="0" y="0"/>
              <a:ext cx="7623577" cy="4920673"/>
            </a:xfrm>
            <a:custGeom>
              <a:avLst/>
              <a:gdLst/>
              <a:ahLst/>
              <a:cxnLst/>
              <a:rect r="r" b="b" t="t" l="l"/>
              <a:pathLst>
                <a:path h="4920673" w="7623577">
                  <a:moveTo>
                    <a:pt x="7623577" y="0"/>
                  </a:moveTo>
                  <a:lnTo>
                    <a:pt x="0" y="0"/>
                  </a:lnTo>
                  <a:lnTo>
                    <a:pt x="0" y="4920673"/>
                  </a:lnTo>
                  <a:lnTo>
                    <a:pt x="7623577" y="4920673"/>
                  </a:lnTo>
                  <a:lnTo>
                    <a:pt x="7623577"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5479356" y="249340"/>
              <a:ext cx="516105" cy="51610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F6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19" id="19"/>
          <p:cNvSpPr/>
          <p:nvPr/>
        </p:nvSpPr>
        <p:spPr>
          <a:xfrm flipH="false" flipV="false" rot="0">
            <a:off x="5731562" y="7889009"/>
            <a:ext cx="6672940" cy="4000883"/>
          </a:xfrm>
          <a:custGeom>
            <a:avLst/>
            <a:gdLst/>
            <a:ahLst/>
            <a:cxnLst/>
            <a:rect r="r" b="b" t="t" l="l"/>
            <a:pathLst>
              <a:path h="4000883" w="6672940">
                <a:moveTo>
                  <a:pt x="0" y="0"/>
                </a:moveTo>
                <a:lnTo>
                  <a:pt x="6672940" y="0"/>
                </a:lnTo>
                <a:lnTo>
                  <a:pt x="6672940" y="4000883"/>
                </a:lnTo>
                <a:lnTo>
                  <a:pt x="0" y="40008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0" id="20"/>
          <p:cNvGrpSpPr/>
          <p:nvPr/>
        </p:nvGrpSpPr>
        <p:grpSpPr>
          <a:xfrm rot="0">
            <a:off x="2844653" y="7889009"/>
            <a:ext cx="3038845" cy="2497378"/>
            <a:chOff x="0" y="0"/>
            <a:chExt cx="4051794" cy="3329838"/>
          </a:xfrm>
        </p:grpSpPr>
        <p:sp>
          <p:nvSpPr>
            <p:cNvPr name="Freeform 21" id="21"/>
            <p:cNvSpPr/>
            <p:nvPr/>
          </p:nvSpPr>
          <p:spPr>
            <a:xfrm flipH="true" flipV="false" rot="0">
              <a:off x="0" y="0"/>
              <a:ext cx="4051794" cy="3329838"/>
            </a:xfrm>
            <a:custGeom>
              <a:avLst/>
              <a:gdLst/>
              <a:ahLst/>
              <a:cxnLst/>
              <a:rect r="r" b="b" t="t" l="l"/>
              <a:pathLst>
                <a:path h="3329838" w="4051794">
                  <a:moveTo>
                    <a:pt x="4051794" y="0"/>
                  </a:moveTo>
                  <a:lnTo>
                    <a:pt x="0" y="0"/>
                  </a:lnTo>
                  <a:lnTo>
                    <a:pt x="0" y="3329838"/>
                  </a:lnTo>
                  <a:lnTo>
                    <a:pt x="4051794" y="3329838"/>
                  </a:lnTo>
                  <a:lnTo>
                    <a:pt x="4051794"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2" id="22"/>
            <p:cNvGrpSpPr/>
            <p:nvPr/>
          </p:nvGrpSpPr>
          <p:grpSpPr>
            <a:xfrm rot="0">
              <a:off x="2993960" y="193134"/>
              <a:ext cx="561226" cy="561226"/>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C12"/>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25" id="25"/>
          <p:cNvSpPr/>
          <p:nvPr/>
        </p:nvSpPr>
        <p:spPr>
          <a:xfrm flipH="false" flipV="false" rot="-1144835">
            <a:off x="2053252" y="178536"/>
            <a:ext cx="871589" cy="2057400"/>
          </a:xfrm>
          <a:custGeom>
            <a:avLst/>
            <a:gdLst/>
            <a:ahLst/>
            <a:cxnLst/>
            <a:rect r="r" b="b" t="t" l="l"/>
            <a:pathLst>
              <a:path h="2057400" w="871589">
                <a:moveTo>
                  <a:pt x="0" y="0"/>
                </a:moveTo>
                <a:lnTo>
                  <a:pt x="871590" y="0"/>
                </a:lnTo>
                <a:lnTo>
                  <a:pt x="871590" y="2057400"/>
                </a:lnTo>
                <a:lnTo>
                  <a:pt x="0" y="20574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6" id="26"/>
          <p:cNvSpPr/>
          <p:nvPr/>
        </p:nvSpPr>
        <p:spPr>
          <a:xfrm flipH="true" flipV="false" rot="0">
            <a:off x="-914215" y="5232697"/>
            <a:ext cx="3702000" cy="2315433"/>
          </a:xfrm>
          <a:custGeom>
            <a:avLst/>
            <a:gdLst/>
            <a:ahLst/>
            <a:cxnLst/>
            <a:rect r="r" b="b" t="t" l="l"/>
            <a:pathLst>
              <a:path h="2315433" w="3702000">
                <a:moveTo>
                  <a:pt x="3702000" y="0"/>
                </a:moveTo>
                <a:lnTo>
                  <a:pt x="0" y="0"/>
                </a:lnTo>
                <a:lnTo>
                  <a:pt x="0" y="2315433"/>
                </a:lnTo>
                <a:lnTo>
                  <a:pt x="3702000" y="2315433"/>
                </a:lnTo>
                <a:lnTo>
                  <a:pt x="370200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7" id="27"/>
          <p:cNvSpPr/>
          <p:nvPr/>
        </p:nvSpPr>
        <p:spPr>
          <a:xfrm flipH="false" flipV="false" rot="0">
            <a:off x="16283451" y="6373668"/>
            <a:ext cx="2912012" cy="4114800"/>
          </a:xfrm>
          <a:custGeom>
            <a:avLst/>
            <a:gdLst/>
            <a:ahLst/>
            <a:cxnLst/>
            <a:rect r="r" b="b" t="t" l="l"/>
            <a:pathLst>
              <a:path h="4114800" w="2912012">
                <a:moveTo>
                  <a:pt x="0" y="0"/>
                </a:moveTo>
                <a:lnTo>
                  <a:pt x="2912012" y="0"/>
                </a:lnTo>
                <a:lnTo>
                  <a:pt x="2912012"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8" id="28"/>
          <p:cNvGrpSpPr/>
          <p:nvPr/>
        </p:nvGrpSpPr>
        <p:grpSpPr>
          <a:xfrm rot="0">
            <a:off x="2916177" y="3524679"/>
            <a:ext cx="2895797" cy="3303300"/>
            <a:chOff x="0" y="0"/>
            <a:chExt cx="762679" cy="870005"/>
          </a:xfrm>
        </p:grpSpPr>
        <p:sp>
          <p:nvSpPr>
            <p:cNvPr name="Freeform 29" id="29"/>
            <p:cNvSpPr/>
            <p:nvPr/>
          </p:nvSpPr>
          <p:spPr>
            <a:xfrm flipH="false" flipV="false" rot="0">
              <a:off x="0" y="0"/>
              <a:ext cx="762679" cy="870005"/>
            </a:xfrm>
            <a:custGeom>
              <a:avLst/>
              <a:gdLst/>
              <a:ahLst/>
              <a:cxnLst/>
              <a:rect r="r" b="b" t="t" l="l"/>
              <a:pathLst>
                <a:path h="870005" w="762679">
                  <a:moveTo>
                    <a:pt x="58817" y="0"/>
                  </a:moveTo>
                  <a:lnTo>
                    <a:pt x="703862" y="0"/>
                  </a:lnTo>
                  <a:cubicBezTo>
                    <a:pt x="719461" y="0"/>
                    <a:pt x="734421" y="6197"/>
                    <a:pt x="745452" y="17227"/>
                  </a:cubicBezTo>
                  <a:cubicBezTo>
                    <a:pt x="756482" y="28257"/>
                    <a:pt x="762679" y="43218"/>
                    <a:pt x="762679" y="58817"/>
                  </a:cubicBezTo>
                  <a:lnTo>
                    <a:pt x="762679" y="811188"/>
                  </a:lnTo>
                  <a:cubicBezTo>
                    <a:pt x="762679" y="826787"/>
                    <a:pt x="756482" y="841747"/>
                    <a:pt x="745452" y="852778"/>
                  </a:cubicBezTo>
                  <a:cubicBezTo>
                    <a:pt x="734421" y="863808"/>
                    <a:pt x="719461" y="870005"/>
                    <a:pt x="703862" y="870005"/>
                  </a:cubicBezTo>
                  <a:lnTo>
                    <a:pt x="58817" y="870005"/>
                  </a:lnTo>
                  <a:cubicBezTo>
                    <a:pt x="26333" y="870005"/>
                    <a:pt x="0" y="843672"/>
                    <a:pt x="0" y="811188"/>
                  </a:cubicBezTo>
                  <a:lnTo>
                    <a:pt x="0" y="58817"/>
                  </a:lnTo>
                  <a:cubicBezTo>
                    <a:pt x="0" y="43218"/>
                    <a:pt x="6197" y="28257"/>
                    <a:pt x="17227" y="17227"/>
                  </a:cubicBezTo>
                  <a:cubicBezTo>
                    <a:pt x="28257" y="6197"/>
                    <a:pt x="43218" y="0"/>
                    <a:pt x="58817" y="0"/>
                  </a:cubicBezTo>
                  <a:close/>
                </a:path>
              </a:pathLst>
            </a:custGeom>
            <a:solidFill>
              <a:srgbClr val="61CEBE"/>
            </a:solidFill>
            <a:ln w="38100" cap="rnd">
              <a:solidFill>
                <a:srgbClr val="000000"/>
              </a:solidFill>
              <a:prstDash val="solid"/>
              <a:round/>
            </a:ln>
          </p:spPr>
        </p:sp>
        <p:sp>
          <p:nvSpPr>
            <p:cNvPr name="TextBox 30" id="30"/>
            <p:cNvSpPr txBox="true"/>
            <p:nvPr/>
          </p:nvSpPr>
          <p:spPr>
            <a:xfrm>
              <a:off x="0" y="-38100"/>
              <a:ext cx="762679" cy="908105"/>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7779108" y="9034022"/>
            <a:ext cx="651215" cy="651215"/>
            <a:chOff x="0" y="0"/>
            <a:chExt cx="868286" cy="868286"/>
          </a:xfrm>
        </p:grpSpPr>
        <p:sp>
          <p:nvSpPr>
            <p:cNvPr name="Freeform 32" id="32"/>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3" id="33"/>
            <p:cNvGrpSpPr/>
            <p:nvPr/>
          </p:nvGrpSpPr>
          <p:grpSpPr>
            <a:xfrm rot="2610537">
              <a:off x="448852" y="263457"/>
              <a:ext cx="186241" cy="117048"/>
              <a:chOff x="0" y="0"/>
              <a:chExt cx="123088" cy="77358"/>
            </a:xfrm>
          </p:grpSpPr>
          <p:sp>
            <p:nvSpPr>
              <p:cNvPr name="Freeform 34" id="34"/>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35" id="35"/>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grpSp>
        <p:nvGrpSpPr>
          <p:cNvPr name="Group 36" id="36"/>
          <p:cNvGrpSpPr/>
          <p:nvPr/>
        </p:nvGrpSpPr>
        <p:grpSpPr>
          <a:xfrm rot="-6599535">
            <a:off x="11387525" y="9034022"/>
            <a:ext cx="651215" cy="651215"/>
            <a:chOff x="0" y="0"/>
            <a:chExt cx="868286" cy="868286"/>
          </a:xfrm>
        </p:grpSpPr>
        <p:sp>
          <p:nvSpPr>
            <p:cNvPr name="Freeform 37" id="37"/>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8" id="38"/>
            <p:cNvGrpSpPr/>
            <p:nvPr/>
          </p:nvGrpSpPr>
          <p:grpSpPr>
            <a:xfrm rot="2610537">
              <a:off x="448852" y="263457"/>
              <a:ext cx="186241" cy="117048"/>
              <a:chOff x="0" y="0"/>
              <a:chExt cx="123088" cy="77358"/>
            </a:xfrm>
          </p:grpSpPr>
          <p:sp>
            <p:nvSpPr>
              <p:cNvPr name="Freeform 39" id="39"/>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40" id="40"/>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grpSp>
        <p:nvGrpSpPr>
          <p:cNvPr name="Group 41" id="41"/>
          <p:cNvGrpSpPr/>
          <p:nvPr/>
        </p:nvGrpSpPr>
        <p:grpSpPr>
          <a:xfrm rot="0">
            <a:off x="5935799" y="3524679"/>
            <a:ext cx="3059727" cy="3270471"/>
            <a:chOff x="0" y="0"/>
            <a:chExt cx="805854" cy="861359"/>
          </a:xfrm>
        </p:grpSpPr>
        <p:sp>
          <p:nvSpPr>
            <p:cNvPr name="Freeform 42" id="42"/>
            <p:cNvSpPr/>
            <p:nvPr/>
          </p:nvSpPr>
          <p:spPr>
            <a:xfrm flipH="false" flipV="false" rot="0">
              <a:off x="0" y="0"/>
              <a:ext cx="805854" cy="861359"/>
            </a:xfrm>
            <a:custGeom>
              <a:avLst/>
              <a:gdLst/>
              <a:ahLst/>
              <a:cxnLst/>
              <a:rect r="r" b="b" t="t" l="l"/>
              <a:pathLst>
                <a:path h="861359" w="805854">
                  <a:moveTo>
                    <a:pt x="55666" y="0"/>
                  </a:moveTo>
                  <a:lnTo>
                    <a:pt x="750188" y="0"/>
                  </a:lnTo>
                  <a:cubicBezTo>
                    <a:pt x="764952" y="0"/>
                    <a:pt x="779111" y="5865"/>
                    <a:pt x="789550" y="16304"/>
                  </a:cubicBezTo>
                  <a:cubicBezTo>
                    <a:pt x="799989" y="26744"/>
                    <a:pt x="805854" y="40902"/>
                    <a:pt x="805854" y="55666"/>
                  </a:cubicBezTo>
                  <a:lnTo>
                    <a:pt x="805854" y="805693"/>
                  </a:lnTo>
                  <a:cubicBezTo>
                    <a:pt x="805854" y="820456"/>
                    <a:pt x="799989" y="834615"/>
                    <a:pt x="789550" y="845055"/>
                  </a:cubicBezTo>
                  <a:cubicBezTo>
                    <a:pt x="779111" y="855494"/>
                    <a:pt x="764952" y="861359"/>
                    <a:pt x="750188" y="861359"/>
                  </a:cubicBezTo>
                  <a:lnTo>
                    <a:pt x="55666" y="861359"/>
                  </a:lnTo>
                  <a:cubicBezTo>
                    <a:pt x="40902" y="861359"/>
                    <a:pt x="26744" y="855494"/>
                    <a:pt x="16304" y="845055"/>
                  </a:cubicBezTo>
                  <a:cubicBezTo>
                    <a:pt x="5865" y="834615"/>
                    <a:pt x="0" y="820456"/>
                    <a:pt x="0" y="805693"/>
                  </a:cubicBezTo>
                  <a:lnTo>
                    <a:pt x="0" y="55666"/>
                  </a:lnTo>
                  <a:cubicBezTo>
                    <a:pt x="0" y="40902"/>
                    <a:pt x="5865" y="26744"/>
                    <a:pt x="16304" y="16304"/>
                  </a:cubicBezTo>
                  <a:cubicBezTo>
                    <a:pt x="26744" y="5865"/>
                    <a:pt x="40902" y="0"/>
                    <a:pt x="55666" y="0"/>
                  </a:cubicBezTo>
                  <a:close/>
                </a:path>
              </a:pathLst>
            </a:custGeom>
            <a:solidFill>
              <a:srgbClr val="FF6F6F"/>
            </a:solidFill>
            <a:ln w="38100" cap="rnd">
              <a:solidFill>
                <a:srgbClr val="000000"/>
              </a:solidFill>
              <a:prstDash val="solid"/>
              <a:round/>
            </a:ln>
          </p:spPr>
        </p:sp>
        <p:sp>
          <p:nvSpPr>
            <p:cNvPr name="TextBox 43" id="43"/>
            <p:cNvSpPr txBox="true"/>
            <p:nvPr/>
          </p:nvSpPr>
          <p:spPr>
            <a:xfrm>
              <a:off x="0" y="-38100"/>
              <a:ext cx="805854" cy="899459"/>
            </a:xfrm>
            <a:prstGeom prst="rect">
              <a:avLst/>
            </a:prstGeom>
          </p:spPr>
          <p:txBody>
            <a:bodyPr anchor="ctr" rtlCol="false" tIns="50800" lIns="50800" bIns="50800" rIns="50800"/>
            <a:lstStyle/>
            <a:p>
              <a:pPr algn="ctr">
                <a:lnSpc>
                  <a:spcPts val="2659"/>
                </a:lnSpc>
                <a:spcBef>
                  <a:spcPct val="0"/>
                </a:spcBef>
              </a:pPr>
            </a:p>
          </p:txBody>
        </p:sp>
      </p:grpSp>
      <p:grpSp>
        <p:nvGrpSpPr>
          <p:cNvPr name="Group 44" id="44"/>
          <p:cNvGrpSpPr/>
          <p:nvPr/>
        </p:nvGrpSpPr>
        <p:grpSpPr>
          <a:xfrm rot="0">
            <a:off x="9144000" y="3438862"/>
            <a:ext cx="3128156" cy="3303300"/>
            <a:chOff x="0" y="0"/>
            <a:chExt cx="823876" cy="870005"/>
          </a:xfrm>
        </p:grpSpPr>
        <p:sp>
          <p:nvSpPr>
            <p:cNvPr name="Freeform 45" id="45"/>
            <p:cNvSpPr/>
            <p:nvPr/>
          </p:nvSpPr>
          <p:spPr>
            <a:xfrm flipH="false" flipV="false" rot="0">
              <a:off x="0" y="0"/>
              <a:ext cx="823876" cy="870005"/>
            </a:xfrm>
            <a:custGeom>
              <a:avLst/>
              <a:gdLst/>
              <a:ahLst/>
              <a:cxnLst/>
              <a:rect r="r" b="b" t="t" l="l"/>
              <a:pathLst>
                <a:path h="870005" w="823876">
                  <a:moveTo>
                    <a:pt x="54448" y="0"/>
                  </a:moveTo>
                  <a:lnTo>
                    <a:pt x="769428" y="0"/>
                  </a:lnTo>
                  <a:cubicBezTo>
                    <a:pt x="783869" y="0"/>
                    <a:pt x="797718" y="5736"/>
                    <a:pt x="807929" y="15947"/>
                  </a:cubicBezTo>
                  <a:cubicBezTo>
                    <a:pt x="818140" y="26158"/>
                    <a:pt x="823876" y="40008"/>
                    <a:pt x="823876" y="54448"/>
                  </a:cubicBezTo>
                  <a:lnTo>
                    <a:pt x="823876" y="815557"/>
                  </a:lnTo>
                  <a:cubicBezTo>
                    <a:pt x="823876" y="829997"/>
                    <a:pt x="818140" y="843846"/>
                    <a:pt x="807929" y="854057"/>
                  </a:cubicBezTo>
                  <a:cubicBezTo>
                    <a:pt x="797718" y="864268"/>
                    <a:pt x="783869" y="870005"/>
                    <a:pt x="769428" y="870005"/>
                  </a:cubicBezTo>
                  <a:lnTo>
                    <a:pt x="54448" y="870005"/>
                  </a:lnTo>
                  <a:cubicBezTo>
                    <a:pt x="40008" y="870005"/>
                    <a:pt x="26158" y="864268"/>
                    <a:pt x="15947" y="854057"/>
                  </a:cubicBezTo>
                  <a:cubicBezTo>
                    <a:pt x="5736" y="843846"/>
                    <a:pt x="0" y="829997"/>
                    <a:pt x="0" y="815557"/>
                  </a:cubicBezTo>
                  <a:lnTo>
                    <a:pt x="0" y="54448"/>
                  </a:lnTo>
                  <a:cubicBezTo>
                    <a:pt x="0" y="40008"/>
                    <a:pt x="5736" y="26158"/>
                    <a:pt x="15947" y="15947"/>
                  </a:cubicBezTo>
                  <a:cubicBezTo>
                    <a:pt x="26158" y="5736"/>
                    <a:pt x="40008" y="0"/>
                    <a:pt x="54448" y="0"/>
                  </a:cubicBezTo>
                  <a:close/>
                </a:path>
              </a:pathLst>
            </a:custGeom>
            <a:solidFill>
              <a:srgbClr val="61CEBE"/>
            </a:solidFill>
            <a:ln w="38100" cap="rnd">
              <a:solidFill>
                <a:srgbClr val="000000"/>
              </a:solidFill>
              <a:prstDash val="solid"/>
              <a:round/>
            </a:ln>
          </p:spPr>
        </p:sp>
        <p:sp>
          <p:nvSpPr>
            <p:cNvPr name="TextBox 46" id="46"/>
            <p:cNvSpPr txBox="true"/>
            <p:nvPr/>
          </p:nvSpPr>
          <p:spPr>
            <a:xfrm>
              <a:off x="0" y="-38100"/>
              <a:ext cx="823876" cy="908105"/>
            </a:xfrm>
            <a:prstGeom prst="rect">
              <a:avLst/>
            </a:prstGeom>
          </p:spPr>
          <p:txBody>
            <a:bodyPr anchor="ctr" rtlCol="false" tIns="50800" lIns="50800" bIns="50800" rIns="50800"/>
            <a:lstStyle/>
            <a:p>
              <a:pPr algn="ctr">
                <a:lnSpc>
                  <a:spcPts val="2659"/>
                </a:lnSpc>
                <a:spcBef>
                  <a:spcPct val="0"/>
                </a:spcBef>
              </a:pPr>
            </a:p>
          </p:txBody>
        </p:sp>
      </p:grpSp>
      <p:grpSp>
        <p:nvGrpSpPr>
          <p:cNvPr name="Group 47" id="47"/>
          <p:cNvGrpSpPr/>
          <p:nvPr/>
        </p:nvGrpSpPr>
        <p:grpSpPr>
          <a:xfrm rot="0">
            <a:off x="12372168" y="3524679"/>
            <a:ext cx="3130233" cy="3217483"/>
            <a:chOff x="0" y="0"/>
            <a:chExt cx="824424" cy="847403"/>
          </a:xfrm>
        </p:grpSpPr>
        <p:sp>
          <p:nvSpPr>
            <p:cNvPr name="Freeform 48" id="48"/>
            <p:cNvSpPr/>
            <p:nvPr/>
          </p:nvSpPr>
          <p:spPr>
            <a:xfrm flipH="false" flipV="false" rot="0">
              <a:off x="0" y="0"/>
              <a:ext cx="824424" cy="847403"/>
            </a:xfrm>
            <a:custGeom>
              <a:avLst/>
              <a:gdLst/>
              <a:ahLst/>
              <a:cxnLst/>
              <a:rect r="r" b="b" t="t" l="l"/>
              <a:pathLst>
                <a:path h="847403" w="824424">
                  <a:moveTo>
                    <a:pt x="54412" y="0"/>
                  </a:moveTo>
                  <a:lnTo>
                    <a:pt x="770012" y="0"/>
                  </a:lnTo>
                  <a:cubicBezTo>
                    <a:pt x="784442" y="0"/>
                    <a:pt x="798282" y="5733"/>
                    <a:pt x="808487" y="15937"/>
                  </a:cubicBezTo>
                  <a:cubicBezTo>
                    <a:pt x="818691" y="26141"/>
                    <a:pt x="824424" y="39981"/>
                    <a:pt x="824424" y="54412"/>
                  </a:cubicBezTo>
                  <a:lnTo>
                    <a:pt x="824424" y="792991"/>
                  </a:lnTo>
                  <a:cubicBezTo>
                    <a:pt x="824424" y="823042"/>
                    <a:pt x="800062" y="847403"/>
                    <a:pt x="770012" y="847403"/>
                  </a:cubicBezTo>
                  <a:lnTo>
                    <a:pt x="54412" y="847403"/>
                  </a:lnTo>
                  <a:cubicBezTo>
                    <a:pt x="39981" y="847403"/>
                    <a:pt x="26141" y="841670"/>
                    <a:pt x="15937" y="831466"/>
                  </a:cubicBezTo>
                  <a:cubicBezTo>
                    <a:pt x="5733" y="821262"/>
                    <a:pt x="0" y="807422"/>
                    <a:pt x="0" y="792991"/>
                  </a:cubicBezTo>
                  <a:lnTo>
                    <a:pt x="0" y="54412"/>
                  </a:lnTo>
                  <a:cubicBezTo>
                    <a:pt x="0" y="24361"/>
                    <a:pt x="24361" y="0"/>
                    <a:pt x="54412" y="0"/>
                  </a:cubicBezTo>
                  <a:close/>
                </a:path>
              </a:pathLst>
            </a:custGeom>
            <a:solidFill>
              <a:srgbClr val="FF6F6F"/>
            </a:solidFill>
            <a:ln w="38100" cap="rnd">
              <a:solidFill>
                <a:srgbClr val="000000"/>
              </a:solidFill>
              <a:prstDash val="solid"/>
              <a:round/>
            </a:ln>
          </p:spPr>
        </p:sp>
        <p:sp>
          <p:nvSpPr>
            <p:cNvPr name="TextBox 49" id="49"/>
            <p:cNvSpPr txBox="true"/>
            <p:nvPr/>
          </p:nvSpPr>
          <p:spPr>
            <a:xfrm>
              <a:off x="0" y="-38100"/>
              <a:ext cx="824424" cy="885503"/>
            </a:xfrm>
            <a:prstGeom prst="rect">
              <a:avLst/>
            </a:prstGeom>
          </p:spPr>
          <p:txBody>
            <a:bodyPr anchor="ctr" rtlCol="false" tIns="50800" lIns="50800" bIns="50800" rIns="50800"/>
            <a:lstStyle/>
            <a:p>
              <a:pPr algn="ctr">
                <a:lnSpc>
                  <a:spcPts val="2659"/>
                </a:lnSpc>
                <a:spcBef>
                  <a:spcPct val="0"/>
                </a:spcBef>
              </a:pPr>
            </a:p>
          </p:txBody>
        </p:sp>
      </p:grpSp>
      <p:sp>
        <p:nvSpPr>
          <p:cNvPr name="Freeform 50" id="50"/>
          <p:cNvSpPr/>
          <p:nvPr/>
        </p:nvSpPr>
        <p:spPr>
          <a:xfrm flipH="false" flipV="false" rot="0">
            <a:off x="15006330" y="3438862"/>
            <a:ext cx="3702000" cy="2315433"/>
          </a:xfrm>
          <a:custGeom>
            <a:avLst/>
            <a:gdLst/>
            <a:ahLst/>
            <a:cxnLst/>
            <a:rect r="r" b="b" t="t" l="l"/>
            <a:pathLst>
              <a:path h="2315433" w="3702000">
                <a:moveTo>
                  <a:pt x="0" y="0"/>
                </a:moveTo>
                <a:lnTo>
                  <a:pt x="3702000" y="0"/>
                </a:lnTo>
                <a:lnTo>
                  <a:pt x="3702000" y="2315433"/>
                </a:lnTo>
                <a:lnTo>
                  <a:pt x="0" y="231543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51" id="51"/>
          <p:cNvSpPr txBox="true"/>
          <p:nvPr/>
        </p:nvSpPr>
        <p:spPr>
          <a:xfrm rot="0">
            <a:off x="5131774" y="1254861"/>
            <a:ext cx="8234002" cy="1208787"/>
          </a:xfrm>
          <a:prstGeom prst="rect">
            <a:avLst/>
          </a:prstGeom>
        </p:spPr>
        <p:txBody>
          <a:bodyPr anchor="t" rtlCol="false" tIns="0" lIns="0" bIns="0" rIns="0">
            <a:spAutoFit/>
          </a:bodyPr>
          <a:lstStyle/>
          <a:p>
            <a:pPr algn="ctr">
              <a:lnSpc>
                <a:spcPts val="8692"/>
              </a:lnSpc>
            </a:pPr>
            <a:r>
              <a:rPr lang="en-US" sz="8278">
                <a:solidFill>
                  <a:srgbClr val="F6AA19"/>
                </a:solidFill>
                <a:latin typeface="Adumu Regular"/>
                <a:ea typeface="Adumu Regular"/>
                <a:cs typeface="Adumu Regular"/>
                <a:sym typeface="Adumu Regular"/>
              </a:rPr>
              <a:t>Our Team </a:t>
            </a:r>
          </a:p>
        </p:txBody>
      </p:sp>
      <p:sp>
        <p:nvSpPr>
          <p:cNvPr name="TextBox 52" id="52"/>
          <p:cNvSpPr txBox="true"/>
          <p:nvPr/>
        </p:nvSpPr>
        <p:spPr>
          <a:xfrm rot="0">
            <a:off x="12776981" y="4360425"/>
            <a:ext cx="2326225" cy="1677869"/>
          </a:xfrm>
          <a:prstGeom prst="rect">
            <a:avLst/>
          </a:prstGeom>
        </p:spPr>
        <p:txBody>
          <a:bodyPr anchor="t" rtlCol="false" tIns="0" lIns="0" bIns="0" rIns="0">
            <a:spAutoFit/>
          </a:bodyPr>
          <a:lstStyle/>
          <a:p>
            <a:pPr algn="ctr">
              <a:lnSpc>
                <a:spcPts val="4450"/>
              </a:lnSpc>
            </a:pPr>
            <a:r>
              <a:rPr lang="en-US" sz="3179">
                <a:solidFill>
                  <a:srgbClr val="000000"/>
                </a:solidFill>
                <a:latin typeface="Keraleeyam"/>
                <a:ea typeface="Keraleeyam"/>
                <a:cs typeface="Keraleeyam"/>
                <a:sym typeface="Keraleeyam"/>
              </a:rPr>
              <a:t>SRIVASTAVA SAGARIKA SHEKHAR</a:t>
            </a:r>
          </a:p>
        </p:txBody>
      </p:sp>
      <p:sp>
        <p:nvSpPr>
          <p:cNvPr name="TextBox 53" id="53"/>
          <p:cNvSpPr txBox="true"/>
          <p:nvPr/>
        </p:nvSpPr>
        <p:spPr>
          <a:xfrm rot="0">
            <a:off x="6318342" y="4529904"/>
            <a:ext cx="2326225" cy="1677869"/>
          </a:xfrm>
          <a:prstGeom prst="rect">
            <a:avLst/>
          </a:prstGeom>
        </p:spPr>
        <p:txBody>
          <a:bodyPr anchor="t" rtlCol="false" tIns="0" lIns="0" bIns="0" rIns="0">
            <a:spAutoFit/>
          </a:bodyPr>
          <a:lstStyle/>
          <a:p>
            <a:pPr algn="ctr">
              <a:lnSpc>
                <a:spcPts val="4450"/>
              </a:lnSpc>
            </a:pPr>
            <a:r>
              <a:rPr lang="en-US" sz="3179">
                <a:solidFill>
                  <a:srgbClr val="000000"/>
                </a:solidFill>
                <a:latin typeface="Keraleeyam"/>
                <a:ea typeface="Keraleeyam"/>
                <a:cs typeface="Keraleeyam"/>
                <a:sym typeface="Keraleeyam"/>
              </a:rPr>
              <a:t>ANSARI BUSHRA ZAHIRUDDIN</a:t>
            </a:r>
          </a:p>
          <a:p>
            <a:pPr algn="ctr">
              <a:lnSpc>
                <a:spcPts val="4450"/>
              </a:lnSpc>
            </a:pPr>
          </a:p>
        </p:txBody>
      </p:sp>
      <p:sp>
        <p:nvSpPr>
          <p:cNvPr name="TextBox 54" id="54"/>
          <p:cNvSpPr txBox="true"/>
          <p:nvPr/>
        </p:nvSpPr>
        <p:spPr>
          <a:xfrm rot="0">
            <a:off x="9544965" y="4642416"/>
            <a:ext cx="2326225" cy="1113887"/>
          </a:xfrm>
          <a:prstGeom prst="rect">
            <a:avLst/>
          </a:prstGeom>
        </p:spPr>
        <p:txBody>
          <a:bodyPr anchor="t" rtlCol="false" tIns="0" lIns="0" bIns="0" rIns="0">
            <a:spAutoFit/>
          </a:bodyPr>
          <a:lstStyle/>
          <a:p>
            <a:pPr algn="ctr">
              <a:lnSpc>
                <a:spcPts val="4450"/>
              </a:lnSpc>
            </a:pPr>
            <a:r>
              <a:rPr lang="en-US" sz="3179">
                <a:solidFill>
                  <a:srgbClr val="000000"/>
                </a:solidFill>
                <a:latin typeface="Keraleeyam"/>
                <a:ea typeface="Keraleeyam"/>
                <a:cs typeface="Keraleeyam"/>
                <a:sym typeface="Keraleeyam"/>
              </a:rPr>
              <a:t>SOLKAR SIDRA SAMEER</a:t>
            </a:r>
          </a:p>
        </p:txBody>
      </p:sp>
      <p:sp>
        <p:nvSpPr>
          <p:cNvPr name="TextBox 55" id="55"/>
          <p:cNvSpPr txBox="true"/>
          <p:nvPr/>
        </p:nvSpPr>
        <p:spPr>
          <a:xfrm rot="0">
            <a:off x="3513408" y="4633044"/>
            <a:ext cx="1927091" cy="924681"/>
          </a:xfrm>
          <a:prstGeom prst="rect">
            <a:avLst/>
          </a:prstGeom>
        </p:spPr>
        <p:txBody>
          <a:bodyPr anchor="t" rtlCol="false" tIns="0" lIns="0" bIns="0" rIns="0">
            <a:spAutoFit/>
          </a:bodyPr>
          <a:lstStyle/>
          <a:p>
            <a:pPr algn="ctr">
              <a:lnSpc>
                <a:spcPts val="3687"/>
              </a:lnSpc>
            </a:pPr>
            <a:r>
              <a:rPr lang="en-US" sz="2633">
                <a:solidFill>
                  <a:srgbClr val="000000"/>
                </a:solidFill>
                <a:latin typeface="Keraleeyam"/>
                <a:ea typeface="Keraleeyam"/>
                <a:cs typeface="Keraleeyam"/>
                <a:sym typeface="Keraleeyam"/>
              </a:rPr>
              <a:t>SHAIKH SIDRA AMJAD ALI</a:t>
            </a:r>
          </a:p>
        </p:txBody>
      </p:sp>
      <p:grpSp>
        <p:nvGrpSpPr>
          <p:cNvPr name="Group 56" id="56"/>
          <p:cNvGrpSpPr/>
          <p:nvPr/>
        </p:nvGrpSpPr>
        <p:grpSpPr>
          <a:xfrm rot="0">
            <a:off x="14780619" y="5780297"/>
            <a:ext cx="3927712" cy="4909640"/>
            <a:chOff x="0" y="0"/>
            <a:chExt cx="5236949" cy="6546186"/>
          </a:xfrm>
        </p:grpSpPr>
        <p:sp>
          <p:nvSpPr>
            <p:cNvPr name="Freeform 57" id="57"/>
            <p:cNvSpPr/>
            <p:nvPr/>
          </p:nvSpPr>
          <p:spPr>
            <a:xfrm flipH="false" flipV="false" rot="0">
              <a:off x="0" y="0"/>
              <a:ext cx="5236949" cy="6546186"/>
            </a:xfrm>
            <a:custGeom>
              <a:avLst/>
              <a:gdLst/>
              <a:ahLst/>
              <a:cxnLst/>
              <a:rect r="r" b="b" t="t" l="l"/>
              <a:pathLst>
                <a:path h="6546186" w="5236949">
                  <a:moveTo>
                    <a:pt x="0" y="0"/>
                  </a:moveTo>
                  <a:lnTo>
                    <a:pt x="5236949" y="0"/>
                  </a:lnTo>
                  <a:lnTo>
                    <a:pt x="5236949" y="6546186"/>
                  </a:lnTo>
                  <a:lnTo>
                    <a:pt x="0" y="654618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58" id="58"/>
            <p:cNvGrpSpPr/>
            <p:nvPr/>
          </p:nvGrpSpPr>
          <p:grpSpPr>
            <a:xfrm rot="0">
              <a:off x="552419" y="183331"/>
              <a:ext cx="684488" cy="684488"/>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EBE"/>
              </a:solidFill>
            </p:spPr>
          </p:sp>
          <p:sp>
            <p:nvSpPr>
              <p:cNvPr name="TextBox 60" id="6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CE2"/>
        </a:solidFill>
      </p:bgPr>
    </p:bg>
    <p:spTree>
      <p:nvGrpSpPr>
        <p:cNvPr id="1" name=""/>
        <p:cNvGrpSpPr/>
        <p:nvPr/>
      </p:nvGrpSpPr>
      <p:grpSpPr>
        <a:xfrm>
          <a:off x="0" y="0"/>
          <a:ext cx="0" cy="0"/>
          <a:chOff x="0" y="0"/>
          <a:chExt cx="0" cy="0"/>
        </a:xfrm>
      </p:grpSpPr>
      <p:sp>
        <p:nvSpPr>
          <p:cNvPr name="Freeform 2" id="2"/>
          <p:cNvSpPr/>
          <p:nvPr/>
        </p:nvSpPr>
        <p:spPr>
          <a:xfrm flipH="false" flipV="false" rot="0">
            <a:off x="15502401" y="1543050"/>
            <a:ext cx="6093189" cy="6803351"/>
          </a:xfrm>
          <a:custGeom>
            <a:avLst/>
            <a:gdLst/>
            <a:ahLst/>
            <a:cxnLst/>
            <a:rect r="r" b="b" t="t" l="l"/>
            <a:pathLst>
              <a:path h="6803351" w="6093189">
                <a:moveTo>
                  <a:pt x="0" y="0"/>
                </a:moveTo>
                <a:lnTo>
                  <a:pt x="6093189" y="0"/>
                </a:lnTo>
                <a:lnTo>
                  <a:pt x="6093189" y="6803351"/>
                </a:lnTo>
                <a:lnTo>
                  <a:pt x="0" y="6803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98911" y="6575136"/>
            <a:ext cx="11481079" cy="4584726"/>
          </a:xfrm>
          <a:custGeom>
            <a:avLst/>
            <a:gdLst/>
            <a:ahLst/>
            <a:cxnLst/>
            <a:rect r="r" b="b" t="t" l="l"/>
            <a:pathLst>
              <a:path h="4584726" w="11481079">
                <a:moveTo>
                  <a:pt x="0" y="0"/>
                </a:moveTo>
                <a:lnTo>
                  <a:pt x="11481079" y="0"/>
                </a:lnTo>
                <a:lnTo>
                  <a:pt x="11481079" y="4584726"/>
                </a:lnTo>
                <a:lnTo>
                  <a:pt x="0" y="4584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06708">
            <a:off x="-3046594" y="1543050"/>
            <a:ext cx="6093189" cy="6803351"/>
          </a:xfrm>
          <a:custGeom>
            <a:avLst/>
            <a:gdLst/>
            <a:ahLst/>
            <a:cxnLst/>
            <a:rect r="r" b="b" t="t" l="l"/>
            <a:pathLst>
              <a:path h="6803351" w="6093189">
                <a:moveTo>
                  <a:pt x="6093188" y="0"/>
                </a:moveTo>
                <a:lnTo>
                  <a:pt x="0" y="0"/>
                </a:lnTo>
                <a:lnTo>
                  <a:pt x="0" y="6803351"/>
                </a:lnTo>
                <a:lnTo>
                  <a:pt x="6093188" y="6803351"/>
                </a:lnTo>
                <a:lnTo>
                  <a:pt x="6093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3999624" y="6451587"/>
            <a:ext cx="11481079" cy="4584726"/>
          </a:xfrm>
          <a:custGeom>
            <a:avLst/>
            <a:gdLst/>
            <a:ahLst/>
            <a:cxnLst/>
            <a:rect r="r" b="b" t="t" l="l"/>
            <a:pathLst>
              <a:path h="4584726" w="11481079">
                <a:moveTo>
                  <a:pt x="11481079" y="0"/>
                </a:moveTo>
                <a:lnTo>
                  <a:pt x="0" y="0"/>
                </a:lnTo>
                <a:lnTo>
                  <a:pt x="0" y="4584726"/>
                </a:lnTo>
                <a:lnTo>
                  <a:pt x="11481079" y="4584726"/>
                </a:lnTo>
                <a:lnTo>
                  <a:pt x="11481079"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203750" y="806597"/>
            <a:ext cx="13728565" cy="7082412"/>
            <a:chOff x="0" y="0"/>
            <a:chExt cx="3615754" cy="1865327"/>
          </a:xfrm>
        </p:grpSpPr>
        <p:sp>
          <p:nvSpPr>
            <p:cNvPr name="Freeform 7" id="7"/>
            <p:cNvSpPr/>
            <p:nvPr/>
          </p:nvSpPr>
          <p:spPr>
            <a:xfrm flipH="false" flipV="false" rot="0">
              <a:off x="0" y="0"/>
              <a:ext cx="3615754" cy="1865326"/>
            </a:xfrm>
            <a:custGeom>
              <a:avLst/>
              <a:gdLst/>
              <a:ahLst/>
              <a:cxnLst/>
              <a:rect r="r" b="b" t="t" l="l"/>
              <a:pathLst>
                <a:path h="1865326" w="3615754">
                  <a:moveTo>
                    <a:pt x="28760" y="0"/>
                  </a:moveTo>
                  <a:lnTo>
                    <a:pt x="3586993" y="0"/>
                  </a:lnTo>
                  <a:cubicBezTo>
                    <a:pt x="3594621" y="0"/>
                    <a:pt x="3601936" y="3030"/>
                    <a:pt x="3607330" y="8424"/>
                  </a:cubicBezTo>
                  <a:cubicBezTo>
                    <a:pt x="3612724" y="13817"/>
                    <a:pt x="3615754" y="21133"/>
                    <a:pt x="3615754" y="28760"/>
                  </a:cubicBezTo>
                  <a:lnTo>
                    <a:pt x="3615754" y="1836566"/>
                  </a:lnTo>
                  <a:cubicBezTo>
                    <a:pt x="3615754" y="1844194"/>
                    <a:pt x="3612724" y="1851509"/>
                    <a:pt x="3607330" y="1856903"/>
                  </a:cubicBezTo>
                  <a:cubicBezTo>
                    <a:pt x="3601936" y="1862296"/>
                    <a:pt x="3594621" y="1865326"/>
                    <a:pt x="3586993" y="1865326"/>
                  </a:cubicBezTo>
                  <a:lnTo>
                    <a:pt x="28760" y="1865326"/>
                  </a:lnTo>
                  <a:cubicBezTo>
                    <a:pt x="21133" y="1865326"/>
                    <a:pt x="13817" y="1862296"/>
                    <a:pt x="8424" y="1856903"/>
                  </a:cubicBezTo>
                  <a:cubicBezTo>
                    <a:pt x="3030" y="1851509"/>
                    <a:pt x="0" y="1844194"/>
                    <a:pt x="0" y="1836566"/>
                  </a:cubicBezTo>
                  <a:lnTo>
                    <a:pt x="0" y="28760"/>
                  </a:lnTo>
                  <a:cubicBezTo>
                    <a:pt x="0" y="21133"/>
                    <a:pt x="3030" y="13817"/>
                    <a:pt x="8424" y="8424"/>
                  </a:cubicBezTo>
                  <a:cubicBezTo>
                    <a:pt x="13817" y="3030"/>
                    <a:pt x="21133" y="0"/>
                    <a:pt x="28760" y="0"/>
                  </a:cubicBezTo>
                  <a:close/>
                </a:path>
              </a:pathLst>
            </a:custGeom>
            <a:solidFill>
              <a:srgbClr val="FFE3A4"/>
            </a:solidFill>
            <a:ln w="57150" cap="rnd">
              <a:solidFill>
                <a:srgbClr val="000000"/>
              </a:solidFill>
              <a:prstDash val="solid"/>
              <a:round/>
            </a:ln>
          </p:spPr>
        </p:sp>
        <p:sp>
          <p:nvSpPr>
            <p:cNvPr name="TextBox 8" id="8"/>
            <p:cNvSpPr txBox="true"/>
            <p:nvPr/>
          </p:nvSpPr>
          <p:spPr>
            <a:xfrm>
              <a:off x="0" y="-38100"/>
              <a:ext cx="3615754" cy="19034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265437" y="7492668"/>
            <a:ext cx="2974013" cy="2995801"/>
            <a:chOff x="0" y="0"/>
            <a:chExt cx="3965351" cy="3994401"/>
          </a:xfrm>
        </p:grpSpPr>
        <p:sp>
          <p:nvSpPr>
            <p:cNvPr name="Freeform 10" id="10"/>
            <p:cNvSpPr/>
            <p:nvPr/>
          </p:nvSpPr>
          <p:spPr>
            <a:xfrm flipH="false" flipV="false" rot="0">
              <a:off x="0" y="0"/>
              <a:ext cx="3965351" cy="3994401"/>
            </a:xfrm>
            <a:custGeom>
              <a:avLst/>
              <a:gdLst/>
              <a:ahLst/>
              <a:cxnLst/>
              <a:rect r="r" b="b" t="t" l="l"/>
              <a:pathLst>
                <a:path h="3994401" w="3965351">
                  <a:moveTo>
                    <a:pt x="0" y="0"/>
                  </a:moveTo>
                  <a:lnTo>
                    <a:pt x="3965351" y="0"/>
                  </a:lnTo>
                  <a:lnTo>
                    <a:pt x="3965351" y="3994401"/>
                  </a:lnTo>
                  <a:lnTo>
                    <a:pt x="0" y="39944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773729" y="322517"/>
              <a:ext cx="738862" cy="73886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06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4" id="14"/>
          <p:cNvGrpSpPr/>
          <p:nvPr/>
        </p:nvGrpSpPr>
        <p:grpSpPr>
          <a:xfrm rot="0">
            <a:off x="-1358610" y="6999432"/>
            <a:ext cx="5717683" cy="3690505"/>
            <a:chOff x="0" y="0"/>
            <a:chExt cx="7623577" cy="4920673"/>
          </a:xfrm>
        </p:grpSpPr>
        <p:sp>
          <p:nvSpPr>
            <p:cNvPr name="Freeform 15" id="15"/>
            <p:cNvSpPr/>
            <p:nvPr/>
          </p:nvSpPr>
          <p:spPr>
            <a:xfrm flipH="true" flipV="false" rot="0">
              <a:off x="0" y="0"/>
              <a:ext cx="7623577" cy="4920673"/>
            </a:xfrm>
            <a:custGeom>
              <a:avLst/>
              <a:gdLst/>
              <a:ahLst/>
              <a:cxnLst/>
              <a:rect r="r" b="b" t="t" l="l"/>
              <a:pathLst>
                <a:path h="4920673" w="7623577">
                  <a:moveTo>
                    <a:pt x="7623577" y="0"/>
                  </a:moveTo>
                  <a:lnTo>
                    <a:pt x="0" y="0"/>
                  </a:lnTo>
                  <a:lnTo>
                    <a:pt x="0" y="4920673"/>
                  </a:lnTo>
                  <a:lnTo>
                    <a:pt x="7623577" y="4920673"/>
                  </a:lnTo>
                  <a:lnTo>
                    <a:pt x="7623577"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5479356" y="249340"/>
              <a:ext cx="516105" cy="51610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F6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19" id="19"/>
          <p:cNvSpPr/>
          <p:nvPr/>
        </p:nvSpPr>
        <p:spPr>
          <a:xfrm flipH="false" flipV="false" rot="0">
            <a:off x="5731562" y="7889009"/>
            <a:ext cx="6672940" cy="4000883"/>
          </a:xfrm>
          <a:custGeom>
            <a:avLst/>
            <a:gdLst/>
            <a:ahLst/>
            <a:cxnLst/>
            <a:rect r="r" b="b" t="t" l="l"/>
            <a:pathLst>
              <a:path h="4000883" w="6672940">
                <a:moveTo>
                  <a:pt x="0" y="0"/>
                </a:moveTo>
                <a:lnTo>
                  <a:pt x="6672940" y="0"/>
                </a:lnTo>
                <a:lnTo>
                  <a:pt x="6672940" y="4000883"/>
                </a:lnTo>
                <a:lnTo>
                  <a:pt x="0" y="40008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0" id="20"/>
          <p:cNvGrpSpPr/>
          <p:nvPr/>
        </p:nvGrpSpPr>
        <p:grpSpPr>
          <a:xfrm rot="0">
            <a:off x="2844653" y="7889009"/>
            <a:ext cx="3038845" cy="2497378"/>
            <a:chOff x="0" y="0"/>
            <a:chExt cx="4051794" cy="3329838"/>
          </a:xfrm>
        </p:grpSpPr>
        <p:sp>
          <p:nvSpPr>
            <p:cNvPr name="Freeform 21" id="21"/>
            <p:cNvSpPr/>
            <p:nvPr/>
          </p:nvSpPr>
          <p:spPr>
            <a:xfrm flipH="true" flipV="false" rot="0">
              <a:off x="0" y="0"/>
              <a:ext cx="4051794" cy="3329838"/>
            </a:xfrm>
            <a:custGeom>
              <a:avLst/>
              <a:gdLst/>
              <a:ahLst/>
              <a:cxnLst/>
              <a:rect r="r" b="b" t="t" l="l"/>
              <a:pathLst>
                <a:path h="3329838" w="4051794">
                  <a:moveTo>
                    <a:pt x="4051794" y="0"/>
                  </a:moveTo>
                  <a:lnTo>
                    <a:pt x="0" y="0"/>
                  </a:lnTo>
                  <a:lnTo>
                    <a:pt x="0" y="3329838"/>
                  </a:lnTo>
                  <a:lnTo>
                    <a:pt x="4051794" y="3329838"/>
                  </a:lnTo>
                  <a:lnTo>
                    <a:pt x="4051794"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2" id="22"/>
            <p:cNvGrpSpPr/>
            <p:nvPr/>
          </p:nvGrpSpPr>
          <p:grpSpPr>
            <a:xfrm rot="0">
              <a:off x="2993960" y="193134"/>
              <a:ext cx="561226" cy="561226"/>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C12"/>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25" id="25"/>
          <p:cNvSpPr/>
          <p:nvPr/>
        </p:nvSpPr>
        <p:spPr>
          <a:xfrm flipH="false" flipV="false" rot="-1144835">
            <a:off x="2053252" y="178536"/>
            <a:ext cx="871589" cy="2057400"/>
          </a:xfrm>
          <a:custGeom>
            <a:avLst/>
            <a:gdLst/>
            <a:ahLst/>
            <a:cxnLst/>
            <a:rect r="r" b="b" t="t" l="l"/>
            <a:pathLst>
              <a:path h="2057400" w="871589">
                <a:moveTo>
                  <a:pt x="0" y="0"/>
                </a:moveTo>
                <a:lnTo>
                  <a:pt x="871590" y="0"/>
                </a:lnTo>
                <a:lnTo>
                  <a:pt x="871590" y="2057400"/>
                </a:lnTo>
                <a:lnTo>
                  <a:pt x="0" y="20574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6" id="26"/>
          <p:cNvSpPr/>
          <p:nvPr/>
        </p:nvSpPr>
        <p:spPr>
          <a:xfrm flipH="true" flipV="false" rot="0">
            <a:off x="-914215" y="5232697"/>
            <a:ext cx="3702000" cy="2315433"/>
          </a:xfrm>
          <a:custGeom>
            <a:avLst/>
            <a:gdLst/>
            <a:ahLst/>
            <a:cxnLst/>
            <a:rect r="r" b="b" t="t" l="l"/>
            <a:pathLst>
              <a:path h="2315433" w="3702000">
                <a:moveTo>
                  <a:pt x="3702000" y="0"/>
                </a:moveTo>
                <a:lnTo>
                  <a:pt x="0" y="0"/>
                </a:lnTo>
                <a:lnTo>
                  <a:pt x="0" y="2315433"/>
                </a:lnTo>
                <a:lnTo>
                  <a:pt x="3702000" y="2315433"/>
                </a:lnTo>
                <a:lnTo>
                  <a:pt x="370200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7" id="27"/>
          <p:cNvSpPr/>
          <p:nvPr/>
        </p:nvSpPr>
        <p:spPr>
          <a:xfrm flipH="false" flipV="false" rot="0">
            <a:off x="16283451" y="6373668"/>
            <a:ext cx="2912012" cy="4114800"/>
          </a:xfrm>
          <a:custGeom>
            <a:avLst/>
            <a:gdLst/>
            <a:ahLst/>
            <a:cxnLst/>
            <a:rect r="r" b="b" t="t" l="l"/>
            <a:pathLst>
              <a:path h="4114800" w="2912012">
                <a:moveTo>
                  <a:pt x="0" y="0"/>
                </a:moveTo>
                <a:lnTo>
                  <a:pt x="2912012" y="0"/>
                </a:lnTo>
                <a:lnTo>
                  <a:pt x="2912012"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8" id="28"/>
          <p:cNvGrpSpPr/>
          <p:nvPr/>
        </p:nvGrpSpPr>
        <p:grpSpPr>
          <a:xfrm rot="0">
            <a:off x="7779108" y="9034022"/>
            <a:ext cx="651215" cy="651215"/>
            <a:chOff x="0" y="0"/>
            <a:chExt cx="868286" cy="868286"/>
          </a:xfrm>
        </p:grpSpPr>
        <p:sp>
          <p:nvSpPr>
            <p:cNvPr name="Freeform 29" id="29"/>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0" id="30"/>
            <p:cNvGrpSpPr/>
            <p:nvPr/>
          </p:nvGrpSpPr>
          <p:grpSpPr>
            <a:xfrm rot="2610537">
              <a:off x="448852" y="263457"/>
              <a:ext cx="186241" cy="117048"/>
              <a:chOff x="0" y="0"/>
              <a:chExt cx="123088" cy="77358"/>
            </a:xfrm>
          </p:grpSpPr>
          <p:sp>
            <p:nvSpPr>
              <p:cNvPr name="Freeform 31" id="31"/>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32" id="32"/>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grpSp>
        <p:nvGrpSpPr>
          <p:cNvPr name="Group 33" id="33"/>
          <p:cNvGrpSpPr/>
          <p:nvPr/>
        </p:nvGrpSpPr>
        <p:grpSpPr>
          <a:xfrm rot="-6599535">
            <a:off x="11387525" y="9034022"/>
            <a:ext cx="651215" cy="651215"/>
            <a:chOff x="0" y="0"/>
            <a:chExt cx="868286" cy="868286"/>
          </a:xfrm>
        </p:grpSpPr>
        <p:sp>
          <p:nvSpPr>
            <p:cNvPr name="Freeform 34" id="34"/>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5" id="35"/>
            <p:cNvGrpSpPr/>
            <p:nvPr/>
          </p:nvGrpSpPr>
          <p:grpSpPr>
            <a:xfrm rot="2610537">
              <a:off x="448852" y="263457"/>
              <a:ext cx="186241" cy="117048"/>
              <a:chOff x="0" y="0"/>
              <a:chExt cx="123088" cy="77358"/>
            </a:xfrm>
          </p:grpSpPr>
          <p:sp>
            <p:nvSpPr>
              <p:cNvPr name="Freeform 36" id="36"/>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37" id="37"/>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sp>
        <p:nvSpPr>
          <p:cNvPr name="Freeform 38" id="38"/>
          <p:cNvSpPr/>
          <p:nvPr/>
        </p:nvSpPr>
        <p:spPr>
          <a:xfrm flipH="false" flipV="false" rot="0">
            <a:off x="15006330" y="3438862"/>
            <a:ext cx="3702000" cy="2315433"/>
          </a:xfrm>
          <a:custGeom>
            <a:avLst/>
            <a:gdLst/>
            <a:ahLst/>
            <a:cxnLst/>
            <a:rect r="r" b="b" t="t" l="l"/>
            <a:pathLst>
              <a:path h="2315433" w="3702000">
                <a:moveTo>
                  <a:pt x="0" y="0"/>
                </a:moveTo>
                <a:lnTo>
                  <a:pt x="3702000" y="0"/>
                </a:lnTo>
                <a:lnTo>
                  <a:pt x="3702000" y="2315433"/>
                </a:lnTo>
                <a:lnTo>
                  <a:pt x="0" y="231543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39" id="39"/>
          <p:cNvSpPr txBox="true"/>
          <p:nvPr/>
        </p:nvSpPr>
        <p:spPr>
          <a:xfrm rot="0">
            <a:off x="5026999" y="1741298"/>
            <a:ext cx="8234002" cy="1208787"/>
          </a:xfrm>
          <a:prstGeom prst="rect">
            <a:avLst/>
          </a:prstGeom>
        </p:spPr>
        <p:txBody>
          <a:bodyPr anchor="t" rtlCol="false" tIns="0" lIns="0" bIns="0" rIns="0">
            <a:spAutoFit/>
          </a:bodyPr>
          <a:lstStyle/>
          <a:p>
            <a:pPr algn="ctr">
              <a:lnSpc>
                <a:spcPts val="8692"/>
              </a:lnSpc>
            </a:pPr>
            <a:r>
              <a:rPr lang="en-US" sz="8278">
                <a:solidFill>
                  <a:srgbClr val="F6AA19"/>
                </a:solidFill>
                <a:latin typeface="Adumu Regular"/>
                <a:ea typeface="Adumu Regular"/>
                <a:cs typeface="Adumu Regular"/>
                <a:sym typeface="Adumu Regular"/>
              </a:rPr>
              <a:t>Introduction</a:t>
            </a:r>
          </a:p>
        </p:txBody>
      </p:sp>
      <p:sp>
        <p:nvSpPr>
          <p:cNvPr name="TextBox 40" id="40"/>
          <p:cNvSpPr txBox="true"/>
          <p:nvPr/>
        </p:nvSpPr>
        <p:spPr>
          <a:xfrm rot="0">
            <a:off x="3386368" y="3050709"/>
            <a:ext cx="11515265" cy="3781423"/>
          </a:xfrm>
          <a:prstGeom prst="rect">
            <a:avLst/>
          </a:prstGeom>
        </p:spPr>
        <p:txBody>
          <a:bodyPr anchor="t" rtlCol="false" tIns="0" lIns="0" bIns="0" rIns="0">
            <a:spAutoFit/>
          </a:bodyPr>
          <a:lstStyle/>
          <a:p>
            <a:pPr algn="ctr">
              <a:lnSpc>
                <a:spcPts val="3731"/>
              </a:lnSpc>
            </a:pPr>
            <a:r>
              <a:rPr lang="en-US" sz="2665">
                <a:solidFill>
                  <a:srgbClr val="000000"/>
                </a:solidFill>
                <a:latin typeface="Keraleeyam"/>
                <a:ea typeface="Keraleeyam"/>
                <a:cs typeface="Keraleeyam"/>
                <a:sym typeface="Keraleeyam"/>
              </a:rPr>
              <a:t>The mobile gaming industry has experienced exponential growth over the past decade, with casual games emerging as a dominant genre. Casual games are characterized by their simple mechanics, accessibility, and ability to engage a broad audience. Among the popular sub-genres of casual games, endless runner games—where players guide a character through a continuously progressing environment while avoiding obstacles—have gained widespread appeal due to their easy-to-learn yet challenging nature. DesertDinoDash, the focus of this investigation, belongs to this genre and aims to offer a dynamic and engaging experience by guiding a dinosaur through a perilous desert landscape filled with obstacles</a:t>
            </a:r>
          </a:p>
        </p:txBody>
      </p:sp>
      <p:grpSp>
        <p:nvGrpSpPr>
          <p:cNvPr name="Group 41" id="41"/>
          <p:cNvGrpSpPr/>
          <p:nvPr/>
        </p:nvGrpSpPr>
        <p:grpSpPr>
          <a:xfrm rot="0">
            <a:off x="14780619" y="5780297"/>
            <a:ext cx="3927712" cy="4909640"/>
            <a:chOff x="0" y="0"/>
            <a:chExt cx="5236949" cy="6546186"/>
          </a:xfrm>
        </p:grpSpPr>
        <p:sp>
          <p:nvSpPr>
            <p:cNvPr name="Freeform 42" id="42"/>
            <p:cNvSpPr/>
            <p:nvPr/>
          </p:nvSpPr>
          <p:spPr>
            <a:xfrm flipH="false" flipV="false" rot="0">
              <a:off x="0" y="0"/>
              <a:ext cx="5236949" cy="6546186"/>
            </a:xfrm>
            <a:custGeom>
              <a:avLst/>
              <a:gdLst/>
              <a:ahLst/>
              <a:cxnLst/>
              <a:rect r="r" b="b" t="t" l="l"/>
              <a:pathLst>
                <a:path h="6546186" w="5236949">
                  <a:moveTo>
                    <a:pt x="0" y="0"/>
                  </a:moveTo>
                  <a:lnTo>
                    <a:pt x="5236949" y="0"/>
                  </a:lnTo>
                  <a:lnTo>
                    <a:pt x="5236949" y="6546186"/>
                  </a:lnTo>
                  <a:lnTo>
                    <a:pt x="0" y="654618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43" id="43"/>
            <p:cNvGrpSpPr/>
            <p:nvPr/>
          </p:nvGrpSpPr>
          <p:grpSpPr>
            <a:xfrm rot="0">
              <a:off x="552419" y="183331"/>
              <a:ext cx="684488" cy="684488"/>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EBE"/>
              </a:solidFill>
            </p:spPr>
          </p:sp>
          <p:sp>
            <p:nvSpPr>
              <p:cNvPr name="TextBox 45" id="4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CE2"/>
        </a:solidFill>
      </p:bgPr>
    </p:bg>
    <p:spTree>
      <p:nvGrpSpPr>
        <p:cNvPr id="1" name=""/>
        <p:cNvGrpSpPr/>
        <p:nvPr/>
      </p:nvGrpSpPr>
      <p:grpSpPr>
        <a:xfrm>
          <a:off x="0" y="0"/>
          <a:ext cx="0" cy="0"/>
          <a:chOff x="0" y="0"/>
          <a:chExt cx="0" cy="0"/>
        </a:xfrm>
      </p:grpSpPr>
      <p:sp>
        <p:nvSpPr>
          <p:cNvPr name="Freeform 2" id="2"/>
          <p:cNvSpPr/>
          <p:nvPr/>
        </p:nvSpPr>
        <p:spPr>
          <a:xfrm flipH="false" flipV="false" rot="0">
            <a:off x="15502401" y="1543050"/>
            <a:ext cx="6093189" cy="6803351"/>
          </a:xfrm>
          <a:custGeom>
            <a:avLst/>
            <a:gdLst/>
            <a:ahLst/>
            <a:cxnLst/>
            <a:rect r="r" b="b" t="t" l="l"/>
            <a:pathLst>
              <a:path h="6803351" w="6093189">
                <a:moveTo>
                  <a:pt x="0" y="0"/>
                </a:moveTo>
                <a:lnTo>
                  <a:pt x="6093189" y="0"/>
                </a:lnTo>
                <a:lnTo>
                  <a:pt x="6093189" y="6803351"/>
                </a:lnTo>
                <a:lnTo>
                  <a:pt x="0" y="6803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98911" y="6575136"/>
            <a:ext cx="11481079" cy="4584726"/>
          </a:xfrm>
          <a:custGeom>
            <a:avLst/>
            <a:gdLst/>
            <a:ahLst/>
            <a:cxnLst/>
            <a:rect r="r" b="b" t="t" l="l"/>
            <a:pathLst>
              <a:path h="4584726" w="11481079">
                <a:moveTo>
                  <a:pt x="0" y="0"/>
                </a:moveTo>
                <a:lnTo>
                  <a:pt x="11481079" y="0"/>
                </a:lnTo>
                <a:lnTo>
                  <a:pt x="11481079" y="4584726"/>
                </a:lnTo>
                <a:lnTo>
                  <a:pt x="0" y="4584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06708">
            <a:off x="-3046594" y="1543050"/>
            <a:ext cx="6093189" cy="6803351"/>
          </a:xfrm>
          <a:custGeom>
            <a:avLst/>
            <a:gdLst/>
            <a:ahLst/>
            <a:cxnLst/>
            <a:rect r="r" b="b" t="t" l="l"/>
            <a:pathLst>
              <a:path h="6803351" w="6093189">
                <a:moveTo>
                  <a:pt x="6093188" y="0"/>
                </a:moveTo>
                <a:lnTo>
                  <a:pt x="0" y="0"/>
                </a:lnTo>
                <a:lnTo>
                  <a:pt x="0" y="6803351"/>
                </a:lnTo>
                <a:lnTo>
                  <a:pt x="6093188" y="6803351"/>
                </a:lnTo>
                <a:lnTo>
                  <a:pt x="6093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3999624" y="6451587"/>
            <a:ext cx="11481079" cy="4584726"/>
          </a:xfrm>
          <a:custGeom>
            <a:avLst/>
            <a:gdLst/>
            <a:ahLst/>
            <a:cxnLst/>
            <a:rect r="r" b="b" t="t" l="l"/>
            <a:pathLst>
              <a:path h="4584726" w="11481079">
                <a:moveTo>
                  <a:pt x="11481079" y="0"/>
                </a:moveTo>
                <a:lnTo>
                  <a:pt x="0" y="0"/>
                </a:lnTo>
                <a:lnTo>
                  <a:pt x="0" y="4584726"/>
                </a:lnTo>
                <a:lnTo>
                  <a:pt x="11481079" y="4584726"/>
                </a:lnTo>
                <a:lnTo>
                  <a:pt x="11481079"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203750" y="806597"/>
            <a:ext cx="13728565" cy="7082412"/>
            <a:chOff x="0" y="0"/>
            <a:chExt cx="3615754" cy="1865327"/>
          </a:xfrm>
        </p:grpSpPr>
        <p:sp>
          <p:nvSpPr>
            <p:cNvPr name="Freeform 7" id="7"/>
            <p:cNvSpPr/>
            <p:nvPr/>
          </p:nvSpPr>
          <p:spPr>
            <a:xfrm flipH="false" flipV="false" rot="0">
              <a:off x="0" y="0"/>
              <a:ext cx="3615754" cy="1865326"/>
            </a:xfrm>
            <a:custGeom>
              <a:avLst/>
              <a:gdLst/>
              <a:ahLst/>
              <a:cxnLst/>
              <a:rect r="r" b="b" t="t" l="l"/>
              <a:pathLst>
                <a:path h="1865326" w="3615754">
                  <a:moveTo>
                    <a:pt x="28760" y="0"/>
                  </a:moveTo>
                  <a:lnTo>
                    <a:pt x="3586993" y="0"/>
                  </a:lnTo>
                  <a:cubicBezTo>
                    <a:pt x="3594621" y="0"/>
                    <a:pt x="3601936" y="3030"/>
                    <a:pt x="3607330" y="8424"/>
                  </a:cubicBezTo>
                  <a:cubicBezTo>
                    <a:pt x="3612724" y="13817"/>
                    <a:pt x="3615754" y="21133"/>
                    <a:pt x="3615754" y="28760"/>
                  </a:cubicBezTo>
                  <a:lnTo>
                    <a:pt x="3615754" y="1836566"/>
                  </a:lnTo>
                  <a:cubicBezTo>
                    <a:pt x="3615754" y="1844194"/>
                    <a:pt x="3612724" y="1851509"/>
                    <a:pt x="3607330" y="1856903"/>
                  </a:cubicBezTo>
                  <a:cubicBezTo>
                    <a:pt x="3601936" y="1862296"/>
                    <a:pt x="3594621" y="1865326"/>
                    <a:pt x="3586993" y="1865326"/>
                  </a:cubicBezTo>
                  <a:lnTo>
                    <a:pt x="28760" y="1865326"/>
                  </a:lnTo>
                  <a:cubicBezTo>
                    <a:pt x="21133" y="1865326"/>
                    <a:pt x="13817" y="1862296"/>
                    <a:pt x="8424" y="1856903"/>
                  </a:cubicBezTo>
                  <a:cubicBezTo>
                    <a:pt x="3030" y="1851509"/>
                    <a:pt x="0" y="1844194"/>
                    <a:pt x="0" y="1836566"/>
                  </a:cubicBezTo>
                  <a:lnTo>
                    <a:pt x="0" y="28760"/>
                  </a:lnTo>
                  <a:cubicBezTo>
                    <a:pt x="0" y="21133"/>
                    <a:pt x="3030" y="13817"/>
                    <a:pt x="8424" y="8424"/>
                  </a:cubicBezTo>
                  <a:cubicBezTo>
                    <a:pt x="13817" y="3030"/>
                    <a:pt x="21133" y="0"/>
                    <a:pt x="28760" y="0"/>
                  </a:cubicBezTo>
                  <a:close/>
                </a:path>
              </a:pathLst>
            </a:custGeom>
            <a:solidFill>
              <a:srgbClr val="FFE3A4"/>
            </a:solidFill>
            <a:ln w="57150" cap="rnd">
              <a:solidFill>
                <a:srgbClr val="000000"/>
              </a:solidFill>
              <a:prstDash val="solid"/>
              <a:round/>
            </a:ln>
          </p:spPr>
        </p:sp>
        <p:sp>
          <p:nvSpPr>
            <p:cNvPr name="TextBox 8" id="8"/>
            <p:cNvSpPr txBox="true"/>
            <p:nvPr/>
          </p:nvSpPr>
          <p:spPr>
            <a:xfrm>
              <a:off x="0" y="-38100"/>
              <a:ext cx="3615754" cy="19034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265437" y="7492668"/>
            <a:ext cx="2974013" cy="2995801"/>
            <a:chOff x="0" y="0"/>
            <a:chExt cx="3965351" cy="3994401"/>
          </a:xfrm>
        </p:grpSpPr>
        <p:sp>
          <p:nvSpPr>
            <p:cNvPr name="Freeform 10" id="10"/>
            <p:cNvSpPr/>
            <p:nvPr/>
          </p:nvSpPr>
          <p:spPr>
            <a:xfrm flipH="false" flipV="false" rot="0">
              <a:off x="0" y="0"/>
              <a:ext cx="3965351" cy="3994401"/>
            </a:xfrm>
            <a:custGeom>
              <a:avLst/>
              <a:gdLst/>
              <a:ahLst/>
              <a:cxnLst/>
              <a:rect r="r" b="b" t="t" l="l"/>
              <a:pathLst>
                <a:path h="3994401" w="3965351">
                  <a:moveTo>
                    <a:pt x="0" y="0"/>
                  </a:moveTo>
                  <a:lnTo>
                    <a:pt x="3965351" y="0"/>
                  </a:lnTo>
                  <a:lnTo>
                    <a:pt x="3965351" y="3994401"/>
                  </a:lnTo>
                  <a:lnTo>
                    <a:pt x="0" y="39944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773729" y="322517"/>
              <a:ext cx="738862" cy="73886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06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4" id="14"/>
          <p:cNvGrpSpPr/>
          <p:nvPr/>
        </p:nvGrpSpPr>
        <p:grpSpPr>
          <a:xfrm rot="0">
            <a:off x="-1358610" y="6999432"/>
            <a:ext cx="5717683" cy="3690505"/>
            <a:chOff x="0" y="0"/>
            <a:chExt cx="7623577" cy="4920673"/>
          </a:xfrm>
        </p:grpSpPr>
        <p:sp>
          <p:nvSpPr>
            <p:cNvPr name="Freeform 15" id="15"/>
            <p:cNvSpPr/>
            <p:nvPr/>
          </p:nvSpPr>
          <p:spPr>
            <a:xfrm flipH="true" flipV="false" rot="0">
              <a:off x="0" y="0"/>
              <a:ext cx="7623577" cy="4920673"/>
            </a:xfrm>
            <a:custGeom>
              <a:avLst/>
              <a:gdLst/>
              <a:ahLst/>
              <a:cxnLst/>
              <a:rect r="r" b="b" t="t" l="l"/>
              <a:pathLst>
                <a:path h="4920673" w="7623577">
                  <a:moveTo>
                    <a:pt x="7623577" y="0"/>
                  </a:moveTo>
                  <a:lnTo>
                    <a:pt x="0" y="0"/>
                  </a:lnTo>
                  <a:lnTo>
                    <a:pt x="0" y="4920673"/>
                  </a:lnTo>
                  <a:lnTo>
                    <a:pt x="7623577" y="4920673"/>
                  </a:lnTo>
                  <a:lnTo>
                    <a:pt x="7623577"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5479356" y="249340"/>
              <a:ext cx="516105" cy="51610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F6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19" id="19"/>
          <p:cNvSpPr/>
          <p:nvPr/>
        </p:nvSpPr>
        <p:spPr>
          <a:xfrm flipH="false" flipV="false" rot="0">
            <a:off x="5731562" y="7889009"/>
            <a:ext cx="6672940" cy="4000883"/>
          </a:xfrm>
          <a:custGeom>
            <a:avLst/>
            <a:gdLst/>
            <a:ahLst/>
            <a:cxnLst/>
            <a:rect r="r" b="b" t="t" l="l"/>
            <a:pathLst>
              <a:path h="4000883" w="6672940">
                <a:moveTo>
                  <a:pt x="0" y="0"/>
                </a:moveTo>
                <a:lnTo>
                  <a:pt x="6672940" y="0"/>
                </a:lnTo>
                <a:lnTo>
                  <a:pt x="6672940" y="4000883"/>
                </a:lnTo>
                <a:lnTo>
                  <a:pt x="0" y="40008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0" id="20"/>
          <p:cNvGrpSpPr/>
          <p:nvPr/>
        </p:nvGrpSpPr>
        <p:grpSpPr>
          <a:xfrm rot="0">
            <a:off x="2844653" y="7889009"/>
            <a:ext cx="3038845" cy="2497378"/>
            <a:chOff x="0" y="0"/>
            <a:chExt cx="4051794" cy="3329838"/>
          </a:xfrm>
        </p:grpSpPr>
        <p:sp>
          <p:nvSpPr>
            <p:cNvPr name="Freeform 21" id="21"/>
            <p:cNvSpPr/>
            <p:nvPr/>
          </p:nvSpPr>
          <p:spPr>
            <a:xfrm flipH="true" flipV="false" rot="0">
              <a:off x="0" y="0"/>
              <a:ext cx="4051794" cy="3329838"/>
            </a:xfrm>
            <a:custGeom>
              <a:avLst/>
              <a:gdLst/>
              <a:ahLst/>
              <a:cxnLst/>
              <a:rect r="r" b="b" t="t" l="l"/>
              <a:pathLst>
                <a:path h="3329838" w="4051794">
                  <a:moveTo>
                    <a:pt x="4051794" y="0"/>
                  </a:moveTo>
                  <a:lnTo>
                    <a:pt x="0" y="0"/>
                  </a:lnTo>
                  <a:lnTo>
                    <a:pt x="0" y="3329838"/>
                  </a:lnTo>
                  <a:lnTo>
                    <a:pt x="4051794" y="3329838"/>
                  </a:lnTo>
                  <a:lnTo>
                    <a:pt x="4051794"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2" id="22"/>
            <p:cNvGrpSpPr/>
            <p:nvPr/>
          </p:nvGrpSpPr>
          <p:grpSpPr>
            <a:xfrm rot="0">
              <a:off x="2993960" y="193134"/>
              <a:ext cx="561226" cy="561226"/>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C12"/>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25" id="25"/>
          <p:cNvSpPr/>
          <p:nvPr/>
        </p:nvSpPr>
        <p:spPr>
          <a:xfrm flipH="false" flipV="false" rot="-1144835">
            <a:off x="2053252" y="178536"/>
            <a:ext cx="871589" cy="2057400"/>
          </a:xfrm>
          <a:custGeom>
            <a:avLst/>
            <a:gdLst/>
            <a:ahLst/>
            <a:cxnLst/>
            <a:rect r="r" b="b" t="t" l="l"/>
            <a:pathLst>
              <a:path h="2057400" w="871589">
                <a:moveTo>
                  <a:pt x="0" y="0"/>
                </a:moveTo>
                <a:lnTo>
                  <a:pt x="871590" y="0"/>
                </a:lnTo>
                <a:lnTo>
                  <a:pt x="871590" y="2057400"/>
                </a:lnTo>
                <a:lnTo>
                  <a:pt x="0" y="20574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6" id="26"/>
          <p:cNvSpPr/>
          <p:nvPr/>
        </p:nvSpPr>
        <p:spPr>
          <a:xfrm flipH="true" flipV="false" rot="0">
            <a:off x="-914215" y="5232697"/>
            <a:ext cx="3702000" cy="2315433"/>
          </a:xfrm>
          <a:custGeom>
            <a:avLst/>
            <a:gdLst/>
            <a:ahLst/>
            <a:cxnLst/>
            <a:rect r="r" b="b" t="t" l="l"/>
            <a:pathLst>
              <a:path h="2315433" w="3702000">
                <a:moveTo>
                  <a:pt x="3702000" y="0"/>
                </a:moveTo>
                <a:lnTo>
                  <a:pt x="0" y="0"/>
                </a:lnTo>
                <a:lnTo>
                  <a:pt x="0" y="2315433"/>
                </a:lnTo>
                <a:lnTo>
                  <a:pt x="3702000" y="2315433"/>
                </a:lnTo>
                <a:lnTo>
                  <a:pt x="370200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7" id="27"/>
          <p:cNvSpPr/>
          <p:nvPr/>
        </p:nvSpPr>
        <p:spPr>
          <a:xfrm flipH="false" flipV="false" rot="0">
            <a:off x="16283451" y="6373668"/>
            <a:ext cx="2912012" cy="4114800"/>
          </a:xfrm>
          <a:custGeom>
            <a:avLst/>
            <a:gdLst/>
            <a:ahLst/>
            <a:cxnLst/>
            <a:rect r="r" b="b" t="t" l="l"/>
            <a:pathLst>
              <a:path h="4114800" w="2912012">
                <a:moveTo>
                  <a:pt x="0" y="0"/>
                </a:moveTo>
                <a:lnTo>
                  <a:pt x="2912012" y="0"/>
                </a:lnTo>
                <a:lnTo>
                  <a:pt x="2912012"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8" id="28"/>
          <p:cNvGrpSpPr/>
          <p:nvPr/>
        </p:nvGrpSpPr>
        <p:grpSpPr>
          <a:xfrm rot="0">
            <a:off x="7779108" y="9034022"/>
            <a:ext cx="651215" cy="651215"/>
            <a:chOff x="0" y="0"/>
            <a:chExt cx="868286" cy="868286"/>
          </a:xfrm>
        </p:grpSpPr>
        <p:sp>
          <p:nvSpPr>
            <p:cNvPr name="Freeform 29" id="29"/>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0" id="30"/>
            <p:cNvGrpSpPr/>
            <p:nvPr/>
          </p:nvGrpSpPr>
          <p:grpSpPr>
            <a:xfrm rot="2610537">
              <a:off x="448852" y="263457"/>
              <a:ext cx="186241" cy="117048"/>
              <a:chOff x="0" y="0"/>
              <a:chExt cx="123088" cy="77358"/>
            </a:xfrm>
          </p:grpSpPr>
          <p:sp>
            <p:nvSpPr>
              <p:cNvPr name="Freeform 31" id="31"/>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32" id="32"/>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grpSp>
        <p:nvGrpSpPr>
          <p:cNvPr name="Group 33" id="33"/>
          <p:cNvGrpSpPr/>
          <p:nvPr/>
        </p:nvGrpSpPr>
        <p:grpSpPr>
          <a:xfrm rot="-6599535">
            <a:off x="11387525" y="9034022"/>
            <a:ext cx="651215" cy="651215"/>
            <a:chOff x="0" y="0"/>
            <a:chExt cx="868286" cy="868286"/>
          </a:xfrm>
        </p:grpSpPr>
        <p:sp>
          <p:nvSpPr>
            <p:cNvPr name="Freeform 34" id="34"/>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5" id="35"/>
            <p:cNvGrpSpPr/>
            <p:nvPr/>
          </p:nvGrpSpPr>
          <p:grpSpPr>
            <a:xfrm rot="2610537">
              <a:off x="448852" y="263457"/>
              <a:ext cx="186241" cy="117048"/>
              <a:chOff x="0" y="0"/>
              <a:chExt cx="123088" cy="77358"/>
            </a:xfrm>
          </p:grpSpPr>
          <p:sp>
            <p:nvSpPr>
              <p:cNvPr name="Freeform 36" id="36"/>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37" id="37"/>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sp>
        <p:nvSpPr>
          <p:cNvPr name="Freeform 38" id="38"/>
          <p:cNvSpPr/>
          <p:nvPr/>
        </p:nvSpPr>
        <p:spPr>
          <a:xfrm flipH="false" flipV="false" rot="0">
            <a:off x="15006330" y="3438862"/>
            <a:ext cx="3702000" cy="2315433"/>
          </a:xfrm>
          <a:custGeom>
            <a:avLst/>
            <a:gdLst/>
            <a:ahLst/>
            <a:cxnLst/>
            <a:rect r="r" b="b" t="t" l="l"/>
            <a:pathLst>
              <a:path h="2315433" w="3702000">
                <a:moveTo>
                  <a:pt x="0" y="0"/>
                </a:moveTo>
                <a:lnTo>
                  <a:pt x="3702000" y="0"/>
                </a:lnTo>
                <a:lnTo>
                  <a:pt x="3702000" y="2315433"/>
                </a:lnTo>
                <a:lnTo>
                  <a:pt x="0" y="231543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39" id="39"/>
          <p:cNvSpPr txBox="true"/>
          <p:nvPr/>
        </p:nvSpPr>
        <p:spPr>
          <a:xfrm rot="0">
            <a:off x="5131774" y="1254861"/>
            <a:ext cx="8234002" cy="1208787"/>
          </a:xfrm>
          <a:prstGeom prst="rect">
            <a:avLst/>
          </a:prstGeom>
        </p:spPr>
        <p:txBody>
          <a:bodyPr anchor="t" rtlCol="false" tIns="0" lIns="0" bIns="0" rIns="0">
            <a:spAutoFit/>
          </a:bodyPr>
          <a:lstStyle/>
          <a:p>
            <a:pPr algn="ctr">
              <a:lnSpc>
                <a:spcPts val="8692"/>
              </a:lnSpc>
            </a:pPr>
            <a:r>
              <a:rPr lang="en-US" sz="8278">
                <a:solidFill>
                  <a:srgbClr val="F6AA19"/>
                </a:solidFill>
                <a:latin typeface="Adumu Regular"/>
                <a:ea typeface="Adumu Regular"/>
                <a:cs typeface="Adumu Regular"/>
                <a:sym typeface="Adumu Regular"/>
              </a:rPr>
              <a:t>Problems</a:t>
            </a:r>
          </a:p>
        </p:txBody>
      </p:sp>
      <p:grpSp>
        <p:nvGrpSpPr>
          <p:cNvPr name="Group 40" id="40"/>
          <p:cNvGrpSpPr/>
          <p:nvPr/>
        </p:nvGrpSpPr>
        <p:grpSpPr>
          <a:xfrm rot="0">
            <a:off x="2930730" y="5232697"/>
            <a:ext cx="11353818" cy="1846997"/>
            <a:chOff x="0" y="0"/>
            <a:chExt cx="15138424" cy="2462663"/>
          </a:xfrm>
        </p:grpSpPr>
        <p:grpSp>
          <p:nvGrpSpPr>
            <p:cNvPr name="Group 41" id="41"/>
            <p:cNvGrpSpPr/>
            <p:nvPr/>
          </p:nvGrpSpPr>
          <p:grpSpPr>
            <a:xfrm rot="0">
              <a:off x="1300991" y="322479"/>
              <a:ext cx="13837433" cy="1817705"/>
              <a:chOff x="0" y="0"/>
              <a:chExt cx="2733320" cy="359053"/>
            </a:xfrm>
          </p:grpSpPr>
          <p:sp>
            <p:nvSpPr>
              <p:cNvPr name="Freeform 42" id="42"/>
              <p:cNvSpPr/>
              <p:nvPr/>
            </p:nvSpPr>
            <p:spPr>
              <a:xfrm flipH="false" flipV="false" rot="0">
                <a:off x="0" y="0"/>
                <a:ext cx="2733320" cy="359053"/>
              </a:xfrm>
              <a:custGeom>
                <a:avLst/>
                <a:gdLst/>
                <a:ahLst/>
                <a:cxnLst/>
                <a:rect r="r" b="b" t="t" l="l"/>
                <a:pathLst>
                  <a:path h="359053" w="2733320">
                    <a:moveTo>
                      <a:pt x="16412" y="0"/>
                    </a:moveTo>
                    <a:lnTo>
                      <a:pt x="2716908" y="0"/>
                    </a:lnTo>
                    <a:cubicBezTo>
                      <a:pt x="2721261" y="0"/>
                      <a:pt x="2725436" y="1729"/>
                      <a:pt x="2728513" y="4807"/>
                    </a:cubicBezTo>
                    <a:cubicBezTo>
                      <a:pt x="2731591" y="7885"/>
                      <a:pt x="2733320" y="12059"/>
                      <a:pt x="2733320" y="16412"/>
                    </a:cubicBezTo>
                    <a:lnTo>
                      <a:pt x="2733320" y="342641"/>
                    </a:lnTo>
                    <a:cubicBezTo>
                      <a:pt x="2733320" y="351705"/>
                      <a:pt x="2725972" y="359053"/>
                      <a:pt x="2716908" y="359053"/>
                    </a:cubicBezTo>
                    <a:lnTo>
                      <a:pt x="16412" y="359053"/>
                    </a:lnTo>
                    <a:cubicBezTo>
                      <a:pt x="12059" y="359053"/>
                      <a:pt x="7885" y="357324"/>
                      <a:pt x="4807" y="354246"/>
                    </a:cubicBezTo>
                    <a:cubicBezTo>
                      <a:pt x="1729" y="351168"/>
                      <a:pt x="0" y="346994"/>
                      <a:pt x="0" y="342641"/>
                    </a:cubicBezTo>
                    <a:lnTo>
                      <a:pt x="0" y="16412"/>
                    </a:lnTo>
                    <a:cubicBezTo>
                      <a:pt x="0" y="12059"/>
                      <a:pt x="1729" y="7885"/>
                      <a:pt x="4807" y="4807"/>
                    </a:cubicBezTo>
                    <a:cubicBezTo>
                      <a:pt x="7885" y="1729"/>
                      <a:pt x="12059" y="0"/>
                      <a:pt x="16412" y="0"/>
                    </a:cubicBezTo>
                    <a:close/>
                  </a:path>
                </a:pathLst>
              </a:custGeom>
              <a:solidFill>
                <a:srgbClr val="61CEBE"/>
              </a:solidFill>
              <a:ln w="38100" cap="rnd">
                <a:solidFill>
                  <a:srgbClr val="000000"/>
                </a:solidFill>
                <a:prstDash val="solid"/>
                <a:round/>
              </a:ln>
            </p:spPr>
          </p:sp>
          <p:sp>
            <p:nvSpPr>
              <p:cNvPr name="TextBox 43" id="43"/>
              <p:cNvSpPr txBox="true"/>
              <p:nvPr/>
            </p:nvSpPr>
            <p:spPr>
              <a:xfrm>
                <a:off x="0" y="-38100"/>
                <a:ext cx="2733320" cy="397153"/>
              </a:xfrm>
              <a:prstGeom prst="rect">
                <a:avLst/>
              </a:prstGeom>
            </p:spPr>
            <p:txBody>
              <a:bodyPr anchor="ctr" rtlCol="false" tIns="50800" lIns="50800" bIns="50800" rIns="50800"/>
              <a:lstStyle/>
              <a:p>
                <a:pPr algn="ctr">
                  <a:lnSpc>
                    <a:spcPts val="2659"/>
                  </a:lnSpc>
                  <a:spcBef>
                    <a:spcPct val="0"/>
                  </a:spcBef>
                </a:pPr>
              </a:p>
            </p:txBody>
          </p:sp>
        </p:grpSp>
        <p:grpSp>
          <p:nvGrpSpPr>
            <p:cNvPr name="Group 44" id="44"/>
            <p:cNvGrpSpPr/>
            <p:nvPr/>
          </p:nvGrpSpPr>
          <p:grpSpPr>
            <a:xfrm rot="0">
              <a:off x="0" y="0"/>
              <a:ext cx="1829366" cy="2462663"/>
              <a:chOff x="0" y="0"/>
              <a:chExt cx="361356" cy="486452"/>
            </a:xfrm>
          </p:grpSpPr>
          <p:sp>
            <p:nvSpPr>
              <p:cNvPr name="Freeform 45" id="45"/>
              <p:cNvSpPr/>
              <p:nvPr/>
            </p:nvSpPr>
            <p:spPr>
              <a:xfrm flipH="false" flipV="false" rot="0">
                <a:off x="0" y="0"/>
                <a:ext cx="361356" cy="486452"/>
              </a:xfrm>
              <a:custGeom>
                <a:avLst/>
                <a:gdLst/>
                <a:ahLst/>
                <a:cxnLst/>
                <a:rect r="r" b="b" t="t" l="l"/>
                <a:pathLst>
                  <a:path h="486452" w="361356">
                    <a:moveTo>
                      <a:pt x="124139" y="0"/>
                    </a:moveTo>
                    <a:lnTo>
                      <a:pt x="237217" y="0"/>
                    </a:lnTo>
                    <a:cubicBezTo>
                      <a:pt x="305777" y="0"/>
                      <a:pt x="361356" y="55579"/>
                      <a:pt x="361356" y="124139"/>
                    </a:cubicBezTo>
                    <a:lnTo>
                      <a:pt x="361356" y="362313"/>
                    </a:lnTo>
                    <a:cubicBezTo>
                      <a:pt x="361356" y="430873"/>
                      <a:pt x="305777" y="486452"/>
                      <a:pt x="237217" y="486452"/>
                    </a:cubicBezTo>
                    <a:lnTo>
                      <a:pt x="124139" y="486452"/>
                    </a:lnTo>
                    <a:cubicBezTo>
                      <a:pt x="55579" y="486452"/>
                      <a:pt x="0" y="430873"/>
                      <a:pt x="0" y="362313"/>
                    </a:cubicBezTo>
                    <a:lnTo>
                      <a:pt x="0" y="124139"/>
                    </a:lnTo>
                    <a:cubicBezTo>
                      <a:pt x="0" y="55579"/>
                      <a:pt x="55579" y="0"/>
                      <a:pt x="124139" y="0"/>
                    </a:cubicBezTo>
                    <a:close/>
                  </a:path>
                </a:pathLst>
              </a:custGeom>
              <a:solidFill>
                <a:srgbClr val="FF6F6F"/>
              </a:solidFill>
              <a:ln w="38100" cap="rnd">
                <a:solidFill>
                  <a:srgbClr val="000000"/>
                </a:solidFill>
                <a:prstDash val="solid"/>
                <a:round/>
              </a:ln>
            </p:spPr>
          </p:sp>
          <p:sp>
            <p:nvSpPr>
              <p:cNvPr name="TextBox 46" id="46"/>
              <p:cNvSpPr txBox="true"/>
              <p:nvPr/>
            </p:nvSpPr>
            <p:spPr>
              <a:xfrm>
                <a:off x="0" y="-38100"/>
                <a:ext cx="361356" cy="524552"/>
              </a:xfrm>
              <a:prstGeom prst="rect">
                <a:avLst/>
              </a:prstGeom>
            </p:spPr>
            <p:txBody>
              <a:bodyPr anchor="ctr" rtlCol="false" tIns="50800" lIns="50800" bIns="50800" rIns="50800"/>
              <a:lstStyle/>
              <a:p>
                <a:pPr algn="ctr">
                  <a:lnSpc>
                    <a:spcPts val="2659"/>
                  </a:lnSpc>
                  <a:spcBef>
                    <a:spcPct val="0"/>
                  </a:spcBef>
                </a:pPr>
              </a:p>
            </p:txBody>
          </p:sp>
        </p:grpSp>
      </p:grpSp>
      <p:sp>
        <p:nvSpPr>
          <p:cNvPr name="TextBox 47" id="47"/>
          <p:cNvSpPr txBox="true"/>
          <p:nvPr/>
        </p:nvSpPr>
        <p:spPr>
          <a:xfrm rot="0">
            <a:off x="4407114" y="5608986"/>
            <a:ext cx="9618903" cy="1092200"/>
          </a:xfrm>
          <a:prstGeom prst="rect">
            <a:avLst/>
          </a:prstGeom>
        </p:spPr>
        <p:txBody>
          <a:bodyPr anchor="t" rtlCol="false" tIns="0" lIns="0" bIns="0" rIns="0">
            <a:spAutoFit/>
          </a:bodyPr>
          <a:lstStyle/>
          <a:p>
            <a:pPr algn="l">
              <a:lnSpc>
                <a:spcPts val="2800"/>
              </a:lnSpc>
            </a:pPr>
            <a:r>
              <a:rPr lang="en-US" sz="2000">
                <a:solidFill>
                  <a:srgbClr val="000000"/>
                </a:solidFill>
                <a:latin typeface="Times New Roman"/>
                <a:ea typeface="Times New Roman"/>
                <a:cs typeface="Times New Roman"/>
                <a:sym typeface="Times New Roman"/>
              </a:rPr>
              <a:t>While the procedural generation algorithms worked effectively for obstacle placement and terrain variation, more sophisticated terrain design could be explored in the future to add more variety and complexity to the desert environment.</a:t>
            </a:r>
          </a:p>
        </p:txBody>
      </p:sp>
      <p:grpSp>
        <p:nvGrpSpPr>
          <p:cNvPr name="Group 48" id="48"/>
          <p:cNvGrpSpPr/>
          <p:nvPr/>
        </p:nvGrpSpPr>
        <p:grpSpPr>
          <a:xfrm rot="0">
            <a:off x="14780619" y="5780297"/>
            <a:ext cx="3927712" cy="4909640"/>
            <a:chOff x="0" y="0"/>
            <a:chExt cx="5236949" cy="6546186"/>
          </a:xfrm>
        </p:grpSpPr>
        <p:sp>
          <p:nvSpPr>
            <p:cNvPr name="Freeform 49" id="49"/>
            <p:cNvSpPr/>
            <p:nvPr/>
          </p:nvSpPr>
          <p:spPr>
            <a:xfrm flipH="false" flipV="false" rot="0">
              <a:off x="0" y="0"/>
              <a:ext cx="5236949" cy="6546186"/>
            </a:xfrm>
            <a:custGeom>
              <a:avLst/>
              <a:gdLst/>
              <a:ahLst/>
              <a:cxnLst/>
              <a:rect r="r" b="b" t="t" l="l"/>
              <a:pathLst>
                <a:path h="6546186" w="5236949">
                  <a:moveTo>
                    <a:pt x="0" y="0"/>
                  </a:moveTo>
                  <a:lnTo>
                    <a:pt x="5236949" y="0"/>
                  </a:lnTo>
                  <a:lnTo>
                    <a:pt x="5236949" y="6546186"/>
                  </a:lnTo>
                  <a:lnTo>
                    <a:pt x="0" y="654618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50" id="50"/>
            <p:cNvGrpSpPr/>
            <p:nvPr/>
          </p:nvGrpSpPr>
          <p:grpSpPr>
            <a:xfrm rot="0">
              <a:off x="552419" y="183331"/>
              <a:ext cx="684488" cy="684488"/>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EBE"/>
              </a:solidFill>
            </p:spPr>
          </p:sp>
          <p:sp>
            <p:nvSpPr>
              <p:cNvPr name="TextBox 52" id="5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53" id="53"/>
          <p:cNvGrpSpPr/>
          <p:nvPr/>
        </p:nvGrpSpPr>
        <p:grpSpPr>
          <a:xfrm rot="0">
            <a:off x="4374369" y="3123200"/>
            <a:ext cx="10378075" cy="1449945"/>
            <a:chOff x="0" y="0"/>
            <a:chExt cx="2569944" cy="359053"/>
          </a:xfrm>
        </p:grpSpPr>
        <p:sp>
          <p:nvSpPr>
            <p:cNvPr name="Freeform 54" id="54"/>
            <p:cNvSpPr/>
            <p:nvPr/>
          </p:nvSpPr>
          <p:spPr>
            <a:xfrm flipH="false" flipV="false" rot="0">
              <a:off x="0" y="0"/>
              <a:ext cx="2569944" cy="359053"/>
            </a:xfrm>
            <a:custGeom>
              <a:avLst/>
              <a:gdLst/>
              <a:ahLst/>
              <a:cxnLst/>
              <a:rect r="r" b="b" t="t" l="l"/>
              <a:pathLst>
                <a:path h="359053" w="2569944">
                  <a:moveTo>
                    <a:pt x="16412" y="0"/>
                  </a:moveTo>
                  <a:lnTo>
                    <a:pt x="2553532" y="0"/>
                  </a:lnTo>
                  <a:cubicBezTo>
                    <a:pt x="2562596" y="0"/>
                    <a:pt x="2569944" y="7348"/>
                    <a:pt x="2569944" y="16412"/>
                  </a:cubicBezTo>
                  <a:lnTo>
                    <a:pt x="2569944" y="342641"/>
                  </a:lnTo>
                  <a:cubicBezTo>
                    <a:pt x="2569944" y="346994"/>
                    <a:pt x="2568215" y="351168"/>
                    <a:pt x="2565137" y="354246"/>
                  </a:cubicBezTo>
                  <a:cubicBezTo>
                    <a:pt x="2562060" y="357324"/>
                    <a:pt x="2557885" y="359053"/>
                    <a:pt x="2553532" y="359053"/>
                  </a:cubicBezTo>
                  <a:lnTo>
                    <a:pt x="16412" y="359053"/>
                  </a:lnTo>
                  <a:cubicBezTo>
                    <a:pt x="12059" y="359053"/>
                    <a:pt x="7885" y="357324"/>
                    <a:pt x="4807" y="354246"/>
                  </a:cubicBezTo>
                  <a:cubicBezTo>
                    <a:pt x="1729" y="351168"/>
                    <a:pt x="0" y="346994"/>
                    <a:pt x="0" y="342641"/>
                  </a:cubicBezTo>
                  <a:lnTo>
                    <a:pt x="0" y="16412"/>
                  </a:lnTo>
                  <a:cubicBezTo>
                    <a:pt x="0" y="12059"/>
                    <a:pt x="1729" y="7885"/>
                    <a:pt x="4807" y="4807"/>
                  </a:cubicBezTo>
                  <a:cubicBezTo>
                    <a:pt x="7885" y="1729"/>
                    <a:pt x="12059" y="0"/>
                    <a:pt x="16412" y="0"/>
                  </a:cubicBezTo>
                  <a:close/>
                </a:path>
              </a:pathLst>
            </a:custGeom>
            <a:solidFill>
              <a:srgbClr val="61CEBE"/>
            </a:solidFill>
            <a:ln w="38100" cap="rnd">
              <a:solidFill>
                <a:srgbClr val="000000"/>
              </a:solidFill>
              <a:prstDash val="solid"/>
              <a:round/>
            </a:ln>
          </p:spPr>
        </p:sp>
        <p:sp>
          <p:nvSpPr>
            <p:cNvPr name="TextBox 55" id="55"/>
            <p:cNvSpPr txBox="true"/>
            <p:nvPr/>
          </p:nvSpPr>
          <p:spPr>
            <a:xfrm>
              <a:off x="0" y="-76200"/>
              <a:ext cx="2569944" cy="435253"/>
            </a:xfrm>
            <a:prstGeom prst="rect">
              <a:avLst/>
            </a:prstGeom>
          </p:spPr>
          <p:txBody>
            <a:bodyPr anchor="ctr" rtlCol="false" tIns="54029" lIns="54029" bIns="54029" rIns="54029"/>
            <a:lstStyle/>
            <a:p>
              <a:pPr algn="just">
                <a:lnSpc>
                  <a:spcPts val="2799"/>
                </a:lnSpc>
                <a:spcBef>
                  <a:spcPct val="0"/>
                </a:spcBef>
              </a:pPr>
              <a:r>
                <a:rPr lang="en-US" sz="1999">
                  <a:solidFill>
                    <a:srgbClr val="000000"/>
                  </a:solidFill>
                  <a:latin typeface="Times New Roman"/>
                  <a:ea typeface="Times New Roman"/>
                  <a:cs typeface="Times New Roman"/>
                  <a:sym typeface="Times New Roman"/>
                </a:rPr>
                <a:t>A dynamic difficulty scaling mechanism was implemented to maintain player engagement by adjusting the game's difficulty in real-time. This was achieved by increasing the dinosaur’s speed and reducing the space between obstacles as the player progressed. </a:t>
              </a:r>
            </a:p>
          </p:txBody>
        </p:sp>
      </p:grpSp>
      <p:grpSp>
        <p:nvGrpSpPr>
          <p:cNvPr name="Group 56" id="56"/>
          <p:cNvGrpSpPr/>
          <p:nvPr/>
        </p:nvGrpSpPr>
        <p:grpSpPr>
          <a:xfrm rot="0">
            <a:off x="3035089" y="2795081"/>
            <a:ext cx="1372025" cy="1964414"/>
            <a:chOff x="0" y="0"/>
            <a:chExt cx="339757" cy="486452"/>
          </a:xfrm>
        </p:grpSpPr>
        <p:sp>
          <p:nvSpPr>
            <p:cNvPr name="Freeform 57" id="57"/>
            <p:cNvSpPr/>
            <p:nvPr/>
          </p:nvSpPr>
          <p:spPr>
            <a:xfrm flipH="false" flipV="false" rot="0">
              <a:off x="0" y="0"/>
              <a:ext cx="339757" cy="486452"/>
            </a:xfrm>
            <a:custGeom>
              <a:avLst/>
              <a:gdLst/>
              <a:ahLst/>
              <a:cxnLst/>
              <a:rect r="r" b="b" t="t" l="l"/>
              <a:pathLst>
                <a:path h="486452" w="339757">
                  <a:moveTo>
                    <a:pt x="124139" y="0"/>
                  </a:moveTo>
                  <a:lnTo>
                    <a:pt x="215618" y="0"/>
                  </a:lnTo>
                  <a:cubicBezTo>
                    <a:pt x="284178" y="0"/>
                    <a:pt x="339757" y="55579"/>
                    <a:pt x="339757" y="124139"/>
                  </a:cubicBezTo>
                  <a:lnTo>
                    <a:pt x="339757" y="362313"/>
                  </a:lnTo>
                  <a:cubicBezTo>
                    <a:pt x="339757" y="430873"/>
                    <a:pt x="284178" y="486452"/>
                    <a:pt x="215618" y="486452"/>
                  </a:cubicBezTo>
                  <a:lnTo>
                    <a:pt x="124139" y="486452"/>
                  </a:lnTo>
                  <a:cubicBezTo>
                    <a:pt x="55579" y="486452"/>
                    <a:pt x="0" y="430873"/>
                    <a:pt x="0" y="362313"/>
                  </a:cubicBezTo>
                  <a:lnTo>
                    <a:pt x="0" y="124139"/>
                  </a:lnTo>
                  <a:cubicBezTo>
                    <a:pt x="0" y="55579"/>
                    <a:pt x="55579" y="0"/>
                    <a:pt x="124139" y="0"/>
                  </a:cubicBezTo>
                  <a:close/>
                </a:path>
              </a:pathLst>
            </a:custGeom>
            <a:solidFill>
              <a:srgbClr val="FF6F6F"/>
            </a:solidFill>
            <a:ln w="38100" cap="rnd">
              <a:solidFill>
                <a:srgbClr val="000000"/>
              </a:solidFill>
              <a:prstDash val="solid"/>
              <a:round/>
            </a:ln>
          </p:spPr>
        </p:sp>
        <p:sp>
          <p:nvSpPr>
            <p:cNvPr name="TextBox 58" id="58"/>
            <p:cNvSpPr txBox="true"/>
            <p:nvPr/>
          </p:nvSpPr>
          <p:spPr>
            <a:xfrm>
              <a:off x="0" y="-38100"/>
              <a:ext cx="339757" cy="524552"/>
            </a:xfrm>
            <a:prstGeom prst="rect">
              <a:avLst/>
            </a:prstGeom>
          </p:spPr>
          <p:txBody>
            <a:bodyPr anchor="ctr" rtlCol="false" tIns="54029" lIns="54029" bIns="54029" rIns="54029"/>
            <a:lstStyle/>
            <a:p>
              <a:pPr algn="ctr">
                <a:lnSpc>
                  <a:spcPts val="2659"/>
                </a:lnSpc>
                <a:spcBef>
                  <a:spcPct val="0"/>
                </a:spcBef>
              </a:pPr>
            </a:p>
          </p:txBody>
        </p:sp>
      </p:grpSp>
      <p:sp>
        <p:nvSpPr>
          <p:cNvPr name="TextBox 59" id="59"/>
          <p:cNvSpPr txBox="true"/>
          <p:nvPr/>
        </p:nvSpPr>
        <p:spPr>
          <a:xfrm rot="0">
            <a:off x="3110819" y="3214285"/>
            <a:ext cx="1220565" cy="1208787"/>
          </a:xfrm>
          <a:prstGeom prst="rect">
            <a:avLst/>
          </a:prstGeom>
        </p:spPr>
        <p:txBody>
          <a:bodyPr anchor="t" rtlCol="false" tIns="0" lIns="0" bIns="0" rIns="0">
            <a:spAutoFit/>
          </a:bodyPr>
          <a:lstStyle/>
          <a:p>
            <a:pPr algn="ctr">
              <a:lnSpc>
                <a:spcPts val="8692"/>
              </a:lnSpc>
            </a:pPr>
            <a:r>
              <a:rPr lang="en-US" sz="8278">
                <a:solidFill>
                  <a:srgbClr val="F6AA19"/>
                </a:solidFill>
                <a:latin typeface="Adumu Regular"/>
                <a:ea typeface="Adumu Regular"/>
                <a:cs typeface="Adumu Regular"/>
                <a:sym typeface="Adumu Regular"/>
              </a:rPr>
              <a:t>1</a:t>
            </a:r>
          </a:p>
        </p:txBody>
      </p:sp>
      <p:sp>
        <p:nvSpPr>
          <p:cNvPr name="TextBox 60" id="60"/>
          <p:cNvSpPr txBox="true"/>
          <p:nvPr/>
        </p:nvSpPr>
        <p:spPr>
          <a:xfrm rot="0">
            <a:off x="3143511" y="5584199"/>
            <a:ext cx="1220565" cy="1208787"/>
          </a:xfrm>
          <a:prstGeom prst="rect">
            <a:avLst/>
          </a:prstGeom>
        </p:spPr>
        <p:txBody>
          <a:bodyPr anchor="t" rtlCol="false" tIns="0" lIns="0" bIns="0" rIns="0">
            <a:spAutoFit/>
          </a:bodyPr>
          <a:lstStyle/>
          <a:p>
            <a:pPr algn="ctr">
              <a:lnSpc>
                <a:spcPts val="8692"/>
              </a:lnSpc>
            </a:pPr>
            <a:r>
              <a:rPr lang="en-US" sz="8278">
                <a:solidFill>
                  <a:srgbClr val="F6AA19"/>
                </a:solidFill>
                <a:latin typeface="Adumu Regular"/>
                <a:ea typeface="Adumu Regular"/>
                <a:cs typeface="Adumu Regular"/>
                <a:sym typeface="Adumu Regular"/>
              </a:rPr>
              <a:t>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CE2"/>
        </a:solidFill>
      </p:bgPr>
    </p:bg>
    <p:spTree>
      <p:nvGrpSpPr>
        <p:cNvPr id="1" name=""/>
        <p:cNvGrpSpPr/>
        <p:nvPr/>
      </p:nvGrpSpPr>
      <p:grpSpPr>
        <a:xfrm>
          <a:off x="0" y="0"/>
          <a:ext cx="0" cy="0"/>
          <a:chOff x="0" y="0"/>
          <a:chExt cx="0" cy="0"/>
        </a:xfrm>
      </p:grpSpPr>
      <p:sp>
        <p:nvSpPr>
          <p:cNvPr name="Freeform 2" id="2"/>
          <p:cNvSpPr/>
          <p:nvPr/>
        </p:nvSpPr>
        <p:spPr>
          <a:xfrm flipH="false" flipV="false" rot="0">
            <a:off x="15502401" y="1543050"/>
            <a:ext cx="6093189" cy="6803351"/>
          </a:xfrm>
          <a:custGeom>
            <a:avLst/>
            <a:gdLst/>
            <a:ahLst/>
            <a:cxnLst/>
            <a:rect r="r" b="b" t="t" l="l"/>
            <a:pathLst>
              <a:path h="6803351" w="6093189">
                <a:moveTo>
                  <a:pt x="0" y="0"/>
                </a:moveTo>
                <a:lnTo>
                  <a:pt x="6093189" y="0"/>
                </a:lnTo>
                <a:lnTo>
                  <a:pt x="6093189" y="6803351"/>
                </a:lnTo>
                <a:lnTo>
                  <a:pt x="0" y="6803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98911" y="6575136"/>
            <a:ext cx="11481079" cy="4584726"/>
          </a:xfrm>
          <a:custGeom>
            <a:avLst/>
            <a:gdLst/>
            <a:ahLst/>
            <a:cxnLst/>
            <a:rect r="r" b="b" t="t" l="l"/>
            <a:pathLst>
              <a:path h="4584726" w="11481079">
                <a:moveTo>
                  <a:pt x="0" y="0"/>
                </a:moveTo>
                <a:lnTo>
                  <a:pt x="11481079" y="0"/>
                </a:lnTo>
                <a:lnTo>
                  <a:pt x="11481079" y="4584726"/>
                </a:lnTo>
                <a:lnTo>
                  <a:pt x="0" y="4584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06708">
            <a:off x="-3046594" y="1543050"/>
            <a:ext cx="6093189" cy="6803351"/>
          </a:xfrm>
          <a:custGeom>
            <a:avLst/>
            <a:gdLst/>
            <a:ahLst/>
            <a:cxnLst/>
            <a:rect r="r" b="b" t="t" l="l"/>
            <a:pathLst>
              <a:path h="6803351" w="6093189">
                <a:moveTo>
                  <a:pt x="6093188" y="0"/>
                </a:moveTo>
                <a:lnTo>
                  <a:pt x="0" y="0"/>
                </a:lnTo>
                <a:lnTo>
                  <a:pt x="0" y="6803351"/>
                </a:lnTo>
                <a:lnTo>
                  <a:pt x="6093188" y="6803351"/>
                </a:lnTo>
                <a:lnTo>
                  <a:pt x="6093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3999624" y="6451587"/>
            <a:ext cx="11481079" cy="4584726"/>
          </a:xfrm>
          <a:custGeom>
            <a:avLst/>
            <a:gdLst/>
            <a:ahLst/>
            <a:cxnLst/>
            <a:rect r="r" b="b" t="t" l="l"/>
            <a:pathLst>
              <a:path h="4584726" w="11481079">
                <a:moveTo>
                  <a:pt x="11481079" y="0"/>
                </a:moveTo>
                <a:lnTo>
                  <a:pt x="0" y="0"/>
                </a:lnTo>
                <a:lnTo>
                  <a:pt x="0" y="4584726"/>
                </a:lnTo>
                <a:lnTo>
                  <a:pt x="11481079" y="4584726"/>
                </a:lnTo>
                <a:lnTo>
                  <a:pt x="11481079"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203750" y="806597"/>
            <a:ext cx="13728565" cy="7082412"/>
            <a:chOff x="0" y="0"/>
            <a:chExt cx="3615754" cy="1865327"/>
          </a:xfrm>
        </p:grpSpPr>
        <p:sp>
          <p:nvSpPr>
            <p:cNvPr name="Freeform 7" id="7"/>
            <p:cNvSpPr/>
            <p:nvPr/>
          </p:nvSpPr>
          <p:spPr>
            <a:xfrm flipH="false" flipV="false" rot="0">
              <a:off x="0" y="0"/>
              <a:ext cx="3615754" cy="1865326"/>
            </a:xfrm>
            <a:custGeom>
              <a:avLst/>
              <a:gdLst/>
              <a:ahLst/>
              <a:cxnLst/>
              <a:rect r="r" b="b" t="t" l="l"/>
              <a:pathLst>
                <a:path h="1865326" w="3615754">
                  <a:moveTo>
                    <a:pt x="28760" y="0"/>
                  </a:moveTo>
                  <a:lnTo>
                    <a:pt x="3586993" y="0"/>
                  </a:lnTo>
                  <a:cubicBezTo>
                    <a:pt x="3594621" y="0"/>
                    <a:pt x="3601936" y="3030"/>
                    <a:pt x="3607330" y="8424"/>
                  </a:cubicBezTo>
                  <a:cubicBezTo>
                    <a:pt x="3612724" y="13817"/>
                    <a:pt x="3615754" y="21133"/>
                    <a:pt x="3615754" y="28760"/>
                  </a:cubicBezTo>
                  <a:lnTo>
                    <a:pt x="3615754" y="1836566"/>
                  </a:lnTo>
                  <a:cubicBezTo>
                    <a:pt x="3615754" y="1844194"/>
                    <a:pt x="3612724" y="1851509"/>
                    <a:pt x="3607330" y="1856903"/>
                  </a:cubicBezTo>
                  <a:cubicBezTo>
                    <a:pt x="3601936" y="1862296"/>
                    <a:pt x="3594621" y="1865326"/>
                    <a:pt x="3586993" y="1865326"/>
                  </a:cubicBezTo>
                  <a:lnTo>
                    <a:pt x="28760" y="1865326"/>
                  </a:lnTo>
                  <a:cubicBezTo>
                    <a:pt x="21133" y="1865326"/>
                    <a:pt x="13817" y="1862296"/>
                    <a:pt x="8424" y="1856903"/>
                  </a:cubicBezTo>
                  <a:cubicBezTo>
                    <a:pt x="3030" y="1851509"/>
                    <a:pt x="0" y="1844194"/>
                    <a:pt x="0" y="1836566"/>
                  </a:cubicBezTo>
                  <a:lnTo>
                    <a:pt x="0" y="28760"/>
                  </a:lnTo>
                  <a:cubicBezTo>
                    <a:pt x="0" y="21133"/>
                    <a:pt x="3030" y="13817"/>
                    <a:pt x="8424" y="8424"/>
                  </a:cubicBezTo>
                  <a:cubicBezTo>
                    <a:pt x="13817" y="3030"/>
                    <a:pt x="21133" y="0"/>
                    <a:pt x="28760" y="0"/>
                  </a:cubicBezTo>
                  <a:close/>
                </a:path>
              </a:pathLst>
            </a:custGeom>
            <a:solidFill>
              <a:srgbClr val="FFE3A4"/>
            </a:solidFill>
            <a:ln w="57150" cap="rnd">
              <a:solidFill>
                <a:srgbClr val="000000"/>
              </a:solidFill>
              <a:prstDash val="solid"/>
              <a:round/>
            </a:ln>
          </p:spPr>
        </p:sp>
        <p:sp>
          <p:nvSpPr>
            <p:cNvPr name="TextBox 8" id="8"/>
            <p:cNvSpPr txBox="true"/>
            <p:nvPr/>
          </p:nvSpPr>
          <p:spPr>
            <a:xfrm>
              <a:off x="0" y="-38100"/>
              <a:ext cx="3615754" cy="19034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265437" y="7492668"/>
            <a:ext cx="2974013" cy="2995801"/>
            <a:chOff x="0" y="0"/>
            <a:chExt cx="3965351" cy="3994401"/>
          </a:xfrm>
        </p:grpSpPr>
        <p:sp>
          <p:nvSpPr>
            <p:cNvPr name="Freeform 10" id="10"/>
            <p:cNvSpPr/>
            <p:nvPr/>
          </p:nvSpPr>
          <p:spPr>
            <a:xfrm flipH="false" flipV="false" rot="0">
              <a:off x="0" y="0"/>
              <a:ext cx="3965351" cy="3994401"/>
            </a:xfrm>
            <a:custGeom>
              <a:avLst/>
              <a:gdLst/>
              <a:ahLst/>
              <a:cxnLst/>
              <a:rect r="r" b="b" t="t" l="l"/>
              <a:pathLst>
                <a:path h="3994401" w="3965351">
                  <a:moveTo>
                    <a:pt x="0" y="0"/>
                  </a:moveTo>
                  <a:lnTo>
                    <a:pt x="3965351" y="0"/>
                  </a:lnTo>
                  <a:lnTo>
                    <a:pt x="3965351" y="3994401"/>
                  </a:lnTo>
                  <a:lnTo>
                    <a:pt x="0" y="39944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773729" y="322517"/>
              <a:ext cx="738862" cy="73886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06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4" id="14"/>
          <p:cNvGrpSpPr/>
          <p:nvPr/>
        </p:nvGrpSpPr>
        <p:grpSpPr>
          <a:xfrm rot="0">
            <a:off x="-1358610" y="6999432"/>
            <a:ext cx="5717683" cy="3690505"/>
            <a:chOff x="0" y="0"/>
            <a:chExt cx="7623577" cy="4920673"/>
          </a:xfrm>
        </p:grpSpPr>
        <p:sp>
          <p:nvSpPr>
            <p:cNvPr name="Freeform 15" id="15"/>
            <p:cNvSpPr/>
            <p:nvPr/>
          </p:nvSpPr>
          <p:spPr>
            <a:xfrm flipH="true" flipV="false" rot="0">
              <a:off x="0" y="0"/>
              <a:ext cx="7623577" cy="4920673"/>
            </a:xfrm>
            <a:custGeom>
              <a:avLst/>
              <a:gdLst/>
              <a:ahLst/>
              <a:cxnLst/>
              <a:rect r="r" b="b" t="t" l="l"/>
              <a:pathLst>
                <a:path h="4920673" w="7623577">
                  <a:moveTo>
                    <a:pt x="7623577" y="0"/>
                  </a:moveTo>
                  <a:lnTo>
                    <a:pt x="0" y="0"/>
                  </a:lnTo>
                  <a:lnTo>
                    <a:pt x="0" y="4920673"/>
                  </a:lnTo>
                  <a:lnTo>
                    <a:pt x="7623577" y="4920673"/>
                  </a:lnTo>
                  <a:lnTo>
                    <a:pt x="7623577"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5479356" y="249340"/>
              <a:ext cx="516105" cy="51610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F6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19" id="19"/>
          <p:cNvSpPr/>
          <p:nvPr/>
        </p:nvSpPr>
        <p:spPr>
          <a:xfrm flipH="false" flipV="false" rot="0">
            <a:off x="5731562" y="7889009"/>
            <a:ext cx="6672940" cy="4000883"/>
          </a:xfrm>
          <a:custGeom>
            <a:avLst/>
            <a:gdLst/>
            <a:ahLst/>
            <a:cxnLst/>
            <a:rect r="r" b="b" t="t" l="l"/>
            <a:pathLst>
              <a:path h="4000883" w="6672940">
                <a:moveTo>
                  <a:pt x="0" y="0"/>
                </a:moveTo>
                <a:lnTo>
                  <a:pt x="6672940" y="0"/>
                </a:lnTo>
                <a:lnTo>
                  <a:pt x="6672940" y="4000883"/>
                </a:lnTo>
                <a:lnTo>
                  <a:pt x="0" y="40008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0" id="20"/>
          <p:cNvGrpSpPr/>
          <p:nvPr/>
        </p:nvGrpSpPr>
        <p:grpSpPr>
          <a:xfrm rot="0">
            <a:off x="2844653" y="7889009"/>
            <a:ext cx="3038845" cy="2497378"/>
            <a:chOff x="0" y="0"/>
            <a:chExt cx="4051794" cy="3329838"/>
          </a:xfrm>
        </p:grpSpPr>
        <p:sp>
          <p:nvSpPr>
            <p:cNvPr name="Freeform 21" id="21"/>
            <p:cNvSpPr/>
            <p:nvPr/>
          </p:nvSpPr>
          <p:spPr>
            <a:xfrm flipH="true" flipV="false" rot="0">
              <a:off x="0" y="0"/>
              <a:ext cx="4051794" cy="3329838"/>
            </a:xfrm>
            <a:custGeom>
              <a:avLst/>
              <a:gdLst/>
              <a:ahLst/>
              <a:cxnLst/>
              <a:rect r="r" b="b" t="t" l="l"/>
              <a:pathLst>
                <a:path h="3329838" w="4051794">
                  <a:moveTo>
                    <a:pt x="4051794" y="0"/>
                  </a:moveTo>
                  <a:lnTo>
                    <a:pt x="0" y="0"/>
                  </a:lnTo>
                  <a:lnTo>
                    <a:pt x="0" y="3329838"/>
                  </a:lnTo>
                  <a:lnTo>
                    <a:pt x="4051794" y="3329838"/>
                  </a:lnTo>
                  <a:lnTo>
                    <a:pt x="4051794"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2" id="22"/>
            <p:cNvGrpSpPr/>
            <p:nvPr/>
          </p:nvGrpSpPr>
          <p:grpSpPr>
            <a:xfrm rot="0">
              <a:off x="2993960" y="193134"/>
              <a:ext cx="561226" cy="561226"/>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C12"/>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25" id="25"/>
          <p:cNvSpPr/>
          <p:nvPr/>
        </p:nvSpPr>
        <p:spPr>
          <a:xfrm flipH="false" flipV="false" rot="-1144835">
            <a:off x="2053252" y="178536"/>
            <a:ext cx="871589" cy="2057400"/>
          </a:xfrm>
          <a:custGeom>
            <a:avLst/>
            <a:gdLst/>
            <a:ahLst/>
            <a:cxnLst/>
            <a:rect r="r" b="b" t="t" l="l"/>
            <a:pathLst>
              <a:path h="2057400" w="871589">
                <a:moveTo>
                  <a:pt x="0" y="0"/>
                </a:moveTo>
                <a:lnTo>
                  <a:pt x="871590" y="0"/>
                </a:lnTo>
                <a:lnTo>
                  <a:pt x="871590" y="2057400"/>
                </a:lnTo>
                <a:lnTo>
                  <a:pt x="0" y="20574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6" id="26"/>
          <p:cNvSpPr/>
          <p:nvPr/>
        </p:nvSpPr>
        <p:spPr>
          <a:xfrm flipH="true" flipV="false" rot="0">
            <a:off x="-914215" y="5232697"/>
            <a:ext cx="3702000" cy="2315433"/>
          </a:xfrm>
          <a:custGeom>
            <a:avLst/>
            <a:gdLst/>
            <a:ahLst/>
            <a:cxnLst/>
            <a:rect r="r" b="b" t="t" l="l"/>
            <a:pathLst>
              <a:path h="2315433" w="3702000">
                <a:moveTo>
                  <a:pt x="3702000" y="0"/>
                </a:moveTo>
                <a:lnTo>
                  <a:pt x="0" y="0"/>
                </a:lnTo>
                <a:lnTo>
                  <a:pt x="0" y="2315433"/>
                </a:lnTo>
                <a:lnTo>
                  <a:pt x="3702000" y="2315433"/>
                </a:lnTo>
                <a:lnTo>
                  <a:pt x="370200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7" id="27"/>
          <p:cNvSpPr/>
          <p:nvPr/>
        </p:nvSpPr>
        <p:spPr>
          <a:xfrm flipH="false" flipV="false" rot="0">
            <a:off x="16283451" y="6373668"/>
            <a:ext cx="2912012" cy="4114800"/>
          </a:xfrm>
          <a:custGeom>
            <a:avLst/>
            <a:gdLst/>
            <a:ahLst/>
            <a:cxnLst/>
            <a:rect r="r" b="b" t="t" l="l"/>
            <a:pathLst>
              <a:path h="4114800" w="2912012">
                <a:moveTo>
                  <a:pt x="0" y="0"/>
                </a:moveTo>
                <a:lnTo>
                  <a:pt x="2912012" y="0"/>
                </a:lnTo>
                <a:lnTo>
                  <a:pt x="2912012"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8" id="28"/>
          <p:cNvGrpSpPr/>
          <p:nvPr/>
        </p:nvGrpSpPr>
        <p:grpSpPr>
          <a:xfrm rot="0">
            <a:off x="7779108" y="9034022"/>
            <a:ext cx="651215" cy="651215"/>
            <a:chOff x="0" y="0"/>
            <a:chExt cx="868286" cy="868286"/>
          </a:xfrm>
        </p:grpSpPr>
        <p:sp>
          <p:nvSpPr>
            <p:cNvPr name="Freeform 29" id="29"/>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0" id="30"/>
            <p:cNvGrpSpPr/>
            <p:nvPr/>
          </p:nvGrpSpPr>
          <p:grpSpPr>
            <a:xfrm rot="2610537">
              <a:off x="448852" y="263457"/>
              <a:ext cx="186241" cy="117048"/>
              <a:chOff x="0" y="0"/>
              <a:chExt cx="123088" cy="77358"/>
            </a:xfrm>
          </p:grpSpPr>
          <p:sp>
            <p:nvSpPr>
              <p:cNvPr name="Freeform 31" id="31"/>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32" id="32"/>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grpSp>
        <p:nvGrpSpPr>
          <p:cNvPr name="Group 33" id="33"/>
          <p:cNvGrpSpPr/>
          <p:nvPr/>
        </p:nvGrpSpPr>
        <p:grpSpPr>
          <a:xfrm rot="-6599535">
            <a:off x="11387525" y="9034022"/>
            <a:ext cx="651215" cy="651215"/>
            <a:chOff x="0" y="0"/>
            <a:chExt cx="868286" cy="868286"/>
          </a:xfrm>
        </p:grpSpPr>
        <p:sp>
          <p:nvSpPr>
            <p:cNvPr name="Freeform 34" id="34"/>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5" id="35"/>
            <p:cNvGrpSpPr/>
            <p:nvPr/>
          </p:nvGrpSpPr>
          <p:grpSpPr>
            <a:xfrm rot="2610537">
              <a:off x="448852" y="263457"/>
              <a:ext cx="186241" cy="117048"/>
              <a:chOff x="0" y="0"/>
              <a:chExt cx="123088" cy="77358"/>
            </a:xfrm>
          </p:grpSpPr>
          <p:sp>
            <p:nvSpPr>
              <p:cNvPr name="Freeform 36" id="36"/>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37" id="37"/>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sp>
        <p:nvSpPr>
          <p:cNvPr name="Freeform 38" id="38"/>
          <p:cNvSpPr/>
          <p:nvPr/>
        </p:nvSpPr>
        <p:spPr>
          <a:xfrm flipH="false" flipV="false" rot="0">
            <a:off x="15006330" y="3438862"/>
            <a:ext cx="3702000" cy="2315433"/>
          </a:xfrm>
          <a:custGeom>
            <a:avLst/>
            <a:gdLst/>
            <a:ahLst/>
            <a:cxnLst/>
            <a:rect r="r" b="b" t="t" l="l"/>
            <a:pathLst>
              <a:path h="2315433" w="3702000">
                <a:moveTo>
                  <a:pt x="0" y="0"/>
                </a:moveTo>
                <a:lnTo>
                  <a:pt x="3702000" y="0"/>
                </a:lnTo>
                <a:lnTo>
                  <a:pt x="3702000" y="2315433"/>
                </a:lnTo>
                <a:lnTo>
                  <a:pt x="0" y="231543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39" id="39"/>
          <p:cNvSpPr txBox="true"/>
          <p:nvPr/>
        </p:nvSpPr>
        <p:spPr>
          <a:xfrm rot="0">
            <a:off x="5131774" y="1254861"/>
            <a:ext cx="8234002" cy="1208787"/>
          </a:xfrm>
          <a:prstGeom prst="rect">
            <a:avLst/>
          </a:prstGeom>
        </p:spPr>
        <p:txBody>
          <a:bodyPr anchor="t" rtlCol="false" tIns="0" lIns="0" bIns="0" rIns="0">
            <a:spAutoFit/>
          </a:bodyPr>
          <a:lstStyle/>
          <a:p>
            <a:pPr algn="ctr">
              <a:lnSpc>
                <a:spcPts val="8692"/>
              </a:lnSpc>
            </a:pPr>
            <a:r>
              <a:rPr lang="en-US" sz="8278">
                <a:solidFill>
                  <a:srgbClr val="F6AA19"/>
                </a:solidFill>
                <a:latin typeface="Adumu Regular"/>
                <a:ea typeface="Adumu Regular"/>
                <a:cs typeface="Adumu Regular"/>
                <a:sym typeface="Adumu Regular"/>
              </a:rPr>
              <a:t>Goals</a:t>
            </a:r>
          </a:p>
        </p:txBody>
      </p:sp>
      <p:grpSp>
        <p:nvGrpSpPr>
          <p:cNvPr name="Group 40" id="40"/>
          <p:cNvGrpSpPr/>
          <p:nvPr/>
        </p:nvGrpSpPr>
        <p:grpSpPr>
          <a:xfrm rot="0">
            <a:off x="14780619" y="5780297"/>
            <a:ext cx="3927712" cy="4909640"/>
            <a:chOff x="0" y="0"/>
            <a:chExt cx="5236949" cy="6546186"/>
          </a:xfrm>
        </p:grpSpPr>
        <p:sp>
          <p:nvSpPr>
            <p:cNvPr name="Freeform 41" id="41"/>
            <p:cNvSpPr/>
            <p:nvPr/>
          </p:nvSpPr>
          <p:spPr>
            <a:xfrm flipH="false" flipV="false" rot="0">
              <a:off x="0" y="0"/>
              <a:ext cx="5236949" cy="6546186"/>
            </a:xfrm>
            <a:custGeom>
              <a:avLst/>
              <a:gdLst/>
              <a:ahLst/>
              <a:cxnLst/>
              <a:rect r="r" b="b" t="t" l="l"/>
              <a:pathLst>
                <a:path h="6546186" w="5236949">
                  <a:moveTo>
                    <a:pt x="0" y="0"/>
                  </a:moveTo>
                  <a:lnTo>
                    <a:pt x="5236949" y="0"/>
                  </a:lnTo>
                  <a:lnTo>
                    <a:pt x="5236949" y="6546186"/>
                  </a:lnTo>
                  <a:lnTo>
                    <a:pt x="0" y="654618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42" id="42"/>
            <p:cNvGrpSpPr/>
            <p:nvPr/>
          </p:nvGrpSpPr>
          <p:grpSpPr>
            <a:xfrm rot="0">
              <a:off x="552419" y="183331"/>
              <a:ext cx="684488" cy="684488"/>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EBE"/>
              </a:solidFill>
            </p:spPr>
          </p:sp>
          <p:sp>
            <p:nvSpPr>
              <p:cNvPr name="TextBox 44" id="4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45" id="45"/>
          <p:cNvGrpSpPr/>
          <p:nvPr/>
        </p:nvGrpSpPr>
        <p:grpSpPr>
          <a:xfrm rot="0">
            <a:off x="4402544" y="3339587"/>
            <a:ext cx="4665488" cy="4153080"/>
            <a:chOff x="0" y="0"/>
            <a:chExt cx="1228771" cy="1093815"/>
          </a:xfrm>
        </p:grpSpPr>
        <p:sp>
          <p:nvSpPr>
            <p:cNvPr name="Freeform 46" id="46"/>
            <p:cNvSpPr/>
            <p:nvPr/>
          </p:nvSpPr>
          <p:spPr>
            <a:xfrm flipH="false" flipV="false" rot="0">
              <a:off x="0" y="0"/>
              <a:ext cx="1228771" cy="1093815"/>
            </a:xfrm>
            <a:custGeom>
              <a:avLst/>
              <a:gdLst/>
              <a:ahLst/>
              <a:cxnLst/>
              <a:rect r="r" b="b" t="t" l="l"/>
              <a:pathLst>
                <a:path h="1093815" w="1228771">
                  <a:moveTo>
                    <a:pt x="36507" y="0"/>
                  </a:moveTo>
                  <a:lnTo>
                    <a:pt x="1192264" y="0"/>
                  </a:lnTo>
                  <a:cubicBezTo>
                    <a:pt x="1201946" y="0"/>
                    <a:pt x="1211232" y="3846"/>
                    <a:pt x="1218078" y="10693"/>
                  </a:cubicBezTo>
                  <a:cubicBezTo>
                    <a:pt x="1224924" y="17539"/>
                    <a:pt x="1228771" y="26825"/>
                    <a:pt x="1228771" y="36507"/>
                  </a:cubicBezTo>
                  <a:lnTo>
                    <a:pt x="1228771" y="1057309"/>
                  </a:lnTo>
                  <a:cubicBezTo>
                    <a:pt x="1228771" y="1066991"/>
                    <a:pt x="1224924" y="1076276"/>
                    <a:pt x="1218078" y="1083123"/>
                  </a:cubicBezTo>
                  <a:cubicBezTo>
                    <a:pt x="1211232" y="1089969"/>
                    <a:pt x="1201946" y="1093815"/>
                    <a:pt x="1192264" y="1093815"/>
                  </a:cubicBezTo>
                  <a:lnTo>
                    <a:pt x="36507" y="1093815"/>
                  </a:lnTo>
                  <a:cubicBezTo>
                    <a:pt x="26825" y="1093815"/>
                    <a:pt x="17539" y="1089969"/>
                    <a:pt x="10693" y="1083123"/>
                  </a:cubicBezTo>
                  <a:cubicBezTo>
                    <a:pt x="3846" y="1076276"/>
                    <a:pt x="0" y="1066991"/>
                    <a:pt x="0" y="1057309"/>
                  </a:cubicBezTo>
                  <a:lnTo>
                    <a:pt x="0" y="36507"/>
                  </a:lnTo>
                  <a:cubicBezTo>
                    <a:pt x="0" y="26825"/>
                    <a:pt x="3846" y="17539"/>
                    <a:pt x="10693" y="10693"/>
                  </a:cubicBezTo>
                  <a:cubicBezTo>
                    <a:pt x="17539" y="3846"/>
                    <a:pt x="26825" y="0"/>
                    <a:pt x="36507" y="0"/>
                  </a:cubicBezTo>
                  <a:close/>
                </a:path>
              </a:pathLst>
            </a:custGeom>
            <a:solidFill>
              <a:srgbClr val="61CEBE"/>
            </a:solidFill>
            <a:ln w="38100" cap="rnd">
              <a:solidFill>
                <a:srgbClr val="000000"/>
              </a:solidFill>
              <a:prstDash val="solid"/>
              <a:round/>
            </a:ln>
          </p:spPr>
        </p:sp>
        <p:sp>
          <p:nvSpPr>
            <p:cNvPr name="TextBox 47" id="47"/>
            <p:cNvSpPr txBox="true"/>
            <p:nvPr/>
          </p:nvSpPr>
          <p:spPr>
            <a:xfrm>
              <a:off x="0" y="-38100"/>
              <a:ext cx="1228771" cy="1131915"/>
            </a:xfrm>
            <a:prstGeom prst="rect">
              <a:avLst/>
            </a:prstGeom>
          </p:spPr>
          <p:txBody>
            <a:bodyPr anchor="ctr" rtlCol="false" tIns="50800" lIns="50800" bIns="50800" rIns="50800"/>
            <a:lstStyle/>
            <a:p>
              <a:pPr algn="ctr">
                <a:lnSpc>
                  <a:spcPts val="2659"/>
                </a:lnSpc>
                <a:spcBef>
                  <a:spcPct val="0"/>
                </a:spcBef>
              </a:pPr>
            </a:p>
          </p:txBody>
        </p:sp>
      </p:grpSp>
      <p:grpSp>
        <p:nvGrpSpPr>
          <p:cNvPr name="Group 48" id="48"/>
          <p:cNvGrpSpPr/>
          <p:nvPr/>
        </p:nvGrpSpPr>
        <p:grpSpPr>
          <a:xfrm rot="0">
            <a:off x="3426801" y="3097728"/>
            <a:ext cx="1372025" cy="1846997"/>
            <a:chOff x="0" y="0"/>
            <a:chExt cx="361356" cy="486452"/>
          </a:xfrm>
        </p:grpSpPr>
        <p:sp>
          <p:nvSpPr>
            <p:cNvPr name="Freeform 49" id="49"/>
            <p:cNvSpPr/>
            <p:nvPr/>
          </p:nvSpPr>
          <p:spPr>
            <a:xfrm flipH="false" flipV="false" rot="0">
              <a:off x="0" y="0"/>
              <a:ext cx="361356" cy="486452"/>
            </a:xfrm>
            <a:custGeom>
              <a:avLst/>
              <a:gdLst/>
              <a:ahLst/>
              <a:cxnLst/>
              <a:rect r="r" b="b" t="t" l="l"/>
              <a:pathLst>
                <a:path h="486452" w="361356">
                  <a:moveTo>
                    <a:pt x="124139" y="0"/>
                  </a:moveTo>
                  <a:lnTo>
                    <a:pt x="237217" y="0"/>
                  </a:lnTo>
                  <a:cubicBezTo>
                    <a:pt x="305777" y="0"/>
                    <a:pt x="361356" y="55579"/>
                    <a:pt x="361356" y="124139"/>
                  </a:cubicBezTo>
                  <a:lnTo>
                    <a:pt x="361356" y="362313"/>
                  </a:lnTo>
                  <a:cubicBezTo>
                    <a:pt x="361356" y="430873"/>
                    <a:pt x="305777" y="486452"/>
                    <a:pt x="237217" y="486452"/>
                  </a:cubicBezTo>
                  <a:lnTo>
                    <a:pt x="124139" y="486452"/>
                  </a:lnTo>
                  <a:cubicBezTo>
                    <a:pt x="55579" y="486452"/>
                    <a:pt x="0" y="430873"/>
                    <a:pt x="0" y="362313"/>
                  </a:cubicBezTo>
                  <a:lnTo>
                    <a:pt x="0" y="124139"/>
                  </a:lnTo>
                  <a:cubicBezTo>
                    <a:pt x="0" y="55579"/>
                    <a:pt x="55579" y="0"/>
                    <a:pt x="124139" y="0"/>
                  </a:cubicBezTo>
                  <a:close/>
                </a:path>
              </a:pathLst>
            </a:custGeom>
            <a:solidFill>
              <a:srgbClr val="FF6F6F"/>
            </a:solidFill>
            <a:ln w="38100" cap="rnd">
              <a:solidFill>
                <a:srgbClr val="000000"/>
              </a:solidFill>
              <a:prstDash val="solid"/>
              <a:round/>
            </a:ln>
          </p:spPr>
        </p:sp>
        <p:sp>
          <p:nvSpPr>
            <p:cNvPr name="TextBox 50" id="50"/>
            <p:cNvSpPr txBox="true"/>
            <p:nvPr/>
          </p:nvSpPr>
          <p:spPr>
            <a:xfrm>
              <a:off x="0" y="-38100"/>
              <a:ext cx="361356" cy="524552"/>
            </a:xfrm>
            <a:prstGeom prst="rect">
              <a:avLst/>
            </a:prstGeom>
          </p:spPr>
          <p:txBody>
            <a:bodyPr anchor="ctr" rtlCol="false" tIns="50800" lIns="50800" bIns="50800" rIns="50800"/>
            <a:lstStyle/>
            <a:p>
              <a:pPr algn="ctr">
                <a:lnSpc>
                  <a:spcPts val="2659"/>
                </a:lnSpc>
                <a:spcBef>
                  <a:spcPct val="0"/>
                </a:spcBef>
              </a:pPr>
            </a:p>
          </p:txBody>
        </p:sp>
      </p:grpSp>
      <p:sp>
        <p:nvSpPr>
          <p:cNvPr name="TextBox 51" id="51"/>
          <p:cNvSpPr txBox="true"/>
          <p:nvPr/>
        </p:nvSpPr>
        <p:spPr>
          <a:xfrm rot="0">
            <a:off x="4798826" y="3694211"/>
            <a:ext cx="4022903" cy="3261681"/>
          </a:xfrm>
          <a:prstGeom prst="rect">
            <a:avLst/>
          </a:prstGeom>
        </p:spPr>
        <p:txBody>
          <a:bodyPr anchor="t" rtlCol="false" tIns="0" lIns="0" bIns="0" rIns="0">
            <a:spAutoFit/>
          </a:bodyPr>
          <a:lstStyle/>
          <a:p>
            <a:pPr algn="just">
              <a:lnSpc>
                <a:spcPts val="3239"/>
              </a:lnSpc>
            </a:pPr>
            <a:r>
              <a:rPr lang="en-US" sz="2313">
                <a:solidFill>
                  <a:srgbClr val="000000"/>
                </a:solidFill>
                <a:latin typeface="Keraleeyam"/>
                <a:ea typeface="Keraleeyam"/>
                <a:cs typeface="Keraleeyam"/>
                <a:sym typeface="Keraleeyam"/>
              </a:rPr>
              <a:t>To generate revenue, in-game advertisements or in-app purchases could be implemented, offering players cosmetic upgrades or additional content, such as new dinosaur skins or special environments. Care should be taken to ensure that monetization does not disrupt the player experience.</a:t>
            </a:r>
          </a:p>
        </p:txBody>
      </p:sp>
      <p:sp>
        <p:nvSpPr>
          <p:cNvPr name="TextBox 52" id="52"/>
          <p:cNvSpPr txBox="true"/>
          <p:nvPr/>
        </p:nvSpPr>
        <p:spPr>
          <a:xfrm rot="0">
            <a:off x="3426801" y="3440646"/>
            <a:ext cx="1220565" cy="1208787"/>
          </a:xfrm>
          <a:prstGeom prst="rect">
            <a:avLst/>
          </a:prstGeom>
        </p:spPr>
        <p:txBody>
          <a:bodyPr anchor="t" rtlCol="false" tIns="0" lIns="0" bIns="0" rIns="0">
            <a:spAutoFit/>
          </a:bodyPr>
          <a:lstStyle/>
          <a:p>
            <a:pPr algn="ctr">
              <a:lnSpc>
                <a:spcPts val="8692"/>
              </a:lnSpc>
            </a:pPr>
            <a:r>
              <a:rPr lang="en-US" sz="8278">
                <a:solidFill>
                  <a:srgbClr val="F6AA19"/>
                </a:solidFill>
                <a:latin typeface="Adumu Regular"/>
                <a:ea typeface="Adumu Regular"/>
                <a:cs typeface="Adumu Regular"/>
                <a:sym typeface="Adumu Regular"/>
              </a:rPr>
              <a:t>1</a:t>
            </a:r>
          </a:p>
        </p:txBody>
      </p:sp>
      <p:grpSp>
        <p:nvGrpSpPr>
          <p:cNvPr name="Group 53" id="53"/>
          <p:cNvGrpSpPr/>
          <p:nvPr/>
        </p:nvGrpSpPr>
        <p:grpSpPr>
          <a:xfrm rot="0">
            <a:off x="9553807" y="3277086"/>
            <a:ext cx="4665488" cy="4153080"/>
            <a:chOff x="0" y="0"/>
            <a:chExt cx="1228771" cy="1093815"/>
          </a:xfrm>
        </p:grpSpPr>
        <p:sp>
          <p:nvSpPr>
            <p:cNvPr name="Freeform 54" id="54"/>
            <p:cNvSpPr/>
            <p:nvPr/>
          </p:nvSpPr>
          <p:spPr>
            <a:xfrm flipH="false" flipV="false" rot="0">
              <a:off x="0" y="0"/>
              <a:ext cx="1228771" cy="1093815"/>
            </a:xfrm>
            <a:custGeom>
              <a:avLst/>
              <a:gdLst/>
              <a:ahLst/>
              <a:cxnLst/>
              <a:rect r="r" b="b" t="t" l="l"/>
              <a:pathLst>
                <a:path h="1093815" w="1228771">
                  <a:moveTo>
                    <a:pt x="36507" y="0"/>
                  </a:moveTo>
                  <a:lnTo>
                    <a:pt x="1192264" y="0"/>
                  </a:lnTo>
                  <a:cubicBezTo>
                    <a:pt x="1201946" y="0"/>
                    <a:pt x="1211232" y="3846"/>
                    <a:pt x="1218078" y="10693"/>
                  </a:cubicBezTo>
                  <a:cubicBezTo>
                    <a:pt x="1224924" y="17539"/>
                    <a:pt x="1228771" y="26825"/>
                    <a:pt x="1228771" y="36507"/>
                  </a:cubicBezTo>
                  <a:lnTo>
                    <a:pt x="1228771" y="1057309"/>
                  </a:lnTo>
                  <a:cubicBezTo>
                    <a:pt x="1228771" y="1066991"/>
                    <a:pt x="1224924" y="1076276"/>
                    <a:pt x="1218078" y="1083123"/>
                  </a:cubicBezTo>
                  <a:cubicBezTo>
                    <a:pt x="1211232" y="1089969"/>
                    <a:pt x="1201946" y="1093815"/>
                    <a:pt x="1192264" y="1093815"/>
                  </a:cubicBezTo>
                  <a:lnTo>
                    <a:pt x="36507" y="1093815"/>
                  </a:lnTo>
                  <a:cubicBezTo>
                    <a:pt x="26825" y="1093815"/>
                    <a:pt x="17539" y="1089969"/>
                    <a:pt x="10693" y="1083123"/>
                  </a:cubicBezTo>
                  <a:cubicBezTo>
                    <a:pt x="3846" y="1076276"/>
                    <a:pt x="0" y="1066991"/>
                    <a:pt x="0" y="1057309"/>
                  </a:cubicBezTo>
                  <a:lnTo>
                    <a:pt x="0" y="36507"/>
                  </a:lnTo>
                  <a:cubicBezTo>
                    <a:pt x="0" y="26825"/>
                    <a:pt x="3846" y="17539"/>
                    <a:pt x="10693" y="10693"/>
                  </a:cubicBezTo>
                  <a:cubicBezTo>
                    <a:pt x="17539" y="3846"/>
                    <a:pt x="26825" y="0"/>
                    <a:pt x="36507" y="0"/>
                  </a:cubicBezTo>
                  <a:close/>
                </a:path>
              </a:pathLst>
            </a:custGeom>
            <a:solidFill>
              <a:srgbClr val="61CEBE"/>
            </a:solidFill>
            <a:ln w="38100" cap="rnd">
              <a:solidFill>
                <a:srgbClr val="000000"/>
              </a:solidFill>
              <a:prstDash val="solid"/>
              <a:round/>
            </a:ln>
          </p:spPr>
        </p:sp>
        <p:sp>
          <p:nvSpPr>
            <p:cNvPr name="TextBox 55" id="55"/>
            <p:cNvSpPr txBox="true"/>
            <p:nvPr/>
          </p:nvSpPr>
          <p:spPr>
            <a:xfrm>
              <a:off x="0" y="-38100"/>
              <a:ext cx="1228771" cy="1131915"/>
            </a:xfrm>
            <a:prstGeom prst="rect">
              <a:avLst/>
            </a:prstGeom>
          </p:spPr>
          <p:txBody>
            <a:bodyPr anchor="ctr" rtlCol="false" tIns="50800" lIns="50800" bIns="50800" rIns="50800"/>
            <a:lstStyle/>
            <a:p>
              <a:pPr algn="ctr">
                <a:lnSpc>
                  <a:spcPts val="2659"/>
                </a:lnSpc>
                <a:spcBef>
                  <a:spcPct val="0"/>
                </a:spcBef>
              </a:pPr>
            </a:p>
          </p:txBody>
        </p:sp>
      </p:grpSp>
      <p:grpSp>
        <p:nvGrpSpPr>
          <p:cNvPr name="Group 56" id="56"/>
          <p:cNvGrpSpPr/>
          <p:nvPr/>
        </p:nvGrpSpPr>
        <p:grpSpPr>
          <a:xfrm rot="0">
            <a:off x="13430873" y="3035227"/>
            <a:ext cx="1372025" cy="1846997"/>
            <a:chOff x="0" y="0"/>
            <a:chExt cx="361356" cy="486452"/>
          </a:xfrm>
        </p:grpSpPr>
        <p:sp>
          <p:nvSpPr>
            <p:cNvPr name="Freeform 57" id="57"/>
            <p:cNvSpPr/>
            <p:nvPr/>
          </p:nvSpPr>
          <p:spPr>
            <a:xfrm flipH="false" flipV="false" rot="0">
              <a:off x="0" y="0"/>
              <a:ext cx="361356" cy="486452"/>
            </a:xfrm>
            <a:custGeom>
              <a:avLst/>
              <a:gdLst/>
              <a:ahLst/>
              <a:cxnLst/>
              <a:rect r="r" b="b" t="t" l="l"/>
              <a:pathLst>
                <a:path h="486452" w="361356">
                  <a:moveTo>
                    <a:pt x="124139" y="0"/>
                  </a:moveTo>
                  <a:lnTo>
                    <a:pt x="237217" y="0"/>
                  </a:lnTo>
                  <a:cubicBezTo>
                    <a:pt x="305777" y="0"/>
                    <a:pt x="361356" y="55579"/>
                    <a:pt x="361356" y="124139"/>
                  </a:cubicBezTo>
                  <a:lnTo>
                    <a:pt x="361356" y="362313"/>
                  </a:lnTo>
                  <a:cubicBezTo>
                    <a:pt x="361356" y="430873"/>
                    <a:pt x="305777" y="486452"/>
                    <a:pt x="237217" y="486452"/>
                  </a:cubicBezTo>
                  <a:lnTo>
                    <a:pt x="124139" y="486452"/>
                  </a:lnTo>
                  <a:cubicBezTo>
                    <a:pt x="55579" y="486452"/>
                    <a:pt x="0" y="430873"/>
                    <a:pt x="0" y="362313"/>
                  </a:cubicBezTo>
                  <a:lnTo>
                    <a:pt x="0" y="124139"/>
                  </a:lnTo>
                  <a:cubicBezTo>
                    <a:pt x="0" y="55579"/>
                    <a:pt x="55579" y="0"/>
                    <a:pt x="124139" y="0"/>
                  </a:cubicBezTo>
                  <a:close/>
                </a:path>
              </a:pathLst>
            </a:custGeom>
            <a:solidFill>
              <a:srgbClr val="FF6F6F"/>
            </a:solidFill>
            <a:ln w="38100" cap="rnd">
              <a:solidFill>
                <a:srgbClr val="000000"/>
              </a:solidFill>
              <a:prstDash val="solid"/>
              <a:round/>
            </a:ln>
          </p:spPr>
        </p:sp>
        <p:sp>
          <p:nvSpPr>
            <p:cNvPr name="TextBox 58" id="58"/>
            <p:cNvSpPr txBox="true"/>
            <p:nvPr/>
          </p:nvSpPr>
          <p:spPr>
            <a:xfrm>
              <a:off x="0" y="-38100"/>
              <a:ext cx="361356" cy="524552"/>
            </a:xfrm>
            <a:prstGeom prst="rect">
              <a:avLst/>
            </a:prstGeom>
          </p:spPr>
          <p:txBody>
            <a:bodyPr anchor="ctr" rtlCol="false" tIns="50800" lIns="50800" bIns="50800" rIns="50800"/>
            <a:lstStyle/>
            <a:p>
              <a:pPr algn="ctr">
                <a:lnSpc>
                  <a:spcPts val="2659"/>
                </a:lnSpc>
                <a:spcBef>
                  <a:spcPct val="0"/>
                </a:spcBef>
              </a:pPr>
            </a:p>
          </p:txBody>
        </p:sp>
      </p:grpSp>
      <p:sp>
        <p:nvSpPr>
          <p:cNvPr name="TextBox 59" id="59"/>
          <p:cNvSpPr txBox="true"/>
          <p:nvPr/>
        </p:nvSpPr>
        <p:spPr>
          <a:xfrm rot="0">
            <a:off x="13430873" y="3378145"/>
            <a:ext cx="1220565" cy="1208787"/>
          </a:xfrm>
          <a:prstGeom prst="rect">
            <a:avLst/>
          </a:prstGeom>
        </p:spPr>
        <p:txBody>
          <a:bodyPr anchor="t" rtlCol="false" tIns="0" lIns="0" bIns="0" rIns="0">
            <a:spAutoFit/>
          </a:bodyPr>
          <a:lstStyle/>
          <a:p>
            <a:pPr algn="ctr">
              <a:lnSpc>
                <a:spcPts val="8692"/>
              </a:lnSpc>
            </a:pPr>
            <a:r>
              <a:rPr lang="en-US" sz="8278">
                <a:solidFill>
                  <a:srgbClr val="F6AA19"/>
                </a:solidFill>
                <a:latin typeface="Adumu Regular"/>
                <a:ea typeface="Adumu Regular"/>
                <a:cs typeface="Adumu Regular"/>
                <a:sym typeface="Adumu Regular"/>
              </a:rPr>
              <a:t>2</a:t>
            </a:r>
          </a:p>
        </p:txBody>
      </p:sp>
      <p:sp>
        <p:nvSpPr>
          <p:cNvPr name="TextBox 60" id="60"/>
          <p:cNvSpPr txBox="true"/>
          <p:nvPr/>
        </p:nvSpPr>
        <p:spPr>
          <a:xfrm rot="0">
            <a:off x="9706207" y="3549672"/>
            <a:ext cx="3659569" cy="3308899"/>
          </a:xfrm>
          <a:prstGeom prst="rect">
            <a:avLst/>
          </a:prstGeom>
        </p:spPr>
        <p:txBody>
          <a:bodyPr anchor="t" rtlCol="false" tIns="0" lIns="0" bIns="0" rIns="0">
            <a:spAutoFit/>
          </a:bodyPr>
          <a:lstStyle/>
          <a:p>
            <a:pPr algn="just">
              <a:lnSpc>
                <a:spcPts val="3744"/>
              </a:lnSpc>
            </a:pPr>
            <a:r>
              <a:rPr lang="en-US" sz="2674">
                <a:solidFill>
                  <a:srgbClr val="000000"/>
                </a:solidFill>
                <a:latin typeface="Keraleeyam"/>
                <a:ea typeface="Keraleeyam"/>
                <a:cs typeface="Keraleeyam"/>
                <a:sym typeface="Keraleeyam"/>
              </a:rPr>
              <a:t>Expanding the game world beyond the desert setting by introducing new biomes (e.g., forest, volcanic areas) with unique obstacles and terrain could add more variety and visual interest.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CE2"/>
        </a:solidFill>
      </p:bgPr>
    </p:bg>
    <p:spTree>
      <p:nvGrpSpPr>
        <p:cNvPr id="1" name=""/>
        <p:cNvGrpSpPr/>
        <p:nvPr/>
      </p:nvGrpSpPr>
      <p:grpSpPr>
        <a:xfrm>
          <a:off x="0" y="0"/>
          <a:ext cx="0" cy="0"/>
          <a:chOff x="0" y="0"/>
          <a:chExt cx="0" cy="0"/>
        </a:xfrm>
      </p:grpSpPr>
      <p:sp>
        <p:nvSpPr>
          <p:cNvPr name="Freeform 2" id="2"/>
          <p:cNvSpPr/>
          <p:nvPr/>
        </p:nvSpPr>
        <p:spPr>
          <a:xfrm flipH="false" flipV="false" rot="0">
            <a:off x="15502401" y="1543050"/>
            <a:ext cx="6093189" cy="6803351"/>
          </a:xfrm>
          <a:custGeom>
            <a:avLst/>
            <a:gdLst/>
            <a:ahLst/>
            <a:cxnLst/>
            <a:rect r="r" b="b" t="t" l="l"/>
            <a:pathLst>
              <a:path h="6803351" w="6093189">
                <a:moveTo>
                  <a:pt x="0" y="0"/>
                </a:moveTo>
                <a:lnTo>
                  <a:pt x="6093189" y="0"/>
                </a:lnTo>
                <a:lnTo>
                  <a:pt x="6093189" y="6803351"/>
                </a:lnTo>
                <a:lnTo>
                  <a:pt x="0" y="6803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98911" y="6575136"/>
            <a:ext cx="11481079" cy="4584726"/>
          </a:xfrm>
          <a:custGeom>
            <a:avLst/>
            <a:gdLst/>
            <a:ahLst/>
            <a:cxnLst/>
            <a:rect r="r" b="b" t="t" l="l"/>
            <a:pathLst>
              <a:path h="4584726" w="11481079">
                <a:moveTo>
                  <a:pt x="0" y="0"/>
                </a:moveTo>
                <a:lnTo>
                  <a:pt x="11481079" y="0"/>
                </a:lnTo>
                <a:lnTo>
                  <a:pt x="11481079" y="4584726"/>
                </a:lnTo>
                <a:lnTo>
                  <a:pt x="0" y="4584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06708">
            <a:off x="-3046594" y="1543050"/>
            <a:ext cx="6093189" cy="6803351"/>
          </a:xfrm>
          <a:custGeom>
            <a:avLst/>
            <a:gdLst/>
            <a:ahLst/>
            <a:cxnLst/>
            <a:rect r="r" b="b" t="t" l="l"/>
            <a:pathLst>
              <a:path h="6803351" w="6093189">
                <a:moveTo>
                  <a:pt x="6093188" y="0"/>
                </a:moveTo>
                <a:lnTo>
                  <a:pt x="0" y="0"/>
                </a:lnTo>
                <a:lnTo>
                  <a:pt x="0" y="6803351"/>
                </a:lnTo>
                <a:lnTo>
                  <a:pt x="6093188" y="6803351"/>
                </a:lnTo>
                <a:lnTo>
                  <a:pt x="6093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3999624" y="6451587"/>
            <a:ext cx="11481079" cy="4584726"/>
          </a:xfrm>
          <a:custGeom>
            <a:avLst/>
            <a:gdLst/>
            <a:ahLst/>
            <a:cxnLst/>
            <a:rect r="r" b="b" t="t" l="l"/>
            <a:pathLst>
              <a:path h="4584726" w="11481079">
                <a:moveTo>
                  <a:pt x="11481079" y="0"/>
                </a:moveTo>
                <a:lnTo>
                  <a:pt x="0" y="0"/>
                </a:lnTo>
                <a:lnTo>
                  <a:pt x="0" y="4584726"/>
                </a:lnTo>
                <a:lnTo>
                  <a:pt x="11481079" y="4584726"/>
                </a:lnTo>
                <a:lnTo>
                  <a:pt x="11481079"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203750" y="806597"/>
            <a:ext cx="13728565" cy="7082412"/>
            <a:chOff x="0" y="0"/>
            <a:chExt cx="3615754" cy="1865327"/>
          </a:xfrm>
        </p:grpSpPr>
        <p:sp>
          <p:nvSpPr>
            <p:cNvPr name="Freeform 7" id="7"/>
            <p:cNvSpPr/>
            <p:nvPr/>
          </p:nvSpPr>
          <p:spPr>
            <a:xfrm flipH="false" flipV="false" rot="0">
              <a:off x="0" y="0"/>
              <a:ext cx="3615754" cy="1865326"/>
            </a:xfrm>
            <a:custGeom>
              <a:avLst/>
              <a:gdLst/>
              <a:ahLst/>
              <a:cxnLst/>
              <a:rect r="r" b="b" t="t" l="l"/>
              <a:pathLst>
                <a:path h="1865326" w="3615754">
                  <a:moveTo>
                    <a:pt x="28760" y="0"/>
                  </a:moveTo>
                  <a:lnTo>
                    <a:pt x="3586993" y="0"/>
                  </a:lnTo>
                  <a:cubicBezTo>
                    <a:pt x="3594621" y="0"/>
                    <a:pt x="3601936" y="3030"/>
                    <a:pt x="3607330" y="8424"/>
                  </a:cubicBezTo>
                  <a:cubicBezTo>
                    <a:pt x="3612724" y="13817"/>
                    <a:pt x="3615754" y="21133"/>
                    <a:pt x="3615754" y="28760"/>
                  </a:cubicBezTo>
                  <a:lnTo>
                    <a:pt x="3615754" y="1836566"/>
                  </a:lnTo>
                  <a:cubicBezTo>
                    <a:pt x="3615754" y="1844194"/>
                    <a:pt x="3612724" y="1851509"/>
                    <a:pt x="3607330" y="1856903"/>
                  </a:cubicBezTo>
                  <a:cubicBezTo>
                    <a:pt x="3601936" y="1862296"/>
                    <a:pt x="3594621" y="1865326"/>
                    <a:pt x="3586993" y="1865326"/>
                  </a:cubicBezTo>
                  <a:lnTo>
                    <a:pt x="28760" y="1865326"/>
                  </a:lnTo>
                  <a:cubicBezTo>
                    <a:pt x="21133" y="1865326"/>
                    <a:pt x="13817" y="1862296"/>
                    <a:pt x="8424" y="1856903"/>
                  </a:cubicBezTo>
                  <a:cubicBezTo>
                    <a:pt x="3030" y="1851509"/>
                    <a:pt x="0" y="1844194"/>
                    <a:pt x="0" y="1836566"/>
                  </a:cubicBezTo>
                  <a:lnTo>
                    <a:pt x="0" y="28760"/>
                  </a:lnTo>
                  <a:cubicBezTo>
                    <a:pt x="0" y="21133"/>
                    <a:pt x="3030" y="13817"/>
                    <a:pt x="8424" y="8424"/>
                  </a:cubicBezTo>
                  <a:cubicBezTo>
                    <a:pt x="13817" y="3030"/>
                    <a:pt x="21133" y="0"/>
                    <a:pt x="28760" y="0"/>
                  </a:cubicBezTo>
                  <a:close/>
                </a:path>
              </a:pathLst>
            </a:custGeom>
            <a:solidFill>
              <a:srgbClr val="FFE3A4"/>
            </a:solidFill>
            <a:ln w="57150" cap="rnd">
              <a:solidFill>
                <a:srgbClr val="000000"/>
              </a:solidFill>
              <a:prstDash val="solid"/>
              <a:round/>
            </a:ln>
          </p:spPr>
        </p:sp>
        <p:sp>
          <p:nvSpPr>
            <p:cNvPr name="TextBox 8" id="8"/>
            <p:cNvSpPr txBox="true"/>
            <p:nvPr/>
          </p:nvSpPr>
          <p:spPr>
            <a:xfrm>
              <a:off x="0" y="-38100"/>
              <a:ext cx="3615754" cy="19034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265437" y="7492668"/>
            <a:ext cx="2974013" cy="2995801"/>
            <a:chOff x="0" y="0"/>
            <a:chExt cx="3965351" cy="3994401"/>
          </a:xfrm>
        </p:grpSpPr>
        <p:sp>
          <p:nvSpPr>
            <p:cNvPr name="Freeform 10" id="10"/>
            <p:cNvSpPr/>
            <p:nvPr/>
          </p:nvSpPr>
          <p:spPr>
            <a:xfrm flipH="false" flipV="false" rot="0">
              <a:off x="0" y="0"/>
              <a:ext cx="3965351" cy="3994401"/>
            </a:xfrm>
            <a:custGeom>
              <a:avLst/>
              <a:gdLst/>
              <a:ahLst/>
              <a:cxnLst/>
              <a:rect r="r" b="b" t="t" l="l"/>
              <a:pathLst>
                <a:path h="3994401" w="3965351">
                  <a:moveTo>
                    <a:pt x="0" y="0"/>
                  </a:moveTo>
                  <a:lnTo>
                    <a:pt x="3965351" y="0"/>
                  </a:lnTo>
                  <a:lnTo>
                    <a:pt x="3965351" y="3994401"/>
                  </a:lnTo>
                  <a:lnTo>
                    <a:pt x="0" y="39944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773729" y="322517"/>
              <a:ext cx="738862" cy="73886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06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4" id="14"/>
          <p:cNvGrpSpPr/>
          <p:nvPr/>
        </p:nvGrpSpPr>
        <p:grpSpPr>
          <a:xfrm rot="0">
            <a:off x="-1358610" y="6999432"/>
            <a:ext cx="5717683" cy="3690505"/>
            <a:chOff x="0" y="0"/>
            <a:chExt cx="7623577" cy="4920673"/>
          </a:xfrm>
        </p:grpSpPr>
        <p:sp>
          <p:nvSpPr>
            <p:cNvPr name="Freeform 15" id="15"/>
            <p:cNvSpPr/>
            <p:nvPr/>
          </p:nvSpPr>
          <p:spPr>
            <a:xfrm flipH="true" flipV="false" rot="0">
              <a:off x="0" y="0"/>
              <a:ext cx="7623577" cy="4920673"/>
            </a:xfrm>
            <a:custGeom>
              <a:avLst/>
              <a:gdLst/>
              <a:ahLst/>
              <a:cxnLst/>
              <a:rect r="r" b="b" t="t" l="l"/>
              <a:pathLst>
                <a:path h="4920673" w="7623577">
                  <a:moveTo>
                    <a:pt x="7623577" y="0"/>
                  </a:moveTo>
                  <a:lnTo>
                    <a:pt x="0" y="0"/>
                  </a:lnTo>
                  <a:lnTo>
                    <a:pt x="0" y="4920673"/>
                  </a:lnTo>
                  <a:lnTo>
                    <a:pt x="7623577" y="4920673"/>
                  </a:lnTo>
                  <a:lnTo>
                    <a:pt x="7623577"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5479356" y="249340"/>
              <a:ext cx="516105" cy="51610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F6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19" id="19"/>
          <p:cNvSpPr/>
          <p:nvPr/>
        </p:nvSpPr>
        <p:spPr>
          <a:xfrm flipH="false" flipV="false" rot="0">
            <a:off x="5731562" y="7889009"/>
            <a:ext cx="6672940" cy="4000883"/>
          </a:xfrm>
          <a:custGeom>
            <a:avLst/>
            <a:gdLst/>
            <a:ahLst/>
            <a:cxnLst/>
            <a:rect r="r" b="b" t="t" l="l"/>
            <a:pathLst>
              <a:path h="4000883" w="6672940">
                <a:moveTo>
                  <a:pt x="0" y="0"/>
                </a:moveTo>
                <a:lnTo>
                  <a:pt x="6672940" y="0"/>
                </a:lnTo>
                <a:lnTo>
                  <a:pt x="6672940" y="4000883"/>
                </a:lnTo>
                <a:lnTo>
                  <a:pt x="0" y="40008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0" id="20"/>
          <p:cNvGrpSpPr/>
          <p:nvPr/>
        </p:nvGrpSpPr>
        <p:grpSpPr>
          <a:xfrm rot="0">
            <a:off x="2844653" y="7889009"/>
            <a:ext cx="3038845" cy="2497378"/>
            <a:chOff x="0" y="0"/>
            <a:chExt cx="4051794" cy="3329838"/>
          </a:xfrm>
        </p:grpSpPr>
        <p:sp>
          <p:nvSpPr>
            <p:cNvPr name="Freeform 21" id="21"/>
            <p:cNvSpPr/>
            <p:nvPr/>
          </p:nvSpPr>
          <p:spPr>
            <a:xfrm flipH="true" flipV="false" rot="0">
              <a:off x="0" y="0"/>
              <a:ext cx="4051794" cy="3329838"/>
            </a:xfrm>
            <a:custGeom>
              <a:avLst/>
              <a:gdLst/>
              <a:ahLst/>
              <a:cxnLst/>
              <a:rect r="r" b="b" t="t" l="l"/>
              <a:pathLst>
                <a:path h="3329838" w="4051794">
                  <a:moveTo>
                    <a:pt x="4051794" y="0"/>
                  </a:moveTo>
                  <a:lnTo>
                    <a:pt x="0" y="0"/>
                  </a:lnTo>
                  <a:lnTo>
                    <a:pt x="0" y="3329838"/>
                  </a:lnTo>
                  <a:lnTo>
                    <a:pt x="4051794" y="3329838"/>
                  </a:lnTo>
                  <a:lnTo>
                    <a:pt x="4051794"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2" id="22"/>
            <p:cNvGrpSpPr/>
            <p:nvPr/>
          </p:nvGrpSpPr>
          <p:grpSpPr>
            <a:xfrm rot="0">
              <a:off x="2993960" y="193134"/>
              <a:ext cx="561226" cy="561226"/>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C12"/>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25" id="25"/>
          <p:cNvSpPr/>
          <p:nvPr/>
        </p:nvSpPr>
        <p:spPr>
          <a:xfrm flipH="false" flipV="false" rot="-1144835">
            <a:off x="2053252" y="178536"/>
            <a:ext cx="871589" cy="2057400"/>
          </a:xfrm>
          <a:custGeom>
            <a:avLst/>
            <a:gdLst/>
            <a:ahLst/>
            <a:cxnLst/>
            <a:rect r="r" b="b" t="t" l="l"/>
            <a:pathLst>
              <a:path h="2057400" w="871589">
                <a:moveTo>
                  <a:pt x="0" y="0"/>
                </a:moveTo>
                <a:lnTo>
                  <a:pt x="871590" y="0"/>
                </a:lnTo>
                <a:lnTo>
                  <a:pt x="871590" y="2057400"/>
                </a:lnTo>
                <a:lnTo>
                  <a:pt x="0" y="20574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6" id="26"/>
          <p:cNvSpPr/>
          <p:nvPr/>
        </p:nvSpPr>
        <p:spPr>
          <a:xfrm flipH="true" flipV="false" rot="0">
            <a:off x="-914215" y="5232697"/>
            <a:ext cx="3702000" cy="2315433"/>
          </a:xfrm>
          <a:custGeom>
            <a:avLst/>
            <a:gdLst/>
            <a:ahLst/>
            <a:cxnLst/>
            <a:rect r="r" b="b" t="t" l="l"/>
            <a:pathLst>
              <a:path h="2315433" w="3702000">
                <a:moveTo>
                  <a:pt x="3702000" y="0"/>
                </a:moveTo>
                <a:lnTo>
                  <a:pt x="0" y="0"/>
                </a:lnTo>
                <a:lnTo>
                  <a:pt x="0" y="2315433"/>
                </a:lnTo>
                <a:lnTo>
                  <a:pt x="3702000" y="2315433"/>
                </a:lnTo>
                <a:lnTo>
                  <a:pt x="370200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7" id="27"/>
          <p:cNvSpPr/>
          <p:nvPr/>
        </p:nvSpPr>
        <p:spPr>
          <a:xfrm flipH="false" flipV="false" rot="0">
            <a:off x="16283451" y="6373668"/>
            <a:ext cx="2912012" cy="4114800"/>
          </a:xfrm>
          <a:custGeom>
            <a:avLst/>
            <a:gdLst/>
            <a:ahLst/>
            <a:cxnLst/>
            <a:rect r="r" b="b" t="t" l="l"/>
            <a:pathLst>
              <a:path h="4114800" w="2912012">
                <a:moveTo>
                  <a:pt x="0" y="0"/>
                </a:moveTo>
                <a:lnTo>
                  <a:pt x="2912012" y="0"/>
                </a:lnTo>
                <a:lnTo>
                  <a:pt x="2912012"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8" id="28"/>
          <p:cNvGrpSpPr/>
          <p:nvPr/>
        </p:nvGrpSpPr>
        <p:grpSpPr>
          <a:xfrm rot="0">
            <a:off x="7779108" y="9034022"/>
            <a:ext cx="651215" cy="651215"/>
            <a:chOff x="0" y="0"/>
            <a:chExt cx="868286" cy="868286"/>
          </a:xfrm>
        </p:grpSpPr>
        <p:sp>
          <p:nvSpPr>
            <p:cNvPr name="Freeform 29" id="29"/>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0" id="30"/>
            <p:cNvGrpSpPr/>
            <p:nvPr/>
          </p:nvGrpSpPr>
          <p:grpSpPr>
            <a:xfrm rot="2610537">
              <a:off x="448852" y="263457"/>
              <a:ext cx="186241" cy="117048"/>
              <a:chOff x="0" y="0"/>
              <a:chExt cx="123088" cy="77358"/>
            </a:xfrm>
          </p:grpSpPr>
          <p:sp>
            <p:nvSpPr>
              <p:cNvPr name="Freeform 31" id="31"/>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32" id="32"/>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grpSp>
        <p:nvGrpSpPr>
          <p:cNvPr name="Group 33" id="33"/>
          <p:cNvGrpSpPr/>
          <p:nvPr/>
        </p:nvGrpSpPr>
        <p:grpSpPr>
          <a:xfrm rot="-6599535">
            <a:off x="11387525" y="9034022"/>
            <a:ext cx="651215" cy="651215"/>
            <a:chOff x="0" y="0"/>
            <a:chExt cx="868286" cy="868286"/>
          </a:xfrm>
        </p:grpSpPr>
        <p:sp>
          <p:nvSpPr>
            <p:cNvPr name="Freeform 34" id="34"/>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5" id="35"/>
            <p:cNvGrpSpPr/>
            <p:nvPr/>
          </p:nvGrpSpPr>
          <p:grpSpPr>
            <a:xfrm rot="2610537">
              <a:off x="448852" y="263457"/>
              <a:ext cx="186241" cy="117048"/>
              <a:chOff x="0" y="0"/>
              <a:chExt cx="123088" cy="77358"/>
            </a:xfrm>
          </p:grpSpPr>
          <p:sp>
            <p:nvSpPr>
              <p:cNvPr name="Freeform 36" id="36"/>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37" id="37"/>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sp>
        <p:nvSpPr>
          <p:cNvPr name="Freeform 38" id="38"/>
          <p:cNvSpPr/>
          <p:nvPr/>
        </p:nvSpPr>
        <p:spPr>
          <a:xfrm flipH="false" flipV="false" rot="0">
            <a:off x="15006330" y="3438862"/>
            <a:ext cx="3702000" cy="2315433"/>
          </a:xfrm>
          <a:custGeom>
            <a:avLst/>
            <a:gdLst/>
            <a:ahLst/>
            <a:cxnLst/>
            <a:rect r="r" b="b" t="t" l="l"/>
            <a:pathLst>
              <a:path h="2315433" w="3702000">
                <a:moveTo>
                  <a:pt x="0" y="0"/>
                </a:moveTo>
                <a:lnTo>
                  <a:pt x="3702000" y="0"/>
                </a:lnTo>
                <a:lnTo>
                  <a:pt x="3702000" y="2315433"/>
                </a:lnTo>
                <a:lnTo>
                  <a:pt x="0" y="231543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39" id="39"/>
          <p:cNvGrpSpPr/>
          <p:nvPr/>
        </p:nvGrpSpPr>
        <p:grpSpPr>
          <a:xfrm rot="0">
            <a:off x="14780619" y="5780297"/>
            <a:ext cx="3927712" cy="4909640"/>
            <a:chOff x="0" y="0"/>
            <a:chExt cx="5236949" cy="6546186"/>
          </a:xfrm>
        </p:grpSpPr>
        <p:sp>
          <p:nvSpPr>
            <p:cNvPr name="Freeform 40" id="40"/>
            <p:cNvSpPr/>
            <p:nvPr/>
          </p:nvSpPr>
          <p:spPr>
            <a:xfrm flipH="false" flipV="false" rot="0">
              <a:off x="0" y="0"/>
              <a:ext cx="5236949" cy="6546186"/>
            </a:xfrm>
            <a:custGeom>
              <a:avLst/>
              <a:gdLst/>
              <a:ahLst/>
              <a:cxnLst/>
              <a:rect r="r" b="b" t="t" l="l"/>
              <a:pathLst>
                <a:path h="6546186" w="5236949">
                  <a:moveTo>
                    <a:pt x="0" y="0"/>
                  </a:moveTo>
                  <a:lnTo>
                    <a:pt x="5236949" y="0"/>
                  </a:lnTo>
                  <a:lnTo>
                    <a:pt x="5236949" y="6546186"/>
                  </a:lnTo>
                  <a:lnTo>
                    <a:pt x="0" y="654618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41" id="41"/>
            <p:cNvGrpSpPr/>
            <p:nvPr/>
          </p:nvGrpSpPr>
          <p:grpSpPr>
            <a:xfrm rot="0">
              <a:off x="552419" y="183331"/>
              <a:ext cx="684488" cy="684488"/>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EBE"/>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TextBox 44" id="44"/>
          <p:cNvSpPr txBox="true"/>
          <p:nvPr/>
        </p:nvSpPr>
        <p:spPr>
          <a:xfrm rot="0">
            <a:off x="4914259" y="1581150"/>
            <a:ext cx="8569626" cy="1269524"/>
          </a:xfrm>
          <a:prstGeom prst="rect">
            <a:avLst/>
          </a:prstGeom>
        </p:spPr>
        <p:txBody>
          <a:bodyPr anchor="t" rtlCol="false" tIns="0" lIns="0" bIns="0" rIns="0">
            <a:spAutoFit/>
          </a:bodyPr>
          <a:lstStyle/>
          <a:p>
            <a:pPr algn="ctr">
              <a:lnSpc>
                <a:spcPts val="9046"/>
              </a:lnSpc>
            </a:pPr>
            <a:r>
              <a:rPr lang="en-US" sz="8616">
                <a:solidFill>
                  <a:srgbClr val="F6AA19"/>
                </a:solidFill>
                <a:latin typeface="Adumu Regular"/>
                <a:ea typeface="Adumu Regular"/>
                <a:cs typeface="Adumu Regular"/>
                <a:sym typeface="Adumu Regular"/>
              </a:rPr>
              <a:t>Result </a:t>
            </a:r>
          </a:p>
        </p:txBody>
      </p:sp>
      <p:sp>
        <p:nvSpPr>
          <p:cNvPr name="TextBox 45" id="45"/>
          <p:cNvSpPr txBox="true"/>
          <p:nvPr/>
        </p:nvSpPr>
        <p:spPr>
          <a:xfrm rot="0">
            <a:off x="4364075" y="3056257"/>
            <a:ext cx="9669994" cy="4276679"/>
          </a:xfrm>
          <a:prstGeom prst="rect">
            <a:avLst/>
          </a:prstGeom>
        </p:spPr>
        <p:txBody>
          <a:bodyPr anchor="t" rtlCol="false" tIns="0" lIns="0" bIns="0" rIns="0">
            <a:spAutoFit/>
          </a:bodyPr>
          <a:lstStyle/>
          <a:p>
            <a:pPr algn="l">
              <a:lnSpc>
                <a:spcPts val="4852"/>
              </a:lnSpc>
            </a:pPr>
            <a:r>
              <a:rPr lang="en-US" sz="3465">
                <a:solidFill>
                  <a:srgbClr val="000000"/>
                </a:solidFill>
                <a:latin typeface="Keraleeyam"/>
                <a:ea typeface="Keraleeyam"/>
                <a:cs typeface="Keraleeyam"/>
                <a:sym typeface="Keraleeyam"/>
              </a:rPr>
              <a:t>The investigation into the development and implementation of DesertDinoDash has yielded valuable insights into the creation of a dynamic and engaging casual game, incorporating elements of procedural generation, difficulty scaling, and optimized player interaction. This investigation's primary goal was to design a game that maintained high replay ability while providing a straightforward yet enjoyable experience for players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CE2"/>
        </a:solidFill>
      </p:bgPr>
    </p:bg>
    <p:spTree>
      <p:nvGrpSpPr>
        <p:cNvPr id="1" name=""/>
        <p:cNvGrpSpPr/>
        <p:nvPr/>
      </p:nvGrpSpPr>
      <p:grpSpPr>
        <a:xfrm>
          <a:off x="0" y="0"/>
          <a:ext cx="0" cy="0"/>
          <a:chOff x="0" y="0"/>
          <a:chExt cx="0" cy="0"/>
        </a:xfrm>
      </p:grpSpPr>
      <p:sp>
        <p:nvSpPr>
          <p:cNvPr name="Freeform 2" id="2"/>
          <p:cNvSpPr/>
          <p:nvPr/>
        </p:nvSpPr>
        <p:spPr>
          <a:xfrm flipH="false" flipV="false" rot="0">
            <a:off x="15502401" y="1543050"/>
            <a:ext cx="6093189" cy="6803351"/>
          </a:xfrm>
          <a:custGeom>
            <a:avLst/>
            <a:gdLst/>
            <a:ahLst/>
            <a:cxnLst/>
            <a:rect r="r" b="b" t="t" l="l"/>
            <a:pathLst>
              <a:path h="6803351" w="6093189">
                <a:moveTo>
                  <a:pt x="0" y="0"/>
                </a:moveTo>
                <a:lnTo>
                  <a:pt x="6093189" y="0"/>
                </a:lnTo>
                <a:lnTo>
                  <a:pt x="6093189" y="6803351"/>
                </a:lnTo>
                <a:lnTo>
                  <a:pt x="0" y="6803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98911" y="6575136"/>
            <a:ext cx="11481079" cy="4584726"/>
          </a:xfrm>
          <a:custGeom>
            <a:avLst/>
            <a:gdLst/>
            <a:ahLst/>
            <a:cxnLst/>
            <a:rect r="r" b="b" t="t" l="l"/>
            <a:pathLst>
              <a:path h="4584726" w="11481079">
                <a:moveTo>
                  <a:pt x="0" y="0"/>
                </a:moveTo>
                <a:lnTo>
                  <a:pt x="11481079" y="0"/>
                </a:lnTo>
                <a:lnTo>
                  <a:pt x="11481079" y="4584726"/>
                </a:lnTo>
                <a:lnTo>
                  <a:pt x="0" y="4584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06708">
            <a:off x="-3046594" y="1543050"/>
            <a:ext cx="6093189" cy="6803351"/>
          </a:xfrm>
          <a:custGeom>
            <a:avLst/>
            <a:gdLst/>
            <a:ahLst/>
            <a:cxnLst/>
            <a:rect r="r" b="b" t="t" l="l"/>
            <a:pathLst>
              <a:path h="6803351" w="6093189">
                <a:moveTo>
                  <a:pt x="6093188" y="0"/>
                </a:moveTo>
                <a:lnTo>
                  <a:pt x="0" y="0"/>
                </a:lnTo>
                <a:lnTo>
                  <a:pt x="0" y="6803351"/>
                </a:lnTo>
                <a:lnTo>
                  <a:pt x="6093188" y="6803351"/>
                </a:lnTo>
                <a:lnTo>
                  <a:pt x="6093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3999624" y="6451587"/>
            <a:ext cx="11481079" cy="4584726"/>
          </a:xfrm>
          <a:custGeom>
            <a:avLst/>
            <a:gdLst/>
            <a:ahLst/>
            <a:cxnLst/>
            <a:rect r="r" b="b" t="t" l="l"/>
            <a:pathLst>
              <a:path h="4584726" w="11481079">
                <a:moveTo>
                  <a:pt x="11481079" y="0"/>
                </a:moveTo>
                <a:lnTo>
                  <a:pt x="0" y="0"/>
                </a:lnTo>
                <a:lnTo>
                  <a:pt x="0" y="4584726"/>
                </a:lnTo>
                <a:lnTo>
                  <a:pt x="11481079" y="4584726"/>
                </a:lnTo>
                <a:lnTo>
                  <a:pt x="11481079"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203750" y="806597"/>
            <a:ext cx="13728565" cy="7082412"/>
            <a:chOff x="0" y="0"/>
            <a:chExt cx="3615754" cy="1865327"/>
          </a:xfrm>
        </p:grpSpPr>
        <p:sp>
          <p:nvSpPr>
            <p:cNvPr name="Freeform 7" id="7"/>
            <p:cNvSpPr/>
            <p:nvPr/>
          </p:nvSpPr>
          <p:spPr>
            <a:xfrm flipH="false" flipV="false" rot="0">
              <a:off x="0" y="0"/>
              <a:ext cx="3615754" cy="1865326"/>
            </a:xfrm>
            <a:custGeom>
              <a:avLst/>
              <a:gdLst/>
              <a:ahLst/>
              <a:cxnLst/>
              <a:rect r="r" b="b" t="t" l="l"/>
              <a:pathLst>
                <a:path h="1865326" w="3615754">
                  <a:moveTo>
                    <a:pt x="28760" y="0"/>
                  </a:moveTo>
                  <a:lnTo>
                    <a:pt x="3586993" y="0"/>
                  </a:lnTo>
                  <a:cubicBezTo>
                    <a:pt x="3594621" y="0"/>
                    <a:pt x="3601936" y="3030"/>
                    <a:pt x="3607330" y="8424"/>
                  </a:cubicBezTo>
                  <a:cubicBezTo>
                    <a:pt x="3612724" y="13817"/>
                    <a:pt x="3615754" y="21133"/>
                    <a:pt x="3615754" y="28760"/>
                  </a:cubicBezTo>
                  <a:lnTo>
                    <a:pt x="3615754" y="1836566"/>
                  </a:lnTo>
                  <a:cubicBezTo>
                    <a:pt x="3615754" y="1844194"/>
                    <a:pt x="3612724" y="1851509"/>
                    <a:pt x="3607330" y="1856903"/>
                  </a:cubicBezTo>
                  <a:cubicBezTo>
                    <a:pt x="3601936" y="1862296"/>
                    <a:pt x="3594621" y="1865326"/>
                    <a:pt x="3586993" y="1865326"/>
                  </a:cubicBezTo>
                  <a:lnTo>
                    <a:pt x="28760" y="1865326"/>
                  </a:lnTo>
                  <a:cubicBezTo>
                    <a:pt x="21133" y="1865326"/>
                    <a:pt x="13817" y="1862296"/>
                    <a:pt x="8424" y="1856903"/>
                  </a:cubicBezTo>
                  <a:cubicBezTo>
                    <a:pt x="3030" y="1851509"/>
                    <a:pt x="0" y="1844194"/>
                    <a:pt x="0" y="1836566"/>
                  </a:cubicBezTo>
                  <a:lnTo>
                    <a:pt x="0" y="28760"/>
                  </a:lnTo>
                  <a:cubicBezTo>
                    <a:pt x="0" y="21133"/>
                    <a:pt x="3030" y="13817"/>
                    <a:pt x="8424" y="8424"/>
                  </a:cubicBezTo>
                  <a:cubicBezTo>
                    <a:pt x="13817" y="3030"/>
                    <a:pt x="21133" y="0"/>
                    <a:pt x="28760" y="0"/>
                  </a:cubicBezTo>
                  <a:close/>
                </a:path>
              </a:pathLst>
            </a:custGeom>
            <a:solidFill>
              <a:srgbClr val="FFE3A4"/>
            </a:solidFill>
            <a:ln w="57150" cap="rnd">
              <a:solidFill>
                <a:srgbClr val="000000"/>
              </a:solidFill>
              <a:prstDash val="solid"/>
              <a:round/>
            </a:ln>
          </p:spPr>
        </p:sp>
        <p:sp>
          <p:nvSpPr>
            <p:cNvPr name="TextBox 8" id="8"/>
            <p:cNvSpPr txBox="true"/>
            <p:nvPr/>
          </p:nvSpPr>
          <p:spPr>
            <a:xfrm>
              <a:off x="0" y="-38100"/>
              <a:ext cx="3615754" cy="19034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265437" y="7492668"/>
            <a:ext cx="2974013" cy="2995801"/>
            <a:chOff x="0" y="0"/>
            <a:chExt cx="3965351" cy="3994401"/>
          </a:xfrm>
        </p:grpSpPr>
        <p:sp>
          <p:nvSpPr>
            <p:cNvPr name="Freeform 10" id="10"/>
            <p:cNvSpPr/>
            <p:nvPr/>
          </p:nvSpPr>
          <p:spPr>
            <a:xfrm flipH="false" flipV="false" rot="0">
              <a:off x="0" y="0"/>
              <a:ext cx="3965351" cy="3994401"/>
            </a:xfrm>
            <a:custGeom>
              <a:avLst/>
              <a:gdLst/>
              <a:ahLst/>
              <a:cxnLst/>
              <a:rect r="r" b="b" t="t" l="l"/>
              <a:pathLst>
                <a:path h="3994401" w="3965351">
                  <a:moveTo>
                    <a:pt x="0" y="0"/>
                  </a:moveTo>
                  <a:lnTo>
                    <a:pt x="3965351" y="0"/>
                  </a:lnTo>
                  <a:lnTo>
                    <a:pt x="3965351" y="3994401"/>
                  </a:lnTo>
                  <a:lnTo>
                    <a:pt x="0" y="39944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773729" y="322517"/>
              <a:ext cx="738862" cy="73886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06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4" id="14"/>
          <p:cNvGrpSpPr/>
          <p:nvPr/>
        </p:nvGrpSpPr>
        <p:grpSpPr>
          <a:xfrm rot="0">
            <a:off x="-1358610" y="6999432"/>
            <a:ext cx="5717683" cy="3690505"/>
            <a:chOff x="0" y="0"/>
            <a:chExt cx="7623577" cy="4920673"/>
          </a:xfrm>
        </p:grpSpPr>
        <p:sp>
          <p:nvSpPr>
            <p:cNvPr name="Freeform 15" id="15"/>
            <p:cNvSpPr/>
            <p:nvPr/>
          </p:nvSpPr>
          <p:spPr>
            <a:xfrm flipH="true" flipV="false" rot="0">
              <a:off x="0" y="0"/>
              <a:ext cx="7623577" cy="4920673"/>
            </a:xfrm>
            <a:custGeom>
              <a:avLst/>
              <a:gdLst/>
              <a:ahLst/>
              <a:cxnLst/>
              <a:rect r="r" b="b" t="t" l="l"/>
              <a:pathLst>
                <a:path h="4920673" w="7623577">
                  <a:moveTo>
                    <a:pt x="7623577" y="0"/>
                  </a:moveTo>
                  <a:lnTo>
                    <a:pt x="0" y="0"/>
                  </a:lnTo>
                  <a:lnTo>
                    <a:pt x="0" y="4920673"/>
                  </a:lnTo>
                  <a:lnTo>
                    <a:pt x="7623577" y="4920673"/>
                  </a:lnTo>
                  <a:lnTo>
                    <a:pt x="7623577"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5479356" y="249340"/>
              <a:ext cx="516105" cy="51610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F6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19" id="19"/>
          <p:cNvSpPr/>
          <p:nvPr/>
        </p:nvSpPr>
        <p:spPr>
          <a:xfrm flipH="false" flipV="false" rot="0">
            <a:off x="5731562" y="7889009"/>
            <a:ext cx="6672940" cy="4000883"/>
          </a:xfrm>
          <a:custGeom>
            <a:avLst/>
            <a:gdLst/>
            <a:ahLst/>
            <a:cxnLst/>
            <a:rect r="r" b="b" t="t" l="l"/>
            <a:pathLst>
              <a:path h="4000883" w="6672940">
                <a:moveTo>
                  <a:pt x="0" y="0"/>
                </a:moveTo>
                <a:lnTo>
                  <a:pt x="6672940" y="0"/>
                </a:lnTo>
                <a:lnTo>
                  <a:pt x="6672940" y="4000883"/>
                </a:lnTo>
                <a:lnTo>
                  <a:pt x="0" y="40008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0" id="20"/>
          <p:cNvGrpSpPr/>
          <p:nvPr/>
        </p:nvGrpSpPr>
        <p:grpSpPr>
          <a:xfrm rot="0">
            <a:off x="2844653" y="7889009"/>
            <a:ext cx="3038845" cy="2497378"/>
            <a:chOff x="0" y="0"/>
            <a:chExt cx="4051794" cy="3329838"/>
          </a:xfrm>
        </p:grpSpPr>
        <p:sp>
          <p:nvSpPr>
            <p:cNvPr name="Freeform 21" id="21"/>
            <p:cNvSpPr/>
            <p:nvPr/>
          </p:nvSpPr>
          <p:spPr>
            <a:xfrm flipH="true" flipV="false" rot="0">
              <a:off x="0" y="0"/>
              <a:ext cx="4051794" cy="3329838"/>
            </a:xfrm>
            <a:custGeom>
              <a:avLst/>
              <a:gdLst/>
              <a:ahLst/>
              <a:cxnLst/>
              <a:rect r="r" b="b" t="t" l="l"/>
              <a:pathLst>
                <a:path h="3329838" w="4051794">
                  <a:moveTo>
                    <a:pt x="4051794" y="0"/>
                  </a:moveTo>
                  <a:lnTo>
                    <a:pt x="0" y="0"/>
                  </a:lnTo>
                  <a:lnTo>
                    <a:pt x="0" y="3329838"/>
                  </a:lnTo>
                  <a:lnTo>
                    <a:pt x="4051794" y="3329838"/>
                  </a:lnTo>
                  <a:lnTo>
                    <a:pt x="4051794"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2" id="22"/>
            <p:cNvGrpSpPr/>
            <p:nvPr/>
          </p:nvGrpSpPr>
          <p:grpSpPr>
            <a:xfrm rot="0">
              <a:off x="2993960" y="193134"/>
              <a:ext cx="561226" cy="561226"/>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C12"/>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25" id="25"/>
          <p:cNvSpPr/>
          <p:nvPr/>
        </p:nvSpPr>
        <p:spPr>
          <a:xfrm flipH="false" flipV="false" rot="-1144835">
            <a:off x="2053252" y="178536"/>
            <a:ext cx="871589" cy="2057400"/>
          </a:xfrm>
          <a:custGeom>
            <a:avLst/>
            <a:gdLst/>
            <a:ahLst/>
            <a:cxnLst/>
            <a:rect r="r" b="b" t="t" l="l"/>
            <a:pathLst>
              <a:path h="2057400" w="871589">
                <a:moveTo>
                  <a:pt x="0" y="0"/>
                </a:moveTo>
                <a:lnTo>
                  <a:pt x="871590" y="0"/>
                </a:lnTo>
                <a:lnTo>
                  <a:pt x="871590" y="2057400"/>
                </a:lnTo>
                <a:lnTo>
                  <a:pt x="0" y="20574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6" id="26"/>
          <p:cNvSpPr/>
          <p:nvPr/>
        </p:nvSpPr>
        <p:spPr>
          <a:xfrm flipH="true" flipV="false" rot="0">
            <a:off x="-914215" y="5232697"/>
            <a:ext cx="3702000" cy="2315433"/>
          </a:xfrm>
          <a:custGeom>
            <a:avLst/>
            <a:gdLst/>
            <a:ahLst/>
            <a:cxnLst/>
            <a:rect r="r" b="b" t="t" l="l"/>
            <a:pathLst>
              <a:path h="2315433" w="3702000">
                <a:moveTo>
                  <a:pt x="3702000" y="0"/>
                </a:moveTo>
                <a:lnTo>
                  <a:pt x="0" y="0"/>
                </a:lnTo>
                <a:lnTo>
                  <a:pt x="0" y="2315433"/>
                </a:lnTo>
                <a:lnTo>
                  <a:pt x="3702000" y="2315433"/>
                </a:lnTo>
                <a:lnTo>
                  <a:pt x="370200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7" id="27"/>
          <p:cNvSpPr/>
          <p:nvPr/>
        </p:nvSpPr>
        <p:spPr>
          <a:xfrm flipH="false" flipV="false" rot="0">
            <a:off x="16283451" y="6373668"/>
            <a:ext cx="2912012" cy="4114800"/>
          </a:xfrm>
          <a:custGeom>
            <a:avLst/>
            <a:gdLst/>
            <a:ahLst/>
            <a:cxnLst/>
            <a:rect r="r" b="b" t="t" l="l"/>
            <a:pathLst>
              <a:path h="4114800" w="2912012">
                <a:moveTo>
                  <a:pt x="0" y="0"/>
                </a:moveTo>
                <a:lnTo>
                  <a:pt x="2912012" y="0"/>
                </a:lnTo>
                <a:lnTo>
                  <a:pt x="2912012"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8" id="28"/>
          <p:cNvGrpSpPr/>
          <p:nvPr/>
        </p:nvGrpSpPr>
        <p:grpSpPr>
          <a:xfrm rot="0">
            <a:off x="7779108" y="9034022"/>
            <a:ext cx="651215" cy="651215"/>
            <a:chOff x="0" y="0"/>
            <a:chExt cx="868286" cy="868286"/>
          </a:xfrm>
        </p:grpSpPr>
        <p:sp>
          <p:nvSpPr>
            <p:cNvPr name="Freeform 29" id="29"/>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0" id="30"/>
            <p:cNvGrpSpPr/>
            <p:nvPr/>
          </p:nvGrpSpPr>
          <p:grpSpPr>
            <a:xfrm rot="2610537">
              <a:off x="448852" y="263457"/>
              <a:ext cx="186241" cy="117048"/>
              <a:chOff x="0" y="0"/>
              <a:chExt cx="123088" cy="77358"/>
            </a:xfrm>
          </p:grpSpPr>
          <p:sp>
            <p:nvSpPr>
              <p:cNvPr name="Freeform 31" id="31"/>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32" id="32"/>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grpSp>
        <p:nvGrpSpPr>
          <p:cNvPr name="Group 33" id="33"/>
          <p:cNvGrpSpPr/>
          <p:nvPr/>
        </p:nvGrpSpPr>
        <p:grpSpPr>
          <a:xfrm rot="-6599535">
            <a:off x="11387525" y="9034022"/>
            <a:ext cx="651215" cy="651215"/>
            <a:chOff x="0" y="0"/>
            <a:chExt cx="868286" cy="868286"/>
          </a:xfrm>
        </p:grpSpPr>
        <p:sp>
          <p:nvSpPr>
            <p:cNvPr name="Freeform 34" id="34"/>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5" id="35"/>
            <p:cNvGrpSpPr/>
            <p:nvPr/>
          </p:nvGrpSpPr>
          <p:grpSpPr>
            <a:xfrm rot="2610537">
              <a:off x="448852" y="263457"/>
              <a:ext cx="186241" cy="117048"/>
              <a:chOff x="0" y="0"/>
              <a:chExt cx="123088" cy="77358"/>
            </a:xfrm>
          </p:grpSpPr>
          <p:sp>
            <p:nvSpPr>
              <p:cNvPr name="Freeform 36" id="36"/>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37" id="37"/>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sp>
        <p:nvSpPr>
          <p:cNvPr name="Freeform 38" id="38"/>
          <p:cNvSpPr/>
          <p:nvPr/>
        </p:nvSpPr>
        <p:spPr>
          <a:xfrm flipH="false" flipV="false" rot="0">
            <a:off x="15006330" y="3438862"/>
            <a:ext cx="3702000" cy="2315433"/>
          </a:xfrm>
          <a:custGeom>
            <a:avLst/>
            <a:gdLst/>
            <a:ahLst/>
            <a:cxnLst/>
            <a:rect r="r" b="b" t="t" l="l"/>
            <a:pathLst>
              <a:path h="2315433" w="3702000">
                <a:moveTo>
                  <a:pt x="0" y="0"/>
                </a:moveTo>
                <a:lnTo>
                  <a:pt x="3702000" y="0"/>
                </a:lnTo>
                <a:lnTo>
                  <a:pt x="3702000" y="2315433"/>
                </a:lnTo>
                <a:lnTo>
                  <a:pt x="0" y="231543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39" id="39"/>
          <p:cNvSpPr txBox="true"/>
          <p:nvPr/>
        </p:nvSpPr>
        <p:spPr>
          <a:xfrm rot="0">
            <a:off x="5026999" y="1741298"/>
            <a:ext cx="8234002" cy="1208787"/>
          </a:xfrm>
          <a:prstGeom prst="rect">
            <a:avLst/>
          </a:prstGeom>
        </p:spPr>
        <p:txBody>
          <a:bodyPr anchor="t" rtlCol="false" tIns="0" lIns="0" bIns="0" rIns="0">
            <a:spAutoFit/>
          </a:bodyPr>
          <a:lstStyle/>
          <a:p>
            <a:pPr algn="ctr">
              <a:lnSpc>
                <a:spcPts val="8692"/>
              </a:lnSpc>
            </a:pPr>
            <a:r>
              <a:rPr lang="en-US" sz="8278">
                <a:solidFill>
                  <a:srgbClr val="F6AA19"/>
                </a:solidFill>
                <a:latin typeface="Adumu Regular"/>
                <a:ea typeface="Adumu Regular"/>
                <a:cs typeface="Adumu Regular"/>
                <a:sym typeface="Adumu Regular"/>
              </a:rPr>
              <a:t>Conclusion</a:t>
            </a:r>
          </a:p>
        </p:txBody>
      </p:sp>
      <p:sp>
        <p:nvSpPr>
          <p:cNvPr name="TextBox 40" id="40"/>
          <p:cNvSpPr txBox="true"/>
          <p:nvPr/>
        </p:nvSpPr>
        <p:spPr>
          <a:xfrm rot="0">
            <a:off x="3405211" y="2918018"/>
            <a:ext cx="11325643" cy="4384288"/>
          </a:xfrm>
          <a:prstGeom prst="rect">
            <a:avLst/>
          </a:prstGeom>
        </p:spPr>
        <p:txBody>
          <a:bodyPr anchor="t" rtlCol="false" tIns="0" lIns="0" bIns="0" rIns="0">
            <a:spAutoFit/>
          </a:bodyPr>
          <a:lstStyle/>
          <a:p>
            <a:pPr algn="ctr">
              <a:lnSpc>
                <a:spcPts val="4336"/>
              </a:lnSpc>
            </a:pPr>
            <a:r>
              <a:rPr lang="en-US" sz="3097">
                <a:solidFill>
                  <a:srgbClr val="000000"/>
                </a:solidFill>
                <a:latin typeface="Keraleeyam"/>
                <a:ea typeface="Keraleeyam"/>
                <a:cs typeface="Keraleeyam"/>
                <a:sym typeface="Keraleeyam"/>
              </a:rPr>
              <a:t>In conclusion, the present investigation successfully demonstrated the feasibility of developing a casual endless runner game that blends engaging gameplay with procedural content generation and difficulty scaling. The methodologies and techniques adopted provided the basis for a game that is both accessible and challenging, with the potential for future expansions and improvements. Through iterative development and refinement, DesertDinoDash is well-positioned to capture the interest of its target audience and achieve long-term success in the competitive casual gaming market.</a:t>
            </a:r>
          </a:p>
        </p:txBody>
      </p:sp>
      <p:grpSp>
        <p:nvGrpSpPr>
          <p:cNvPr name="Group 41" id="41"/>
          <p:cNvGrpSpPr/>
          <p:nvPr/>
        </p:nvGrpSpPr>
        <p:grpSpPr>
          <a:xfrm rot="0">
            <a:off x="14780619" y="5780297"/>
            <a:ext cx="3927712" cy="4909640"/>
            <a:chOff x="0" y="0"/>
            <a:chExt cx="5236949" cy="6546186"/>
          </a:xfrm>
        </p:grpSpPr>
        <p:sp>
          <p:nvSpPr>
            <p:cNvPr name="Freeform 42" id="42"/>
            <p:cNvSpPr/>
            <p:nvPr/>
          </p:nvSpPr>
          <p:spPr>
            <a:xfrm flipH="false" flipV="false" rot="0">
              <a:off x="0" y="0"/>
              <a:ext cx="5236949" cy="6546186"/>
            </a:xfrm>
            <a:custGeom>
              <a:avLst/>
              <a:gdLst/>
              <a:ahLst/>
              <a:cxnLst/>
              <a:rect r="r" b="b" t="t" l="l"/>
              <a:pathLst>
                <a:path h="6546186" w="5236949">
                  <a:moveTo>
                    <a:pt x="0" y="0"/>
                  </a:moveTo>
                  <a:lnTo>
                    <a:pt x="5236949" y="0"/>
                  </a:lnTo>
                  <a:lnTo>
                    <a:pt x="5236949" y="6546186"/>
                  </a:lnTo>
                  <a:lnTo>
                    <a:pt x="0" y="654618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43" id="43"/>
            <p:cNvGrpSpPr/>
            <p:nvPr/>
          </p:nvGrpSpPr>
          <p:grpSpPr>
            <a:xfrm rot="0">
              <a:off x="552419" y="183331"/>
              <a:ext cx="684488" cy="684488"/>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EBE"/>
              </a:solidFill>
            </p:spPr>
          </p:sp>
          <p:sp>
            <p:nvSpPr>
              <p:cNvPr name="TextBox 45" id="4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CE2"/>
        </a:solidFill>
      </p:bgPr>
    </p:bg>
    <p:spTree>
      <p:nvGrpSpPr>
        <p:cNvPr id="1" name=""/>
        <p:cNvGrpSpPr/>
        <p:nvPr/>
      </p:nvGrpSpPr>
      <p:grpSpPr>
        <a:xfrm>
          <a:off x="0" y="0"/>
          <a:ext cx="0" cy="0"/>
          <a:chOff x="0" y="0"/>
          <a:chExt cx="0" cy="0"/>
        </a:xfrm>
      </p:grpSpPr>
      <p:sp>
        <p:nvSpPr>
          <p:cNvPr name="Freeform 2" id="2"/>
          <p:cNvSpPr/>
          <p:nvPr/>
        </p:nvSpPr>
        <p:spPr>
          <a:xfrm flipH="false" flipV="false" rot="0">
            <a:off x="15502401" y="1543050"/>
            <a:ext cx="6093189" cy="6803351"/>
          </a:xfrm>
          <a:custGeom>
            <a:avLst/>
            <a:gdLst/>
            <a:ahLst/>
            <a:cxnLst/>
            <a:rect r="r" b="b" t="t" l="l"/>
            <a:pathLst>
              <a:path h="6803351" w="6093189">
                <a:moveTo>
                  <a:pt x="0" y="0"/>
                </a:moveTo>
                <a:lnTo>
                  <a:pt x="6093189" y="0"/>
                </a:lnTo>
                <a:lnTo>
                  <a:pt x="6093189" y="6803351"/>
                </a:lnTo>
                <a:lnTo>
                  <a:pt x="0" y="6803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98911" y="6575136"/>
            <a:ext cx="11481079" cy="4584726"/>
          </a:xfrm>
          <a:custGeom>
            <a:avLst/>
            <a:gdLst/>
            <a:ahLst/>
            <a:cxnLst/>
            <a:rect r="r" b="b" t="t" l="l"/>
            <a:pathLst>
              <a:path h="4584726" w="11481079">
                <a:moveTo>
                  <a:pt x="0" y="0"/>
                </a:moveTo>
                <a:lnTo>
                  <a:pt x="11481079" y="0"/>
                </a:lnTo>
                <a:lnTo>
                  <a:pt x="11481079" y="4584726"/>
                </a:lnTo>
                <a:lnTo>
                  <a:pt x="0" y="4584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06708">
            <a:off x="-3046594" y="1543050"/>
            <a:ext cx="6093189" cy="6803351"/>
          </a:xfrm>
          <a:custGeom>
            <a:avLst/>
            <a:gdLst/>
            <a:ahLst/>
            <a:cxnLst/>
            <a:rect r="r" b="b" t="t" l="l"/>
            <a:pathLst>
              <a:path h="6803351" w="6093189">
                <a:moveTo>
                  <a:pt x="6093188" y="0"/>
                </a:moveTo>
                <a:lnTo>
                  <a:pt x="0" y="0"/>
                </a:lnTo>
                <a:lnTo>
                  <a:pt x="0" y="6803351"/>
                </a:lnTo>
                <a:lnTo>
                  <a:pt x="6093188" y="6803351"/>
                </a:lnTo>
                <a:lnTo>
                  <a:pt x="6093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3999624" y="6451587"/>
            <a:ext cx="11481079" cy="4584726"/>
          </a:xfrm>
          <a:custGeom>
            <a:avLst/>
            <a:gdLst/>
            <a:ahLst/>
            <a:cxnLst/>
            <a:rect r="r" b="b" t="t" l="l"/>
            <a:pathLst>
              <a:path h="4584726" w="11481079">
                <a:moveTo>
                  <a:pt x="11481079" y="0"/>
                </a:moveTo>
                <a:lnTo>
                  <a:pt x="0" y="0"/>
                </a:lnTo>
                <a:lnTo>
                  <a:pt x="0" y="4584726"/>
                </a:lnTo>
                <a:lnTo>
                  <a:pt x="11481079" y="4584726"/>
                </a:lnTo>
                <a:lnTo>
                  <a:pt x="11481079"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203750" y="806597"/>
            <a:ext cx="13728565" cy="7082412"/>
            <a:chOff x="0" y="0"/>
            <a:chExt cx="3615754" cy="1865327"/>
          </a:xfrm>
        </p:grpSpPr>
        <p:sp>
          <p:nvSpPr>
            <p:cNvPr name="Freeform 7" id="7"/>
            <p:cNvSpPr/>
            <p:nvPr/>
          </p:nvSpPr>
          <p:spPr>
            <a:xfrm flipH="false" flipV="false" rot="0">
              <a:off x="0" y="0"/>
              <a:ext cx="3615754" cy="1865326"/>
            </a:xfrm>
            <a:custGeom>
              <a:avLst/>
              <a:gdLst/>
              <a:ahLst/>
              <a:cxnLst/>
              <a:rect r="r" b="b" t="t" l="l"/>
              <a:pathLst>
                <a:path h="1865326" w="3615754">
                  <a:moveTo>
                    <a:pt x="28760" y="0"/>
                  </a:moveTo>
                  <a:lnTo>
                    <a:pt x="3586993" y="0"/>
                  </a:lnTo>
                  <a:cubicBezTo>
                    <a:pt x="3594621" y="0"/>
                    <a:pt x="3601936" y="3030"/>
                    <a:pt x="3607330" y="8424"/>
                  </a:cubicBezTo>
                  <a:cubicBezTo>
                    <a:pt x="3612724" y="13817"/>
                    <a:pt x="3615754" y="21133"/>
                    <a:pt x="3615754" y="28760"/>
                  </a:cubicBezTo>
                  <a:lnTo>
                    <a:pt x="3615754" y="1836566"/>
                  </a:lnTo>
                  <a:cubicBezTo>
                    <a:pt x="3615754" y="1844194"/>
                    <a:pt x="3612724" y="1851509"/>
                    <a:pt x="3607330" y="1856903"/>
                  </a:cubicBezTo>
                  <a:cubicBezTo>
                    <a:pt x="3601936" y="1862296"/>
                    <a:pt x="3594621" y="1865326"/>
                    <a:pt x="3586993" y="1865326"/>
                  </a:cubicBezTo>
                  <a:lnTo>
                    <a:pt x="28760" y="1865326"/>
                  </a:lnTo>
                  <a:cubicBezTo>
                    <a:pt x="21133" y="1865326"/>
                    <a:pt x="13817" y="1862296"/>
                    <a:pt x="8424" y="1856903"/>
                  </a:cubicBezTo>
                  <a:cubicBezTo>
                    <a:pt x="3030" y="1851509"/>
                    <a:pt x="0" y="1844194"/>
                    <a:pt x="0" y="1836566"/>
                  </a:cubicBezTo>
                  <a:lnTo>
                    <a:pt x="0" y="28760"/>
                  </a:lnTo>
                  <a:cubicBezTo>
                    <a:pt x="0" y="21133"/>
                    <a:pt x="3030" y="13817"/>
                    <a:pt x="8424" y="8424"/>
                  </a:cubicBezTo>
                  <a:cubicBezTo>
                    <a:pt x="13817" y="3030"/>
                    <a:pt x="21133" y="0"/>
                    <a:pt x="28760" y="0"/>
                  </a:cubicBezTo>
                  <a:close/>
                </a:path>
              </a:pathLst>
            </a:custGeom>
            <a:solidFill>
              <a:srgbClr val="FFE3A4"/>
            </a:solidFill>
            <a:ln w="57150" cap="rnd">
              <a:solidFill>
                <a:srgbClr val="000000"/>
              </a:solidFill>
              <a:prstDash val="solid"/>
              <a:round/>
            </a:ln>
          </p:spPr>
        </p:sp>
        <p:sp>
          <p:nvSpPr>
            <p:cNvPr name="TextBox 8" id="8"/>
            <p:cNvSpPr txBox="true"/>
            <p:nvPr/>
          </p:nvSpPr>
          <p:spPr>
            <a:xfrm>
              <a:off x="0" y="-38100"/>
              <a:ext cx="3615754" cy="19034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265437" y="7492668"/>
            <a:ext cx="2974013" cy="2995801"/>
            <a:chOff x="0" y="0"/>
            <a:chExt cx="3965351" cy="3994401"/>
          </a:xfrm>
        </p:grpSpPr>
        <p:sp>
          <p:nvSpPr>
            <p:cNvPr name="Freeform 10" id="10"/>
            <p:cNvSpPr/>
            <p:nvPr/>
          </p:nvSpPr>
          <p:spPr>
            <a:xfrm flipH="false" flipV="false" rot="0">
              <a:off x="0" y="0"/>
              <a:ext cx="3965351" cy="3994401"/>
            </a:xfrm>
            <a:custGeom>
              <a:avLst/>
              <a:gdLst/>
              <a:ahLst/>
              <a:cxnLst/>
              <a:rect r="r" b="b" t="t" l="l"/>
              <a:pathLst>
                <a:path h="3994401" w="3965351">
                  <a:moveTo>
                    <a:pt x="0" y="0"/>
                  </a:moveTo>
                  <a:lnTo>
                    <a:pt x="3965351" y="0"/>
                  </a:lnTo>
                  <a:lnTo>
                    <a:pt x="3965351" y="3994401"/>
                  </a:lnTo>
                  <a:lnTo>
                    <a:pt x="0" y="39944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773729" y="322517"/>
              <a:ext cx="738862" cy="73886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06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4" id="14"/>
          <p:cNvGrpSpPr/>
          <p:nvPr/>
        </p:nvGrpSpPr>
        <p:grpSpPr>
          <a:xfrm rot="0">
            <a:off x="-1358610" y="6999432"/>
            <a:ext cx="5717683" cy="3690505"/>
            <a:chOff x="0" y="0"/>
            <a:chExt cx="7623577" cy="4920673"/>
          </a:xfrm>
        </p:grpSpPr>
        <p:sp>
          <p:nvSpPr>
            <p:cNvPr name="Freeform 15" id="15"/>
            <p:cNvSpPr/>
            <p:nvPr/>
          </p:nvSpPr>
          <p:spPr>
            <a:xfrm flipH="true" flipV="false" rot="0">
              <a:off x="0" y="0"/>
              <a:ext cx="7623577" cy="4920673"/>
            </a:xfrm>
            <a:custGeom>
              <a:avLst/>
              <a:gdLst/>
              <a:ahLst/>
              <a:cxnLst/>
              <a:rect r="r" b="b" t="t" l="l"/>
              <a:pathLst>
                <a:path h="4920673" w="7623577">
                  <a:moveTo>
                    <a:pt x="7623577" y="0"/>
                  </a:moveTo>
                  <a:lnTo>
                    <a:pt x="0" y="0"/>
                  </a:lnTo>
                  <a:lnTo>
                    <a:pt x="0" y="4920673"/>
                  </a:lnTo>
                  <a:lnTo>
                    <a:pt x="7623577" y="4920673"/>
                  </a:lnTo>
                  <a:lnTo>
                    <a:pt x="7623577"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5479356" y="249340"/>
              <a:ext cx="516105" cy="51610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F6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19" id="19"/>
          <p:cNvSpPr/>
          <p:nvPr/>
        </p:nvSpPr>
        <p:spPr>
          <a:xfrm flipH="false" flipV="false" rot="0">
            <a:off x="5731562" y="7889009"/>
            <a:ext cx="6672940" cy="4000883"/>
          </a:xfrm>
          <a:custGeom>
            <a:avLst/>
            <a:gdLst/>
            <a:ahLst/>
            <a:cxnLst/>
            <a:rect r="r" b="b" t="t" l="l"/>
            <a:pathLst>
              <a:path h="4000883" w="6672940">
                <a:moveTo>
                  <a:pt x="0" y="0"/>
                </a:moveTo>
                <a:lnTo>
                  <a:pt x="6672940" y="0"/>
                </a:lnTo>
                <a:lnTo>
                  <a:pt x="6672940" y="4000883"/>
                </a:lnTo>
                <a:lnTo>
                  <a:pt x="0" y="40008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0" id="20"/>
          <p:cNvGrpSpPr/>
          <p:nvPr/>
        </p:nvGrpSpPr>
        <p:grpSpPr>
          <a:xfrm rot="0">
            <a:off x="2844653" y="7889009"/>
            <a:ext cx="3038845" cy="2497378"/>
            <a:chOff x="0" y="0"/>
            <a:chExt cx="4051794" cy="3329838"/>
          </a:xfrm>
        </p:grpSpPr>
        <p:sp>
          <p:nvSpPr>
            <p:cNvPr name="Freeform 21" id="21"/>
            <p:cNvSpPr/>
            <p:nvPr/>
          </p:nvSpPr>
          <p:spPr>
            <a:xfrm flipH="true" flipV="false" rot="0">
              <a:off x="0" y="0"/>
              <a:ext cx="4051794" cy="3329838"/>
            </a:xfrm>
            <a:custGeom>
              <a:avLst/>
              <a:gdLst/>
              <a:ahLst/>
              <a:cxnLst/>
              <a:rect r="r" b="b" t="t" l="l"/>
              <a:pathLst>
                <a:path h="3329838" w="4051794">
                  <a:moveTo>
                    <a:pt x="4051794" y="0"/>
                  </a:moveTo>
                  <a:lnTo>
                    <a:pt x="0" y="0"/>
                  </a:lnTo>
                  <a:lnTo>
                    <a:pt x="0" y="3329838"/>
                  </a:lnTo>
                  <a:lnTo>
                    <a:pt x="4051794" y="3329838"/>
                  </a:lnTo>
                  <a:lnTo>
                    <a:pt x="4051794"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2" id="22"/>
            <p:cNvGrpSpPr/>
            <p:nvPr/>
          </p:nvGrpSpPr>
          <p:grpSpPr>
            <a:xfrm rot="0">
              <a:off x="2993960" y="193134"/>
              <a:ext cx="561226" cy="561226"/>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C12"/>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25" id="25"/>
          <p:cNvSpPr/>
          <p:nvPr/>
        </p:nvSpPr>
        <p:spPr>
          <a:xfrm flipH="false" flipV="false" rot="-1144835">
            <a:off x="2053252" y="178536"/>
            <a:ext cx="871589" cy="2057400"/>
          </a:xfrm>
          <a:custGeom>
            <a:avLst/>
            <a:gdLst/>
            <a:ahLst/>
            <a:cxnLst/>
            <a:rect r="r" b="b" t="t" l="l"/>
            <a:pathLst>
              <a:path h="2057400" w="871589">
                <a:moveTo>
                  <a:pt x="0" y="0"/>
                </a:moveTo>
                <a:lnTo>
                  <a:pt x="871590" y="0"/>
                </a:lnTo>
                <a:lnTo>
                  <a:pt x="871590" y="2057400"/>
                </a:lnTo>
                <a:lnTo>
                  <a:pt x="0" y="20574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6" id="26"/>
          <p:cNvSpPr/>
          <p:nvPr/>
        </p:nvSpPr>
        <p:spPr>
          <a:xfrm flipH="true" flipV="false" rot="0">
            <a:off x="-914215" y="5232697"/>
            <a:ext cx="3702000" cy="2315433"/>
          </a:xfrm>
          <a:custGeom>
            <a:avLst/>
            <a:gdLst/>
            <a:ahLst/>
            <a:cxnLst/>
            <a:rect r="r" b="b" t="t" l="l"/>
            <a:pathLst>
              <a:path h="2315433" w="3702000">
                <a:moveTo>
                  <a:pt x="3702000" y="0"/>
                </a:moveTo>
                <a:lnTo>
                  <a:pt x="0" y="0"/>
                </a:lnTo>
                <a:lnTo>
                  <a:pt x="0" y="2315433"/>
                </a:lnTo>
                <a:lnTo>
                  <a:pt x="3702000" y="2315433"/>
                </a:lnTo>
                <a:lnTo>
                  <a:pt x="370200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7" id="27"/>
          <p:cNvSpPr/>
          <p:nvPr/>
        </p:nvSpPr>
        <p:spPr>
          <a:xfrm flipH="false" flipV="false" rot="0">
            <a:off x="16283451" y="6373668"/>
            <a:ext cx="2912012" cy="4114800"/>
          </a:xfrm>
          <a:custGeom>
            <a:avLst/>
            <a:gdLst/>
            <a:ahLst/>
            <a:cxnLst/>
            <a:rect r="r" b="b" t="t" l="l"/>
            <a:pathLst>
              <a:path h="4114800" w="2912012">
                <a:moveTo>
                  <a:pt x="0" y="0"/>
                </a:moveTo>
                <a:lnTo>
                  <a:pt x="2912012" y="0"/>
                </a:lnTo>
                <a:lnTo>
                  <a:pt x="2912012"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8" id="28"/>
          <p:cNvGrpSpPr/>
          <p:nvPr/>
        </p:nvGrpSpPr>
        <p:grpSpPr>
          <a:xfrm rot="0">
            <a:off x="7779108" y="9034022"/>
            <a:ext cx="651215" cy="651215"/>
            <a:chOff x="0" y="0"/>
            <a:chExt cx="868286" cy="868286"/>
          </a:xfrm>
        </p:grpSpPr>
        <p:sp>
          <p:nvSpPr>
            <p:cNvPr name="Freeform 29" id="29"/>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0" id="30"/>
            <p:cNvGrpSpPr/>
            <p:nvPr/>
          </p:nvGrpSpPr>
          <p:grpSpPr>
            <a:xfrm rot="2610537">
              <a:off x="448852" y="263457"/>
              <a:ext cx="186241" cy="117048"/>
              <a:chOff x="0" y="0"/>
              <a:chExt cx="123088" cy="77358"/>
            </a:xfrm>
          </p:grpSpPr>
          <p:sp>
            <p:nvSpPr>
              <p:cNvPr name="Freeform 31" id="31"/>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32" id="32"/>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grpSp>
        <p:nvGrpSpPr>
          <p:cNvPr name="Group 33" id="33"/>
          <p:cNvGrpSpPr/>
          <p:nvPr/>
        </p:nvGrpSpPr>
        <p:grpSpPr>
          <a:xfrm rot="-6599535">
            <a:off x="11387525" y="9034022"/>
            <a:ext cx="651215" cy="651215"/>
            <a:chOff x="0" y="0"/>
            <a:chExt cx="868286" cy="868286"/>
          </a:xfrm>
        </p:grpSpPr>
        <p:sp>
          <p:nvSpPr>
            <p:cNvPr name="Freeform 34" id="34"/>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5" id="35"/>
            <p:cNvGrpSpPr/>
            <p:nvPr/>
          </p:nvGrpSpPr>
          <p:grpSpPr>
            <a:xfrm rot="2610537">
              <a:off x="448852" y="263457"/>
              <a:ext cx="186241" cy="117048"/>
              <a:chOff x="0" y="0"/>
              <a:chExt cx="123088" cy="77358"/>
            </a:xfrm>
          </p:grpSpPr>
          <p:sp>
            <p:nvSpPr>
              <p:cNvPr name="Freeform 36" id="36"/>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37" id="37"/>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sp>
        <p:nvSpPr>
          <p:cNvPr name="Freeform 38" id="38"/>
          <p:cNvSpPr/>
          <p:nvPr/>
        </p:nvSpPr>
        <p:spPr>
          <a:xfrm flipH="false" flipV="false" rot="0">
            <a:off x="15006330" y="3438862"/>
            <a:ext cx="3702000" cy="2315433"/>
          </a:xfrm>
          <a:custGeom>
            <a:avLst/>
            <a:gdLst/>
            <a:ahLst/>
            <a:cxnLst/>
            <a:rect r="r" b="b" t="t" l="l"/>
            <a:pathLst>
              <a:path h="2315433" w="3702000">
                <a:moveTo>
                  <a:pt x="0" y="0"/>
                </a:moveTo>
                <a:lnTo>
                  <a:pt x="3702000" y="0"/>
                </a:lnTo>
                <a:lnTo>
                  <a:pt x="3702000" y="2315433"/>
                </a:lnTo>
                <a:lnTo>
                  <a:pt x="0" y="231543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39" id="39"/>
          <p:cNvGrpSpPr/>
          <p:nvPr/>
        </p:nvGrpSpPr>
        <p:grpSpPr>
          <a:xfrm rot="0">
            <a:off x="14780619" y="5780297"/>
            <a:ext cx="3927712" cy="4909640"/>
            <a:chOff x="0" y="0"/>
            <a:chExt cx="5236949" cy="6546186"/>
          </a:xfrm>
        </p:grpSpPr>
        <p:sp>
          <p:nvSpPr>
            <p:cNvPr name="Freeform 40" id="40"/>
            <p:cNvSpPr/>
            <p:nvPr/>
          </p:nvSpPr>
          <p:spPr>
            <a:xfrm flipH="false" flipV="false" rot="0">
              <a:off x="0" y="0"/>
              <a:ext cx="5236949" cy="6546186"/>
            </a:xfrm>
            <a:custGeom>
              <a:avLst/>
              <a:gdLst/>
              <a:ahLst/>
              <a:cxnLst/>
              <a:rect r="r" b="b" t="t" l="l"/>
              <a:pathLst>
                <a:path h="6546186" w="5236949">
                  <a:moveTo>
                    <a:pt x="0" y="0"/>
                  </a:moveTo>
                  <a:lnTo>
                    <a:pt x="5236949" y="0"/>
                  </a:lnTo>
                  <a:lnTo>
                    <a:pt x="5236949" y="6546186"/>
                  </a:lnTo>
                  <a:lnTo>
                    <a:pt x="0" y="654618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41" id="41"/>
            <p:cNvGrpSpPr/>
            <p:nvPr/>
          </p:nvGrpSpPr>
          <p:grpSpPr>
            <a:xfrm rot="0">
              <a:off x="552419" y="183331"/>
              <a:ext cx="684488" cy="684488"/>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EBE"/>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44" id="44"/>
          <p:cNvSpPr/>
          <p:nvPr/>
        </p:nvSpPr>
        <p:spPr>
          <a:xfrm flipH="false" flipV="false" rot="0">
            <a:off x="5248123" y="3088065"/>
            <a:ext cx="8017315" cy="4289263"/>
          </a:xfrm>
          <a:custGeom>
            <a:avLst/>
            <a:gdLst/>
            <a:ahLst/>
            <a:cxnLst/>
            <a:rect r="r" b="b" t="t" l="l"/>
            <a:pathLst>
              <a:path h="4289263" w="8017315">
                <a:moveTo>
                  <a:pt x="0" y="0"/>
                </a:moveTo>
                <a:lnTo>
                  <a:pt x="8017314" y="0"/>
                </a:lnTo>
                <a:lnTo>
                  <a:pt x="8017314" y="4289263"/>
                </a:lnTo>
                <a:lnTo>
                  <a:pt x="0" y="4289263"/>
                </a:lnTo>
                <a:lnTo>
                  <a:pt x="0" y="0"/>
                </a:lnTo>
                <a:close/>
              </a:path>
            </a:pathLst>
          </a:custGeom>
          <a:blipFill>
            <a:blip r:embed="rId24"/>
            <a:stretch>
              <a:fillRect l="0" t="0" r="0" b="0"/>
            </a:stretch>
          </a:blipFill>
        </p:spPr>
      </p:sp>
      <p:sp>
        <p:nvSpPr>
          <p:cNvPr name="TextBox 45" id="45"/>
          <p:cNvSpPr txBox="true"/>
          <p:nvPr/>
        </p:nvSpPr>
        <p:spPr>
          <a:xfrm rot="0">
            <a:off x="3745106" y="1254861"/>
            <a:ext cx="11007338" cy="1208787"/>
          </a:xfrm>
          <a:prstGeom prst="rect">
            <a:avLst/>
          </a:prstGeom>
        </p:spPr>
        <p:txBody>
          <a:bodyPr anchor="t" rtlCol="false" tIns="0" lIns="0" bIns="0" rIns="0">
            <a:spAutoFit/>
          </a:bodyPr>
          <a:lstStyle/>
          <a:p>
            <a:pPr algn="ctr">
              <a:lnSpc>
                <a:spcPts val="8692"/>
              </a:lnSpc>
            </a:pPr>
            <a:r>
              <a:rPr lang="en-US" sz="8278">
                <a:solidFill>
                  <a:srgbClr val="F6AA19"/>
                </a:solidFill>
                <a:latin typeface="Adumu Regular"/>
                <a:ea typeface="Adumu Regular"/>
                <a:cs typeface="Adumu Regular"/>
                <a:sym typeface="Adumu Regular"/>
              </a:rPr>
              <a:t>Related Photos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CE2"/>
        </a:solidFill>
      </p:bgPr>
    </p:bg>
    <p:spTree>
      <p:nvGrpSpPr>
        <p:cNvPr id="1" name=""/>
        <p:cNvGrpSpPr/>
        <p:nvPr/>
      </p:nvGrpSpPr>
      <p:grpSpPr>
        <a:xfrm>
          <a:off x="0" y="0"/>
          <a:ext cx="0" cy="0"/>
          <a:chOff x="0" y="0"/>
          <a:chExt cx="0" cy="0"/>
        </a:xfrm>
      </p:grpSpPr>
      <p:sp>
        <p:nvSpPr>
          <p:cNvPr name="Freeform 2" id="2"/>
          <p:cNvSpPr/>
          <p:nvPr/>
        </p:nvSpPr>
        <p:spPr>
          <a:xfrm flipH="false" flipV="false" rot="0">
            <a:off x="15502401" y="1543050"/>
            <a:ext cx="6093189" cy="6803351"/>
          </a:xfrm>
          <a:custGeom>
            <a:avLst/>
            <a:gdLst/>
            <a:ahLst/>
            <a:cxnLst/>
            <a:rect r="r" b="b" t="t" l="l"/>
            <a:pathLst>
              <a:path h="6803351" w="6093189">
                <a:moveTo>
                  <a:pt x="0" y="0"/>
                </a:moveTo>
                <a:lnTo>
                  <a:pt x="6093189" y="0"/>
                </a:lnTo>
                <a:lnTo>
                  <a:pt x="6093189" y="6803351"/>
                </a:lnTo>
                <a:lnTo>
                  <a:pt x="0" y="6803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98911" y="6575136"/>
            <a:ext cx="11481079" cy="4584726"/>
          </a:xfrm>
          <a:custGeom>
            <a:avLst/>
            <a:gdLst/>
            <a:ahLst/>
            <a:cxnLst/>
            <a:rect r="r" b="b" t="t" l="l"/>
            <a:pathLst>
              <a:path h="4584726" w="11481079">
                <a:moveTo>
                  <a:pt x="0" y="0"/>
                </a:moveTo>
                <a:lnTo>
                  <a:pt x="11481079" y="0"/>
                </a:lnTo>
                <a:lnTo>
                  <a:pt x="11481079" y="4584726"/>
                </a:lnTo>
                <a:lnTo>
                  <a:pt x="0" y="4584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06708">
            <a:off x="-3046594" y="1543050"/>
            <a:ext cx="6093189" cy="6803351"/>
          </a:xfrm>
          <a:custGeom>
            <a:avLst/>
            <a:gdLst/>
            <a:ahLst/>
            <a:cxnLst/>
            <a:rect r="r" b="b" t="t" l="l"/>
            <a:pathLst>
              <a:path h="6803351" w="6093189">
                <a:moveTo>
                  <a:pt x="6093188" y="0"/>
                </a:moveTo>
                <a:lnTo>
                  <a:pt x="0" y="0"/>
                </a:lnTo>
                <a:lnTo>
                  <a:pt x="0" y="6803351"/>
                </a:lnTo>
                <a:lnTo>
                  <a:pt x="6093188" y="6803351"/>
                </a:lnTo>
                <a:lnTo>
                  <a:pt x="6093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3999624" y="6451587"/>
            <a:ext cx="11481079" cy="4584726"/>
          </a:xfrm>
          <a:custGeom>
            <a:avLst/>
            <a:gdLst/>
            <a:ahLst/>
            <a:cxnLst/>
            <a:rect r="r" b="b" t="t" l="l"/>
            <a:pathLst>
              <a:path h="4584726" w="11481079">
                <a:moveTo>
                  <a:pt x="11481079" y="0"/>
                </a:moveTo>
                <a:lnTo>
                  <a:pt x="0" y="0"/>
                </a:lnTo>
                <a:lnTo>
                  <a:pt x="0" y="4584726"/>
                </a:lnTo>
                <a:lnTo>
                  <a:pt x="11481079" y="4584726"/>
                </a:lnTo>
                <a:lnTo>
                  <a:pt x="11481079"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3530735" y="1487343"/>
            <a:ext cx="11226529" cy="6060786"/>
            <a:chOff x="0" y="0"/>
            <a:chExt cx="2956781" cy="1596256"/>
          </a:xfrm>
        </p:grpSpPr>
        <p:sp>
          <p:nvSpPr>
            <p:cNvPr name="Freeform 7" id="7"/>
            <p:cNvSpPr/>
            <p:nvPr/>
          </p:nvSpPr>
          <p:spPr>
            <a:xfrm flipH="false" flipV="false" rot="0">
              <a:off x="0" y="0"/>
              <a:ext cx="2956781" cy="1596257"/>
            </a:xfrm>
            <a:custGeom>
              <a:avLst/>
              <a:gdLst/>
              <a:ahLst/>
              <a:cxnLst/>
              <a:rect r="r" b="b" t="t" l="l"/>
              <a:pathLst>
                <a:path h="1596257" w="2956781">
                  <a:moveTo>
                    <a:pt x="35170" y="0"/>
                  </a:moveTo>
                  <a:lnTo>
                    <a:pt x="2921611" y="0"/>
                  </a:lnTo>
                  <a:cubicBezTo>
                    <a:pt x="2941035" y="0"/>
                    <a:pt x="2956781" y="15746"/>
                    <a:pt x="2956781" y="35170"/>
                  </a:cubicBezTo>
                  <a:lnTo>
                    <a:pt x="2956781" y="1561086"/>
                  </a:lnTo>
                  <a:cubicBezTo>
                    <a:pt x="2956781" y="1580510"/>
                    <a:pt x="2941035" y="1596257"/>
                    <a:pt x="2921611" y="1596257"/>
                  </a:cubicBezTo>
                  <a:lnTo>
                    <a:pt x="35170" y="1596257"/>
                  </a:lnTo>
                  <a:cubicBezTo>
                    <a:pt x="15746" y="1596257"/>
                    <a:pt x="0" y="1580510"/>
                    <a:pt x="0" y="1561086"/>
                  </a:cubicBezTo>
                  <a:lnTo>
                    <a:pt x="0" y="35170"/>
                  </a:lnTo>
                  <a:cubicBezTo>
                    <a:pt x="0" y="15746"/>
                    <a:pt x="15746" y="0"/>
                    <a:pt x="35170" y="0"/>
                  </a:cubicBezTo>
                  <a:close/>
                </a:path>
              </a:pathLst>
            </a:custGeom>
            <a:solidFill>
              <a:srgbClr val="FFE3A4"/>
            </a:solidFill>
            <a:ln w="57150" cap="rnd">
              <a:solidFill>
                <a:srgbClr val="000000"/>
              </a:solidFill>
              <a:prstDash val="solid"/>
              <a:round/>
            </a:ln>
          </p:spPr>
        </p:sp>
        <p:sp>
          <p:nvSpPr>
            <p:cNvPr name="TextBox 8" id="8"/>
            <p:cNvSpPr txBox="true"/>
            <p:nvPr/>
          </p:nvSpPr>
          <p:spPr>
            <a:xfrm>
              <a:off x="0" y="-38100"/>
              <a:ext cx="2956781" cy="1634356"/>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770570" y="4517736"/>
            <a:ext cx="4937760" cy="6172200"/>
            <a:chOff x="0" y="0"/>
            <a:chExt cx="6583680" cy="8229600"/>
          </a:xfrm>
        </p:grpSpPr>
        <p:sp>
          <p:nvSpPr>
            <p:cNvPr name="Freeform 10" id="10"/>
            <p:cNvSpPr/>
            <p:nvPr/>
          </p:nvSpPr>
          <p:spPr>
            <a:xfrm flipH="false" flipV="false" rot="0">
              <a:off x="0" y="0"/>
              <a:ext cx="6583680" cy="8229600"/>
            </a:xfrm>
            <a:custGeom>
              <a:avLst/>
              <a:gdLst/>
              <a:ahLst/>
              <a:cxnLst/>
              <a:rect r="r" b="b" t="t" l="l"/>
              <a:pathLst>
                <a:path h="8229600" w="6583680">
                  <a:moveTo>
                    <a:pt x="0" y="0"/>
                  </a:moveTo>
                  <a:lnTo>
                    <a:pt x="6583680" y="0"/>
                  </a:lnTo>
                  <a:lnTo>
                    <a:pt x="6583680" y="8229600"/>
                  </a:lnTo>
                  <a:lnTo>
                    <a:pt x="0" y="8229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694478" y="230477"/>
              <a:ext cx="860511" cy="86051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EBE"/>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4" id="14"/>
          <p:cNvGrpSpPr/>
          <p:nvPr/>
        </p:nvGrpSpPr>
        <p:grpSpPr>
          <a:xfrm rot="0">
            <a:off x="12038739" y="6999432"/>
            <a:ext cx="3463662" cy="3489036"/>
            <a:chOff x="0" y="0"/>
            <a:chExt cx="4618215" cy="4652048"/>
          </a:xfrm>
        </p:grpSpPr>
        <p:sp>
          <p:nvSpPr>
            <p:cNvPr name="Freeform 15" id="15"/>
            <p:cNvSpPr/>
            <p:nvPr/>
          </p:nvSpPr>
          <p:spPr>
            <a:xfrm flipH="false" flipV="false" rot="0">
              <a:off x="0" y="0"/>
              <a:ext cx="4618215" cy="4652048"/>
            </a:xfrm>
            <a:custGeom>
              <a:avLst/>
              <a:gdLst/>
              <a:ahLst/>
              <a:cxnLst/>
              <a:rect r="r" b="b" t="t" l="l"/>
              <a:pathLst>
                <a:path h="4652048" w="4618215">
                  <a:moveTo>
                    <a:pt x="0" y="0"/>
                  </a:moveTo>
                  <a:lnTo>
                    <a:pt x="4618215" y="0"/>
                  </a:lnTo>
                  <a:lnTo>
                    <a:pt x="4618215" y="4652048"/>
                  </a:lnTo>
                  <a:lnTo>
                    <a:pt x="0" y="46520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901118" y="375617"/>
              <a:ext cx="860511" cy="86051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060"/>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9" id="19"/>
          <p:cNvGrpSpPr/>
          <p:nvPr/>
        </p:nvGrpSpPr>
        <p:grpSpPr>
          <a:xfrm rot="0">
            <a:off x="-1358610" y="6113553"/>
            <a:ext cx="7090172" cy="4576384"/>
            <a:chOff x="0" y="0"/>
            <a:chExt cx="9453563" cy="6101845"/>
          </a:xfrm>
        </p:grpSpPr>
        <p:sp>
          <p:nvSpPr>
            <p:cNvPr name="Freeform 20" id="20"/>
            <p:cNvSpPr/>
            <p:nvPr/>
          </p:nvSpPr>
          <p:spPr>
            <a:xfrm flipH="true" flipV="false" rot="0">
              <a:off x="0" y="0"/>
              <a:ext cx="9453563" cy="6101845"/>
            </a:xfrm>
            <a:custGeom>
              <a:avLst/>
              <a:gdLst/>
              <a:ahLst/>
              <a:cxnLst/>
              <a:rect r="r" b="b" t="t" l="l"/>
              <a:pathLst>
                <a:path h="6101845" w="9453563">
                  <a:moveTo>
                    <a:pt x="9453563" y="0"/>
                  </a:moveTo>
                  <a:lnTo>
                    <a:pt x="0" y="0"/>
                  </a:lnTo>
                  <a:lnTo>
                    <a:pt x="0" y="6101845"/>
                  </a:lnTo>
                  <a:lnTo>
                    <a:pt x="9453563" y="6101845"/>
                  </a:lnTo>
                  <a:lnTo>
                    <a:pt x="945356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1" id="21"/>
            <p:cNvGrpSpPr/>
            <p:nvPr/>
          </p:nvGrpSpPr>
          <p:grpSpPr>
            <a:xfrm rot="0">
              <a:off x="6794636" y="309192"/>
              <a:ext cx="639993" cy="639993"/>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F6F"/>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24" id="24"/>
          <p:cNvSpPr/>
          <p:nvPr/>
        </p:nvSpPr>
        <p:spPr>
          <a:xfrm flipH="false" flipV="false" rot="0">
            <a:off x="5731562" y="7889009"/>
            <a:ext cx="6672940" cy="4000883"/>
          </a:xfrm>
          <a:custGeom>
            <a:avLst/>
            <a:gdLst/>
            <a:ahLst/>
            <a:cxnLst/>
            <a:rect r="r" b="b" t="t" l="l"/>
            <a:pathLst>
              <a:path h="4000883" w="6672940">
                <a:moveTo>
                  <a:pt x="0" y="0"/>
                </a:moveTo>
                <a:lnTo>
                  <a:pt x="6672940" y="0"/>
                </a:lnTo>
                <a:lnTo>
                  <a:pt x="6672940" y="4000883"/>
                </a:lnTo>
                <a:lnTo>
                  <a:pt x="0" y="40008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5" id="25"/>
          <p:cNvGrpSpPr/>
          <p:nvPr/>
        </p:nvGrpSpPr>
        <p:grpSpPr>
          <a:xfrm rot="0">
            <a:off x="4212139" y="7991090"/>
            <a:ext cx="3038845" cy="2497378"/>
            <a:chOff x="0" y="0"/>
            <a:chExt cx="4051794" cy="3329838"/>
          </a:xfrm>
        </p:grpSpPr>
        <p:sp>
          <p:nvSpPr>
            <p:cNvPr name="Freeform 26" id="26"/>
            <p:cNvSpPr/>
            <p:nvPr/>
          </p:nvSpPr>
          <p:spPr>
            <a:xfrm flipH="true" flipV="false" rot="0">
              <a:off x="0" y="0"/>
              <a:ext cx="4051794" cy="3329838"/>
            </a:xfrm>
            <a:custGeom>
              <a:avLst/>
              <a:gdLst/>
              <a:ahLst/>
              <a:cxnLst/>
              <a:rect r="r" b="b" t="t" l="l"/>
              <a:pathLst>
                <a:path h="3329838" w="4051794">
                  <a:moveTo>
                    <a:pt x="4051794" y="0"/>
                  </a:moveTo>
                  <a:lnTo>
                    <a:pt x="0" y="0"/>
                  </a:lnTo>
                  <a:lnTo>
                    <a:pt x="0" y="3329838"/>
                  </a:lnTo>
                  <a:lnTo>
                    <a:pt x="4051794" y="3329838"/>
                  </a:lnTo>
                  <a:lnTo>
                    <a:pt x="4051794"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27" id="27"/>
            <p:cNvGrpSpPr/>
            <p:nvPr/>
          </p:nvGrpSpPr>
          <p:grpSpPr>
            <a:xfrm rot="0">
              <a:off x="2993960" y="193134"/>
              <a:ext cx="561226" cy="561226"/>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C12"/>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30" id="30"/>
          <p:cNvSpPr/>
          <p:nvPr/>
        </p:nvSpPr>
        <p:spPr>
          <a:xfrm flipH="false" flipV="false" rot="-1144835">
            <a:off x="3843072" y="892541"/>
            <a:ext cx="871589" cy="2057400"/>
          </a:xfrm>
          <a:custGeom>
            <a:avLst/>
            <a:gdLst/>
            <a:ahLst/>
            <a:cxnLst/>
            <a:rect r="r" b="b" t="t" l="l"/>
            <a:pathLst>
              <a:path h="2057400" w="871589">
                <a:moveTo>
                  <a:pt x="0" y="0"/>
                </a:moveTo>
                <a:lnTo>
                  <a:pt x="871590" y="0"/>
                </a:lnTo>
                <a:lnTo>
                  <a:pt x="871590" y="2057400"/>
                </a:lnTo>
                <a:lnTo>
                  <a:pt x="0" y="20574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31" id="31"/>
          <p:cNvSpPr/>
          <p:nvPr/>
        </p:nvSpPr>
        <p:spPr>
          <a:xfrm flipH="false" flipV="false" rot="0">
            <a:off x="15006330" y="3438862"/>
            <a:ext cx="3702000" cy="2315433"/>
          </a:xfrm>
          <a:custGeom>
            <a:avLst/>
            <a:gdLst/>
            <a:ahLst/>
            <a:cxnLst/>
            <a:rect r="r" b="b" t="t" l="l"/>
            <a:pathLst>
              <a:path h="2315433" w="3702000">
                <a:moveTo>
                  <a:pt x="0" y="0"/>
                </a:moveTo>
                <a:lnTo>
                  <a:pt x="3702000" y="0"/>
                </a:lnTo>
                <a:lnTo>
                  <a:pt x="3702000" y="2315433"/>
                </a:lnTo>
                <a:lnTo>
                  <a:pt x="0" y="231543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32" id="32"/>
          <p:cNvSpPr/>
          <p:nvPr/>
        </p:nvSpPr>
        <p:spPr>
          <a:xfrm flipH="true" flipV="false" rot="0">
            <a:off x="-914215" y="5232697"/>
            <a:ext cx="3702000" cy="2315433"/>
          </a:xfrm>
          <a:custGeom>
            <a:avLst/>
            <a:gdLst/>
            <a:ahLst/>
            <a:cxnLst/>
            <a:rect r="r" b="b" t="t" l="l"/>
            <a:pathLst>
              <a:path h="2315433" w="3702000">
                <a:moveTo>
                  <a:pt x="3702000" y="0"/>
                </a:moveTo>
                <a:lnTo>
                  <a:pt x="0" y="0"/>
                </a:lnTo>
                <a:lnTo>
                  <a:pt x="0" y="2315433"/>
                </a:lnTo>
                <a:lnTo>
                  <a:pt x="3702000" y="2315433"/>
                </a:lnTo>
                <a:lnTo>
                  <a:pt x="370200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33" id="33"/>
          <p:cNvSpPr/>
          <p:nvPr/>
        </p:nvSpPr>
        <p:spPr>
          <a:xfrm flipH="false" flipV="false" rot="0">
            <a:off x="16283451" y="6373668"/>
            <a:ext cx="2912012" cy="4114800"/>
          </a:xfrm>
          <a:custGeom>
            <a:avLst/>
            <a:gdLst/>
            <a:ahLst/>
            <a:cxnLst/>
            <a:rect r="r" b="b" t="t" l="l"/>
            <a:pathLst>
              <a:path h="4114800" w="2912012">
                <a:moveTo>
                  <a:pt x="0" y="0"/>
                </a:moveTo>
                <a:lnTo>
                  <a:pt x="2912012" y="0"/>
                </a:lnTo>
                <a:lnTo>
                  <a:pt x="2912012"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4" id="34"/>
          <p:cNvGrpSpPr/>
          <p:nvPr/>
        </p:nvGrpSpPr>
        <p:grpSpPr>
          <a:xfrm rot="0">
            <a:off x="7779108" y="9034022"/>
            <a:ext cx="651215" cy="651215"/>
            <a:chOff x="0" y="0"/>
            <a:chExt cx="868286" cy="868286"/>
          </a:xfrm>
        </p:grpSpPr>
        <p:sp>
          <p:nvSpPr>
            <p:cNvPr name="Freeform 35" id="35"/>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36" id="36"/>
            <p:cNvGrpSpPr/>
            <p:nvPr/>
          </p:nvGrpSpPr>
          <p:grpSpPr>
            <a:xfrm rot="2610537">
              <a:off x="448852" y="263457"/>
              <a:ext cx="186241" cy="117048"/>
              <a:chOff x="0" y="0"/>
              <a:chExt cx="123088" cy="77358"/>
            </a:xfrm>
          </p:grpSpPr>
          <p:sp>
            <p:nvSpPr>
              <p:cNvPr name="Freeform 37" id="37"/>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38" id="38"/>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sp>
        <p:nvSpPr>
          <p:cNvPr name="TextBox 39" id="39"/>
          <p:cNvSpPr txBox="true"/>
          <p:nvPr/>
        </p:nvSpPr>
        <p:spPr>
          <a:xfrm rot="0">
            <a:off x="6138283" y="2434047"/>
            <a:ext cx="6011435" cy="4410788"/>
          </a:xfrm>
          <a:prstGeom prst="rect">
            <a:avLst/>
          </a:prstGeom>
        </p:spPr>
        <p:txBody>
          <a:bodyPr anchor="t" rtlCol="false" tIns="0" lIns="0" bIns="0" rIns="0">
            <a:spAutoFit/>
          </a:bodyPr>
          <a:lstStyle/>
          <a:p>
            <a:pPr algn="ctr">
              <a:lnSpc>
                <a:spcPts val="16596"/>
              </a:lnSpc>
            </a:pPr>
            <a:r>
              <a:rPr lang="en-US" sz="15806">
                <a:solidFill>
                  <a:srgbClr val="F6AA19"/>
                </a:solidFill>
                <a:latin typeface="Adumu Regular"/>
                <a:ea typeface="Adumu Regular"/>
                <a:cs typeface="Adumu Regular"/>
                <a:sym typeface="Adumu Regular"/>
              </a:rPr>
              <a:t>Q&amp;A</a:t>
            </a:r>
          </a:p>
          <a:p>
            <a:pPr algn="ctr">
              <a:lnSpc>
                <a:spcPts val="16596"/>
              </a:lnSpc>
            </a:pPr>
            <a:r>
              <a:rPr lang="en-US" sz="15806">
                <a:solidFill>
                  <a:srgbClr val="F6AA19"/>
                </a:solidFill>
                <a:latin typeface="Adumu Regular"/>
                <a:ea typeface="Adumu Regular"/>
                <a:cs typeface="Adumu Regular"/>
                <a:sym typeface="Adumu Regular"/>
              </a:rPr>
              <a:t>Time</a:t>
            </a:r>
          </a:p>
        </p:txBody>
      </p:sp>
      <p:grpSp>
        <p:nvGrpSpPr>
          <p:cNvPr name="Group 40" id="40"/>
          <p:cNvGrpSpPr/>
          <p:nvPr/>
        </p:nvGrpSpPr>
        <p:grpSpPr>
          <a:xfrm rot="-6599535">
            <a:off x="11387525" y="9034022"/>
            <a:ext cx="651215" cy="651215"/>
            <a:chOff x="0" y="0"/>
            <a:chExt cx="868286" cy="868286"/>
          </a:xfrm>
        </p:grpSpPr>
        <p:sp>
          <p:nvSpPr>
            <p:cNvPr name="Freeform 41" id="41"/>
            <p:cNvSpPr/>
            <p:nvPr/>
          </p:nvSpPr>
          <p:spPr>
            <a:xfrm flipH="false" flipV="false" rot="2699999">
              <a:off x="136686" y="117629"/>
              <a:ext cx="594913" cy="633029"/>
            </a:xfrm>
            <a:custGeom>
              <a:avLst/>
              <a:gdLst/>
              <a:ahLst/>
              <a:cxnLst/>
              <a:rect r="r" b="b" t="t" l="l"/>
              <a:pathLst>
                <a:path h="633029" w="594913">
                  <a:moveTo>
                    <a:pt x="0" y="0"/>
                  </a:moveTo>
                  <a:lnTo>
                    <a:pt x="594914" y="0"/>
                  </a:lnTo>
                  <a:lnTo>
                    <a:pt x="594914" y="633028"/>
                  </a:lnTo>
                  <a:lnTo>
                    <a:pt x="0" y="63302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42" id="42"/>
            <p:cNvGrpSpPr/>
            <p:nvPr/>
          </p:nvGrpSpPr>
          <p:grpSpPr>
            <a:xfrm rot="2610537">
              <a:off x="448852" y="263457"/>
              <a:ext cx="186241" cy="117048"/>
              <a:chOff x="0" y="0"/>
              <a:chExt cx="123088" cy="77358"/>
            </a:xfrm>
          </p:grpSpPr>
          <p:sp>
            <p:nvSpPr>
              <p:cNvPr name="Freeform 43" id="43"/>
              <p:cNvSpPr/>
              <p:nvPr/>
            </p:nvSpPr>
            <p:spPr>
              <a:xfrm flipH="false" flipV="false" rot="0">
                <a:off x="0" y="0"/>
                <a:ext cx="123088" cy="77358"/>
              </a:xfrm>
              <a:custGeom>
                <a:avLst/>
                <a:gdLst/>
                <a:ahLst/>
                <a:cxnLst/>
                <a:rect r="r" b="b" t="t" l="l"/>
                <a:pathLst>
                  <a:path h="77358" w="123088">
                    <a:moveTo>
                      <a:pt x="38679" y="0"/>
                    </a:moveTo>
                    <a:lnTo>
                      <a:pt x="84409" y="0"/>
                    </a:lnTo>
                    <a:cubicBezTo>
                      <a:pt x="105771" y="0"/>
                      <a:pt x="123088" y="17317"/>
                      <a:pt x="123088" y="38679"/>
                    </a:cubicBezTo>
                    <a:lnTo>
                      <a:pt x="123088" y="38679"/>
                    </a:lnTo>
                    <a:cubicBezTo>
                      <a:pt x="123088" y="60041"/>
                      <a:pt x="105771" y="77358"/>
                      <a:pt x="84409" y="77358"/>
                    </a:cubicBezTo>
                    <a:lnTo>
                      <a:pt x="38679" y="77358"/>
                    </a:lnTo>
                    <a:cubicBezTo>
                      <a:pt x="17317" y="77358"/>
                      <a:pt x="0" y="60041"/>
                      <a:pt x="0" y="38679"/>
                    </a:cubicBezTo>
                    <a:lnTo>
                      <a:pt x="0" y="38679"/>
                    </a:lnTo>
                    <a:cubicBezTo>
                      <a:pt x="0" y="17317"/>
                      <a:pt x="17317" y="0"/>
                      <a:pt x="38679" y="0"/>
                    </a:cubicBezTo>
                    <a:close/>
                  </a:path>
                </a:pathLst>
              </a:custGeom>
              <a:solidFill>
                <a:srgbClr val="000000"/>
              </a:solidFill>
            </p:spPr>
          </p:sp>
          <p:sp>
            <p:nvSpPr>
              <p:cNvPr name="TextBox 44" id="44"/>
              <p:cNvSpPr txBox="true"/>
              <p:nvPr/>
            </p:nvSpPr>
            <p:spPr>
              <a:xfrm>
                <a:off x="0" y="-38100"/>
                <a:ext cx="123088" cy="115458"/>
              </a:xfrm>
              <a:prstGeom prst="rect">
                <a:avLst/>
              </a:prstGeom>
            </p:spPr>
            <p:txBody>
              <a:bodyPr anchor="ctr" rtlCol="false" tIns="15183" lIns="15183" bIns="15183" rIns="15183"/>
              <a:lstStyle/>
              <a:p>
                <a:pPr algn="ctr">
                  <a:lnSpc>
                    <a:spcPts val="2660"/>
                  </a:lnSpc>
                </a:pPr>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DAGSUNAt8CA</dc:identifier>
  <dcterms:modified xsi:type="dcterms:W3CDTF">2011-08-01T06:04:30Z</dcterms:modified>
  <cp:revision>1</cp:revision>
  <dc:title>Playful Cute Dinosaur Illustration Group Project Presentation</dc:title>
</cp:coreProperties>
</file>