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FAC382-0CD2-F965-58CB-D6CA896F29AE}" v="73" dt="2023-12-13T16:54:50.045"/>
    <p1510:client id="{92172E73-2899-4C44-A3E3-98031797D368}" v="224" dt="2023-12-12T12:53:54.789"/>
    <p1510:client id="{B96F6BFF-3379-285E-F2DE-D01B02A06030}" v="348" dt="2023-12-12T19:28:48.541"/>
    <p1510:client id="{BC73FC23-0C71-D486-E9F5-C10959DF28AF}" v="51" dt="2023-12-13T16:57:52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лиян Станиславов Станчев" userId="S::isstanchev22@codingburgas.bg::26e153ea-3936-4b09-b12f-8435b0554e6a" providerId="AD" clId="Web-{B96F6BFF-3379-285E-F2DE-D01B02A06030}"/>
    <pc:docChg chg="addSld delSld modSld">
      <pc:chgData name="Илиян Станиславов Станчев" userId="S::isstanchev22@codingburgas.bg::26e153ea-3936-4b09-b12f-8435b0554e6a" providerId="AD" clId="Web-{B96F6BFF-3379-285E-F2DE-D01B02A06030}" dt="2023-12-12T19:28:48.541" v="331" actId="20577"/>
      <pc:docMkLst>
        <pc:docMk/>
      </pc:docMkLst>
      <pc:sldChg chg="modSp">
        <pc:chgData name="Илиян Станиславов Станчев" userId="S::isstanchev22@codingburgas.bg::26e153ea-3936-4b09-b12f-8435b0554e6a" providerId="AD" clId="Web-{B96F6BFF-3379-285E-F2DE-D01B02A06030}" dt="2023-12-12T19:14:31.579" v="49" actId="1076"/>
        <pc:sldMkLst>
          <pc:docMk/>
          <pc:sldMk cId="3145473125" sldId="259"/>
        </pc:sldMkLst>
        <pc:picChg chg="mod">
          <ac:chgData name="Илиян Станиславов Станчев" userId="S::isstanchev22@codingburgas.bg::26e153ea-3936-4b09-b12f-8435b0554e6a" providerId="AD" clId="Web-{B96F6BFF-3379-285E-F2DE-D01B02A06030}" dt="2023-12-12T19:14:31.579" v="49" actId="1076"/>
          <ac:picMkLst>
            <pc:docMk/>
            <pc:sldMk cId="3145473125" sldId="259"/>
            <ac:picMk id="9" creationId="{37AFAB22-4970-8B14-8E61-BC4F55AD0273}"/>
          </ac:picMkLst>
        </pc:picChg>
        <pc:picChg chg="mod">
          <ac:chgData name="Илиян Станиславов Станчев" userId="S::isstanchev22@codingburgas.bg::26e153ea-3936-4b09-b12f-8435b0554e6a" providerId="AD" clId="Web-{B96F6BFF-3379-285E-F2DE-D01B02A06030}" dt="2023-12-12T19:14:28.579" v="48" actId="14100"/>
          <ac:picMkLst>
            <pc:docMk/>
            <pc:sldMk cId="3145473125" sldId="259"/>
            <ac:picMk id="10" creationId="{630F7D87-1CCF-EFFF-E85C-8E1F77B0FCE0}"/>
          </ac:picMkLst>
        </pc:picChg>
      </pc:sldChg>
      <pc:sldChg chg="addSp modSp new">
        <pc:chgData name="Илиян Станиславов Станчев" userId="S::isstanchev22@codingburgas.bg::26e153ea-3936-4b09-b12f-8435b0554e6a" providerId="AD" clId="Web-{B96F6BFF-3379-285E-F2DE-D01B02A06030}" dt="2023-12-12T19:14:06.844" v="44" actId="1076"/>
        <pc:sldMkLst>
          <pc:docMk/>
          <pc:sldMk cId="816037031" sldId="260"/>
        </pc:sldMkLst>
        <pc:spChg chg="mod">
          <ac:chgData name="Илиян Станиславов Станчев" userId="S::isstanchev22@codingburgas.bg::26e153ea-3936-4b09-b12f-8435b0554e6a" providerId="AD" clId="Web-{B96F6BFF-3379-285E-F2DE-D01B02A06030}" dt="2023-12-12T19:11:44.418" v="4" actId="20577"/>
          <ac:spMkLst>
            <pc:docMk/>
            <pc:sldMk cId="816037031" sldId="260"/>
            <ac:spMk id="2" creationId="{30C97301-8C0D-8AFB-41DF-C60A7FED0D56}"/>
          </ac:spMkLst>
        </pc:spChg>
        <pc:spChg chg="mod">
          <ac:chgData name="Илиян Станиславов Станчев" userId="S::isstanchev22@codingburgas.bg::26e153ea-3936-4b09-b12f-8435b0554e6a" providerId="AD" clId="Web-{B96F6BFF-3379-285E-F2DE-D01B02A06030}" dt="2023-12-12T19:12:00.840" v="13" actId="20577"/>
          <ac:spMkLst>
            <pc:docMk/>
            <pc:sldMk cId="816037031" sldId="260"/>
            <ac:spMk id="3" creationId="{197851DA-95E1-9403-FCF7-00D6C111DCBA}"/>
          </ac:spMkLst>
        </pc:spChg>
        <pc:spChg chg="mod">
          <ac:chgData name="Илиян Станиславов Станчев" userId="S::isstanchev22@codingburgas.bg::26e153ea-3936-4b09-b12f-8435b0554e6a" providerId="AD" clId="Web-{B96F6BFF-3379-285E-F2DE-D01B02A06030}" dt="2023-12-12T19:12:17.513" v="25" actId="20577"/>
          <ac:spMkLst>
            <pc:docMk/>
            <pc:sldMk cId="816037031" sldId="260"/>
            <ac:spMk id="4" creationId="{53372DCA-64BD-94DB-3EF7-1EEEFEB6E470}"/>
          </ac:spMkLst>
        </pc:spChg>
        <pc:spChg chg="mod">
          <ac:chgData name="Илиян Станиславов Станчев" userId="S::isstanchev22@codingburgas.bg::26e153ea-3936-4b09-b12f-8435b0554e6a" providerId="AD" clId="Web-{B96F6BFF-3379-285E-F2DE-D01B02A06030}" dt="2023-12-12T19:12:10.122" v="20" actId="20577"/>
          <ac:spMkLst>
            <pc:docMk/>
            <pc:sldMk cId="816037031" sldId="260"/>
            <ac:spMk id="5" creationId="{16F77BD7-4648-758E-E2E9-E965F3629E78}"/>
          </ac:spMkLst>
        </pc:spChg>
        <pc:spChg chg="mod">
          <ac:chgData name="Илиян Станиславов Станчев" userId="S::isstanchev22@codingburgas.bg::26e153ea-3936-4b09-b12f-8435b0554e6a" providerId="AD" clId="Web-{B96F6BFF-3379-285E-F2DE-D01B02A06030}" dt="2023-12-12T19:12:36.669" v="31" actId="20577"/>
          <ac:spMkLst>
            <pc:docMk/>
            <pc:sldMk cId="816037031" sldId="260"/>
            <ac:spMk id="6" creationId="{9611CE46-9B06-93FB-0669-240E6DA7E255}"/>
          </ac:spMkLst>
        </pc:spChg>
        <pc:picChg chg="add mod">
          <ac:chgData name="Илиян Станиславов Станчев" userId="S::isstanchev22@codingburgas.bg::26e153ea-3936-4b09-b12f-8435b0554e6a" providerId="AD" clId="Web-{B96F6BFF-3379-285E-F2DE-D01B02A06030}" dt="2023-12-12T19:13:40.171" v="39" actId="1076"/>
          <ac:picMkLst>
            <pc:docMk/>
            <pc:sldMk cId="816037031" sldId="260"/>
            <ac:picMk id="7" creationId="{9A8FBA4B-A3BB-0FBB-7073-0E0E07AE76B4}"/>
          </ac:picMkLst>
        </pc:picChg>
        <pc:picChg chg="add mod">
          <ac:chgData name="Илиян Станиславов Станчев" userId="S::isstanchev22@codingburgas.bg::26e153ea-3936-4b09-b12f-8435b0554e6a" providerId="AD" clId="Web-{B96F6BFF-3379-285E-F2DE-D01B02A06030}" dt="2023-12-12T19:14:06.844" v="44" actId="1076"/>
          <ac:picMkLst>
            <pc:docMk/>
            <pc:sldMk cId="816037031" sldId="260"/>
            <ac:picMk id="8" creationId="{D64CE1C0-0B10-A021-3CBA-E090E65B966F}"/>
          </ac:picMkLst>
        </pc:picChg>
      </pc:sldChg>
      <pc:sldChg chg="new del">
        <pc:chgData name="Илиян Станиславов Станчев" userId="S::isstanchev22@codingburgas.bg::26e153ea-3936-4b09-b12f-8435b0554e6a" providerId="AD" clId="Web-{B96F6BFF-3379-285E-F2DE-D01B02A06030}" dt="2023-12-12T19:18:12.898" v="52"/>
        <pc:sldMkLst>
          <pc:docMk/>
          <pc:sldMk cId="2723042790" sldId="261"/>
        </pc:sldMkLst>
      </pc:sldChg>
      <pc:sldChg chg="modSp new">
        <pc:chgData name="Илиян Станиславов Станчев" userId="S::isstanchev22@codingburgas.bg::26e153ea-3936-4b09-b12f-8435b0554e6a" providerId="AD" clId="Web-{B96F6BFF-3379-285E-F2DE-D01B02A06030}" dt="2023-12-12T19:26:26.771" v="300" actId="1076"/>
        <pc:sldMkLst>
          <pc:docMk/>
          <pc:sldMk cId="1576808463" sldId="262"/>
        </pc:sldMkLst>
        <pc:spChg chg="mod">
          <ac:chgData name="Илиян Станиславов Станчев" userId="S::isstanchev22@codingburgas.bg::26e153ea-3936-4b09-b12f-8435b0554e6a" providerId="AD" clId="Web-{B96F6BFF-3379-285E-F2DE-D01B02A06030}" dt="2023-12-12T19:18:17.679" v="55" actId="20577"/>
          <ac:spMkLst>
            <pc:docMk/>
            <pc:sldMk cId="1576808463" sldId="262"/>
            <ac:spMk id="2" creationId="{0B1E9034-F5DC-790B-1F1D-2052A142C6BF}"/>
          </ac:spMkLst>
        </pc:spChg>
        <pc:spChg chg="mod">
          <ac:chgData name="Илиян Станиславов Станчев" userId="S::isstanchev22@codingburgas.bg::26e153ea-3936-4b09-b12f-8435b0554e6a" providerId="AD" clId="Web-{B96F6BFF-3379-285E-F2DE-D01B02A06030}" dt="2023-12-12T19:26:26.771" v="300" actId="1076"/>
          <ac:spMkLst>
            <pc:docMk/>
            <pc:sldMk cId="1576808463" sldId="262"/>
            <ac:spMk id="3" creationId="{1C0A77A2-7667-765F-3A19-47ECC647CEBC}"/>
          </ac:spMkLst>
        </pc:spChg>
      </pc:sldChg>
      <pc:sldChg chg="addSp delSp modSp new mod setBg">
        <pc:chgData name="Илиян Станиславов Станчев" userId="S::isstanchev22@codingburgas.bg::26e153ea-3936-4b09-b12f-8435b0554e6a" providerId="AD" clId="Web-{B96F6BFF-3379-285E-F2DE-D01B02A06030}" dt="2023-12-12T19:26:59.928" v="306"/>
        <pc:sldMkLst>
          <pc:docMk/>
          <pc:sldMk cId="1774446592" sldId="263"/>
        </pc:sldMkLst>
        <pc:spChg chg="mod">
          <ac:chgData name="Илиян Станиславов Станчев" userId="S::isstanchev22@codingburgas.bg::26e153ea-3936-4b09-b12f-8435b0554e6a" providerId="AD" clId="Web-{B96F6BFF-3379-285E-F2DE-D01B02A06030}" dt="2023-12-12T19:26:59.928" v="306"/>
          <ac:spMkLst>
            <pc:docMk/>
            <pc:sldMk cId="1774446592" sldId="263"/>
            <ac:spMk id="2" creationId="{915ADB97-BCE9-86EC-71FB-684B9065F4CE}"/>
          </ac:spMkLst>
        </pc:spChg>
        <pc:spChg chg="del">
          <ac:chgData name="Илиян Станиславов Станчев" userId="S::isstanchev22@codingburgas.bg::26e153ea-3936-4b09-b12f-8435b0554e6a" providerId="AD" clId="Web-{B96F6BFF-3379-285E-F2DE-D01B02A06030}" dt="2023-12-12T19:24:07.455" v="264"/>
          <ac:spMkLst>
            <pc:docMk/>
            <pc:sldMk cId="1774446592" sldId="263"/>
            <ac:spMk id="3" creationId="{1631E998-A136-883A-44F1-B63E908D0588}"/>
          </ac:spMkLst>
        </pc:spChg>
        <pc:picChg chg="add mod ord">
          <ac:chgData name="Илиян Станиславов Станчев" userId="S::isstanchev22@codingburgas.bg::26e153ea-3936-4b09-b12f-8435b0554e6a" providerId="AD" clId="Web-{B96F6BFF-3379-285E-F2DE-D01B02A06030}" dt="2023-12-12T19:26:59.928" v="306"/>
          <ac:picMkLst>
            <pc:docMk/>
            <pc:sldMk cId="1774446592" sldId="263"/>
            <ac:picMk id="4" creationId="{D4306D19-F046-C547-0F83-DC3ED93E7257}"/>
          </ac:picMkLst>
        </pc:picChg>
        <pc:picChg chg="add mod">
          <ac:chgData name="Илиян Станиславов Станчев" userId="S::isstanchev22@codingburgas.bg::26e153ea-3936-4b09-b12f-8435b0554e6a" providerId="AD" clId="Web-{B96F6BFF-3379-285E-F2DE-D01B02A06030}" dt="2023-12-12T19:26:59.928" v="306"/>
          <ac:picMkLst>
            <pc:docMk/>
            <pc:sldMk cId="1774446592" sldId="263"/>
            <ac:picMk id="5" creationId="{7416A9C2-954D-851B-7229-A92591337BCF}"/>
          </ac:picMkLst>
        </pc:picChg>
        <pc:picChg chg="add mod">
          <ac:chgData name="Илиян Станиславов Станчев" userId="S::isstanchev22@codingburgas.bg::26e153ea-3936-4b09-b12f-8435b0554e6a" providerId="AD" clId="Web-{B96F6BFF-3379-285E-F2DE-D01B02A06030}" dt="2023-12-12T19:26:59.928" v="306"/>
          <ac:picMkLst>
            <pc:docMk/>
            <pc:sldMk cId="1774446592" sldId="263"/>
            <ac:picMk id="6" creationId="{5C7255DF-43DC-0C03-6D1F-6AA1791C093D}"/>
          </ac:picMkLst>
        </pc:picChg>
        <pc:picChg chg="add mod">
          <ac:chgData name="Илиян Станиславов Станчев" userId="S::isstanchev22@codingburgas.bg::26e153ea-3936-4b09-b12f-8435b0554e6a" providerId="AD" clId="Web-{B96F6BFF-3379-285E-F2DE-D01B02A06030}" dt="2023-12-12T19:26:59.928" v="306"/>
          <ac:picMkLst>
            <pc:docMk/>
            <pc:sldMk cId="1774446592" sldId="263"/>
            <ac:picMk id="7" creationId="{2E8ADC9E-F19F-1CF9-E894-244A3B8CE7F9}"/>
          </ac:picMkLst>
        </pc:picChg>
        <pc:picChg chg="add mod">
          <ac:chgData name="Илиян Станиславов Станчев" userId="S::isstanchev22@codingburgas.bg::26e153ea-3936-4b09-b12f-8435b0554e6a" providerId="AD" clId="Web-{B96F6BFF-3379-285E-F2DE-D01B02A06030}" dt="2023-12-12T19:26:59.928" v="306"/>
          <ac:picMkLst>
            <pc:docMk/>
            <pc:sldMk cId="1774446592" sldId="263"/>
            <ac:picMk id="8" creationId="{2BB16DFC-690C-92EA-75D7-CB1A866AEBE2}"/>
          </ac:picMkLst>
        </pc:picChg>
      </pc:sldChg>
      <pc:sldChg chg="addSp delSp modSp new">
        <pc:chgData name="Илиян Станиславов Станчев" userId="S::isstanchev22@codingburgas.bg::26e153ea-3936-4b09-b12f-8435b0554e6a" providerId="AD" clId="Web-{B96F6BFF-3379-285E-F2DE-D01B02A06030}" dt="2023-12-12T19:27:43.007" v="317" actId="20577"/>
        <pc:sldMkLst>
          <pc:docMk/>
          <pc:sldMk cId="3263543592" sldId="264"/>
        </pc:sldMkLst>
        <pc:spChg chg="mod">
          <ac:chgData name="Илиян Станиславов Станчев" userId="S::isstanchev22@codingburgas.bg::26e153ea-3936-4b09-b12f-8435b0554e6a" providerId="AD" clId="Web-{B96F6BFF-3379-285E-F2DE-D01B02A06030}" dt="2023-12-12T19:27:27.054" v="313" actId="20577"/>
          <ac:spMkLst>
            <pc:docMk/>
            <pc:sldMk cId="3263543592" sldId="264"/>
            <ac:spMk id="2" creationId="{9B711E4E-BECF-118F-3842-7220878B03FA}"/>
          </ac:spMkLst>
        </pc:spChg>
        <pc:spChg chg="del">
          <ac:chgData name="Илиян Станиславов Станчев" userId="S::isstanchev22@codingburgas.bg::26e153ea-3936-4b09-b12f-8435b0554e6a" providerId="AD" clId="Web-{B96F6BFF-3379-285E-F2DE-D01B02A06030}" dt="2023-12-12T19:27:33.007" v="314"/>
          <ac:spMkLst>
            <pc:docMk/>
            <pc:sldMk cId="3263543592" sldId="264"/>
            <ac:spMk id="3" creationId="{152CBA69-C1EC-F3A0-2F3C-3A2AD0DFA446}"/>
          </ac:spMkLst>
        </pc:spChg>
        <pc:spChg chg="add mod">
          <ac:chgData name="Илиян Станиславов Станчев" userId="S::isstanchev22@codingburgas.bg::26e153ea-3936-4b09-b12f-8435b0554e6a" providerId="AD" clId="Web-{B96F6BFF-3379-285E-F2DE-D01B02A06030}" dt="2023-12-12T19:27:43.007" v="317" actId="20577"/>
          <ac:spMkLst>
            <pc:docMk/>
            <pc:sldMk cId="3263543592" sldId="264"/>
            <ac:spMk id="6" creationId="{E3688F91-EC32-1D1E-D74F-B1E9DAA1CCA2}"/>
          </ac:spMkLst>
        </pc:spChg>
        <pc:picChg chg="add del mod ord">
          <ac:chgData name="Илиян Станиславов Станчев" userId="S::isstanchev22@codingburgas.bg::26e153ea-3936-4b09-b12f-8435b0554e6a" providerId="AD" clId="Web-{B96F6BFF-3379-285E-F2DE-D01B02A06030}" dt="2023-12-12T19:27:36.492" v="315"/>
          <ac:picMkLst>
            <pc:docMk/>
            <pc:sldMk cId="3263543592" sldId="264"/>
            <ac:picMk id="4" creationId="{95B11A23-4FD7-4545-9877-8A27CF2D42E0}"/>
          </ac:picMkLst>
        </pc:picChg>
      </pc:sldChg>
      <pc:sldChg chg="new del">
        <pc:chgData name="Илиян Станиславов Станчев" userId="S::isstanchev22@codingburgas.bg::26e153ea-3936-4b09-b12f-8435b0554e6a" providerId="AD" clId="Web-{B96F6BFF-3379-285E-F2DE-D01B02A06030}" dt="2023-12-12T19:28:01.899" v="320"/>
        <pc:sldMkLst>
          <pc:docMk/>
          <pc:sldMk cId="3406710393" sldId="265"/>
        </pc:sldMkLst>
      </pc:sldChg>
      <pc:sldChg chg="modSp new">
        <pc:chgData name="Илиян Станиславов Станчев" userId="S::isstanchev22@codingburgas.bg::26e153ea-3936-4b09-b12f-8435b0554e6a" providerId="AD" clId="Web-{B96F6BFF-3379-285E-F2DE-D01B02A06030}" dt="2023-12-12T19:28:48.541" v="331" actId="20577"/>
        <pc:sldMkLst>
          <pc:docMk/>
          <pc:sldMk cId="1840629720" sldId="266"/>
        </pc:sldMkLst>
        <pc:spChg chg="mod">
          <ac:chgData name="Илиян Станиславов Станчев" userId="S::isstanchev22@codingburgas.bg::26e153ea-3936-4b09-b12f-8435b0554e6a" providerId="AD" clId="Web-{B96F6BFF-3379-285E-F2DE-D01B02A06030}" dt="2023-12-12T19:28:48.541" v="331" actId="20577"/>
          <ac:spMkLst>
            <pc:docMk/>
            <pc:sldMk cId="1840629720" sldId="266"/>
            <ac:spMk id="2" creationId="{67B1373B-77F3-C6F3-71B8-1AFAA851823B}"/>
          </ac:spMkLst>
        </pc:spChg>
      </pc:sldChg>
    </pc:docChg>
  </pc:docChgLst>
  <pc:docChgLst>
    <pc:chgData name="Илиян Станиславов Станчев" userId="S::isstanchev22@codingburgas.bg::26e153ea-3936-4b09-b12f-8435b0554e6a" providerId="AD" clId="Web-{BC73FC23-0C71-D486-E9F5-C10959DF28AF}"/>
    <pc:docChg chg="addSld modSld">
      <pc:chgData name="Илиян Станиславов Станчев" userId="S::isstanchev22@codingburgas.bg::26e153ea-3936-4b09-b12f-8435b0554e6a" providerId="AD" clId="Web-{BC73FC23-0C71-D486-E9F5-C10959DF28AF}" dt="2023-12-13T16:57:52.305" v="48" actId="1076"/>
      <pc:docMkLst>
        <pc:docMk/>
      </pc:docMkLst>
      <pc:sldChg chg="modSp">
        <pc:chgData name="Илиян Станиславов Станчев" userId="S::isstanchev22@codingburgas.bg::26e153ea-3936-4b09-b12f-8435b0554e6a" providerId="AD" clId="Web-{BC73FC23-0C71-D486-E9F5-C10959DF28AF}" dt="2023-12-13T16:56:44.790" v="17" actId="20577"/>
        <pc:sldMkLst>
          <pc:docMk/>
          <pc:sldMk cId="722698516" sldId="257"/>
        </pc:sldMkLst>
        <pc:spChg chg="mod">
          <ac:chgData name="Илиян Станиславов Станчев" userId="S::isstanchev22@codingburgas.bg::26e153ea-3936-4b09-b12f-8435b0554e6a" providerId="AD" clId="Web-{BC73FC23-0C71-D486-E9F5-C10959DF28AF}" dt="2023-12-13T16:56:26.523" v="5" actId="20577"/>
          <ac:spMkLst>
            <pc:docMk/>
            <pc:sldMk cId="722698516" sldId="257"/>
            <ac:spMk id="2" creationId="{570B0572-51C1-17AB-64D4-F6C94B9ED435}"/>
          </ac:spMkLst>
        </pc:spChg>
        <pc:spChg chg="mod">
          <ac:chgData name="Илиян Станиславов Станчев" userId="S::isstanchev22@codingburgas.bg::26e153ea-3936-4b09-b12f-8435b0554e6a" providerId="AD" clId="Web-{BC73FC23-0C71-D486-E9F5-C10959DF28AF}" dt="2023-12-13T16:56:44.790" v="17" actId="20577"/>
          <ac:spMkLst>
            <pc:docMk/>
            <pc:sldMk cId="722698516" sldId="257"/>
            <ac:spMk id="3" creationId="{50A66D91-5C4C-0427-0E01-277A4BDCE678}"/>
          </ac:spMkLst>
        </pc:spChg>
      </pc:sldChg>
      <pc:sldChg chg="modSp new">
        <pc:chgData name="Илиян Станиславов Станчев" userId="S::isstanchev22@codingburgas.bg::26e153ea-3936-4b09-b12f-8435b0554e6a" providerId="AD" clId="Web-{BC73FC23-0C71-D486-E9F5-C10959DF28AF}" dt="2023-12-13T16:57:52.305" v="48" actId="1076"/>
        <pc:sldMkLst>
          <pc:docMk/>
          <pc:sldMk cId="2614024942" sldId="267"/>
        </pc:sldMkLst>
        <pc:spChg chg="mod">
          <ac:chgData name="Илиян Станиславов Станчев" userId="S::isstanchev22@codingburgas.bg::26e153ea-3936-4b09-b12f-8435b0554e6a" providerId="AD" clId="Web-{BC73FC23-0C71-D486-E9F5-C10959DF28AF}" dt="2023-12-13T16:57:09.194" v="22" actId="20577"/>
          <ac:spMkLst>
            <pc:docMk/>
            <pc:sldMk cId="2614024942" sldId="267"/>
            <ac:spMk id="2" creationId="{1C68C167-45AF-6C11-4772-71C237D7C0F4}"/>
          </ac:spMkLst>
        </pc:spChg>
        <pc:spChg chg="mod">
          <ac:chgData name="Илиян Станиславов Станчев" userId="S::isstanchev22@codingburgas.bg::26e153ea-3936-4b09-b12f-8435b0554e6a" providerId="AD" clId="Web-{BC73FC23-0C71-D486-E9F5-C10959DF28AF}" dt="2023-12-13T16:57:52.305" v="48" actId="1076"/>
          <ac:spMkLst>
            <pc:docMk/>
            <pc:sldMk cId="2614024942" sldId="267"/>
            <ac:spMk id="3" creationId="{E00012B4-A168-2058-0ED6-85822A871653}"/>
          </ac:spMkLst>
        </pc:spChg>
      </pc:sldChg>
    </pc:docChg>
  </pc:docChgLst>
  <pc:docChgLst>
    <pc:chgData name="Илиян Станиславов Станчев" userId="S::isstanchev22@codingburgas.bg::26e153ea-3936-4b09-b12f-8435b0554e6a" providerId="AD" clId="Web-{32FAC382-0CD2-F965-58CB-D6CA896F29AE}"/>
    <pc:docChg chg="modSld sldOrd">
      <pc:chgData name="Илиян Станиславов Станчев" userId="S::isstanchev22@codingburgas.bg::26e153ea-3936-4b09-b12f-8435b0554e6a" providerId="AD" clId="Web-{32FAC382-0CD2-F965-58CB-D6CA896F29AE}" dt="2023-12-13T16:54:50.045" v="70"/>
      <pc:docMkLst>
        <pc:docMk/>
      </pc:docMkLst>
      <pc:sldChg chg="delSp ord">
        <pc:chgData name="Илиян Станиславов Станчев" userId="S::isstanchev22@codingburgas.bg::26e153ea-3936-4b09-b12f-8435b0554e6a" providerId="AD" clId="Web-{32FAC382-0CD2-F965-58CB-D6CA896F29AE}" dt="2023-12-13T16:54:50.045" v="70"/>
        <pc:sldMkLst>
          <pc:docMk/>
          <pc:sldMk cId="109857222" sldId="256"/>
        </pc:sldMkLst>
        <pc:picChg chg="del">
          <ac:chgData name="Илиян Станиславов Станчев" userId="S::isstanchev22@codingburgas.bg::26e153ea-3936-4b09-b12f-8435b0554e6a" providerId="AD" clId="Web-{32FAC382-0CD2-F965-58CB-D6CA896F29AE}" dt="2023-12-13T16:54:50.045" v="70"/>
          <ac:picMkLst>
            <pc:docMk/>
            <pc:sldMk cId="109857222" sldId="256"/>
            <ac:picMk id="4" creationId="{E27F4DA5-3C6A-7397-9754-BA09A457E54F}"/>
          </ac:picMkLst>
        </pc:picChg>
      </pc:sldChg>
      <pc:sldChg chg="ord">
        <pc:chgData name="Илиян Станиславов Станчев" userId="S::isstanchev22@codingburgas.bg::26e153ea-3936-4b09-b12f-8435b0554e6a" providerId="AD" clId="Web-{32FAC382-0CD2-F965-58CB-D6CA896F29AE}" dt="2023-12-13T16:54:45.061" v="68"/>
        <pc:sldMkLst>
          <pc:docMk/>
          <pc:sldMk cId="722698516" sldId="257"/>
        </pc:sldMkLst>
      </pc:sldChg>
      <pc:sldChg chg="addSp modSp">
        <pc:chgData name="Илиян Станиславов Станчев" userId="S::isstanchev22@codingburgas.bg::26e153ea-3936-4b09-b12f-8435b0554e6a" providerId="AD" clId="Web-{32FAC382-0CD2-F965-58CB-D6CA896F29AE}" dt="2023-12-13T16:53:42.527" v="66"/>
        <pc:sldMkLst>
          <pc:docMk/>
          <pc:sldMk cId="1774446592" sldId="263"/>
        </pc:sldMkLst>
        <pc:spChg chg="mod">
          <ac:chgData name="Илиян Станиславов Станчев" userId="S::isstanchev22@codingburgas.bg::26e153ea-3936-4b09-b12f-8435b0554e6a" providerId="AD" clId="Web-{32FAC382-0CD2-F965-58CB-D6CA896F29AE}" dt="2023-12-13T16:53:42.527" v="66"/>
          <ac:spMkLst>
            <pc:docMk/>
            <pc:sldMk cId="1774446592" sldId="263"/>
            <ac:spMk id="2" creationId="{915ADB97-BCE9-86EC-71FB-684B9065F4CE}"/>
          </ac:spMkLst>
        </pc:spChg>
        <pc:picChg chg="add mod">
          <ac:chgData name="Илиян Станиславов Станчев" userId="S::isstanchev22@codingburgas.bg::26e153ea-3936-4b09-b12f-8435b0554e6a" providerId="AD" clId="Web-{32FAC382-0CD2-F965-58CB-D6CA896F29AE}" dt="2023-12-13T16:53:42.527" v="66"/>
          <ac:picMkLst>
            <pc:docMk/>
            <pc:sldMk cId="1774446592" sldId="263"/>
            <ac:picMk id="3" creationId="{8ED9A2DA-839C-8EB5-F8B9-486796567A58}"/>
          </ac:picMkLst>
        </pc:picChg>
        <pc:picChg chg="mod">
          <ac:chgData name="Илиян Станиславов Станчев" userId="S::isstanchev22@codingburgas.bg::26e153ea-3936-4b09-b12f-8435b0554e6a" providerId="AD" clId="Web-{32FAC382-0CD2-F965-58CB-D6CA896F29AE}" dt="2023-12-13T16:53:42.527" v="66"/>
          <ac:picMkLst>
            <pc:docMk/>
            <pc:sldMk cId="1774446592" sldId="263"/>
            <ac:picMk id="4" creationId="{D4306D19-F046-C547-0F83-DC3ED93E7257}"/>
          </ac:picMkLst>
        </pc:picChg>
        <pc:picChg chg="mod">
          <ac:chgData name="Илиян Станиславов Станчев" userId="S::isstanchev22@codingburgas.bg::26e153ea-3936-4b09-b12f-8435b0554e6a" providerId="AD" clId="Web-{32FAC382-0CD2-F965-58CB-D6CA896F29AE}" dt="2023-12-13T16:53:42.527" v="66"/>
          <ac:picMkLst>
            <pc:docMk/>
            <pc:sldMk cId="1774446592" sldId="263"/>
            <ac:picMk id="5" creationId="{7416A9C2-954D-851B-7229-A92591337BCF}"/>
          </ac:picMkLst>
        </pc:picChg>
        <pc:picChg chg="mod">
          <ac:chgData name="Илиян Станиславов Станчев" userId="S::isstanchev22@codingburgas.bg::26e153ea-3936-4b09-b12f-8435b0554e6a" providerId="AD" clId="Web-{32FAC382-0CD2-F965-58CB-D6CA896F29AE}" dt="2023-12-13T16:53:42.527" v="66"/>
          <ac:picMkLst>
            <pc:docMk/>
            <pc:sldMk cId="1774446592" sldId="263"/>
            <ac:picMk id="6" creationId="{5C7255DF-43DC-0C03-6D1F-6AA1791C093D}"/>
          </ac:picMkLst>
        </pc:picChg>
        <pc:picChg chg="mod">
          <ac:chgData name="Илиян Станиславов Станчев" userId="S::isstanchev22@codingburgas.bg::26e153ea-3936-4b09-b12f-8435b0554e6a" providerId="AD" clId="Web-{32FAC382-0CD2-F965-58CB-D6CA896F29AE}" dt="2023-12-13T16:53:42.527" v="66"/>
          <ac:picMkLst>
            <pc:docMk/>
            <pc:sldMk cId="1774446592" sldId="263"/>
            <ac:picMk id="7" creationId="{2E8ADC9E-F19F-1CF9-E894-244A3B8CE7F9}"/>
          </ac:picMkLst>
        </pc:picChg>
        <pc:picChg chg="mod">
          <ac:chgData name="Илиян Станиславов Станчев" userId="S::isstanchev22@codingburgas.bg::26e153ea-3936-4b09-b12f-8435b0554e6a" providerId="AD" clId="Web-{32FAC382-0CD2-F965-58CB-D6CA896F29AE}" dt="2023-12-13T16:53:42.527" v="66"/>
          <ac:picMkLst>
            <pc:docMk/>
            <pc:sldMk cId="1774446592" sldId="263"/>
            <ac:picMk id="8" creationId="{2BB16DFC-690C-92EA-75D7-CB1A866AEBE2}"/>
          </ac:picMkLst>
        </pc:picChg>
      </pc:sldChg>
      <pc:sldChg chg="modSp">
        <pc:chgData name="Илиян Станиславов Станчев" userId="S::isstanchev22@codingburgas.bg::26e153ea-3936-4b09-b12f-8435b0554e6a" providerId="AD" clId="Web-{32FAC382-0CD2-F965-58CB-D6CA896F29AE}" dt="2023-12-13T16:51:47.711" v="37" actId="20577"/>
        <pc:sldMkLst>
          <pc:docMk/>
          <pc:sldMk cId="3263543592" sldId="264"/>
        </pc:sldMkLst>
        <pc:spChg chg="mod">
          <ac:chgData name="Илиян Станиславов Станчев" userId="S::isstanchev22@codingburgas.bg::26e153ea-3936-4b09-b12f-8435b0554e6a" providerId="AD" clId="Web-{32FAC382-0CD2-F965-58CB-D6CA896F29AE}" dt="2023-12-13T16:51:47.711" v="37" actId="20577"/>
          <ac:spMkLst>
            <pc:docMk/>
            <pc:sldMk cId="3263543592" sldId="264"/>
            <ac:spMk id="6" creationId="{E3688F91-EC32-1D1E-D74F-B1E9DAA1CCA2}"/>
          </ac:spMkLst>
        </pc:spChg>
      </pc:sldChg>
      <pc:sldChg chg="modSp">
        <pc:chgData name="Илиян Станиславов Станчев" userId="S::isstanchev22@codingburgas.bg::26e153ea-3936-4b09-b12f-8435b0554e6a" providerId="AD" clId="Web-{32FAC382-0CD2-F965-58CB-D6CA896F29AE}" dt="2023-12-13T16:48:51.455" v="3" actId="20577"/>
        <pc:sldMkLst>
          <pc:docMk/>
          <pc:sldMk cId="1840629720" sldId="266"/>
        </pc:sldMkLst>
        <pc:spChg chg="mod">
          <ac:chgData name="Илиян Станиславов Станчев" userId="S::isstanchev22@codingburgas.bg::26e153ea-3936-4b09-b12f-8435b0554e6a" providerId="AD" clId="Web-{32FAC382-0CD2-F965-58CB-D6CA896F29AE}" dt="2023-12-13T16:48:51.455" v="3" actId="20577"/>
          <ac:spMkLst>
            <pc:docMk/>
            <pc:sldMk cId="1840629720" sldId="266"/>
            <ac:spMk id="2" creationId="{67B1373B-77F3-C6F3-71B8-1AFAA851823B}"/>
          </ac:spMkLst>
        </pc:spChg>
      </pc:sldChg>
    </pc:docChg>
  </pc:docChgLst>
  <pc:docChgLst>
    <pc:chgData name="Илиян Станиславов Станчев" userId="S::isstanchev22@codingburgas.bg::26e153ea-3936-4b09-b12f-8435b0554e6a" providerId="AD" clId="Web-{92172E73-2899-4C44-A3E3-98031797D368}"/>
    <pc:docChg chg="addSld delSld modSld addMainMaster delMainMaster">
      <pc:chgData name="Илиян Станиславов Станчев" userId="S::isstanchev22@codingburgas.bg::26e153ea-3936-4b09-b12f-8435b0554e6a" providerId="AD" clId="Web-{92172E73-2899-4C44-A3E3-98031797D368}" dt="2023-12-12T12:53:54.789" v="201" actId="1076"/>
      <pc:docMkLst>
        <pc:docMk/>
      </pc:docMkLst>
      <pc:sldChg chg="addSp delSp modSp mod setBg modClrScheme setClrOvrMap delDesignElem chgLayout">
        <pc:chgData name="Илиян Станиславов Станчев" userId="S::isstanchev22@codingburgas.bg::26e153ea-3936-4b09-b12f-8435b0554e6a" providerId="AD" clId="Web-{92172E73-2899-4C44-A3E3-98031797D368}" dt="2023-12-12T12:36:20.278" v="35" actId="1076"/>
        <pc:sldMkLst>
          <pc:docMk/>
          <pc:sldMk cId="109857222" sldId="256"/>
        </pc:sldMkLst>
        <pc:spChg chg="mod ord">
          <ac:chgData name="Илиян Станиславов Станчев" userId="S::isstanchev22@codingburgas.bg::26e153ea-3936-4b09-b12f-8435b0554e6a" providerId="AD" clId="Web-{92172E73-2899-4C44-A3E3-98031797D368}" dt="2023-12-12T12:36:04.449" v="3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Илиян Станиславов Станчев" userId="S::isstanchev22@codingburgas.bg::26e153ea-3936-4b09-b12f-8435b0554e6a" providerId="AD" clId="Web-{92172E73-2899-4C44-A3E3-98031797D368}" dt="2023-12-12T12:36:04.449" v="3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Илиян Станиславов Станчев" userId="S::isstanchev22@codingburgas.bg::26e153ea-3936-4b09-b12f-8435b0554e6a" providerId="AD" clId="Web-{92172E73-2899-4C44-A3E3-98031797D368}" dt="2023-12-12T12:35:38.042" v="28"/>
          <ac:spMkLst>
            <pc:docMk/>
            <pc:sldMk cId="109857222" sldId="256"/>
            <ac:spMk id="9" creationId="{71B2258F-86CA-4D4D-8270-BC05FCDEBFB3}"/>
          </ac:spMkLst>
        </pc:spChg>
        <pc:picChg chg="add mod ord">
          <ac:chgData name="Илиян Станиславов Станчев" userId="S::isstanchev22@codingburgas.bg::26e153ea-3936-4b09-b12f-8435b0554e6a" providerId="AD" clId="Web-{92172E73-2899-4C44-A3E3-98031797D368}" dt="2023-12-12T12:36:20.278" v="35" actId="1076"/>
          <ac:picMkLst>
            <pc:docMk/>
            <pc:sldMk cId="109857222" sldId="256"/>
            <ac:picMk id="4" creationId="{E27F4DA5-3C6A-7397-9754-BA09A457E54F}"/>
          </ac:picMkLst>
        </pc:picChg>
      </pc:sldChg>
      <pc:sldChg chg="addSp modSp new mod setBg modClrScheme chgLayout">
        <pc:chgData name="Илиян Станиславов Станчев" userId="S::isstanchev22@codingburgas.bg::26e153ea-3936-4b09-b12f-8435b0554e6a" providerId="AD" clId="Web-{92172E73-2899-4C44-A3E3-98031797D368}" dt="2023-12-12T12:41:56.120" v="83" actId="20577"/>
        <pc:sldMkLst>
          <pc:docMk/>
          <pc:sldMk cId="722698516" sldId="257"/>
        </pc:sldMkLst>
        <pc:spChg chg="mod ord">
          <ac:chgData name="Илиян Станиславов Станчев" userId="S::isstanchev22@codingburgas.bg::26e153ea-3936-4b09-b12f-8435b0554e6a" providerId="AD" clId="Web-{92172E73-2899-4C44-A3E3-98031797D368}" dt="2023-12-12T12:41:14.712" v="43" actId="20577"/>
          <ac:spMkLst>
            <pc:docMk/>
            <pc:sldMk cId="722698516" sldId="257"/>
            <ac:spMk id="2" creationId="{570B0572-51C1-17AB-64D4-F6C94B9ED435}"/>
          </ac:spMkLst>
        </pc:spChg>
        <pc:spChg chg="mod ord">
          <ac:chgData name="Илиян Станиславов Станчев" userId="S::isstanchev22@codingburgas.bg::26e153ea-3936-4b09-b12f-8435b0554e6a" providerId="AD" clId="Web-{92172E73-2899-4C44-A3E3-98031797D368}" dt="2023-12-12T12:41:56.120" v="83" actId="20577"/>
          <ac:spMkLst>
            <pc:docMk/>
            <pc:sldMk cId="722698516" sldId="257"/>
            <ac:spMk id="3" creationId="{50A66D91-5C4C-0427-0E01-277A4BDCE678}"/>
          </ac:spMkLst>
        </pc:spChg>
        <pc:spChg chg="add">
          <ac:chgData name="Илиян Станиславов Станчев" userId="S::isstanchev22@codingburgas.bg::26e153ea-3936-4b09-b12f-8435b0554e6a" providerId="AD" clId="Web-{92172E73-2899-4C44-A3E3-98031797D368}" dt="2023-12-12T12:35:46.480" v="29"/>
          <ac:spMkLst>
            <pc:docMk/>
            <pc:sldMk cId="722698516" sldId="257"/>
            <ac:spMk id="8" creationId="{5BBD3ED2-B0E6-45A2-ABD5-ECF31BC37C2E}"/>
          </ac:spMkLst>
        </pc:spChg>
        <pc:spChg chg="add">
          <ac:chgData name="Илиян Станиславов Станчев" userId="S::isstanchev22@codingburgas.bg::26e153ea-3936-4b09-b12f-8435b0554e6a" providerId="AD" clId="Web-{92172E73-2899-4C44-A3E3-98031797D368}" dt="2023-12-12T12:35:46.480" v="29"/>
          <ac:spMkLst>
            <pc:docMk/>
            <pc:sldMk cId="722698516" sldId="257"/>
            <ac:spMk id="10" creationId="{F2D2D1E8-4ABF-4B6B-B39D-40B080B61E49}"/>
          </ac:spMkLst>
        </pc:spChg>
        <pc:spChg chg="add">
          <ac:chgData name="Илиян Станиславов Станчев" userId="S::isstanchev22@codingburgas.bg::26e153ea-3936-4b09-b12f-8435b0554e6a" providerId="AD" clId="Web-{92172E73-2899-4C44-A3E3-98031797D368}" dt="2023-12-12T12:35:46.480" v="29"/>
          <ac:spMkLst>
            <pc:docMk/>
            <pc:sldMk cId="722698516" sldId="257"/>
            <ac:spMk id="12" creationId="{BC7AB4B5-66A5-48D1-BD88-C60A16ED971B}"/>
          </ac:spMkLst>
        </pc:spChg>
      </pc:sldChg>
      <pc:sldChg chg="modSp new del">
        <pc:chgData name="Илиян Станиславов Станчев" userId="S::isstanchev22@codingburgas.bg::26e153ea-3936-4b09-b12f-8435b0554e6a" providerId="AD" clId="Web-{92172E73-2899-4C44-A3E3-98031797D368}" dt="2023-12-12T12:45:45.270" v="89"/>
        <pc:sldMkLst>
          <pc:docMk/>
          <pc:sldMk cId="3500231929" sldId="258"/>
        </pc:sldMkLst>
        <pc:spChg chg="mod">
          <ac:chgData name="Илиян Станиславов Станчев" userId="S::isstanchev22@codingburgas.bg::26e153ea-3936-4b09-b12f-8435b0554e6a" providerId="AD" clId="Web-{92172E73-2899-4C44-A3E3-98031797D368}" dt="2023-12-12T12:45:33.222" v="87" actId="20577"/>
          <ac:spMkLst>
            <pc:docMk/>
            <pc:sldMk cId="3500231929" sldId="258"/>
            <ac:spMk id="2" creationId="{2209A1C6-1D75-83E4-FE19-1EB70C3C365E}"/>
          </ac:spMkLst>
        </pc:spChg>
      </pc:sldChg>
      <pc:sldChg chg="addSp delSp modSp new">
        <pc:chgData name="Илиян Станиславов Станчев" userId="S::isstanchev22@codingburgas.bg::26e153ea-3936-4b09-b12f-8435b0554e6a" providerId="AD" clId="Web-{92172E73-2899-4C44-A3E3-98031797D368}" dt="2023-12-12T12:53:54.789" v="201" actId="1076"/>
        <pc:sldMkLst>
          <pc:docMk/>
          <pc:sldMk cId="3145473125" sldId="259"/>
        </pc:sldMkLst>
        <pc:spChg chg="mod">
          <ac:chgData name="Илиян Станиславов Станчев" userId="S::isstanchev22@codingburgas.bg::26e153ea-3936-4b09-b12f-8435b0554e6a" providerId="AD" clId="Web-{92172E73-2899-4C44-A3E3-98031797D368}" dt="2023-12-12T12:45:49.207" v="93" actId="20577"/>
          <ac:spMkLst>
            <pc:docMk/>
            <pc:sldMk cId="3145473125" sldId="259"/>
            <ac:spMk id="2" creationId="{2BA7E7A4-6F3F-1F0C-0E1A-57EF89B1E0BC}"/>
          </ac:spMkLst>
        </pc:spChg>
        <pc:spChg chg="mod">
          <ac:chgData name="Илиян Станиславов Станчев" userId="S::isstanchev22@codingburgas.bg::26e153ea-3936-4b09-b12f-8435b0554e6a" providerId="AD" clId="Web-{92172E73-2899-4C44-A3E3-98031797D368}" dt="2023-12-12T12:52:27.083" v="162" actId="20577"/>
          <ac:spMkLst>
            <pc:docMk/>
            <pc:sldMk cId="3145473125" sldId="259"/>
            <ac:spMk id="3" creationId="{D731E569-2354-28EF-7F36-CA9E4F41F49A}"/>
          </ac:spMkLst>
        </pc:spChg>
        <pc:spChg chg="add del mod">
          <ac:chgData name="Илиян Станиславов Станчев" userId="S::isstanchev22@codingburgas.bg::26e153ea-3936-4b09-b12f-8435b0554e6a" providerId="AD" clId="Web-{92172E73-2899-4C44-A3E3-98031797D368}" dt="2023-12-12T12:52:48.209" v="187" actId="20577"/>
          <ac:spMkLst>
            <pc:docMk/>
            <pc:sldMk cId="3145473125" sldId="259"/>
            <ac:spMk id="4" creationId="{8EA81385-1649-4AC2-FEAD-594BD21D0730}"/>
          </ac:spMkLst>
        </pc:spChg>
        <pc:spChg chg="mod">
          <ac:chgData name="Илиян Станиславов Станчев" userId="S::isstanchev22@codingburgas.bg::26e153ea-3936-4b09-b12f-8435b0554e6a" providerId="AD" clId="Web-{92172E73-2899-4C44-A3E3-98031797D368}" dt="2023-12-12T12:46:30.553" v="117" actId="20577"/>
          <ac:spMkLst>
            <pc:docMk/>
            <pc:sldMk cId="3145473125" sldId="259"/>
            <ac:spMk id="5" creationId="{BBBB7A7C-D6FB-E392-387F-422D3BC103F7}"/>
          </ac:spMkLst>
        </pc:spChg>
        <pc:spChg chg="mod">
          <ac:chgData name="Илиян Станиславов Станчев" userId="S::isstanchev22@codingburgas.bg::26e153ea-3936-4b09-b12f-8435b0554e6a" providerId="AD" clId="Web-{92172E73-2899-4C44-A3E3-98031797D368}" dt="2023-12-12T12:52:51.443" v="188" actId="20577"/>
          <ac:spMkLst>
            <pc:docMk/>
            <pc:sldMk cId="3145473125" sldId="259"/>
            <ac:spMk id="6" creationId="{666B0768-7A1C-A7DC-1A16-7E2B42F0777F}"/>
          </ac:spMkLst>
        </pc:spChg>
        <pc:spChg chg="add del mod">
          <ac:chgData name="Илиян Станиславов Станчев" userId="S::isstanchev22@codingburgas.bg::26e153ea-3936-4b09-b12f-8435b0554e6a" providerId="AD" clId="Web-{92172E73-2899-4C44-A3E3-98031797D368}" dt="2023-12-12T12:52:26.317" v="159"/>
          <ac:spMkLst>
            <pc:docMk/>
            <pc:sldMk cId="3145473125" sldId="259"/>
            <ac:spMk id="8" creationId="{B7C1624C-702E-9D23-6FB2-1AAC566C2BE0}"/>
          </ac:spMkLst>
        </pc:spChg>
        <pc:picChg chg="add del mod ord">
          <ac:chgData name="Илиян Станиславов Станчев" userId="S::isstanchev22@codingburgas.bg::26e153ea-3936-4b09-b12f-8435b0554e6a" providerId="AD" clId="Web-{92172E73-2899-4C44-A3E3-98031797D368}" dt="2023-12-12T12:52:39.161" v="179"/>
          <ac:picMkLst>
            <pc:docMk/>
            <pc:sldMk cId="3145473125" sldId="259"/>
            <ac:picMk id="7" creationId="{2EC56FDF-1ECE-5D57-0E38-3CCBB4A1BE73}"/>
          </ac:picMkLst>
        </pc:picChg>
        <pc:picChg chg="add mod">
          <ac:chgData name="Илиян Станиславов Станчев" userId="S::isstanchev22@codingburgas.bg::26e153ea-3936-4b09-b12f-8435b0554e6a" providerId="AD" clId="Web-{92172E73-2899-4C44-A3E3-98031797D368}" dt="2023-12-12T12:53:05.069" v="192" actId="1076"/>
          <ac:picMkLst>
            <pc:docMk/>
            <pc:sldMk cId="3145473125" sldId="259"/>
            <ac:picMk id="9" creationId="{37AFAB22-4970-8B14-8E61-BC4F55AD0273}"/>
          </ac:picMkLst>
        </pc:picChg>
        <pc:picChg chg="add mod">
          <ac:chgData name="Илиян Станиславов Станчев" userId="S::isstanchev22@codingburgas.bg::26e153ea-3936-4b09-b12f-8435b0554e6a" providerId="AD" clId="Web-{92172E73-2899-4C44-A3E3-98031797D368}" dt="2023-12-12T12:53:54.789" v="201" actId="1076"/>
          <ac:picMkLst>
            <pc:docMk/>
            <pc:sldMk cId="3145473125" sldId="259"/>
            <ac:picMk id="10" creationId="{630F7D87-1CCF-EFFF-E85C-8E1F77B0FCE0}"/>
          </ac:picMkLst>
        </pc:picChg>
      </pc:sldChg>
      <pc:sldMasterChg chg="del delSldLayout">
        <pc:chgData name="Илиян Станиславов Станчев" userId="S::isstanchev22@codingburgas.bg::26e153ea-3936-4b09-b12f-8435b0554e6a" providerId="AD" clId="Web-{92172E73-2899-4C44-A3E3-98031797D368}" dt="2023-12-12T12:35:38.042" v="28"/>
        <pc:sldMasterMkLst>
          <pc:docMk/>
          <pc:sldMasterMk cId="2460954070" sldId="2147483660"/>
        </pc:sldMasterMkLst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Илиян Станиславов Станчев" userId="S::isstanchev22@codingburgas.bg::26e153ea-3936-4b09-b12f-8435b0554e6a" providerId="AD" clId="Web-{92172E73-2899-4C44-A3E3-98031797D368}" dt="2023-12-12T12:35:38.042" v="28"/>
        <pc:sldMasterMkLst>
          <pc:docMk/>
          <pc:sldMasterMk cId="3778340370" sldId="2147483672"/>
        </pc:sldMasterMkLst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3959081006" sldId="2147483673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3564361574" sldId="2147483674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1218295156" sldId="2147483675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2927308397" sldId="2147483676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1780899994" sldId="2147483677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945683977" sldId="2147483678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3978675907" sldId="2147483679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757500520" sldId="2147483680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2335254506" sldId="2147483681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395393980" sldId="2147483682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2185308194" sldId="2147483683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2164753902" sldId="2147483684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1786955004" sldId="2147483685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4036683673" sldId="2147483686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4048518560" sldId="2147483687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2816750249" sldId="2147483688"/>
          </pc:sldLayoutMkLst>
        </pc:sldLayoutChg>
        <pc:sldLayoutChg chg="add mod replId">
          <pc:chgData name="Илиян Станиславов Станчев" userId="S::isstanchev22@codingburgas.bg::26e153ea-3936-4b09-b12f-8435b0554e6a" providerId="AD" clId="Web-{92172E73-2899-4C44-A3E3-98031797D368}" dt="2023-12-12T12:35:38.042" v="28"/>
          <pc:sldLayoutMkLst>
            <pc:docMk/>
            <pc:sldMasterMk cId="3778340370" sldId="2147483672"/>
            <pc:sldLayoutMk cId="3213238252" sldId="214748368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8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0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53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55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83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18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50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3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6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9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0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9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8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7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0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5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40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r>
              <a:rPr lang="en-US">
                <a:latin typeface="Bahnschrift"/>
                <a:ea typeface="Calibri Light"/>
                <a:cs typeface="Calibri Light"/>
              </a:rPr>
              <a:t>GREENSKI</a:t>
            </a:r>
            <a:endParaRPr lang="en-US">
              <a:latin typeface="Bahnschrif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latin typeface="Bahnschrift"/>
                <a:ea typeface="Calibri"/>
                <a:cs typeface="Calibri"/>
              </a:rPr>
              <a:t>TEAM</a:t>
            </a:r>
            <a:endParaRPr lang="en-US"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B0572-51C1-17AB-64D4-F6C94B9ED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en-US" sz="440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Calibri Light"/>
                <a:cs typeface="Calibri Light"/>
              </a:rPr>
              <a:t>TAble</a:t>
            </a:r>
            <a:r>
              <a:rPr lang="en-US" sz="44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Calibri Light"/>
                <a:cs typeface="Calibri Light"/>
              </a:rPr>
              <a:t> of contents</a:t>
            </a:r>
            <a:endParaRPr lang="en-US" sz="4400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6D91-5C4C-0427-0E01-277A4BDCE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about us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idea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tech stack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implementation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presentation</a:t>
            </a: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269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E7A4-6F3F-1F0C-0E1A-57EF89B1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About 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1E569-2354-28EF-7F36-CA9E4F41F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Iliyan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Stanchev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81385-1649-4AC2-FEAD-594BD21D07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Scrum Trainer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B7A7C-D6FB-E392-387F-422D3BC10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Daria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Kartalova</a:t>
            </a:r>
            <a:endParaRPr lang="en-US" dirty="0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B0768-7A1C-A7DC-1A16-7E2B42F077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Designer</a:t>
            </a:r>
            <a:endParaRPr lang="en-US" dirty="0"/>
          </a:p>
        </p:txBody>
      </p:sp>
      <p:pic>
        <p:nvPicPr>
          <p:cNvPr id="9" name="Picture 8" descr="A child with long hair wearing a white shirt&#10;&#10;Description automatically generated">
            <a:extLst>
              <a:ext uri="{FF2B5EF4-FFF2-40B4-BE49-F238E27FC236}">
                <a16:creationId xmlns:a16="http://schemas.microsoft.com/office/drawing/2014/main" id="{37AFAB22-4970-8B14-8E61-BC4F55AD0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778" y="2686756"/>
            <a:ext cx="1168400" cy="1187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 descr="A child taking a selfie&#10;&#10;Description automatically generated">
            <a:extLst>
              <a:ext uri="{FF2B5EF4-FFF2-40B4-BE49-F238E27FC236}">
                <a16:creationId xmlns:a16="http://schemas.microsoft.com/office/drawing/2014/main" id="{630F7D87-1CCF-EFFF-E85C-8E1F77B0F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059" y="2661356"/>
            <a:ext cx="1230491" cy="12144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4547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7301-8C0D-8AFB-41DF-C60A7FED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About 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851DA-95E1-9403-FCF7-00D6C111D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Milan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Nedelchev</a:t>
            </a:r>
            <a:endParaRPr lang="en-US" dirty="0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72DCA-64BD-94DB-3EF7-1EEEFEB6E4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Developer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77BD7-4648-758E-E2E9-E965F3629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Georgi Georgiev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1CE46-9B06-93FB-0669-240E6DA7E2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Developer</a:t>
            </a:r>
            <a:endParaRPr lang="en-US"/>
          </a:p>
        </p:txBody>
      </p:sp>
      <p:pic>
        <p:nvPicPr>
          <p:cNvPr id="7" name="Picture 6" descr="A child in a white shirt&#10;&#10;Description automatically generated">
            <a:extLst>
              <a:ext uri="{FF2B5EF4-FFF2-40B4-BE49-F238E27FC236}">
                <a16:creationId xmlns:a16="http://schemas.microsoft.com/office/drawing/2014/main" id="{9A8FBA4B-A3BB-0FBB-7073-0E0E07AE7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51667"/>
            <a:ext cx="1083733" cy="11006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A young person in a white shirt&#10;&#10;Description automatically generated">
            <a:extLst>
              <a:ext uri="{FF2B5EF4-FFF2-40B4-BE49-F238E27FC236}">
                <a16:creationId xmlns:a16="http://schemas.microsoft.com/office/drawing/2014/main" id="{D64CE1C0-0B10-A021-3CBA-E090E65B9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533" y="2734734"/>
            <a:ext cx="1126067" cy="11345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1603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9034-F5DC-790B-1F1D-2052A142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IDea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77A2-7667-765F-3A19-47ECC647C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14407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 idea and the goal of our project is to show a new invention that is eco-friendly and practical for the </a:t>
            </a:r>
            <a:r>
              <a:rPr lang="en-US" sz="32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enviroment</a:t>
            </a:r>
            <a:r>
              <a:rPr lang="en-US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. Also the project aims to target more people to think outside the box and develop futuristic creations.</a:t>
            </a:r>
          </a:p>
        </p:txBody>
      </p:sp>
    </p:spTree>
    <p:extLst>
      <p:ext uri="{BB962C8B-B14F-4D97-AF65-F5344CB8AC3E}">
        <p14:creationId xmlns:p14="http://schemas.microsoft.com/office/powerpoint/2010/main" val="157680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DB97-BCE9-86EC-71FB-684B9065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TECH STACK</a:t>
            </a:r>
            <a:endParaRPr lang="en-US"/>
          </a:p>
        </p:txBody>
      </p:sp>
      <p:pic>
        <p:nvPicPr>
          <p:cNvPr id="4" name="Content Placeholder 3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D4306D19-F046-C547-0F83-DC3ED93E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3361388"/>
            <a:ext cx="1262344" cy="1262344"/>
          </a:xfrm>
          <a:prstGeom prst="rect">
            <a:avLst/>
          </a:prstGeom>
        </p:spPr>
      </p:pic>
      <p:pic>
        <p:nvPicPr>
          <p:cNvPr id="5" name="Picture 4" descr="A logo of a cat&#10;&#10;Description automatically generated">
            <a:extLst>
              <a:ext uri="{FF2B5EF4-FFF2-40B4-BE49-F238E27FC236}">
                <a16:creationId xmlns:a16="http://schemas.microsoft.com/office/drawing/2014/main" id="{7416A9C2-954D-851B-7229-A92591337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558" y="3195235"/>
            <a:ext cx="1549526" cy="1568965"/>
          </a:xfrm>
          <a:prstGeom prst="rect">
            <a:avLst/>
          </a:prstGeom>
        </p:spPr>
      </p:pic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5C7255DF-43DC-0C03-6D1F-6AA1791C0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071" y="3364825"/>
            <a:ext cx="1401699" cy="1296445"/>
          </a:xfrm>
          <a:prstGeom prst="rect">
            <a:avLst/>
          </a:prstGeom>
        </p:spPr>
      </p:pic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2E8ADC9E-F19F-1CF9-E894-244A3B8CE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5551" y="3285055"/>
            <a:ext cx="1405832" cy="1418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B16DFC-690C-92EA-75D7-CB1A866AEB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3422" y="3476396"/>
            <a:ext cx="679660" cy="1057566"/>
          </a:xfrm>
          <a:prstGeom prst="rect">
            <a:avLst/>
          </a:prstGeom>
        </p:spPr>
      </p:pic>
      <p:pic>
        <p:nvPicPr>
          <p:cNvPr id="3" name="Picture 2" descr="Discord Logo Png - Free Transparent PNG Logos">
            <a:extLst>
              <a:ext uri="{FF2B5EF4-FFF2-40B4-BE49-F238E27FC236}">
                <a16:creationId xmlns:a16="http://schemas.microsoft.com/office/drawing/2014/main" id="{8ED9A2DA-839C-8EB5-F8B9-486796567A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6644" y="3303948"/>
            <a:ext cx="1340769" cy="135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4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1E4E-BECF-118F-3842-7220878B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iMPLEMENTATION</a:t>
            </a:r>
            <a:endParaRPr lang="en-US" dirty="0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88F91-EC32-1D1E-D74F-B1E9DAA1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We built our application from the ground up in the span of five weeks, meaning that our project will hopefully be deemed successful.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This time around though, our time for set up and organization could have gone better. That however didn’t discourage us from working hardly throughout the rest of our given time. </a:t>
            </a:r>
            <a:endParaRPr lang="en-US" dirty="0"/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54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C167-45AF-6C11-4772-71C237D7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12B4-A168-2058-0ED6-85822A871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40466"/>
            <a:ext cx="9905998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let's have a look on our site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402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373B-77F3-C6F3-71B8-1AFAA8518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THANK you FOR LISTENING!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E3025-2522-876C-28E3-D51FFDDFC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29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Mesh</vt:lpstr>
      <vt:lpstr>GREENSKI</vt:lpstr>
      <vt:lpstr>TAble of contents</vt:lpstr>
      <vt:lpstr>About us</vt:lpstr>
      <vt:lpstr>About us</vt:lpstr>
      <vt:lpstr>IDea</vt:lpstr>
      <vt:lpstr>TECH STACK</vt:lpstr>
      <vt:lpstr>iMPLEMENTATION</vt:lpstr>
      <vt:lpstr>Presentation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187</cp:revision>
  <dcterms:created xsi:type="dcterms:W3CDTF">2023-12-12T12:23:21Z</dcterms:created>
  <dcterms:modified xsi:type="dcterms:W3CDTF">2023-12-13T16:58:00Z</dcterms:modified>
</cp:coreProperties>
</file>