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9D371-6260-934C-BDC4-ACDF2B096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93A8B92-81D7-22D6-20D7-E716869F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6C73475-0D21-1220-BCDE-CE92AE86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AC388E8-1D59-4F5A-A429-9452932A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DB78A14-9283-CD25-31BE-AEC3BF4A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96174F-9DE7-0B54-CE50-03CFF206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DE7136D-CA6A-4AAD-1B3B-7110476B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4DAD395-C893-8495-11FC-9F5D6A3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84D68BB-6988-1526-BBA9-EF5C765E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A1F9D2C-8032-F047-8714-C8BF596E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2D77E15-5514-8F3C-B7B9-6FA916AFC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90953E9-904B-F93D-EB2E-D98576F2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54072A3-8B35-AACA-614B-1DBA8E21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062B626-A41B-2346-C335-4FD042DD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994AFB5-4D78-8943-1205-A034F52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03121-DB02-1655-1CCD-42E4885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346321-756B-5076-295C-CF79F10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151E019-6AB1-797D-CF27-AE182C3B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1869CAE-B053-5DC9-34D2-D7285BCC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A3A35A9-AB3A-45E7-4D71-3304CF14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62E6B9-C5B4-438F-8DFB-93876B42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5AF5528-CE0C-41ED-32DE-74F5E925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AD966AB-3A4D-DD90-456E-EB6FEF3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E743742-36CC-9F20-FD42-7769E7CC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6FA37EA-ADAA-277B-206E-AE13D84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04D5C2-6A2D-FAEA-5303-514E7992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4DF18-1EFB-48E1-0DD5-9EE8E34E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B86D3CB-653B-B781-D270-CDB6B1A7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2F716BF-1634-81A2-C45D-322E914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8141EDD-9DB3-2414-BD7B-A978A2C9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E055778-6D53-CE96-27F7-53B803C9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E9E250-2F89-E0CE-030C-9100F849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625A616-F948-541D-6442-C7648683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732C150-CDCC-84AF-288A-C8B1CAC63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D6577C5-3CC8-3C0E-F46A-D0301FF8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4FEF9DD-CD94-2B17-4870-222B26844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16B8056A-1475-7B32-09F4-1C512AA6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9C39BF92-42A5-9D98-28A7-D02E4A26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83653DEB-884D-BCC4-9C64-7965B0B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01F0B2-579F-4E3A-C961-A657CD1E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BAFE18-8A27-8262-60EC-051BCAE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9769567-EAA3-8781-FA73-2B12B9DA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84C6A74-E01D-13F0-43DD-C8AEF8A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96A024B7-6F85-C4C5-4E3B-E7D2984E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6538DC8-BF41-F418-D77C-43307238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D086520-BE3D-741D-C6AB-3ED4AA22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7820-5412-E8CB-2186-EEC9BD99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234FDF-2B17-5F6B-81D2-2D24F1A6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99D93EB-B4D2-E641-1AA7-5BDD52BD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931D578-7E79-91C2-2B2C-DBA6BE82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F8DB4F1-3C9C-C4C4-DDCA-0A96204C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792CC25-93F8-600A-0174-EB128CF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AB9FE3-7B5D-BF5F-5B41-E5BBC634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90C6510-D351-11DB-AF37-4704A756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0D5C9FB-73CA-8D2D-7259-574C26C1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700AC1-E309-D188-CC4F-F22B4AF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969D264-D818-F921-6FF9-6CEFA6A9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AE12BC9-F21E-4C6A-FF29-4B43A687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7508013-B2C6-14F4-4C82-568D656D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C4C4BF5-0822-5DFC-FA1C-D3C1DF34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16A30B-5279-C6BF-4754-EDDDC4F1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3E00-81B0-443B-A36D-7439CF3BD1B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7A4B473-DF9B-B911-C9B4-12C2138E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60D0C31-AC9A-07F1-4B90-6D674A1DC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EFC3C46-A32C-8430-A295-5BF30A243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667001" y="-2667000"/>
            <a:ext cx="6857999" cy="1219200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8D48DC-83DF-A6F1-CD95-957625F28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LEMON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BD36EDE-E50E-A965-BECD-1EC415B43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811" y="3792847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3619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69B35DB-20FC-46D1-1FDE-C2DFF4FEE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 rot="5400000">
            <a:off x="2666999" y="-2667000"/>
            <a:ext cx="6858000" cy="1219200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5B977C-23A9-A12C-FC71-1F114148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61134D-4D71-B513-0C50-6E96920D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About us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Idea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Tech Stack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7947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F9EF7A5-4126-0164-15E1-C8544629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666999" y="-2667000"/>
            <a:ext cx="6858000" cy="1219200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1AB5A5-A2F8-756C-EE03-CADE91D7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FB037E-6B27-3986-59C6-1821DE08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957665"/>
            <a:ext cx="9887409" cy="317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Iliyan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Stanchev</a:t>
            </a:r>
            <a:r>
              <a:rPr lang="en-US" sz="2000" dirty="0">
                <a:solidFill>
                  <a:srgbClr val="FFFFFF"/>
                </a:solidFill>
              </a:rPr>
              <a:t>				Zarko </a:t>
            </a:r>
            <a:r>
              <a:rPr lang="en-US" sz="2000" dirty="0" err="1">
                <a:solidFill>
                  <a:srgbClr val="FFFFFF"/>
                </a:solidFill>
              </a:rPr>
              <a:t>Vladkov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Scrum Trainer					Front-End Developer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Alexandar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Stanev</a:t>
            </a:r>
            <a:r>
              <a:rPr lang="en-US" sz="2000" dirty="0">
                <a:solidFill>
                  <a:srgbClr val="FFFFFF"/>
                </a:solidFill>
              </a:rPr>
              <a:t>				</a:t>
            </a:r>
            <a:r>
              <a:rPr lang="en-US" sz="2000" dirty="0" err="1">
                <a:solidFill>
                  <a:srgbClr val="FFFFFF"/>
                </a:solidFill>
              </a:rPr>
              <a:t>Plamen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Petkov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Front-End Developer				Designer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64E70-C83A-7DDF-A149-09C4C1FA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70" y="2487174"/>
            <a:ext cx="1531585" cy="1531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A76717C-4497-8A9E-6F1B-237DD0386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170" y="4150854"/>
            <a:ext cx="1531585" cy="1978234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4EB46396-3B18-FBBE-1EC3-124C520F0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176" y="2663206"/>
            <a:ext cx="1539797" cy="153158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C6C7083-671A-8B80-6DBE-4D2A4DD6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176" y="4366513"/>
            <a:ext cx="1595016" cy="1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F15EF3B-03AF-7972-298A-AB8D9BA4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 rot="16200000">
            <a:off x="2666999" y="-2667000"/>
            <a:ext cx="6858000" cy="1219200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5B148C-09C0-E132-31E2-B9BF5CB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Idea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7BF599-28FB-5C05-D2AB-E4E05DFF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The goal of our project is to get people to know more about robotics and it’s useful features.</a:t>
            </a:r>
          </a:p>
        </p:txBody>
      </p:sp>
    </p:spTree>
    <p:extLst>
      <p:ext uri="{BB962C8B-B14F-4D97-AF65-F5344CB8AC3E}">
        <p14:creationId xmlns:p14="http://schemas.microsoft.com/office/powerpoint/2010/main" val="184590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726D95B-BA1B-6EB1-1880-A5F7332EB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3B4060-020B-A2C3-0753-3110F87E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772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F0419E0-369C-CC14-2771-AFF57DDD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9B13C45-A9EF-3346-5CD4-DE32C1E4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02" y="2191247"/>
            <a:ext cx="1615580" cy="1615580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F645E15-F552-8592-8241-1AAC888D7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77" y="2338214"/>
            <a:ext cx="1560711" cy="1426588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50C5FE57-283F-6717-2161-AE01D23B1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980" y="2191247"/>
            <a:ext cx="1719221" cy="171922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557FA1A8-36B7-C31F-4DD0-26E005B386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6" y="4293182"/>
            <a:ext cx="1077259" cy="1615440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5B57999-3700-788A-398F-847E1DC2A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091" y="2338214"/>
            <a:ext cx="1550011" cy="1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0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516F200-7177-3629-073D-AC6C0E4C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2C68BE-E363-453F-7039-A51C1D8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E590FF-D16C-733C-FBF5-426B551D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G" dirty="0">
                <a:solidFill>
                  <a:srgbClr val="FFFFFF"/>
                </a:solidFill>
              </a:rPr>
              <a:t>We built our application from the ground up in the span of three weeks, meaning that our project will hopefully be deemed </a:t>
            </a:r>
            <a:r>
              <a:rPr lang="en-GB" dirty="0">
                <a:solidFill>
                  <a:srgbClr val="FFFFFF"/>
                </a:solidFill>
              </a:rPr>
              <a:t>successful</a:t>
            </a:r>
            <a:r>
              <a:rPr lang="en-BG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BG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BG" dirty="0">
                <a:solidFill>
                  <a:srgbClr val="FFFFFF"/>
                </a:solidFill>
              </a:rPr>
              <a:t>This time around though, our time for set up and organization could have gone better. That however didn’t discourage us from working stably throughout the rest of our given time.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6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E9AC526-274B-E99D-29B4-D2A71FF49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"/>
          <a:stretch/>
        </p:blipFill>
        <p:spPr>
          <a:xfrm rot="5400000">
            <a:off x="2665475" y="-2665475"/>
            <a:ext cx="6858000" cy="121889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0C792F-38AB-E5E3-82D9-38EBE56B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 for listening!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E49F7D0-1579-8436-401B-16D6C3BC1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128</Words>
  <Application>Microsoft Office PowerPoint</Application>
  <PresentationFormat>Широк екран</PresentationFormat>
  <Paragraphs>22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Aharoni</vt:lpstr>
      <vt:lpstr>Arial</vt:lpstr>
      <vt:lpstr>Bahnschrift SemiCondensed</vt:lpstr>
      <vt:lpstr>Calibri</vt:lpstr>
      <vt:lpstr>Calibri Light</vt:lpstr>
      <vt:lpstr>Тема на Office</vt:lpstr>
      <vt:lpstr>LEMON</vt:lpstr>
      <vt:lpstr>Contents</vt:lpstr>
      <vt:lpstr>About us</vt:lpstr>
      <vt:lpstr>Idea</vt:lpstr>
      <vt:lpstr>Tech Stack</vt:lpstr>
      <vt:lpstr>Implementation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LEMON</dc:title>
  <dc:creator>Илиян Станиславов Станчев</dc:creator>
  <cp:lastModifiedBy>Илиян Станиславов Станчев</cp:lastModifiedBy>
  <cp:revision>2</cp:revision>
  <dcterms:created xsi:type="dcterms:W3CDTF">2023-06-05T19:27:53Z</dcterms:created>
  <dcterms:modified xsi:type="dcterms:W3CDTF">2023-06-05T20:14:46Z</dcterms:modified>
</cp:coreProperties>
</file>