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1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9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2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0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6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5FD6-E0AC-45FA-9DCD-7BB18A00EB95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DB32-0D4E-430F-BC41-105CE2194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38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A1C67-BF0D-4E8B-B68F-2731ADCF0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Укладка планарного графа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C186F4-7D2A-4D2F-AE90-DB89A4B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6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Б9121-09.03.03ПИКД</a:t>
            </a:r>
            <a:br>
              <a:rPr lang="ru-RU" dirty="0"/>
            </a:br>
            <a:r>
              <a:rPr lang="ru-RU" dirty="0"/>
              <a:t>Просина А.А.</a:t>
            </a:r>
          </a:p>
        </p:txBody>
      </p:sp>
    </p:spTree>
    <p:extLst>
      <p:ext uri="{BB962C8B-B14F-4D97-AF65-F5344CB8AC3E}">
        <p14:creationId xmlns:p14="http://schemas.microsoft.com/office/powerpoint/2010/main" val="418472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648D9-EC34-4E25-8C98-07EE9C4E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017E1-C3AD-4ED3-A194-6E12D976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336" cy="2965831"/>
          </a:xfrm>
        </p:spPr>
        <p:txBody>
          <a:bodyPr>
            <a:normAutofit/>
          </a:bodyPr>
          <a:lstStyle/>
          <a:p>
            <a:r>
              <a:rPr lang="ru-RU" sz="1800" dirty="0"/>
              <a:t>Выберем любой простой цикл из исходного графа G;</a:t>
            </a:r>
          </a:p>
          <a:p>
            <a:r>
              <a:rPr lang="ru-RU" sz="1800" dirty="0"/>
              <a:t>изобразим его на плоскости в виде грани, которую примем за уже уложенную часть G′;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526A89-C3D0-4641-99F2-3C696790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2997" y="1616074"/>
            <a:ext cx="4182809" cy="338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648D9-EC34-4E25-8C98-07EE9C4E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017E1-C3AD-4ED3-A194-6E12D976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1312" cy="4351338"/>
          </a:xfrm>
        </p:spPr>
        <p:txBody>
          <a:bodyPr>
            <a:normAutofit/>
          </a:bodyPr>
          <a:lstStyle/>
          <a:p>
            <a:r>
              <a:rPr lang="ru-RU" sz="1800" dirty="0"/>
              <a:t>сформируем сегменты </a:t>
            </a:r>
            <a:r>
              <a:rPr lang="ru-RU" sz="1800" dirty="0" err="1"/>
              <a:t>Si</a:t>
            </a:r>
            <a:r>
              <a:rPr lang="ru-RU" sz="1800" dirty="0"/>
              <a:t>; </a:t>
            </a:r>
          </a:p>
          <a:p>
            <a:r>
              <a:rPr lang="ru-RU" sz="1800" dirty="0"/>
              <a:t>если множество сегментов пусто, то перейти к пункту с завершением укладки. В противном случае перейти к общему шагу.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11061B-E36F-4AFC-9591-755E4CCC6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181" y="2168461"/>
            <a:ext cx="5410619" cy="25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62A3D-8AB0-4FCD-8E46-C3AC460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шаг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686C6-DD00-4E7F-9F07-01E0A919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9588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Для каждого сегмента S найти множество Г(S). Если существует сегмент S, для которого |Г(S)| = 0, то граф не планарный, конец.</a:t>
            </a:r>
          </a:p>
          <a:p>
            <a:r>
              <a:rPr lang="ru-RU" sz="1800" dirty="0"/>
              <a:t>Выбираем один из сегментов с минимальным числом, вмещающих его граней.</a:t>
            </a:r>
          </a:p>
          <a:p>
            <a:r>
              <a:rPr lang="ru-RU" sz="1800" dirty="0"/>
              <a:t>Выбираем одну из подходящих граней для выбранного сегмента.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64803-1710-46E2-87BB-A09EF7C57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632" y="2037615"/>
            <a:ext cx="3499588" cy="25690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214B28-2512-4B70-8D64-63897AFCB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6702"/>
          <a:stretch/>
        </p:blipFill>
        <p:spPr>
          <a:xfrm>
            <a:off x="10128504" y="2825496"/>
            <a:ext cx="539637" cy="18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6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62A3D-8AB0-4FCD-8E46-C3AC460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шаг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686C6-DD00-4E7F-9F07-01E0A919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2935"/>
            <a:ext cx="10838688" cy="974027"/>
          </a:xfrm>
        </p:spPr>
        <p:txBody>
          <a:bodyPr>
            <a:normAutofit/>
          </a:bodyPr>
          <a:lstStyle/>
          <a:p>
            <a:r>
              <a:rPr lang="ru-RU" sz="1800" dirty="0"/>
              <a:t>В данном сегменте выбираем цепь между двумя контактными вершинами и укладываем ее в выбранной грани. Учтем изменения в структуре сегментов, и если множество образовавшихся сегментов не пусто, перейдем к первому пункту в общем шаге. В противном случае перейдем к п. Завершение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A1E76-2980-4C66-A8B0-77089EEA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5168" y="1942824"/>
            <a:ext cx="3499588" cy="25690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EDA95D-5AA9-4A89-B6F5-F38C66F09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8867" y="2381737"/>
            <a:ext cx="3877965" cy="21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6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E4B5-3CA4-42FF-9D26-9A4045C7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B78DD-D56E-4E45-9449-7E2EA573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2128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Построена плоская укладка G′ исходного графа G.</a:t>
            </a:r>
          </a:p>
          <a:p>
            <a:r>
              <a:rPr lang="ru-RU" sz="1800" dirty="0"/>
              <a:t>Конец работы алгоритма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79F2F-14F1-4714-AAAB-79BD3739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120" y="1583817"/>
            <a:ext cx="5656942" cy="36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87981-C12E-4021-99EC-AEB3807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Укладка планарного графа?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E8A826-A3D5-404F-9F62-D8233A5F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244"/>
            <a:ext cx="4236720" cy="844423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адача, в которой подразумевается проверить граф на планарность и уложить его на плоскость.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8969FB-BBAD-47E2-AA08-3F670900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79" y="1826656"/>
            <a:ext cx="3418334" cy="3204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64C16-4465-4FB1-8F6C-0FDEE7E8FD63}"/>
              </a:ext>
            </a:extLst>
          </p:cNvPr>
          <p:cNvSpPr txBox="1"/>
          <p:nvPr/>
        </p:nvSpPr>
        <p:spPr>
          <a:xfrm>
            <a:off x="6434327" y="5167312"/>
            <a:ext cx="379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Пример уложенного на плоскости планарного графа</a:t>
            </a:r>
          </a:p>
        </p:txBody>
      </p:sp>
    </p:spTree>
    <p:extLst>
      <p:ext uri="{BB962C8B-B14F-4D97-AF65-F5344CB8AC3E}">
        <p14:creationId xmlns:p14="http://schemas.microsoft.com/office/powerpoint/2010/main" val="33819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40F04-26E8-457D-94B0-B6E599E5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1CB95-B709-446D-8B21-8AA6BCDA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7728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Практическое применение - 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зготовления электронных микросхем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D70A9B-D60E-4DFF-9B20-4E6F9739E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/>
          <a:stretch/>
        </p:blipFill>
        <p:spPr bwMode="auto">
          <a:xfrm>
            <a:off x="4453128" y="1613440"/>
            <a:ext cx="7400546" cy="38399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F299A-364D-45AC-ABDA-266FE2ED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методы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8C79A-9171-4A72-8A65-1E9E90AB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9863" cy="2233028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Понтрягина-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Куратовского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Гамма алгоритм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Hopcroft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Tarjan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Planarity Algorithm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30713E-944B-420A-BF06-93501EEA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9038" y="1813801"/>
            <a:ext cx="2773705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7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A577A-11EE-4197-9DC6-88232C09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Гамма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8D4A4-F708-4AE0-A9BD-FE446487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Подробно описан в работе </a:t>
            </a:r>
            <a:r>
              <a:rPr lang="ru-R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Иринева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Антона и Каширина Виктора</a:t>
            </a:r>
          </a:p>
          <a:p>
            <a:pPr marL="0" indent="0">
              <a:buNone/>
            </a:pPr>
            <a:b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Укладывает ребра и вершины графа на гранях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C31933-ABD8-4AE8-B5BA-E5952F16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01" y="1690688"/>
            <a:ext cx="3518217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A58D-B207-44C0-8364-8898038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85E9-A2E3-407E-85A6-BBDF0386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32158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вход подаются графы, обладающие следующими свойствами: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 связный;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CCD63-DBE8-4BE8-85FC-B67FC9E4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5824" y="1945004"/>
            <a:ext cx="3987737" cy="2535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797A6C-8105-4B2C-961D-CA534407842F}"/>
              </a:ext>
            </a:extLst>
          </p:cNvPr>
          <p:cNvSpPr txBox="1"/>
          <p:nvPr/>
        </p:nvSpPr>
        <p:spPr>
          <a:xfrm>
            <a:off x="6215824" y="4809744"/>
            <a:ext cx="39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несвязного графа</a:t>
            </a:r>
          </a:p>
        </p:txBody>
      </p:sp>
    </p:spTree>
    <p:extLst>
      <p:ext uri="{BB962C8B-B14F-4D97-AF65-F5344CB8AC3E}">
        <p14:creationId xmlns:p14="http://schemas.microsoft.com/office/powerpoint/2010/main" val="10776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F4D04-A34F-4E6B-AD0E-D80EC107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CC4A7-671E-4497-AF53-1A0783A2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2. граф имеет хотя бы один цикл;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39A12-D5F8-4602-AC74-86935C00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14918"/>
            <a:ext cx="4447929" cy="2828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055B4-6C32-46A5-86D4-B220B56D05B0}"/>
              </a:ext>
            </a:extLst>
          </p:cNvPr>
          <p:cNvSpPr txBox="1"/>
          <p:nvPr/>
        </p:nvSpPr>
        <p:spPr>
          <a:xfrm>
            <a:off x="6096000" y="5276088"/>
            <a:ext cx="44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графа без циклов</a:t>
            </a:r>
          </a:p>
        </p:txBody>
      </p:sp>
    </p:spTree>
    <p:extLst>
      <p:ext uri="{BB962C8B-B14F-4D97-AF65-F5344CB8AC3E}">
        <p14:creationId xmlns:p14="http://schemas.microsoft.com/office/powerpoint/2010/main" val="333970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8384-9648-4348-9FF1-F9BC3AFD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CB32D-260E-4DB9-B7D4-0BD8D1C1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3168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3. граф не имеет мостов, т. е. ребер, после удаления которых, граф распадается на две компоненты связности. 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264E93-97AC-4E11-B68E-71F4540D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50865"/>
            <a:ext cx="4720483" cy="2156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CC331-92FA-4EF4-AF02-0AE53F09B0FC}"/>
              </a:ext>
            </a:extLst>
          </p:cNvPr>
          <p:cNvSpPr txBox="1"/>
          <p:nvPr/>
        </p:nvSpPr>
        <p:spPr>
          <a:xfrm>
            <a:off x="6263640" y="4855464"/>
            <a:ext cx="455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графа с мостом </a:t>
            </a:r>
            <a:br>
              <a:rPr lang="ru-RU" dirty="0"/>
            </a:br>
            <a:r>
              <a:rPr lang="ru-RU" dirty="0"/>
              <a:t>(мост – ребро между вершинами 2 и 7)</a:t>
            </a:r>
          </a:p>
        </p:txBody>
      </p:sp>
    </p:spTree>
    <p:extLst>
      <p:ext uri="{BB962C8B-B14F-4D97-AF65-F5344CB8AC3E}">
        <p14:creationId xmlns:p14="http://schemas.microsoft.com/office/powerpoint/2010/main" val="301124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670E7-C819-4A08-B5CD-119EF00D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работы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F0638-5699-4991-B113-62C3D6E8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6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Исходный граф для наглядного представления работы алгоритма</a:t>
            </a:r>
            <a:r>
              <a:rPr lang="en-US" sz="1800" dirty="0"/>
              <a:t>: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B2B8DE-63B7-4298-A0FB-86C1DF53C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35250"/>
            <a:ext cx="4383977" cy="27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7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331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Укладка планарного графа</vt:lpstr>
      <vt:lpstr>Укладка планарного графа?</vt:lpstr>
      <vt:lpstr>Для чего нужен?</vt:lpstr>
      <vt:lpstr>Существующие методы решения задачи</vt:lpstr>
      <vt:lpstr>Гамма алгоритм</vt:lpstr>
      <vt:lpstr>Входные данные</vt:lpstr>
      <vt:lpstr>Входные данные</vt:lpstr>
      <vt:lpstr>Входные данные</vt:lpstr>
      <vt:lpstr>Описание работы алгоритма</vt:lpstr>
      <vt:lpstr>Инициализация</vt:lpstr>
      <vt:lpstr>Инициализация</vt:lpstr>
      <vt:lpstr>Общий шаг</vt:lpstr>
      <vt:lpstr>Общий шаг</vt:lpstr>
      <vt:lpstr>Завершение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Укладка планарного графа</dc:title>
  <dc:creator>Анна Просина</dc:creator>
  <cp:lastModifiedBy>Анна Просина</cp:lastModifiedBy>
  <cp:revision>22</cp:revision>
  <dcterms:created xsi:type="dcterms:W3CDTF">2023-01-09T23:32:17Z</dcterms:created>
  <dcterms:modified xsi:type="dcterms:W3CDTF">2023-02-08T04:00:12Z</dcterms:modified>
</cp:coreProperties>
</file>