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B44ECC-C508-47A0-9791-C5435A7C9BEF}" type="datetimeFigureOut">
              <a:rPr lang="en-US" smtClean="0"/>
              <a:pPr/>
              <a:t>1/12/2009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5B40B-703B-4C14-8150-F537C33A2DC1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5B40B-703B-4C14-8150-F537C33A2DC1}" type="slidenum">
              <a:rPr lang="en-GB" smtClean="0"/>
              <a:pPr/>
              <a:t>1</a:t>
            </a:fld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5B40B-703B-4C14-8150-F537C33A2DC1}" type="slidenum">
              <a:rPr lang="en-GB" smtClean="0"/>
              <a:pPr/>
              <a:t>2</a:t>
            </a:fld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5B40B-703B-4C14-8150-F537C33A2DC1}" type="slidenum">
              <a:rPr lang="en-GB" smtClean="0"/>
              <a:pPr/>
              <a:t>3</a:t>
            </a:fld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36FA-ABE7-42B9-8795-59903EBFC741}" type="datetimeFigureOut">
              <a:rPr lang="en-US" smtClean="0"/>
              <a:pPr/>
              <a:t>1/12/2009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BD328-5FAE-44B3-9381-543B5E4D319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36FA-ABE7-42B9-8795-59903EBFC741}" type="datetimeFigureOut">
              <a:rPr lang="en-US" smtClean="0"/>
              <a:pPr/>
              <a:t>1/12/2009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BD328-5FAE-44B3-9381-543B5E4D319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36FA-ABE7-42B9-8795-59903EBFC741}" type="datetimeFigureOut">
              <a:rPr lang="en-US" smtClean="0"/>
              <a:pPr/>
              <a:t>1/12/2009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BD328-5FAE-44B3-9381-543B5E4D319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36FA-ABE7-42B9-8795-59903EBFC741}" type="datetimeFigureOut">
              <a:rPr lang="en-US" smtClean="0"/>
              <a:pPr/>
              <a:t>1/12/2009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BD328-5FAE-44B3-9381-543B5E4D319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36FA-ABE7-42B9-8795-59903EBFC741}" type="datetimeFigureOut">
              <a:rPr lang="en-US" smtClean="0"/>
              <a:pPr/>
              <a:t>1/12/2009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BD328-5FAE-44B3-9381-543B5E4D319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36FA-ABE7-42B9-8795-59903EBFC741}" type="datetimeFigureOut">
              <a:rPr lang="en-US" smtClean="0"/>
              <a:pPr/>
              <a:t>1/12/2009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BD328-5FAE-44B3-9381-543B5E4D319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36FA-ABE7-42B9-8795-59903EBFC741}" type="datetimeFigureOut">
              <a:rPr lang="en-US" smtClean="0"/>
              <a:pPr/>
              <a:t>1/12/2009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BD328-5FAE-44B3-9381-543B5E4D319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36FA-ABE7-42B9-8795-59903EBFC741}" type="datetimeFigureOut">
              <a:rPr lang="en-US" smtClean="0"/>
              <a:pPr/>
              <a:t>1/12/2009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BD328-5FAE-44B3-9381-543B5E4D319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36FA-ABE7-42B9-8795-59903EBFC741}" type="datetimeFigureOut">
              <a:rPr lang="en-US" smtClean="0"/>
              <a:pPr/>
              <a:t>1/12/2009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BD328-5FAE-44B3-9381-543B5E4D319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36FA-ABE7-42B9-8795-59903EBFC741}" type="datetimeFigureOut">
              <a:rPr lang="en-US" smtClean="0"/>
              <a:pPr/>
              <a:t>1/12/2009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BD328-5FAE-44B3-9381-543B5E4D319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36FA-ABE7-42B9-8795-59903EBFC741}" type="datetimeFigureOut">
              <a:rPr lang="en-US" smtClean="0"/>
              <a:pPr/>
              <a:t>1/12/2009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BD328-5FAE-44B3-9381-543B5E4D319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36FA-ABE7-42B9-8795-59903EBFC741}" type="datetimeFigureOut">
              <a:rPr lang="en-US" smtClean="0"/>
              <a:pPr/>
              <a:t>1/12/2009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BD328-5FAE-44B3-9381-543B5E4D319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371477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u="sng" dirty="0" smtClean="0"/>
              <a:t>Council</a:t>
            </a:r>
          </a:p>
          <a:p>
            <a:r>
              <a:rPr lang="en-GB" dirty="0" smtClean="0"/>
              <a:t>4 permanent members  </a:t>
            </a:r>
          </a:p>
          <a:p>
            <a:r>
              <a:rPr lang="en-GB" dirty="0" smtClean="0"/>
              <a:t>4 members to be elected by assembly</a:t>
            </a:r>
          </a:p>
          <a:p>
            <a:r>
              <a:rPr lang="en-GB" dirty="0" smtClean="0"/>
              <a:t>Met 4 times a year </a:t>
            </a:r>
          </a:p>
          <a:p>
            <a:r>
              <a:rPr lang="en-GB" dirty="0" smtClean="0"/>
              <a:t>Political problems / disputes </a:t>
            </a:r>
          </a:p>
          <a:p>
            <a:r>
              <a:rPr lang="en-GB" dirty="0" smtClean="0"/>
              <a:t>Decisions to be unanimous ( right to veto )  </a:t>
            </a:r>
          </a:p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488" y="1071546"/>
            <a:ext cx="428628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8992" y="1142984"/>
            <a:ext cx="395285" cy="191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43240" y="571480"/>
            <a:ext cx="362830" cy="171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14744" y="714356"/>
            <a:ext cx="510781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4357686" y="0"/>
            <a:ext cx="478631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u="sng" dirty="0" smtClean="0"/>
              <a:t>Assembly</a:t>
            </a:r>
          </a:p>
          <a:p>
            <a:r>
              <a:rPr lang="en-GB" dirty="0" smtClean="0"/>
              <a:t>3 members from every country </a:t>
            </a:r>
          </a:p>
          <a:p>
            <a:r>
              <a:rPr lang="en-GB" dirty="0" smtClean="0"/>
              <a:t>all members had equal votes</a:t>
            </a:r>
            <a:endParaRPr lang="en-GB" sz="2800" dirty="0" smtClean="0"/>
          </a:p>
          <a:p>
            <a:r>
              <a:rPr lang="en-GB" dirty="0" smtClean="0"/>
              <a:t>made decisions affecting world peace </a:t>
            </a:r>
          </a:p>
          <a:p>
            <a:r>
              <a:rPr lang="en-GB" dirty="0" smtClean="0"/>
              <a:t>Decisions to be unanimous ( right to veto )</a:t>
            </a:r>
          </a:p>
          <a:p>
            <a:r>
              <a:rPr lang="en-GB" dirty="0" smtClean="0"/>
              <a:t>Met  annually.</a:t>
            </a:r>
          </a:p>
          <a:p>
            <a:endParaRPr lang="en-GB" dirty="0" smtClean="0"/>
          </a:p>
          <a:p>
            <a:pPr algn="ctr"/>
            <a:endParaRPr lang="en-GB" dirty="0" smtClean="0"/>
          </a:p>
          <a:p>
            <a:pPr algn="ctr"/>
            <a:endParaRPr lang="en-GB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4643438" y="0"/>
            <a:ext cx="450056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8000992" y="1428736"/>
            <a:ext cx="228601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0" y="1571612"/>
            <a:ext cx="414337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            </a:t>
            </a:r>
          </a:p>
          <a:p>
            <a:r>
              <a:rPr lang="en-GB" sz="2800" dirty="0" smtClean="0"/>
              <a:t>           </a:t>
            </a:r>
            <a:r>
              <a:rPr lang="en-GB" sz="2800" b="1" u="sng" dirty="0" smtClean="0"/>
              <a:t>Secretariat</a:t>
            </a:r>
          </a:p>
          <a:p>
            <a:r>
              <a:rPr lang="en-GB" dirty="0" smtClean="0"/>
              <a:t>Permanent staff</a:t>
            </a:r>
          </a:p>
          <a:p>
            <a:r>
              <a:rPr lang="en-GB" dirty="0" smtClean="0"/>
              <a:t>Head quarters – Geneva </a:t>
            </a:r>
          </a:p>
          <a:p>
            <a:r>
              <a:rPr lang="en-GB" dirty="0" smtClean="0"/>
              <a:t>Kept records of meetings and discussions. 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4000496" y="2643182"/>
            <a:ext cx="557216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u="sng" dirty="0" smtClean="0"/>
              <a:t>Court  of International justice</a:t>
            </a:r>
          </a:p>
          <a:p>
            <a:r>
              <a:rPr lang="en-GB" dirty="0" smtClean="0"/>
              <a:t>Set up in the Netherlands 1922 </a:t>
            </a:r>
          </a:p>
          <a:p>
            <a:r>
              <a:rPr lang="en-GB" dirty="0" smtClean="0"/>
              <a:t>15 judges from various countries </a:t>
            </a:r>
          </a:p>
          <a:p>
            <a:r>
              <a:rPr lang="en-GB" dirty="0" smtClean="0"/>
              <a:t>Deal with international disputes </a:t>
            </a:r>
          </a:p>
          <a:p>
            <a:r>
              <a:rPr lang="en-GB" dirty="0" smtClean="0"/>
              <a:t>Could not force countries to accept there decisions</a:t>
            </a:r>
          </a:p>
          <a:p>
            <a:r>
              <a:rPr lang="en-GB" dirty="0" smtClean="0"/>
              <a:t>From 1922-39 it settled 70 cases &amp; helped arrange 400 international agreements.  </a:t>
            </a:r>
          </a:p>
          <a:p>
            <a:endParaRPr lang="en-GB" dirty="0" smtClean="0"/>
          </a:p>
          <a:p>
            <a:r>
              <a:rPr lang="en-GB" sz="2800" b="1" u="sng" dirty="0" smtClean="0"/>
              <a:t> </a:t>
            </a:r>
            <a:endParaRPr lang="en-GB" sz="2800" b="1" u="sng" dirty="0"/>
          </a:p>
        </p:txBody>
      </p:sp>
      <p:sp>
        <p:nvSpPr>
          <p:cNvPr id="22" name="TextBox 21"/>
          <p:cNvSpPr txBox="1"/>
          <p:nvPr/>
        </p:nvSpPr>
        <p:spPr>
          <a:xfrm>
            <a:off x="0" y="3500438"/>
            <a:ext cx="428624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u="sng" dirty="0" smtClean="0"/>
              <a:t>Special commissions</a:t>
            </a:r>
          </a:p>
          <a:p>
            <a:r>
              <a:rPr lang="en-GB" dirty="0" smtClean="0"/>
              <a:t>Deal with specific problems e.g.. Drugs commission minorities commission ect. </a:t>
            </a:r>
          </a:p>
          <a:p>
            <a:r>
              <a:rPr lang="en-GB" dirty="0" smtClean="0"/>
              <a:t>Much of successful work took place here. 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0" y="5143512"/>
            <a:ext cx="91440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u="sng" dirty="0" smtClean="0"/>
              <a:t>Committees</a:t>
            </a:r>
          </a:p>
          <a:p>
            <a:r>
              <a:rPr lang="en-GB" dirty="0" smtClean="0"/>
              <a:t>Social economic &amp; humanitarian matters Included health, financial and economic organisation </a:t>
            </a:r>
          </a:p>
          <a:p>
            <a:r>
              <a:rPr lang="en-GB" dirty="0" smtClean="0"/>
              <a:t> special comities for drug traffic, women's rights, refugees, child welfare . </a:t>
            </a:r>
            <a:r>
              <a:rPr lang="en-GB" dirty="0" err="1" smtClean="0"/>
              <a:t>Eg</a:t>
            </a:r>
            <a:r>
              <a:rPr lang="en-GB" dirty="0" smtClean="0"/>
              <a:t> .</a:t>
            </a:r>
            <a:r>
              <a:rPr lang="en-GB" u="sng" dirty="0" smtClean="0"/>
              <a:t>ILO</a:t>
            </a:r>
            <a:r>
              <a:rPr lang="en-GB" dirty="0" smtClean="0"/>
              <a:t> To improve living and working conditions Agreements on working hours  working conditions  &amp; the right to belong to a trade Union.                        </a:t>
            </a:r>
          </a:p>
          <a:p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4643438" y="4071942"/>
            <a:ext cx="500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                    </a:t>
            </a:r>
            <a:endParaRPr lang="en-GB" sz="2800" b="1" u="sng" dirty="0" smtClean="0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55392" y="0"/>
            <a:ext cx="9199392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3500430" y="5000636"/>
            <a:ext cx="5643570" cy="18573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 </a:t>
            </a:r>
            <a:endParaRPr lang="en-GB" dirty="0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2501104" y="5928524"/>
            <a:ext cx="185736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28992" y="5000636"/>
            <a:ext cx="57150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Including : England, France, Canada, Australia, India, China</a:t>
            </a:r>
          </a:p>
          <a:p>
            <a:r>
              <a:rPr lang="en-GB" dirty="0" smtClean="0">
                <a:solidFill>
                  <a:srgbClr val="00B0F0"/>
                </a:solidFill>
              </a:rPr>
              <a:t>Including : Argentina , Yugoslavia </a:t>
            </a:r>
          </a:p>
          <a:p>
            <a:r>
              <a:rPr lang="en-GB" dirty="0" smtClean="0">
                <a:solidFill>
                  <a:srgbClr val="002060"/>
                </a:solidFill>
              </a:rPr>
              <a:t>Including :   Mexico Egypt Ethiopia Ireland , Afghanistan Iraq Bulgaria  Finland , Estonia, Ecuador</a:t>
            </a:r>
          </a:p>
          <a:p>
            <a:r>
              <a:rPr lang="en-GB" dirty="0" smtClean="0">
                <a:solidFill>
                  <a:srgbClr val="00FF00"/>
                </a:solidFill>
              </a:rPr>
              <a:t>Including : brazil , Peru, Venezuela  , Japan Spain , Italy , Romania </a:t>
            </a:r>
          </a:p>
          <a:p>
            <a:r>
              <a:rPr lang="en-GB" dirty="0" smtClean="0"/>
              <a:t>  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214282" y="6429396"/>
            <a:ext cx="2214578" cy="4286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85720" y="285728"/>
          <a:ext cx="8572560" cy="614366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286280"/>
                <a:gridCol w="4286280"/>
              </a:tblGrid>
              <a:tr h="1187822">
                <a:tc>
                  <a:txBody>
                    <a:bodyPr/>
                    <a:lstStyle/>
                    <a:p>
                      <a:pPr algn="l"/>
                      <a:r>
                        <a:rPr lang="en-GB" sz="2800" b="1" dirty="0" smtClean="0"/>
                        <a:t>                 Strengths </a:t>
                      </a:r>
                      <a:endParaRPr lang="en-GB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                     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sz="2800" dirty="0" smtClean="0"/>
                        <a:t>Weaknesses</a:t>
                      </a:r>
                      <a:r>
                        <a:rPr lang="en-GB" dirty="0" smtClean="0"/>
                        <a:t> </a:t>
                      </a:r>
                      <a:endParaRPr lang="en-GB" dirty="0"/>
                    </a:p>
                  </a:txBody>
                  <a:tcPr/>
                </a:tc>
              </a:tr>
              <a:tr h="4955846">
                <a:tc>
                  <a:txBody>
                    <a:bodyPr/>
                    <a:lstStyle/>
                    <a:p>
                      <a:pPr>
                        <a:buFont typeface="Symbol"/>
                        <a:buChar char="·"/>
                      </a:pP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42 countries were members rising to 58 in 1934</a:t>
                      </a:r>
                    </a:p>
                    <a:p>
                      <a:pPr>
                        <a:buFont typeface="Symbol"/>
                        <a:buChar char="·"/>
                      </a:pP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Set up the council</a:t>
                      </a:r>
                      <a:r>
                        <a:rPr lang="en-GB" sz="18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which met four to five times a year and in times of crisis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Allowed the League to respond quickly to crises.</a:t>
                      </a:r>
                    </a:p>
                    <a:p>
                      <a:pPr>
                        <a:buFont typeface="Symbol"/>
                        <a:buChar char="·"/>
                      </a:pP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collective security  made it safer and less likely for</a:t>
                      </a:r>
                      <a:r>
                        <a:rPr lang="en-GB" sz="18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 war to break out </a:t>
                      </a:r>
                      <a:endParaRPr lang="en-GB" sz="1800" b="0" i="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buFont typeface="Symbol"/>
                        <a:buChar char="·"/>
                      </a:pP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Britain and France were the main members, helped by Italy and Japan; they were quite powerful countries. </a:t>
                      </a:r>
                      <a:r>
                        <a:rPr lang="en-GB" dirty="0" smtClean="0"/>
                        <a:t> </a:t>
                      </a:r>
                    </a:p>
                    <a:p>
                      <a:pPr>
                        <a:buFont typeface="Symbol"/>
                        <a:buNone/>
                      </a:pP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GB" dirty="0" smtClean="0"/>
                        <a:t> </a:t>
                      </a:r>
                    </a:p>
                    <a:p>
                      <a:pPr>
                        <a:buFont typeface="Symbol"/>
                        <a:buNone/>
                      </a:pPr>
                      <a:endParaRPr lang="en-GB" sz="1800" b="0" i="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Symbol"/>
                        <a:buChar char="·"/>
                      </a:pP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USA, USSR and Germany - the three greatest powers in the world - were not members.</a:t>
                      </a:r>
                      <a:r>
                        <a:rPr lang="en-GB" dirty="0" smtClean="0"/>
                        <a:t> </a:t>
                      </a:r>
                    </a:p>
                    <a:p>
                      <a:pPr>
                        <a:buFont typeface="Symbol"/>
                        <a:buChar char="·"/>
                      </a:pPr>
                      <a:r>
                        <a:rPr lang="en-GB" dirty="0" smtClean="0"/>
                        <a:t> 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agreements of the assembly and council had to be unanimous</a:t>
                      </a:r>
                      <a:r>
                        <a:rPr lang="en-GB" sz="18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Made it very hard to get anything done</a:t>
                      </a:r>
                      <a:r>
                        <a:rPr lang="en-GB" dirty="0" smtClean="0"/>
                        <a:t> </a:t>
                      </a:r>
                    </a:p>
                    <a:p>
                      <a:pPr>
                        <a:buFont typeface="Symbol"/>
                        <a:buChar char="·"/>
                      </a:pP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Set up the Secretariat.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Too small to handle the vast work of the League</a:t>
                      </a:r>
                    </a:p>
                    <a:p>
                      <a:pPr>
                        <a:buFont typeface="Symbol"/>
                        <a:buChar char="·"/>
                      </a:pP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GB" dirty="0" smtClean="0"/>
                        <a:t> If</a:t>
                      </a:r>
                      <a:r>
                        <a:rPr lang="en-GB" baseline="0" dirty="0" smtClean="0"/>
                        <a:t> someone declared war on a country it couldn’t be stopped because of the right to veto .  </a:t>
                      </a:r>
                    </a:p>
                    <a:p>
                      <a:pPr>
                        <a:buFont typeface="Symbol"/>
                        <a:buChar char="·"/>
                      </a:pPr>
                      <a:r>
                        <a:rPr lang="en-GB" baseline="0" dirty="0" smtClean="0"/>
                        <a:t> They did not have an army</a:t>
                      </a:r>
                      <a:r>
                        <a:rPr lang="en-GB" baseline="0" dirty="0" smtClean="0"/>
                        <a:t>.</a:t>
                      </a:r>
                      <a:endParaRPr lang="en-GB" baseline="0" dirty="0" smtClean="0"/>
                    </a:p>
                    <a:p>
                      <a:pPr>
                        <a:buFont typeface="Symbol"/>
                        <a:buChar char="·"/>
                      </a:pP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One of the biggest weaknesses was that the</a:t>
                      </a:r>
                      <a:r>
                        <a:rPr lang="en-GB" sz="18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League’s organisation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was in a muddle. The different parts of the League were supposed to act together; but in a crisis, no-one could agree.</a:t>
                      </a:r>
                      <a:r>
                        <a:rPr lang="en-GB" dirty="0" smtClean="0"/>
                        <a:t> </a:t>
                      </a:r>
                      <a:endParaRPr lang="en-GB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42910" y="4572009"/>
          <a:ext cx="3452826" cy="18573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52826"/>
              </a:tblGrid>
              <a:tr h="18573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</a:t>
                      </a:r>
                      <a:r>
                        <a:rPr lang="en-GB" sz="2400" b="1" i="0" u="none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Both Sides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en-GB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</a:t>
                      </a:r>
                      <a:r>
                        <a:rPr lang="en-GB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by</a:t>
                      </a:r>
                      <a:r>
                        <a:rPr lang="en-GB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n-GB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Treaty</a:t>
                      </a:r>
                      <a:r>
                        <a:rPr lang="en-GB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en-GB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Versailles</a:t>
                      </a:r>
                      <a:r>
                        <a:rPr lang="en-GB" dirty="0" smtClean="0"/>
                        <a:t> 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and agreed by everybody at the conference. </a:t>
                      </a:r>
                      <a:r>
                        <a:rPr lang="en-GB" dirty="0" smtClean="0"/>
                        <a:t> </a:t>
                      </a:r>
                    </a:p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415</Words>
  <Application>Microsoft Office PowerPoint</Application>
  <PresentationFormat>On-screen Show (4:3)</PresentationFormat>
  <Paragraphs>66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Tamara..x</dc:creator>
  <cp:lastModifiedBy>Tamara..x</cp:lastModifiedBy>
  <cp:revision>3</cp:revision>
  <dcterms:created xsi:type="dcterms:W3CDTF">2009-01-05T15:15:58Z</dcterms:created>
  <dcterms:modified xsi:type="dcterms:W3CDTF">2009-01-12T15:21:23Z</dcterms:modified>
</cp:coreProperties>
</file>