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82D0255-E566-4A72-825A-5B2DA9DB6C12}" type="datetimeFigureOut">
              <a:rPr lang="en-US" smtClean="0"/>
              <a:pPr/>
              <a:t>1/13/2009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82D0255-E566-4A72-825A-5B2DA9DB6C12}" type="datetimeFigureOut">
              <a:rPr lang="en-US" smtClean="0"/>
              <a:pPr/>
              <a:t>1/13/2009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82D0255-E566-4A72-825A-5B2DA9DB6C12}" type="datetimeFigureOut">
              <a:rPr lang="en-US" smtClean="0"/>
              <a:pPr/>
              <a:t>1/13/2009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82D0255-E566-4A72-825A-5B2DA9DB6C12}" type="datetimeFigureOut">
              <a:rPr lang="en-US" smtClean="0"/>
              <a:pPr/>
              <a:t>1/13/2009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2D0255-E566-4A72-825A-5B2DA9DB6C12}" type="datetimeFigureOut">
              <a:rPr lang="en-US" smtClean="0"/>
              <a:pPr/>
              <a:t>1/13/2009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82D0255-E566-4A72-825A-5B2DA9DB6C12}" type="datetimeFigureOut">
              <a:rPr lang="en-US" smtClean="0"/>
              <a:pPr/>
              <a:t>1/13/2009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82D0255-E566-4A72-825A-5B2DA9DB6C12}" type="datetimeFigureOut">
              <a:rPr lang="en-US" smtClean="0"/>
              <a:pPr/>
              <a:t>1/13/2009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82D0255-E566-4A72-825A-5B2DA9DB6C12}" type="datetimeFigureOut">
              <a:rPr lang="en-US" smtClean="0"/>
              <a:pPr/>
              <a:t>1/13/2009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D0255-E566-4A72-825A-5B2DA9DB6C12}" type="datetimeFigureOut">
              <a:rPr lang="en-US" smtClean="0"/>
              <a:pPr/>
              <a:t>1/13/2009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2D0255-E566-4A72-825A-5B2DA9DB6C12}" type="datetimeFigureOut">
              <a:rPr lang="en-US" smtClean="0"/>
              <a:pPr/>
              <a:t>1/13/2009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2D0255-E566-4A72-825A-5B2DA9DB6C12}" type="datetimeFigureOut">
              <a:rPr lang="en-US" smtClean="0"/>
              <a:pPr/>
              <a:t>1/13/2009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02E2E-B8AB-4D0E-A701-33C5654A370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D0255-E566-4A72-825A-5B2DA9DB6C12}" type="datetimeFigureOut">
              <a:rPr lang="en-US" smtClean="0"/>
              <a:pPr/>
              <a:t>1/13/2009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02E2E-B8AB-4D0E-A701-33C5654A370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Aims of the League of Nations</a:t>
            </a:r>
            <a:endParaRPr lang="en-GB" dirty="0"/>
          </a:p>
        </p:txBody>
      </p:sp>
      <p:sp>
        <p:nvSpPr>
          <p:cNvPr id="3" name="Content Placeholder 2"/>
          <p:cNvSpPr>
            <a:spLocks noGrp="1"/>
          </p:cNvSpPr>
          <p:nvPr>
            <p:ph idx="1"/>
          </p:nvPr>
        </p:nvSpPr>
        <p:spPr/>
        <p:txBody>
          <a:bodyPr>
            <a:normAutofit/>
          </a:bodyPr>
          <a:lstStyle/>
          <a:p>
            <a:pPr>
              <a:buNone/>
            </a:pPr>
            <a:r>
              <a:rPr lang="en-US" sz="2200" dirty="0"/>
              <a:t>The main aims of the Leagues of Nations were :</a:t>
            </a:r>
            <a:endParaRPr lang="en-GB" sz="2200" dirty="0"/>
          </a:p>
          <a:p>
            <a:pPr>
              <a:buNone/>
            </a:pPr>
            <a:r>
              <a:rPr lang="en-US" sz="2200" dirty="0"/>
              <a:t> </a:t>
            </a:r>
            <a:endParaRPr lang="en-GB" sz="2200" dirty="0"/>
          </a:p>
          <a:p>
            <a:r>
              <a:rPr lang="en-US" sz="2200" dirty="0"/>
              <a:t> to keep the peace</a:t>
            </a:r>
            <a:endParaRPr lang="en-GB" sz="2200" dirty="0"/>
          </a:p>
          <a:p>
            <a:r>
              <a:rPr lang="en-US" sz="2200" dirty="0"/>
              <a:t> to guarantee the independence of other member’s territory</a:t>
            </a:r>
            <a:endParaRPr lang="en-GB" sz="2200" dirty="0"/>
          </a:p>
          <a:p>
            <a:r>
              <a:rPr lang="en-US" sz="2200" dirty="0"/>
              <a:t> to submit disputes to an independent body</a:t>
            </a:r>
            <a:endParaRPr lang="en-GB" sz="2200" dirty="0"/>
          </a:p>
          <a:p>
            <a:r>
              <a:rPr lang="en-US" sz="2200" dirty="0"/>
              <a:t>to take action against an aggressor by either military or economic means</a:t>
            </a:r>
            <a:endParaRPr lang="en-GB" sz="2200" dirty="0"/>
          </a:p>
          <a:p>
            <a:r>
              <a:rPr lang="en-US" sz="2200" dirty="0"/>
              <a:t> to decrease armaments </a:t>
            </a:r>
            <a:endParaRPr lang="en-GB" sz="2200" dirty="0"/>
          </a:p>
          <a:p>
            <a:endParaRPr lang="en-GB" dirty="0"/>
          </a:p>
        </p:txBody>
      </p:sp>
      <p:pic>
        <p:nvPicPr>
          <p:cNvPr id="4" name="Picture 3" descr="th_a11831_6_p224.jpg"/>
          <p:cNvPicPr>
            <a:picLocks noChangeAspect="1"/>
          </p:cNvPicPr>
          <p:nvPr/>
        </p:nvPicPr>
        <p:blipFill>
          <a:blip r:embed="rId2"/>
          <a:stretch>
            <a:fillRect/>
          </a:stretch>
        </p:blipFill>
        <p:spPr>
          <a:xfrm>
            <a:off x="4143372" y="4372565"/>
            <a:ext cx="1285884" cy="2009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142984"/>
            <a:ext cx="7772400" cy="1470025"/>
          </a:xfrm>
        </p:spPr>
        <p:txBody>
          <a:bodyPr/>
          <a:lstStyle/>
          <a:p>
            <a:r>
              <a:rPr lang="en-US" dirty="0" smtClean="0"/>
              <a:t>Sources</a:t>
            </a:r>
            <a:endParaRPr lang="en-GB" dirty="0"/>
          </a:p>
        </p:txBody>
      </p:sp>
      <p:sp>
        <p:nvSpPr>
          <p:cNvPr id="3" name="Subtitle 2"/>
          <p:cNvSpPr>
            <a:spLocks noGrp="1"/>
          </p:cNvSpPr>
          <p:nvPr>
            <p:ph type="subTitle" idx="1"/>
          </p:nvPr>
        </p:nvSpPr>
        <p:spPr>
          <a:xfrm>
            <a:off x="1500166" y="4429132"/>
            <a:ext cx="6400800" cy="1752600"/>
          </a:xfrm>
        </p:spPr>
        <p:txBody>
          <a:bodyPr>
            <a:noAutofit/>
          </a:bodyPr>
          <a:lstStyle/>
          <a:p>
            <a:r>
              <a:rPr lang="en-US" sz="2800" dirty="0" smtClean="0"/>
              <a:t>In the first picture the snake represents evil and risk of war. The rabbit represents the League of Nations.  The message the rabbit sends is that they need more countries to defeat the evil. </a:t>
            </a:r>
            <a:endParaRPr lang="en-GB" sz="2800" dirty="0"/>
          </a:p>
        </p:txBody>
      </p:sp>
      <p:pic>
        <p:nvPicPr>
          <p:cNvPr id="5" name="Picture 4" descr="League_of_Nations_cartoon_from_Punch_-_Project_Gutenberg_eText_16619.bmp"/>
          <p:cNvPicPr>
            <a:picLocks noChangeAspect="1"/>
          </p:cNvPicPr>
          <p:nvPr/>
        </p:nvPicPr>
        <p:blipFill>
          <a:blip r:embed="rId2"/>
          <a:stretch>
            <a:fillRect/>
          </a:stretch>
        </p:blipFill>
        <p:spPr>
          <a:xfrm>
            <a:off x="571472" y="285728"/>
            <a:ext cx="3061245" cy="38576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a:xfrm>
            <a:off x="1500166" y="4286256"/>
            <a:ext cx="6400800" cy="1752600"/>
          </a:xfrm>
        </p:spPr>
        <p:txBody>
          <a:bodyPr>
            <a:noAutofit/>
          </a:bodyPr>
          <a:lstStyle/>
          <a:p>
            <a:r>
              <a:rPr lang="en-US" sz="2800" dirty="0" smtClean="0"/>
              <a:t>The second picture represents a rugby match where the attacker is the toughest player, that represent the public sentiment and the ball the league. Between these two there is peace </a:t>
            </a:r>
            <a:r>
              <a:rPr lang="en-US" sz="2800" dirty="0" err="1" smtClean="0"/>
              <a:t>threaty</a:t>
            </a:r>
            <a:r>
              <a:rPr lang="en-US" sz="2800" dirty="0" smtClean="0"/>
              <a:t>.</a:t>
            </a:r>
            <a:endParaRPr lang="en-GB" sz="2800" dirty="0"/>
          </a:p>
        </p:txBody>
      </p:sp>
      <p:pic>
        <p:nvPicPr>
          <p:cNvPr id="4" name="Picture 3" descr="PBLCSENT.jpg"/>
          <p:cNvPicPr>
            <a:picLocks noChangeAspect="1"/>
          </p:cNvPicPr>
          <p:nvPr/>
        </p:nvPicPr>
        <p:blipFill>
          <a:blip r:embed="rId2"/>
          <a:stretch>
            <a:fillRect/>
          </a:stretch>
        </p:blipFill>
        <p:spPr>
          <a:xfrm>
            <a:off x="2643174" y="285728"/>
            <a:ext cx="3857652" cy="39181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normAutofit fontScale="92500" lnSpcReduction="10000"/>
          </a:bodyPr>
          <a:lstStyle/>
          <a:p>
            <a:r>
              <a:rPr lang="en-US" dirty="0" smtClean="0"/>
              <a:t>This third is a dog with a mussel . The dog is the dog of war and the mussel is the League of Nations . It signifies that the League of Nations can stop wars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mtClean="0"/>
          </a:p>
          <a:p>
            <a:endParaRPr lang="en-GB" dirty="0"/>
          </a:p>
        </p:txBody>
      </p:sp>
      <p:pic>
        <p:nvPicPr>
          <p:cNvPr id="4" name="Picture 3" descr="81484.gif"/>
          <p:cNvPicPr>
            <a:picLocks noChangeAspect="1"/>
          </p:cNvPicPr>
          <p:nvPr/>
        </p:nvPicPr>
        <p:blipFill>
          <a:blip r:embed="rId2"/>
          <a:stretch>
            <a:fillRect/>
          </a:stretch>
        </p:blipFill>
        <p:spPr>
          <a:xfrm>
            <a:off x="2857488" y="357166"/>
            <a:ext cx="3169123" cy="34966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124</Words>
  <Application>Microsoft Office PowerPoint</Application>
  <PresentationFormat>On-screen Show (4:3)</PresentationFormat>
  <Paragraphs>44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The Aims of the League of Nations</vt:lpstr>
      <vt:lpstr>Sources</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Aims of the League of Nations</dc:title>
  <dc:creator>lib1</dc:creator>
  <cp:lastModifiedBy>lib2</cp:lastModifiedBy>
  <cp:revision>8</cp:revision>
  <dcterms:created xsi:type="dcterms:W3CDTF">2009-01-06T10:06:10Z</dcterms:created>
  <dcterms:modified xsi:type="dcterms:W3CDTF">2009-01-13T10:47:18Z</dcterms:modified>
</cp:coreProperties>
</file>