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B42F9-BD05-4724-B181-452E8F89D625}" type="datetimeFigureOut">
              <a:rPr lang="en-US" smtClean="0"/>
              <a:pPr/>
              <a:t>3/18/2009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55225-7145-4760-B1E9-00BC10FA667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</a:t>
            </a:r>
            <a:r>
              <a:rPr lang="en-GB" baseline="0" dirty="0" smtClean="0"/>
              <a:t> the latest printer technologies are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5225-7145-4760-B1E9-00BC10FA667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Sales of this products have</a:t>
            </a:r>
            <a:r>
              <a:rPr lang="en-GB" baseline="0" dirty="0" smtClean="0"/>
              <a:t> been spectacular, as can be seen by the graph.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5225-7145-4760-B1E9-00BC10FA667C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am here on behalf</a:t>
            </a:r>
            <a:r>
              <a:rPr lang="en-GB" baseline="0" dirty="0" smtClean="0"/>
              <a:t> of the Sales department of Hothouse Design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55225-7145-4760-B1E9-00BC10FA667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8CFF-5D16-4D17-99D3-3041A342C1C3}" type="datetimeFigureOut">
              <a:rPr lang="en-US" smtClean="0"/>
              <a:pPr/>
              <a:t>3/18/2009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8E11-0531-423B-8C5C-31EE2167C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8CFF-5D16-4D17-99D3-3041A342C1C3}" type="datetimeFigureOut">
              <a:rPr lang="en-US" smtClean="0"/>
              <a:pPr/>
              <a:t>3/18/2009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8E11-0531-423B-8C5C-31EE2167C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8CFF-5D16-4D17-99D3-3041A342C1C3}" type="datetimeFigureOut">
              <a:rPr lang="en-US" smtClean="0"/>
              <a:pPr/>
              <a:t>3/18/2009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8E11-0531-423B-8C5C-31EE2167C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8CFF-5D16-4D17-99D3-3041A342C1C3}" type="datetimeFigureOut">
              <a:rPr lang="en-US" smtClean="0"/>
              <a:pPr/>
              <a:t>3/18/2009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8E11-0531-423B-8C5C-31EE2167C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8CFF-5D16-4D17-99D3-3041A342C1C3}" type="datetimeFigureOut">
              <a:rPr lang="en-US" smtClean="0"/>
              <a:pPr/>
              <a:t>3/18/2009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8E11-0531-423B-8C5C-31EE2167C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8CFF-5D16-4D17-99D3-3041A342C1C3}" type="datetimeFigureOut">
              <a:rPr lang="en-US" smtClean="0"/>
              <a:pPr/>
              <a:t>3/18/2009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8E11-0531-423B-8C5C-31EE2167C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8CFF-5D16-4D17-99D3-3041A342C1C3}" type="datetimeFigureOut">
              <a:rPr lang="en-US" smtClean="0"/>
              <a:pPr/>
              <a:t>3/18/2009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8E11-0531-423B-8C5C-31EE2167C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8CFF-5D16-4D17-99D3-3041A342C1C3}" type="datetimeFigureOut">
              <a:rPr lang="en-US" smtClean="0"/>
              <a:pPr/>
              <a:t>3/18/2009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8E11-0531-423B-8C5C-31EE2167C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8CFF-5D16-4D17-99D3-3041A342C1C3}" type="datetimeFigureOut">
              <a:rPr lang="en-US" smtClean="0"/>
              <a:pPr/>
              <a:t>3/18/2009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8E11-0531-423B-8C5C-31EE2167C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8CFF-5D16-4D17-99D3-3041A342C1C3}" type="datetimeFigureOut">
              <a:rPr lang="en-US" smtClean="0"/>
              <a:pPr/>
              <a:t>3/18/2009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8E11-0531-423B-8C5C-31EE2167C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8CFF-5D16-4D17-99D3-3041A342C1C3}" type="datetimeFigureOut">
              <a:rPr lang="en-US" smtClean="0"/>
              <a:pPr/>
              <a:t>3/18/2009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8E11-0531-423B-8C5C-31EE2167CF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571613"/>
            <a:ext cx="8215370" cy="4500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8CFF-5D16-4D17-99D3-3041A342C1C3}" type="datetimeFigureOut">
              <a:rPr lang="en-US" smtClean="0"/>
              <a:pPr/>
              <a:t>3/18/2009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8E11-0531-423B-8C5C-31EE2167CF2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16" y="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</a:t>
            </a:r>
            <a:r>
              <a:rPr lang="en-GB" dirty="0" err="1" smtClean="0"/>
              <a:t>Isabell</a:t>
            </a:r>
            <a:r>
              <a:rPr lang="en-GB" dirty="0" smtClean="0"/>
              <a:t> Long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00760" y="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FR503 0000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Printers of all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15370" cy="4500594"/>
          </a:xfrm>
        </p:spPr>
        <p:txBody>
          <a:bodyPr/>
          <a:lstStyle/>
          <a:p>
            <a:r>
              <a:rPr lang="en-GB" sz="2400" dirty="0" smtClean="0">
                <a:solidFill>
                  <a:srgbClr val="FF0000"/>
                </a:solidFill>
              </a:rPr>
              <a:t>Ink Jet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Laser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Thermal</a:t>
            </a:r>
          </a:p>
          <a:p>
            <a:pPr>
              <a:buNone/>
            </a:pPr>
            <a:r>
              <a:rPr lang="en-GB" dirty="0" smtClean="0"/>
              <a:t>And for all budgets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Budget from £99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Home office from £199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Network from £495</a:t>
            </a:r>
          </a:p>
          <a:p>
            <a:pPr>
              <a:buNone/>
            </a:pPr>
            <a:endParaRPr lang="en-GB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>
            <a:stCxn id="3" idx="0"/>
          </p:cNvCxnSpPr>
          <p:nvPr/>
        </p:nvCxnSpPr>
        <p:spPr>
          <a:xfrm rot="16200000" flipH="1">
            <a:off x="2589595" y="3589736"/>
            <a:ext cx="4071966" cy="35719"/>
          </a:xfrm>
          <a:prstGeom prst="line">
            <a:avLst/>
          </a:prstGeom>
          <a:ln w="635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N7PRI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500174"/>
            <a:ext cx="4162469" cy="4238642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media special offers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CD-R</a:t>
            </a:r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dirty="0" smtClean="0">
                <a:solidFill>
                  <a:srgbClr val="FF0000"/>
                </a:solidFill>
              </a:rPr>
              <a:t>CD-RW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DVD-R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DVD-RW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Hothouse Design for Computer Peripherals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 offer a full range of peripherals for PCs and Macs.</a:t>
            </a:r>
            <a:endParaRPr lang="en-GB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88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Printers of all types</vt:lpstr>
      <vt:lpstr>Storage media special offers</vt:lpstr>
      <vt:lpstr>Hothouse Design for Computer Peripherals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Isabell Long</dc:creator>
  <cp:lastModifiedBy>Isabell Long</cp:lastModifiedBy>
  <cp:revision>10</cp:revision>
  <dcterms:created xsi:type="dcterms:W3CDTF">2009-03-11T12:52:57Z</dcterms:created>
  <dcterms:modified xsi:type="dcterms:W3CDTF">2009-03-18T13:29:17Z</dcterms:modified>
</cp:coreProperties>
</file>