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4" r:id="rId9"/>
    <p:sldId id="266" r:id="rId10"/>
    <p:sldId id="268" r:id="rId11"/>
    <p:sldId id="270" r:id="rId12"/>
    <p:sldId id="272" r:id="rId13"/>
    <p:sldId id="273" r:id="rId14"/>
    <p:sldId id="274" r:id="rId15"/>
    <p:sldId id="275" r:id="rId16"/>
    <p:sldId id="279" r:id="rId17"/>
    <p:sldId id="278" r:id="rId18"/>
    <p:sldId id="276" r:id="rId19"/>
    <p:sldId id="277" r:id="rId20"/>
    <p:sldId id="281" r:id="rId21"/>
    <p:sldId id="283" r:id="rId22"/>
    <p:sldId id="284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B168-2E50-4098-ACAF-9F82A7C171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</dgm:pt>
    <dgm:pt modelId="{2CB8DB1F-CE7C-4842-94E9-62ECADC930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dirty="0" smtClean="0">
              <a:ln/>
              <a:effectLst/>
              <a:latin typeface="Verdana" pitchFamily="34" charset="0"/>
            </a:rPr>
            <a:t>Виды циклов</a:t>
          </a:r>
        </a:p>
      </dgm:t>
    </dgm:pt>
    <dgm:pt modelId="{53E24C36-EC28-402D-9623-511F5D207DB9}" type="parTrans" cxnId="{A846CD9F-BA1B-426B-8951-D30AD472A65F}">
      <dgm:prSet/>
      <dgm:spPr/>
      <dgm:t>
        <a:bodyPr/>
        <a:lstStyle/>
        <a:p>
          <a:endParaRPr lang="en-US"/>
        </a:p>
      </dgm:t>
    </dgm:pt>
    <dgm:pt modelId="{41C9EE73-6FAE-4C4D-B7CB-36EB2E58776D}" type="sibTrans" cxnId="{A846CD9F-BA1B-426B-8951-D30AD472A65F}">
      <dgm:prSet/>
      <dgm:spPr/>
      <dgm:t>
        <a:bodyPr/>
        <a:lstStyle/>
        <a:p>
          <a:endParaRPr lang="en-US"/>
        </a:p>
      </dgm:t>
    </dgm:pt>
    <dgm:pt modelId="{4E5C93F5-8FC5-44F3-8B41-C6AFDC5BEDC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ru-RU" b="0" i="0" u="none" smtClean="0"/>
            <a:t>Определенные циклы</a:t>
          </a:r>
          <a:endParaRPr kumimoji="0" lang="ru-RU" b="0" i="0" u="none" strike="noStrike" cap="none" normalizeH="0" baseline="0" dirty="0" smtClean="0">
            <a:ln/>
            <a:effectLst/>
            <a:latin typeface="Verdana" pitchFamily="34" charset="0"/>
          </a:endParaRPr>
        </a:p>
      </dgm:t>
    </dgm:pt>
    <dgm:pt modelId="{1B118D60-84CE-4DBA-A2E0-CB596B082C91}" type="parTrans" cxnId="{959E6BB4-A6F2-4C8B-83B7-4C856C1C6A0C}">
      <dgm:prSet/>
      <dgm:spPr/>
      <dgm:t>
        <a:bodyPr/>
        <a:lstStyle/>
        <a:p>
          <a:endParaRPr lang="en-US"/>
        </a:p>
      </dgm:t>
    </dgm:pt>
    <dgm:pt modelId="{6005D17B-0EBB-47C3-AE0D-83CA815D4307}" type="sibTrans" cxnId="{959E6BB4-A6F2-4C8B-83B7-4C856C1C6A0C}">
      <dgm:prSet/>
      <dgm:spPr/>
      <dgm:t>
        <a:bodyPr/>
        <a:lstStyle/>
        <a:p>
          <a:endParaRPr lang="en-US"/>
        </a:p>
      </dgm:t>
    </dgm:pt>
    <dgm:pt modelId="{3A7FBE82-8A73-45DA-9F13-D9842D94294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ru-RU" b="0" i="0" u="none" dirty="0" smtClean="0"/>
            <a:t>Неопределенные циклы</a:t>
          </a:r>
          <a:endParaRPr kumimoji="0" lang="ru-RU" b="0" i="0" u="none" strike="noStrike" cap="none" normalizeH="0" baseline="0" dirty="0" smtClean="0">
            <a:ln/>
            <a:effectLst/>
            <a:latin typeface="Verdana" pitchFamily="34" charset="0"/>
          </a:endParaRPr>
        </a:p>
      </dgm:t>
    </dgm:pt>
    <dgm:pt modelId="{B38E5661-3BF4-4EAB-9923-8B5515211EAF}" type="parTrans" cxnId="{274AE047-F7B0-4C0A-BA04-B6963FE5B054}">
      <dgm:prSet/>
      <dgm:spPr/>
      <dgm:t>
        <a:bodyPr/>
        <a:lstStyle/>
        <a:p>
          <a:endParaRPr lang="en-US"/>
        </a:p>
      </dgm:t>
    </dgm:pt>
    <dgm:pt modelId="{81D354FB-010C-45BA-BD6D-3C983F9BE46B}" type="sibTrans" cxnId="{274AE047-F7B0-4C0A-BA04-B6963FE5B054}">
      <dgm:prSet/>
      <dgm:spPr/>
      <dgm:t>
        <a:bodyPr/>
        <a:lstStyle/>
        <a:p>
          <a:endParaRPr lang="en-US"/>
        </a:p>
      </dgm:t>
    </dgm:pt>
    <dgm:pt modelId="{090688B3-F5E3-472B-9419-AAD6BE19288E}" type="asst">
      <dgm:prSet/>
      <dgm:spPr/>
      <dgm:t>
        <a:bodyPr/>
        <a:lstStyle/>
        <a:p>
          <a:r>
            <a:rPr lang="ru-RU" dirty="0" smtClean="0"/>
            <a:t>Цикл </a:t>
          </a:r>
          <a:r>
            <a:rPr lang="en-US" dirty="0" smtClean="0"/>
            <a:t>while</a:t>
          </a:r>
          <a:endParaRPr lang="en-US" dirty="0"/>
        </a:p>
      </dgm:t>
    </dgm:pt>
    <dgm:pt modelId="{CAF9336F-568E-4425-8F74-5AC9E69EA875}" type="parTrans" cxnId="{B740E419-F523-4878-AF46-9671887F255C}">
      <dgm:prSet/>
      <dgm:spPr/>
      <dgm:t>
        <a:bodyPr/>
        <a:lstStyle/>
        <a:p>
          <a:endParaRPr lang="en-US"/>
        </a:p>
      </dgm:t>
    </dgm:pt>
    <dgm:pt modelId="{243243AC-939A-4FA9-B3BA-FE794677E85B}" type="sibTrans" cxnId="{B740E419-F523-4878-AF46-9671887F255C}">
      <dgm:prSet/>
      <dgm:spPr/>
      <dgm:t>
        <a:bodyPr/>
        <a:lstStyle/>
        <a:p>
          <a:endParaRPr lang="en-US"/>
        </a:p>
      </dgm:t>
    </dgm:pt>
    <dgm:pt modelId="{B37CC0F0-F4C2-4177-A828-E4304BA87A24}" type="asst">
      <dgm:prSet/>
      <dgm:spPr/>
      <dgm:t>
        <a:bodyPr/>
        <a:lstStyle/>
        <a:p>
          <a:r>
            <a:rPr lang="ru-RU" dirty="0" smtClean="0"/>
            <a:t>Цикл </a:t>
          </a:r>
          <a:endParaRPr lang="en-US" dirty="0" smtClean="0"/>
        </a:p>
        <a:p>
          <a:r>
            <a:rPr lang="en-US" dirty="0" smtClean="0"/>
            <a:t>do … while</a:t>
          </a:r>
          <a:endParaRPr lang="en-US" dirty="0"/>
        </a:p>
      </dgm:t>
    </dgm:pt>
    <dgm:pt modelId="{4699A9D5-AEA7-4036-AA55-45F55B163085}" type="parTrans" cxnId="{6C6178AA-F6A5-4C89-8C44-30FA73C3E08C}">
      <dgm:prSet/>
      <dgm:spPr/>
      <dgm:t>
        <a:bodyPr/>
        <a:lstStyle/>
        <a:p>
          <a:endParaRPr lang="en-US"/>
        </a:p>
      </dgm:t>
    </dgm:pt>
    <dgm:pt modelId="{A3D905CB-73A9-4EC6-A55E-97C27FBEB3B6}" type="sibTrans" cxnId="{6C6178AA-F6A5-4C89-8C44-30FA73C3E08C}">
      <dgm:prSet/>
      <dgm:spPr/>
      <dgm:t>
        <a:bodyPr/>
        <a:lstStyle/>
        <a:p>
          <a:endParaRPr lang="en-US"/>
        </a:p>
      </dgm:t>
    </dgm:pt>
    <dgm:pt modelId="{99720E40-6E96-4854-AB4C-259D96C3C41A}" type="asst">
      <dgm:prSet/>
      <dgm:spPr/>
      <dgm:t>
        <a:bodyPr/>
        <a:lstStyle/>
        <a:p>
          <a:r>
            <a:rPr lang="ru-RU" dirty="0" smtClean="0"/>
            <a:t>Цикл </a:t>
          </a:r>
          <a:r>
            <a:rPr lang="en-US" dirty="0" smtClean="0"/>
            <a:t>for</a:t>
          </a:r>
          <a:endParaRPr lang="en-US" dirty="0"/>
        </a:p>
      </dgm:t>
    </dgm:pt>
    <dgm:pt modelId="{48602D78-4638-40A4-8B83-3BF1C1660C94}" type="parTrans" cxnId="{59B23BAB-98E6-4F1F-A2AC-0C0C20100710}">
      <dgm:prSet/>
      <dgm:spPr/>
      <dgm:t>
        <a:bodyPr/>
        <a:lstStyle/>
        <a:p>
          <a:endParaRPr lang="en-US"/>
        </a:p>
      </dgm:t>
    </dgm:pt>
    <dgm:pt modelId="{EFD82769-5127-4F46-B12B-2710F13E8779}" type="sibTrans" cxnId="{59B23BAB-98E6-4F1F-A2AC-0C0C20100710}">
      <dgm:prSet/>
      <dgm:spPr/>
      <dgm:t>
        <a:bodyPr/>
        <a:lstStyle/>
        <a:p>
          <a:endParaRPr lang="en-US"/>
        </a:p>
      </dgm:t>
    </dgm:pt>
    <dgm:pt modelId="{D3648ACF-E66C-4456-B433-DF62CBAA384A}" type="pres">
      <dgm:prSet presAssocID="{86FAB168-2E50-4098-ACAF-9F82A7C171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E40654-047C-4A93-87B1-AC5BA3D019E6}" type="pres">
      <dgm:prSet presAssocID="{2CB8DB1F-CE7C-4842-94E9-62ECADC9300E}" presName="hierRoot1" presStyleCnt="0">
        <dgm:presLayoutVars>
          <dgm:hierBranch/>
        </dgm:presLayoutVars>
      </dgm:prSet>
      <dgm:spPr/>
    </dgm:pt>
    <dgm:pt modelId="{CF9CDD83-F0EF-4392-9ED0-67614FC6940B}" type="pres">
      <dgm:prSet presAssocID="{2CB8DB1F-CE7C-4842-94E9-62ECADC9300E}" presName="rootComposite1" presStyleCnt="0"/>
      <dgm:spPr/>
    </dgm:pt>
    <dgm:pt modelId="{74D969E9-7D9E-41E0-9A5A-F8F411D29D5A}" type="pres">
      <dgm:prSet presAssocID="{2CB8DB1F-CE7C-4842-94E9-62ECADC9300E}" presName="rootText1" presStyleLbl="node0" presStyleIdx="0" presStyleCnt="1" custScaleX="149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63AEC-B914-4413-90FE-E5D368476EC5}" type="pres">
      <dgm:prSet presAssocID="{2CB8DB1F-CE7C-4842-94E9-62ECADC930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9B6014-EF1B-413D-8DEA-098CB9FCF336}" type="pres">
      <dgm:prSet presAssocID="{2CB8DB1F-CE7C-4842-94E9-62ECADC9300E}" presName="hierChild2" presStyleCnt="0"/>
      <dgm:spPr/>
    </dgm:pt>
    <dgm:pt modelId="{23BBA859-B5CA-4D19-B54B-09096DE16B4D}" type="pres">
      <dgm:prSet presAssocID="{1B118D60-84CE-4DBA-A2E0-CB596B082C91}" presName="Name35" presStyleLbl="parChTrans1D2" presStyleIdx="0" presStyleCnt="2"/>
      <dgm:spPr/>
      <dgm:t>
        <a:bodyPr/>
        <a:lstStyle/>
        <a:p>
          <a:endParaRPr lang="en-US"/>
        </a:p>
      </dgm:t>
    </dgm:pt>
    <dgm:pt modelId="{75859752-B800-4117-8DD4-4F61E580CAA0}" type="pres">
      <dgm:prSet presAssocID="{4E5C93F5-8FC5-44F3-8B41-C6AFDC5BEDCE}" presName="hierRoot2" presStyleCnt="0">
        <dgm:presLayoutVars>
          <dgm:hierBranch/>
        </dgm:presLayoutVars>
      </dgm:prSet>
      <dgm:spPr/>
    </dgm:pt>
    <dgm:pt modelId="{336E757A-0A31-4A3A-B428-49831B03C23E}" type="pres">
      <dgm:prSet presAssocID="{4E5C93F5-8FC5-44F3-8B41-C6AFDC5BEDCE}" presName="rootComposite" presStyleCnt="0"/>
      <dgm:spPr/>
    </dgm:pt>
    <dgm:pt modelId="{5A9C04F6-BE7E-472F-B22D-EDB4D272CEDA}" type="pres">
      <dgm:prSet presAssocID="{4E5C93F5-8FC5-44F3-8B41-C6AFDC5BEDCE}" presName="rootText" presStyleLbl="node2" presStyleIdx="0" presStyleCnt="2" custScaleX="161305" custScaleY="140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ECB412-7799-45DA-B8DD-4C1A767CBCF6}" type="pres">
      <dgm:prSet presAssocID="{4E5C93F5-8FC5-44F3-8B41-C6AFDC5BEDCE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7B5C28-7FEC-4FD2-BC27-FC8E3BA1945C}" type="pres">
      <dgm:prSet presAssocID="{4E5C93F5-8FC5-44F3-8B41-C6AFDC5BEDCE}" presName="hierChild4" presStyleCnt="0"/>
      <dgm:spPr/>
    </dgm:pt>
    <dgm:pt modelId="{BB93DDD5-15D5-4BEB-B249-116698276B93}" type="pres">
      <dgm:prSet presAssocID="{4E5C93F5-8FC5-44F3-8B41-C6AFDC5BEDCE}" presName="hierChild5" presStyleCnt="0"/>
      <dgm:spPr/>
    </dgm:pt>
    <dgm:pt modelId="{FB58613B-6746-4A8B-ADBC-C829B1464E16}" type="pres">
      <dgm:prSet presAssocID="{48602D78-4638-40A4-8B83-3BF1C1660C94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0172F7B3-352F-4777-BAFA-1B9855E70247}" type="pres">
      <dgm:prSet presAssocID="{99720E40-6E96-4854-AB4C-259D96C3C41A}" presName="hierRoot3" presStyleCnt="0">
        <dgm:presLayoutVars>
          <dgm:hierBranch val="init"/>
        </dgm:presLayoutVars>
      </dgm:prSet>
      <dgm:spPr/>
    </dgm:pt>
    <dgm:pt modelId="{429DE1A8-AAEA-4111-99C4-9B115887BAC0}" type="pres">
      <dgm:prSet presAssocID="{99720E40-6E96-4854-AB4C-259D96C3C41A}" presName="rootComposite3" presStyleCnt="0"/>
      <dgm:spPr/>
    </dgm:pt>
    <dgm:pt modelId="{E4912423-4239-4910-8BFE-74AE09620D08}" type="pres">
      <dgm:prSet presAssocID="{99720E40-6E96-4854-AB4C-259D96C3C41A}" presName="rootText3" presStyleLbl="asst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2493A-C686-4473-A772-9C25FCD33346}" type="pres">
      <dgm:prSet presAssocID="{99720E40-6E96-4854-AB4C-259D96C3C41A}" presName="rootConnector3" presStyleLbl="asst2" presStyleIdx="0" presStyleCnt="3"/>
      <dgm:spPr/>
      <dgm:t>
        <a:bodyPr/>
        <a:lstStyle/>
        <a:p>
          <a:endParaRPr lang="en-US"/>
        </a:p>
      </dgm:t>
    </dgm:pt>
    <dgm:pt modelId="{54309342-97C6-4836-8D9C-2D9AC3671B52}" type="pres">
      <dgm:prSet presAssocID="{99720E40-6E96-4854-AB4C-259D96C3C41A}" presName="hierChild6" presStyleCnt="0"/>
      <dgm:spPr/>
    </dgm:pt>
    <dgm:pt modelId="{703DD978-2637-4995-9C5F-7A61858B67B8}" type="pres">
      <dgm:prSet presAssocID="{99720E40-6E96-4854-AB4C-259D96C3C41A}" presName="hierChild7" presStyleCnt="0"/>
      <dgm:spPr/>
    </dgm:pt>
    <dgm:pt modelId="{A781AC4A-2AFF-45CC-8452-0484440A02F0}" type="pres">
      <dgm:prSet presAssocID="{B38E5661-3BF4-4EAB-9923-8B5515211EA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70054784-AC79-49FA-92C5-56880B28AF27}" type="pres">
      <dgm:prSet presAssocID="{3A7FBE82-8A73-45DA-9F13-D9842D942940}" presName="hierRoot2" presStyleCnt="0">
        <dgm:presLayoutVars>
          <dgm:hierBranch/>
        </dgm:presLayoutVars>
      </dgm:prSet>
      <dgm:spPr/>
    </dgm:pt>
    <dgm:pt modelId="{9026F27B-EFCF-4584-A3B0-DE6B4455200E}" type="pres">
      <dgm:prSet presAssocID="{3A7FBE82-8A73-45DA-9F13-D9842D942940}" presName="rootComposite" presStyleCnt="0"/>
      <dgm:spPr/>
    </dgm:pt>
    <dgm:pt modelId="{498BCE88-BDB9-44E5-8DBA-DDDE7930FC39}" type="pres">
      <dgm:prSet presAssocID="{3A7FBE82-8A73-45DA-9F13-D9842D942940}" presName="rootText" presStyleLbl="node2" presStyleIdx="1" presStyleCnt="2" custScaleX="165337" custScaleY="139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AA709-89B5-4EE0-A54B-022BFDB479BA}" type="pres">
      <dgm:prSet presAssocID="{3A7FBE82-8A73-45DA-9F13-D9842D942940}" presName="rootConnector" presStyleLbl="node2" presStyleIdx="1" presStyleCnt="2"/>
      <dgm:spPr/>
      <dgm:t>
        <a:bodyPr/>
        <a:lstStyle/>
        <a:p>
          <a:endParaRPr lang="en-US"/>
        </a:p>
      </dgm:t>
    </dgm:pt>
    <dgm:pt modelId="{05039168-AA0A-4F7E-B2FC-D159C287F681}" type="pres">
      <dgm:prSet presAssocID="{3A7FBE82-8A73-45DA-9F13-D9842D942940}" presName="hierChild4" presStyleCnt="0"/>
      <dgm:spPr/>
    </dgm:pt>
    <dgm:pt modelId="{47D95CD1-8520-4C13-8CE0-A1AEF4AD48EC}" type="pres">
      <dgm:prSet presAssocID="{3A7FBE82-8A73-45DA-9F13-D9842D942940}" presName="hierChild5" presStyleCnt="0"/>
      <dgm:spPr/>
    </dgm:pt>
    <dgm:pt modelId="{4FD0F4C9-7240-4ECD-83A5-45CCFE2DDB74}" type="pres">
      <dgm:prSet presAssocID="{CAF9336F-568E-4425-8F74-5AC9E69EA875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6D0CED48-5110-4945-A6A1-53D0C648C2E4}" type="pres">
      <dgm:prSet presAssocID="{090688B3-F5E3-472B-9419-AAD6BE19288E}" presName="hierRoot3" presStyleCnt="0">
        <dgm:presLayoutVars>
          <dgm:hierBranch val="init"/>
        </dgm:presLayoutVars>
      </dgm:prSet>
      <dgm:spPr/>
    </dgm:pt>
    <dgm:pt modelId="{C8F2552E-811D-404A-BCEB-29EDC766DCE5}" type="pres">
      <dgm:prSet presAssocID="{090688B3-F5E3-472B-9419-AAD6BE19288E}" presName="rootComposite3" presStyleCnt="0"/>
      <dgm:spPr/>
    </dgm:pt>
    <dgm:pt modelId="{136C6A5C-2CEC-4752-BD8B-287DFA171702}" type="pres">
      <dgm:prSet presAssocID="{090688B3-F5E3-472B-9419-AAD6BE19288E}" presName="rootText3" presStyleLbl="asst2" presStyleIdx="1" presStyleCnt="3" custLinFactNeighborX="-10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555C9-3704-4AC4-B149-C774190BB26E}" type="pres">
      <dgm:prSet presAssocID="{090688B3-F5E3-472B-9419-AAD6BE19288E}" presName="rootConnector3" presStyleLbl="asst2" presStyleIdx="1" presStyleCnt="3"/>
      <dgm:spPr/>
      <dgm:t>
        <a:bodyPr/>
        <a:lstStyle/>
        <a:p>
          <a:endParaRPr lang="en-US"/>
        </a:p>
      </dgm:t>
    </dgm:pt>
    <dgm:pt modelId="{DE5B135F-41ED-4D03-9798-A87EDF4947C1}" type="pres">
      <dgm:prSet presAssocID="{090688B3-F5E3-472B-9419-AAD6BE19288E}" presName="hierChild6" presStyleCnt="0"/>
      <dgm:spPr/>
    </dgm:pt>
    <dgm:pt modelId="{536ECAC8-A30C-490E-858A-4C74D6FDFFA7}" type="pres">
      <dgm:prSet presAssocID="{090688B3-F5E3-472B-9419-AAD6BE19288E}" presName="hierChild7" presStyleCnt="0"/>
      <dgm:spPr/>
    </dgm:pt>
    <dgm:pt modelId="{9AC49F31-908C-486E-BB8A-523DE5CD5525}" type="pres">
      <dgm:prSet presAssocID="{4699A9D5-AEA7-4036-AA55-45F55B163085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B67CF05-FF35-4746-93B0-F09242C182BC}" type="pres">
      <dgm:prSet presAssocID="{B37CC0F0-F4C2-4177-A828-E4304BA87A24}" presName="hierRoot3" presStyleCnt="0">
        <dgm:presLayoutVars>
          <dgm:hierBranch val="init"/>
        </dgm:presLayoutVars>
      </dgm:prSet>
      <dgm:spPr/>
    </dgm:pt>
    <dgm:pt modelId="{C7C6390E-DC78-43A5-8B98-2B1D5B42B0A5}" type="pres">
      <dgm:prSet presAssocID="{B37CC0F0-F4C2-4177-A828-E4304BA87A24}" presName="rootComposite3" presStyleCnt="0"/>
      <dgm:spPr/>
    </dgm:pt>
    <dgm:pt modelId="{A2F5E662-C939-4F39-AE4F-EB35DFDAAE98}" type="pres">
      <dgm:prSet presAssocID="{B37CC0F0-F4C2-4177-A828-E4304BA87A24}" presName="rootText3" presStyleLbl="asst2" presStyleIdx="2" presStyleCnt="3" custScaleX="112153" custLinFactNeighborX="-30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DA9EB2-197F-4DCC-AA58-078046C22723}" type="pres">
      <dgm:prSet presAssocID="{B37CC0F0-F4C2-4177-A828-E4304BA87A24}" presName="rootConnector3" presStyleLbl="asst2" presStyleIdx="2" presStyleCnt="3"/>
      <dgm:spPr/>
      <dgm:t>
        <a:bodyPr/>
        <a:lstStyle/>
        <a:p>
          <a:endParaRPr lang="en-US"/>
        </a:p>
      </dgm:t>
    </dgm:pt>
    <dgm:pt modelId="{C89D5111-E0C1-4ECC-BC1D-CBEF08D14E5F}" type="pres">
      <dgm:prSet presAssocID="{B37CC0F0-F4C2-4177-A828-E4304BA87A24}" presName="hierChild6" presStyleCnt="0"/>
      <dgm:spPr/>
    </dgm:pt>
    <dgm:pt modelId="{8D1992A2-D189-40EF-A6EA-7B1CD5B5268F}" type="pres">
      <dgm:prSet presAssocID="{B37CC0F0-F4C2-4177-A828-E4304BA87A24}" presName="hierChild7" presStyleCnt="0"/>
      <dgm:spPr/>
    </dgm:pt>
    <dgm:pt modelId="{C22EE986-EA38-4FA1-8FDA-FA914D70F9B8}" type="pres">
      <dgm:prSet presAssocID="{2CB8DB1F-CE7C-4842-94E9-62ECADC9300E}" presName="hierChild3" presStyleCnt="0"/>
      <dgm:spPr/>
    </dgm:pt>
  </dgm:ptLst>
  <dgm:cxnLst>
    <dgm:cxn modelId="{274AE047-F7B0-4C0A-BA04-B6963FE5B054}" srcId="{2CB8DB1F-CE7C-4842-94E9-62ECADC9300E}" destId="{3A7FBE82-8A73-45DA-9F13-D9842D942940}" srcOrd="1" destOrd="0" parTransId="{B38E5661-3BF4-4EAB-9923-8B5515211EAF}" sibTransId="{81D354FB-010C-45BA-BD6D-3C983F9BE46B}"/>
    <dgm:cxn modelId="{50432F3D-5FF9-48C2-B73C-D2ACC9FF21AD}" type="presOf" srcId="{CAF9336F-568E-4425-8F74-5AC9E69EA875}" destId="{4FD0F4C9-7240-4ECD-83A5-45CCFE2DDB74}" srcOrd="0" destOrd="0" presId="urn:microsoft.com/office/officeart/2005/8/layout/orgChart1"/>
    <dgm:cxn modelId="{6C6178AA-F6A5-4C89-8C44-30FA73C3E08C}" srcId="{3A7FBE82-8A73-45DA-9F13-D9842D942940}" destId="{B37CC0F0-F4C2-4177-A828-E4304BA87A24}" srcOrd="1" destOrd="0" parTransId="{4699A9D5-AEA7-4036-AA55-45F55B163085}" sibTransId="{A3D905CB-73A9-4EC6-A55E-97C27FBEB3B6}"/>
    <dgm:cxn modelId="{B740E419-F523-4878-AF46-9671887F255C}" srcId="{3A7FBE82-8A73-45DA-9F13-D9842D942940}" destId="{090688B3-F5E3-472B-9419-AAD6BE19288E}" srcOrd="0" destOrd="0" parTransId="{CAF9336F-568E-4425-8F74-5AC9E69EA875}" sibTransId="{243243AC-939A-4FA9-B3BA-FE794677E85B}"/>
    <dgm:cxn modelId="{BF787F0D-5177-46C5-9B55-C4485D13897E}" type="presOf" srcId="{090688B3-F5E3-472B-9419-AAD6BE19288E}" destId="{136C6A5C-2CEC-4752-BD8B-287DFA171702}" srcOrd="0" destOrd="0" presId="urn:microsoft.com/office/officeart/2005/8/layout/orgChart1"/>
    <dgm:cxn modelId="{10E46281-EC74-41FE-836D-EB9CF05B8228}" type="presOf" srcId="{090688B3-F5E3-472B-9419-AAD6BE19288E}" destId="{414555C9-3704-4AC4-B149-C774190BB26E}" srcOrd="1" destOrd="0" presId="urn:microsoft.com/office/officeart/2005/8/layout/orgChart1"/>
    <dgm:cxn modelId="{BAFE34A1-BE22-419D-8475-AC7785AECE0A}" type="presOf" srcId="{2CB8DB1F-CE7C-4842-94E9-62ECADC9300E}" destId="{E3563AEC-B914-4413-90FE-E5D368476EC5}" srcOrd="1" destOrd="0" presId="urn:microsoft.com/office/officeart/2005/8/layout/orgChart1"/>
    <dgm:cxn modelId="{ED7B73CA-C3FF-4F1C-85BD-CD280D18AF02}" type="presOf" srcId="{4E5C93F5-8FC5-44F3-8B41-C6AFDC5BEDCE}" destId="{5A9C04F6-BE7E-472F-B22D-EDB4D272CEDA}" srcOrd="0" destOrd="0" presId="urn:microsoft.com/office/officeart/2005/8/layout/orgChart1"/>
    <dgm:cxn modelId="{E2D9822C-3871-4BC4-BEAF-D17C9F929167}" type="presOf" srcId="{4E5C93F5-8FC5-44F3-8B41-C6AFDC5BEDCE}" destId="{77ECB412-7799-45DA-B8DD-4C1A767CBCF6}" srcOrd="1" destOrd="0" presId="urn:microsoft.com/office/officeart/2005/8/layout/orgChart1"/>
    <dgm:cxn modelId="{F155D16F-992B-4CDA-B461-5E71DABBCCE6}" type="presOf" srcId="{3A7FBE82-8A73-45DA-9F13-D9842D942940}" destId="{D94AA709-89B5-4EE0-A54B-022BFDB479BA}" srcOrd="1" destOrd="0" presId="urn:microsoft.com/office/officeart/2005/8/layout/orgChart1"/>
    <dgm:cxn modelId="{F92DC086-1DBD-4CDE-BF79-2F6C53F231D6}" type="presOf" srcId="{2CB8DB1F-CE7C-4842-94E9-62ECADC9300E}" destId="{74D969E9-7D9E-41E0-9A5A-F8F411D29D5A}" srcOrd="0" destOrd="0" presId="urn:microsoft.com/office/officeart/2005/8/layout/orgChart1"/>
    <dgm:cxn modelId="{C809495D-9EA0-496A-B7A8-15212E1D6347}" type="presOf" srcId="{86FAB168-2E50-4098-ACAF-9F82A7C17152}" destId="{D3648ACF-E66C-4456-B433-DF62CBAA384A}" srcOrd="0" destOrd="0" presId="urn:microsoft.com/office/officeart/2005/8/layout/orgChart1"/>
    <dgm:cxn modelId="{A846CD9F-BA1B-426B-8951-D30AD472A65F}" srcId="{86FAB168-2E50-4098-ACAF-9F82A7C17152}" destId="{2CB8DB1F-CE7C-4842-94E9-62ECADC9300E}" srcOrd="0" destOrd="0" parTransId="{53E24C36-EC28-402D-9623-511F5D207DB9}" sibTransId="{41C9EE73-6FAE-4C4D-B7CB-36EB2E58776D}"/>
    <dgm:cxn modelId="{11706797-003D-4679-B718-EF2493CF2953}" type="presOf" srcId="{99720E40-6E96-4854-AB4C-259D96C3C41A}" destId="{A802493A-C686-4473-A772-9C25FCD33346}" srcOrd="1" destOrd="0" presId="urn:microsoft.com/office/officeart/2005/8/layout/orgChart1"/>
    <dgm:cxn modelId="{6CD1C422-3FF9-46B9-A7DC-8C981628AFD4}" type="presOf" srcId="{3A7FBE82-8A73-45DA-9F13-D9842D942940}" destId="{498BCE88-BDB9-44E5-8DBA-DDDE7930FC39}" srcOrd="0" destOrd="0" presId="urn:microsoft.com/office/officeart/2005/8/layout/orgChart1"/>
    <dgm:cxn modelId="{BFCE7C5C-A6D7-4924-9B58-FA32D1695E9B}" type="presOf" srcId="{B37CC0F0-F4C2-4177-A828-E4304BA87A24}" destId="{E6DA9EB2-197F-4DCC-AA58-078046C22723}" srcOrd="1" destOrd="0" presId="urn:microsoft.com/office/officeart/2005/8/layout/orgChart1"/>
    <dgm:cxn modelId="{C79527CB-5B3F-4245-87F4-CA8C8DECAE7F}" type="presOf" srcId="{1B118D60-84CE-4DBA-A2E0-CB596B082C91}" destId="{23BBA859-B5CA-4D19-B54B-09096DE16B4D}" srcOrd="0" destOrd="0" presId="urn:microsoft.com/office/officeart/2005/8/layout/orgChart1"/>
    <dgm:cxn modelId="{959E6BB4-A6F2-4C8B-83B7-4C856C1C6A0C}" srcId="{2CB8DB1F-CE7C-4842-94E9-62ECADC9300E}" destId="{4E5C93F5-8FC5-44F3-8B41-C6AFDC5BEDCE}" srcOrd="0" destOrd="0" parTransId="{1B118D60-84CE-4DBA-A2E0-CB596B082C91}" sibTransId="{6005D17B-0EBB-47C3-AE0D-83CA815D4307}"/>
    <dgm:cxn modelId="{59477DEC-D4CE-4B2A-8FB9-5B355157D229}" type="presOf" srcId="{99720E40-6E96-4854-AB4C-259D96C3C41A}" destId="{E4912423-4239-4910-8BFE-74AE09620D08}" srcOrd="0" destOrd="0" presId="urn:microsoft.com/office/officeart/2005/8/layout/orgChart1"/>
    <dgm:cxn modelId="{45523B0F-19FA-4CDF-9409-CF21A05D0649}" type="presOf" srcId="{48602D78-4638-40A4-8B83-3BF1C1660C94}" destId="{FB58613B-6746-4A8B-ADBC-C829B1464E16}" srcOrd="0" destOrd="0" presId="urn:microsoft.com/office/officeart/2005/8/layout/orgChart1"/>
    <dgm:cxn modelId="{F863FFA5-3DB9-4567-9167-44F72B0035F6}" type="presOf" srcId="{4699A9D5-AEA7-4036-AA55-45F55B163085}" destId="{9AC49F31-908C-486E-BB8A-523DE5CD5525}" srcOrd="0" destOrd="0" presId="urn:microsoft.com/office/officeart/2005/8/layout/orgChart1"/>
    <dgm:cxn modelId="{A8EFC9AE-9168-4FCF-90BA-FE62D8102394}" type="presOf" srcId="{B38E5661-3BF4-4EAB-9923-8B5515211EAF}" destId="{A781AC4A-2AFF-45CC-8452-0484440A02F0}" srcOrd="0" destOrd="0" presId="urn:microsoft.com/office/officeart/2005/8/layout/orgChart1"/>
    <dgm:cxn modelId="{9D03391E-648B-48F0-A9DF-5A9BFCF41780}" type="presOf" srcId="{B37CC0F0-F4C2-4177-A828-E4304BA87A24}" destId="{A2F5E662-C939-4F39-AE4F-EB35DFDAAE98}" srcOrd="0" destOrd="0" presId="urn:microsoft.com/office/officeart/2005/8/layout/orgChart1"/>
    <dgm:cxn modelId="{59B23BAB-98E6-4F1F-A2AC-0C0C20100710}" srcId="{4E5C93F5-8FC5-44F3-8B41-C6AFDC5BEDCE}" destId="{99720E40-6E96-4854-AB4C-259D96C3C41A}" srcOrd="0" destOrd="0" parTransId="{48602D78-4638-40A4-8B83-3BF1C1660C94}" sibTransId="{EFD82769-5127-4F46-B12B-2710F13E8779}"/>
    <dgm:cxn modelId="{4CF37F60-A514-4978-819E-1FE05904C229}" type="presParOf" srcId="{D3648ACF-E66C-4456-B433-DF62CBAA384A}" destId="{5CE40654-047C-4A93-87B1-AC5BA3D019E6}" srcOrd="0" destOrd="0" presId="urn:microsoft.com/office/officeart/2005/8/layout/orgChart1"/>
    <dgm:cxn modelId="{CDBE9156-BA25-4DCA-97A3-1CBB4813AC4F}" type="presParOf" srcId="{5CE40654-047C-4A93-87B1-AC5BA3D019E6}" destId="{CF9CDD83-F0EF-4392-9ED0-67614FC6940B}" srcOrd="0" destOrd="0" presId="urn:microsoft.com/office/officeart/2005/8/layout/orgChart1"/>
    <dgm:cxn modelId="{7AD0EE6B-405E-40B3-8AEC-AE5DD457AF97}" type="presParOf" srcId="{CF9CDD83-F0EF-4392-9ED0-67614FC6940B}" destId="{74D969E9-7D9E-41E0-9A5A-F8F411D29D5A}" srcOrd="0" destOrd="0" presId="urn:microsoft.com/office/officeart/2005/8/layout/orgChart1"/>
    <dgm:cxn modelId="{A71ECBB8-036B-42AE-BB38-9A399437F793}" type="presParOf" srcId="{CF9CDD83-F0EF-4392-9ED0-67614FC6940B}" destId="{E3563AEC-B914-4413-90FE-E5D368476EC5}" srcOrd="1" destOrd="0" presId="urn:microsoft.com/office/officeart/2005/8/layout/orgChart1"/>
    <dgm:cxn modelId="{60370C85-9D30-463B-B307-BD6FD6B3CDC2}" type="presParOf" srcId="{5CE40654-047C-4A93-87B1-AC5BA3D019E6}" destId="{7C9B6014-EF1B-413D-8DEA-098CB9FCF336}" srcOrd="1" destOrd="0" presId="urn:microsoft.com/office/officeart/2005/8/layout/orgChart1"/>
    <dgm:cxn modelId="{AB04351C-8061-4CAB-BB94-750BB4931537}" type="presParOf" srcId="{7C9B6014-EF1B-413D-8DEA-098CB9FCF336}" destId="{23BBA859-B5CA-4D19-B54B-09096DE16B4D}" srcOrd="0" destOrd="0" presId="urn:microsoft.com/office/officeart/2005/8/layout/orgChart1"/>
    <dgm:cxn modelId="{D6F07FC3-61EE-4583-9692-F09CEDBC0729}" type="presParOf" srcId="{7C9B6014-EF1B-413D-8DEA-098CB9FCF336}" destId="{75859752-B800-4117-8DD4-4F61E580CAA0}" srcOrd="1" destOrd="0" presId="urn:microsoft.com/office/officeart/2005/8/layout/orgChart1"/>
    <dgm:cxn modelId="{7F22C600-052E-4DFD-B055-D3C6E245D4C1}" type="presParOf" srcId="{75859752-B800-4117-8DD4-4F61E580CAA0}" destId="{336E757A-0A31-4A3A-B428-49831B03C23E}" srcOrd="0" destOrd="0" presId="urn:microsoft.com/office/officeart/2005/8/layout/orgChart1"/>
    <dgm:cxn modelId="{43B7DB0B-E5EB-43D8-86F5-D6FA3257D8F3}" type="presParOf" srcId="{336E757A-0A31-4A3A-B428-49831B03C23E}" destId="{5A9C04F6-BE7E-472F-B22D-EDB4D272CEDA}" srcOrd="0" destOrd="0" presId="urn:microsoft.com/office/officeart/2005/8/layout/orgChart1"/>
    <dgm:cxn modelId="{84A9BC7C-E223-449F-B44C-47B122321A3D}" type="presParOf" srcId="{336E757A-0A31-4A3A-B428-49831B03C23E}" destId="{77ECB412-7799-45DA-B8DD-4C1A767CBCF6}" srcOrd="1" destOrd="0" presId="urn:microsoft.com/office/officeart/2005/8/layout/orgChart1"/>
    <dgm:cxn modelId="{62AD3419-B038-4AB9-B66C-E23341CDD031}" type="presParOf" srcId="{75859752-B800-4117-8DD4-4F61E580CAA0}" destId="{8D7B5C28-7FEC-4FD2-BC27-FC8E3BA1945C}" srcOrd="1" destOrd="0" presId="urn:microsoft.com/office/officeart/2005/8/layout/orgChart1"/>
    <dgm:cxn modelId="{73914471-F831-469D-AA6C-0AE7CD184575}" type="presParOf" srcId="{75859752-B800-4117-8DD4-4F61E580CAA0}" destId="{BB93DDD5-15D5-4BEB-B249-116698276B93}" srcOrd="2" destOrd="0" presId="urn:microsoft.com/office/officeart/2005/8/layout/orgChart1"/>
    <dgm:cxn modelId="{3C31F6AA-95CA-4ED3-B6BE-F1DFDF7C1A29}" type="presParOf" srcId="{BB93DDD5-15D5-4BEB-B249-116698276B93}" destId="{FB58613B-6746-4A8B-ADBC-C829B1464E16}" srcOrd="0" destOrd="0" presId="urn:microsoft.com/office/officeart/2005/8/layout/orgChart1"/>
    <dgm:cxn modelId="{75B3FE24-6242-4C0C-8F3F-01624E5A07FB}" type="presParOf" srcId="{BB93DDD5-15D5-4BEB-B249-116698276B93}" destId="{0172F7B3-352F-4777-BAFA-1B9855E70247}" srcOrd="1" destOrd="0" presId="urn:microsoft.com/office/officeart/2005/8/layout/orgChart1"/>
    <dgm:cxn modelId="{4E494FC4-8A02-41E0-8959-25F48EDC25C6}" type="presParOf" srcId="{0172F7B3-352F-4777-BAFA-1B9855E70247}" destId="{429DE1A8-AAEA-4111-99C4-9B115887BAC0}" srcOrd="0" destOrd="0" presId="urn:microsoft.com/office/officeart/2005/8/layout/orgChart1"/>
    <dgm:cxn modelId="{1896A306-1CCC-47EC-87F4-673F009B0E97}" type="presParOf" srcId="{429DE1A8-AAEA-4111-99C4-9B115887BAC0}" destId="{E4912423-4239-4910-8BFE-74AE09620D08}" srcOrd="0" destOrd="0" presId="urn:microsoft.com/office/officeart/2005/8/layout/orgChart1"/>
    <dgm:cxn modelId="{F3FA89A8-2D5E-4254-A319-F9D221D1DE83}" type="presParOf" srcId="{429DE1A8-AAEA-4111-99C4-9B115887BAC0}" destId="{A802493A-C686-4473-A772-9C25FCD33346}" srcOrd="1" destOrd="0" presId="urn:microsoft.com/office/officeart/2005/8/layout/orgChart1"/>
    <dgm:cxn modelId="{C3B25092-BEB3-45CD-8417-B52781750AA5}" type="presParOf" srcId="{0172F7B3-352F-4777-BAFA-1B9855E70247}" destId="{54309342-97C6-4836-8D9C-2D9AC3671B52}" srcOrd="1" destOrd="0" presId="urn:microsoft.com/office/officeart/2005/8/layout/orgChart1"/>
    <dgm:cxn modelId="{E4D0E167-3092-40F1-8E69-0E65304FB02C}" type="presParOf" srcId="{0172F7B3-352F-4777-BAFA-1B9855E70247}" destId="{703DD978-2637-4995-9C5F-7A61858B67B8}" srcOrd="2" destOrd="0" presId="urn:microsoft.com/office/officeart/2005/8/layout/orgChart1"/>
    <dgm:cxn modelId="{4814EECF-4290-4D13-9104-5DFF23D5D3AD}" type="presParOf" srcId="{7C9B6014-EF1B-413D-8DEA-098CB9FCF336}" destId="{A781AC4A-2AFF-45CC-8452-0484440A02F0}" srcOrd="2" destOrd="0" presId="urn:microsoft.com/office/officeart/2005/8/layout/orgChart1"/>
    <dgm:cxn modelId="{2506E7C2-E5CB-4464-A7C6-543156153BF6}" type="presParOf" srcId="{7C9B6014-EF1B-413D-8DEA-098CB9FCF336}" destId="{70054784-AC79-49FA-92C5-56880B28AF27}" srcOrd="3" destOrd="0" presId="urn:microsoft.com/office/officeart/2005/8/layout/orgChart1"/>
    <dgm:cxn modelId="{8C8EED61-CC25-4584-936C-81A50622482E}" type="presParOf" srcId="{70054784-AC79-49FA-92C5-56880B28AF27}" destId="{9026F27B-EFCF-4584-A3B0-DE6B4455200E}" srcOrd="0" destOrd="0" presId="urn:microsoft.com/office/officeart/2005/8/layout/orgChart1"/>
    <dgm:cxn modelId="{B1D3551E-E3EC-4B27-BCA8-419F6DAC171A}" type="presParOf" srcId="{9026F27B-EFCF-4584-A3B0-DE6B4455200E}" destId="{498BCE88-BDB9-44E5-8DBA-DDDE7930FC39}" srcOrd="0" destOrd="0" presId="urn:microsoft.com/office/officeart/2005/8/layout/orgChart1"/>
    <dgm:cxn modelId="{9F1D26C4-58CA-43A7-B6D0-F3E719FD06B6}" type="presParOf" srcId="{9026F27B-EFCF-4584-A3B0-DE6B4455200E}" destId="{D94AA709-89B5-4EE0-A54B-022BFDB479BA}" srcOrd="1" destOrd="0" presId="urn:microsoft.com/office/officeart/2005/8/layout/orgChart1"/>
    <dgm:cxn modelId="{0D83C8FC-6EFA-4049-BB7E-9F51A5379FC9}" type="presParOf" srcId="{70054784-AC79-49FA-92C5-56880B28AF27}" destId="{05039168-AA0A-4F7E-B2FC-D159C287F681}" srcOrd="1" destOrd="0" presId="urn:microsoft.com/office/officeart/2005/8/layout/orgChart1"/>
    <dgm:cxn modelId="{54B0CDFC-1174-41DE-9F75-8F4BF184764C}" type="presParOf" srcId="{70054784-AC79-49FA-92C5-56880B28AF27}" destId="{47D95CD1-8520-4C13-8CE0-A1AEF4AD48EC}" srcOrd="2" destOrd="0" presId="urn:microsoft.com/office/officeart/2005/8/layout/orgChart1"/>
    <dgm:cxn modelId="{1D43EB57-F421-447C-93CA-7FA2955A4A1A}" type="presParOf" srcId="{47D95CD1-8520-4C13-8CE0-A1AEF4AD48EC}" destId="{4FD0F4C9-7240-4ECD-83A5-45CCFE2DDB74}" srcOrd="0" destOrd="0" presId="urn:microsoft.com/office/officeart/2005/8/layout/orgChart1"/>
    <dgm:cxn modelId="{FA586637-A31A-4286-87F9-FC32F9EA2B33}" type="presParOf" srcId="{47D95CD1-8520-4C13-8CE0-A1AEF4AD48EC}" destId="{6D0CED48-5110-4945-A6A1-53D0C648C2E4}" srcOrd="1" destOrd="0" presId="urn:microsoft.com/office/officeart/2005/8/layout/orgChart1"/>
    <dgm:cxn modelId="{2FB883B5-2539-4A40-86FB-EB1C87863107}" type="presParOf" srcId="{6D0CED48-5110-4945-A6A1-53D0C648C2E4}" destId="{C8F2552E-811D-404A-BCEB-29EDC766DCE5}" srcOrd="0" destOrd="0" presId="urn:microsoft.com/office/officeart/2005/8/layout/orgChart1"/>
    <dgm:cxn modelId="{8B6D14DF-D11C-45A0-9DE7-98BACAC79AEF}" type="presParOf" srcId="{C8F2552E-811D-404A-BCEB-29EDC766DCE5}" destId="{136C6A5C-2CEC-4752-BD8B-287DFA171702}" srcOrd="0" destOrd="0" presId="urn:microsoft.com/office/officeart/2005/8/layout/orgChart1"/>
    <dgm:cxn modelId="{0CC58169-03BA-433E-8041-3A1F0B2DC12D}" type="presParOf" srcId="{C8F2552E-811D-404A-BCEB-29EDC766DCE5}" destId="{414555C9-3704-4AC4-B149-C774190BB26E}" srcOrd="1" destOrd="0" presId="urn:microsoft.com/office/officeart/2005/8/layout/orgChart1"/>
    <dgm:cxn modelId="{2AA74EB3-E1B7-44C4-935A-E150D13A8C66}" type="presParOf" srcId="{6D0CED48-5110-4945-A6A1-53D0C648C2E4}" destId="{DE5B135F-41ED-4D03-9798-A87EDF4947C1}" srcOrd="1" destOrd="0" presId="urn:microsoft.com/office/officeart/2005/8/layout/orgChart1"/>
    <dgm:cxn modelId="{CE666D9B-E42A-4C2F-BE13-D5D3E88DBDD1}" type="presParOf" srcId="{6D0CED48-5110-4945-A6A1-53D0C648C2E4}" destId="{536ECAC8-A30C-490E-858A-4C74D6FDFFA7}" srcOrd="2" destOrd="0" presId="urn:microsoft.com/office/officeart/2005/8/layout/orgChart1"/>
    <dgm:cxn modelId="{3982FE38-3E2C-4D48-B29E-E4917883DE1A}" type="presParOf" srcId="{47D95CD1-8520-4C13-8CE0-A1AEF4AD48EC}" destId="{9AC49F31-908C-486E-BB8A-523DE5CD5525}" srcOrd="2" destOrd="0" presId="urn:microsoft.com/office/officeart/2005/8/layout/orgChart1"/>
    <dgm:cxn modelId="{249D7313-31C5-4174-B7F6-2B389E3202A6}" type="presParOf" srcId="{47D95CD1-8520-4C13-8CE0-A1AEF4AD48EC}" destId="{2B67CF05-FF35-4746-93B0-F09242C182BC}" srcOrd="3" destOrd="0" presId="urn:microsoft.com/office/officeart/2005/8/layout/orgChart1"/>
    <dgm:cxn modelId="{ACFC18FB-E4F4-47FA-BD0A-40D6176BF7E8}" type="presParOf" srcId="{2B67CF05-FF35-4746-93B0-F09242C182BC}" destId="{C7C6390E-DC78-43A5-8B98-2B1D5B42B0A5}" srcOrd="0" destOrd="0" presId="urn:microsoft.com/office/officeart/2005/8/layout/orgChart1"/>
    <dgm:cxn modelId="{B91BCD37-435E-48D8-8CCB-AE4C5B8584CE}" type="presParOf" srcId="{C7C6390E-DC78-43A5-8B98-2B1D5B42B0A5}" destId="{A2F5E662-C939-4F39-AE4F-EB35DFDAAE98}" srcOrd="0" destOrd="0" presId="urn:microsoft.com/office/officeart/2005/8/layout/orgChart1"/>
    <dgm:cxn modelId="{068FA1FD-B8E6-4A15-9373-B989C98942E7}" type="presParOf" srcId="{C7C6390E-DC78-43A5-8B98-2B1D5B42B0A5}" destId="{E6DA9EB2-197F-4DCC-AA58-078046C22723}" srcOrd="1" destOrd="0" presId="urn:microsoft.com/office/officeart/2005/8/layout/orgChart1"/>
    <dgm:cxn modelId="{63EBE1F4-40D5-4851-95EE-B9F758A7459E}" type="presParOf" srcId="{2B67CF05-FF35-4746-93B0-F09242C182BC}" destId="{C89D5111-E0C1-4ECC-BC1D-CBEF08D14E5F}" srcOrd="1" destOrd="0" presId="urn:microsoft.com/office/officeart/2005/8/layout/orgChart1"/>
    <dgm:cxn modelId="{E2206B00-7336-44BB-A068-63DE890309C8}" type="presParOf" srcId="{2B67CF05-FF35-4746-93B0-F09242C182BC}" destId="{8D1992A2-D189-40EF-A6EA-7B1CD5B5268F}" srcOrd="2" destOrd="0" presId="urn:microsoft.com/office/officeart/2005/8/layout/orgChart1"/>
    <dgm:cxn modelId="{C1288ED9-FAFA-44DD-8645-60010492EC5F}" type="presParOf" srcId="{5CE40654-047C-4A93-87B1-AC5BA3D019E6}" destId="{C22EE986-EA38-4FA1-8FDA-FA914D70F9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9F31-908C-486E-BB8A-523DE5CD5525}">
      <dsp:nvSpPr>
        <dsp:cNvPr id="0" name=""/>
        <dsp:cNvSpPr/>
      </dsp:nvSpPr>
      <dsp:spPr>
        <a:xfrm>
          <a:off x="5809790" y="3004284"/>
          <a:ext cx="146158" cy="905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738"/>
              </a:lnTo>
              <a:lnTo>
                <a:pt x="146158" y="905738"/>
              </a:lnTo>
            </a:path>
          </a:pathLst>
        </a:custGeom>
        <a:noFill/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0F4C9-7240-4ECD-83A5-45CCFE2DDB74}">
      <dsp:nvSpPr>
        <dsp:cNvPr id="0" name=""/>
        <dsp:cNvSpPr/>
      </dsp:nvSpPr>
      <dsp:spPr>
        <a:xfrm>
          <a:off x="5387165" y="3004284"/>
          <a:ext cx="422625" cy="905738"/>
        </a:xfrm>
        <a:custGeom>
          <a:avLst/>
          <a:gdLst/>
          <a:ahLst/>
          <a:cxnLst/>
          <a:rect l="0" t="0" r="0" b="0"/>
          <a:pathLst>
            <a:path>
              <a:moveTo>
                <a:pt x="422625" y="0"/>
              </a:moveTo>
              <a:lnTo>
                <a:pt x="422625" y="905738"/>
              </a:lnTo>
              <a:lnTo>
                <a:pt x="0" y="905738"/>
              </a:lnTo>
            </a:path>
          </a:pathLst>
        </a:custGeom>
        <a:noFill/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1AC4A-2AFF-45CC-8452-0484440A02F0}">
      <dsp:nvSpPr>
        <dsp:cNvPr id="0" name=""/>
        <dsp:cNvSpPr/>
      </dsp:nvSpPr>
      <dsp:spPr>
        <a:xfrm>
          <a:off x="4015001" y="1218247"/>
          <a:ext cx="1794789" cy="41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4"/>
              </a:lnTo>
              <a:lnTo>
                <a:pt x="1794789" y="206744"/>
              </a:lnTo>
              <a:lnTo>
                <a:pt x="1794789" y="413489"/>
              </a:lnTo>
            </a:path>
          </a:pathLst>
        </a:custGeom>
        <a:noFill/>
        <a:ln w="425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613B-6746-4A8B-ADBC-C829B1464E16}">
      <dsp:nvSpPr>
        <dsp:cNvPr id="0" name=""/>
        <dsp:cNvSpPr/>
      </dsp:nvSpPr>
      <dsp:spPr>
        <a:xfrm>
          <a:off x="1973772" y="3016463"/>
          <a:ext cx="206744" cy="905738"/>
        </a:xfrm>
        <a:custGeom>
          <a:avLst/>
          <a:gdLst/>
          <a:ahLst/>
          <a:cxnLst/>
          <a:rect l="0" t="0" r="0" b="0"/>
          <a:pathLst>
            <a:path>
              <a:moveTo>
                <a:pt x="206744" y="0"/>
              </a:moveTo>
              <a:lnTo>
                <a:pt x="206744" y="905738"/>
              </a:lnTo>
              <a:lnTo>
                <a:pt x="0" y="905738"/>
              </a:lnTo>
            </a:path>
          </a:pathLst>
        </a:custGeom>
        <a:noFill/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BA859-B5CA-4D19-B54B-09096DE16B4D}">
      <dsp:nvSpPr>
        <dsp:cNvPr id="0" name=""/>
        <dsp:cNvSpPr/>
      </dsp:nvSpPr>
      <dsp:spPr>
        <a:xfrm>
          <a:off x="2180517" y="1218247"/>
          <a:ext cx="1834484" cy="413489"/>
        </a:xfrm>
        <a:custGeom>
          <a:avLst/>
          <a:gdLst/>
          <a:ahLst/>
          <a:cxnLst/>
          <a:rect l="0" t="0" r="0" b="0"/>
          <a:pathLst>
            <a:path>
              <a:moveTo>
                <a:pt x="1834484" y="0"/>
              </a:moveTo>
              <a:lnTo>
                <a:pt x="1834484" y="206744"/>
              </a:lnTo>
              <a:lnTo>
                <a:pt x="0" y="206744"/>
              </a:lnTo>
              <a:lnTo>
                <a:pt x="0" y="413489"/>
              </a:lnTo>
            </a:path>
          </a:pathLst>
        </a:custGeom>
        <a:noFill/>
        <a:ln w="425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969E9-7D9E-41E0-9A5A-F8F411D29D5A}">
      <dsp:nvSpPr>
        <dsp:cNvPr id="0" name=""/>
        <dsp:cNvSpPr/>
      </dsp:nvSpPr>
      <dsp:spPr>
        <a:xfrm>
          <a:off x="2543600" y="233749"/>
          <a:ext cx="2942802" cy="9844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800" b="0" i="0" u="none" strike="noStrike" kern="1200" cap="none" normalizeH="0" baseline="0" dirty="0" smtClean="0">
              <a:ln/>
              <a:effectLst/>
              <a:latin typeface="Verdana" pitchFamily="34" charset="0"/>
            </a:rPr>
            <a:t>Виды циклов</a:t>
          </a:r>
        </a:p>
      </dsp:txBody>
      <dsp:txXfrm>
        <a:off x="2543600" y="233749"/>
        <a:ext cx="2942802" cy="984498"/>
      </dsp:txXfrm>
    </dsp:sp>
    <dsp:sp modelId="{5A9C04F6-BE7E-472F-B22D-EDB4D272CEDA}">
      <dsp:nvSpPr>
        <dsp:cNvPr id="0" name=""/>
        <dsp:cNvSpPr/>
      </dsp:nvSpPr>
      <dsp:spPr>
        <a:xfrm>
          <a:off x="592472" y="1631736"/>
          <a:ext cx="3176089" cy="138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ru-RU" sz="2800" b="0" i="0" u="none" kern="1200" smtClean="0"/>
            <a:t>Определенные циклы</a:t>
          </a:r>
          <a:endParaRPr kumimoji="0" lang="ru-RU" sz="2800" b="0" i="0" u="none" strike="noStrike" kern="1200" cap="none" normalizeH="0" baseline="0" dirty="0" smtClean="0">
            <a:ln/>
            <a:effectLst/>
            <a:latin typeface="Verdana" pitchFamily="34" charset="0"/>
          </a:endParaRPr>
        </a:p>
      </dsp:txBody>
      <dsp:txXfrm>
        <a:off x="592472" y="1631736"/>
        <a:ext cx="3176089" cy="1384726"/>
      </dsp:txXfrm>
    </dsp:sp>
    <dsp:sp modelId="{E4912423-4239-4910-8BFE-74AE09620D08}">
      <dsp:nvSpPr>
        <dsp:cNvPr id="0" name=""/>
        <dsp:cNvSpPr/>
      </dsp:nvSpPr>
      <dsp:spPr>
        <a:xfrm>
          <a:off x="4776" y="3429952"/>
          <a:ext cx="1968996" cy="9844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Цикл </a:t>
          </a:r>
          <a:r>
            <a:rPr lang="en-US" sz="2800" kern="1200" dirty="0" smtClean="0"/>
            <a:t>for</a:t>
          </a:r>
          <a:endParaRPr lang="en-US" sz="2800" kern="1200" dirty="0"/>
        </a:p>
      </dsp:txBody>
      <dsp:txXfrm>
        <a:off x="4776" y="3429952"/>
        <a:ext cx="1968996" cy="984498"/>
      </dsp:txXfrm>
    </dsp:sp>
    <dsp:sp modelId="{498BCE88-BDB9-44E5-8DBA-DDDE7930FC39}">
      <dsp:nvSpPr>
        <dsp:cNvPr id="0" name=""/>
        <dsp:cNvSpPr/>
      </dsp:nvSpPr>
      <dsp:spPr>
        <a:xfrm>
          <a:off x="4182051" y="1631736"/>
          <a:ext cx="3255479" cy="1372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ru-RU" sz="2800" b="0" i="0" u="none" kern="1200" dirty="0" smtClean="0"/>
            <a:t>Неопределенные циклы</a:t>
          </a:r>
          <a:endParaRPr kumimoji="0" lang="ru-RU" sz="2800" b="0" i="0" u="none" strike="noStrike" kern="1200" cap="none" normalizeH="0" baseline="0" dirty="0" smtClean="0">
            <a:ln/>
            <a:effectLst/>
            <a:latin typeface="Verdana" pitchFamily="34" charset="0"/>
          </a:endParaRPr>
        </a:p>
      </dsp:txBody>
      <dsp:txXfrm>
        <a:off x="4182051" y="1631736"/>
        <a:ext cx="3255479" cy="1372547"/>
      </dsp:txXfrm>
    </dsp:sp>
    <dsp:sp modelId="{136C6A5C-2CEC-4752-BD8B-287DFA171702}">
      <dsp:nvSpPr>
        <dsp:cNvPr id="0" name=""/>
        <dsp:cNvSpPr/>
      </dsp:nvSpPr>
      <dsp:spPr>
        <a:xfrm>
          <a:off x="3418169" y="3417773"/>
          <a:ext cx="1968996" cy="9844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Цикл </a:t>
          </a:r>
          <a:r>
            <a:rPr lang="en-US" sz="2800" kern="1200" dirty="0" smtClean="0"/>
            <a:t>while</a:t>
          </a:r>
          <a:endParaRPr lang="en-US" sz="2800" kern="1200" dirty="0"/>
        </a:p>
      </dsp:txBody>
      <dsp:txXfrm>
        <a:off x="3418169" y="3417773"/>
        <a:ext cx="1968996" cy="984498"/>
      </dsp:txXfrm>
    </dsp:sp>
    <dsp:sp modelId="{A2F5E662-C939-4F39-AE4F-EB35DFDAAE98}">
      <dsp:nvSpPr>
        <dsp:cNvPr id="0" name=""/>
        <dsp:cNvSpPr/>
      </dsp:nvSpPr>
      <dsp:spPr>
        <a:xfrm>
          <a:off x="5955949" y="3417773"/>
          <a:ext cx="2208288" cy="9844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Цикл 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 … while</a:t>
          </a:r>
          <a:endParaRPr lang="en-US" sz="2800" kern="1200" dirty="0"/>
        </a:p>
      </dsp:txBody>
      <dsp:txXfrm>
        <a:off x="5955949" y="3417773"/>
        <a:ext cx="2208288" cy="984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8D0BF-3148-416B-995A-5495DED8EF74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B5EE-301C-4199-A855-3B079DED98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9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83CE0-9F64-4620-B9EA-6F391C1CF02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13</a:t>
            </a:fld>
            <a:endParaRPr lang="ru-RU" altLang="ru-RU" b="0" smtClean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14</a:t>
            </a:fld>
            <a:endParaRPr lang="ru-RU" altLang="ru-RU" b="0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65CA83-237F-4DFF-8E66-9EF101E31626}" type="slidenum">
              <a:rPr lang="ru-RU" altLang="ru-RU" b="0" smtClean="0"/>
              <a:pPr eaLnBrk="1" hangingPunct="1"/>
              <a:t>15</a:t>
            </a:fld>
            <a:endParaRPr lang="ru-RU" altLang="ru-RU" b="0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CB4A1A-B18B-4714-9CA3-65F7D625855D}" type="slidenum">
              <a:rPr lang="ru-RU" altLang="ru-RU" b="0" smtClean="0"/>
              <a:pPr eaLnBrk="1" hangingPunct="1"/>
              <a:t>18</a:t>
            </a:fld>
            <a:endParaRPr lang="ru-RU" altLang="ru-RU" b="0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8E0D9E-C498-4D72-8ED2-D6AE3850829B}" type="slidenum">
              <a:rPr lang="ru-RU" altLang="ru-RU" b="0" smtClean="0"/>
              <a:pPr eaLnBrk="1" hangingPunct="1"/>
              <a:t>19</a:t>
            </a:fld>
            <a:endParaRPr lang="ru-RU" altLang="ru-RU" b="0" smtClean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21</a:t>
            </a:fld>
            <a:endParaRPr lang="ru-RU" altLang="ru-RU" b="0" smtClean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22</a:t>
            </a:fld>
            <a:endParaRPr lang="ru-RU" altLang="ru-RU" b="0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9E6440-ECA2-42B5-A381-33AC4387B695}" type="slidenum">
              <a:rPr lang="ru-RU" altLang="ru-RU" b="0" smtClean="0"/>
              <a:pPr eaLnBrk="1" hangingPunct="1"/>
              <a:t>23</a:t>
            </a:fld>
            <a:endParaRPr lang="ru-RU" altLang="ru-RU" b="0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75D59F6-D86C-4785-94A1-599CCE1E165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060D397-2929-45F5-9EA5-357E6C1D8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29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smtClean="0"/>
              <a:t>Псевдографика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461963" y="838200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 smtClean="0">
                <a:latin typeface="Courier New" pitchFamily="49" charset="0"/>
              </a:rPr>
              <a:t>for</a:t>
            </a:r>
            <a:r>
              <a:rPr lang="da-DK" sz="2600" dirty="0" smtClean="0">
                <a:latin typeface="Courier New" pitchFamily="49" charset="0"/>
              </a:rPr>
              <a:t> (int i = </a:t>
            </a:r>
            <a:r>
              <a:rPr lang="ru-RU" sz="2600" dirty="0" smtClean="0">
                <a:latin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 smtClean="0">
                <a:latin typeface="Courier New" pitchFamily="49" charset="0"/>
              </a:rPr>
              <a:t>for</a:t>
            </a:r>
            <a:r>
              <a:rPr lang="da-DK" sz="2600" dirty="0" smtClean="0">
                <a:latin typeface="Courier New" pitchFamily="49" charset="0"/>
              </a:rPr>
              <a:t> (</a:t>
            </a:r>
            <a:r>
              <a:rPr lang="da-DK" sz="2600" dirty="0">
                <a:latin typeface="Courier New" pitchFamily="49" charset="0"/>
              </a:rPr>
              <a:t>int </a:t>
            </a:r>
            <a:r>
              <a:rPr lang="da-DK" sz="2600" dirty="0" smtClean="0">
                <a:latin typeface="Courier New" pitchFamily="49" charset="0"/>
              </a:rPr>
              <a:t>j = </a:t>
            </a:r>
            <a:r>
              <a:rPr lang="ru-RU" sz="2600" dirty="0" smtClean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smtClean="0">
                <a:latin typeface="Courier New" pitchFamily="49" charset="0"/>
              </a:rPr>
              <a:t>j &lt; 10;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</a:rPr>
              <a:t>System.out.print</a:t>
            </a:r>
            <a:r>
              <a:rPr lang="en-US" sz="2600" dirty="0" smtClean="0">
                <a:latin typeface="Courier New" pitchFamily="49" charset="0"/>
              </a:rPr>
              <a:t>(“*”);</a:t>
            </a:r>
            <a:endParaRPr lang="ru-RU" sz="26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 smtClean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 smtClean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461962" y="3681747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</a:t>
            </a:r>
            <a:r>
              <a:rPr lang="en-US" sz="2600" dirty="0" smtClean="0">
                <a:latin typeface="Courier New" pitchFamily="49" charset="0"/>
              </a:rPr>
              <a:t>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</a:t>
            </a:r>
            <a:r>
              <a:rPr lang="en-US" sz="2600" dirty="0" smtClean="0">
                <a:latin typeface="Courier New" pitchFamily="49" charset="0"/>
              </a:rPr>
              <a:t>&lt;</a:t>
            </a:r>
            <a:r>
              <a:rPr lang="ru-RU" sz="2600" dirty="0" smtClean="0">
                <a:latin typeface="Courier New" pitchFamily="49" charset="0"/>
              </a:rPr>
              <a:t>=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>
                <a:latin typeface="Courier New" pitchFamily="49" charset="0"/>
              </a:rPr>
              <a:t>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</a:rPr>
              <a:t>System.out.print</a:t>
            </a:r>
            <a:r>
              <a:rPr lang="en-US" sz="2600" dirty="0" smtClean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29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smtClean="0"/>
              <a:t>Псевдографика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461963" y="838200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 smtClean="0">
                <a:latin typeface="Courier New" pitchFamily="49" charset="0"/>
              </a:rPr>
              <a:t>for</a:t>
            </a:r>
            <a:r>
              <a:rPr lang="da-DK" sz="2600" dirty="0" smtClean="0">
                <a:latin typeface="Courier New" pitchFamily="49" charset="0"/>
              </a:rPr>
              <a:t> (int i = </a:t>
            </a:r>
            <a:r>
              <a:rPr lang="en-US" sz="2600" dirty="0" smtClean="0">
                <a:latin typeface="Courier New" pitchFamily="49" charset="0"/>
              </a:rPr>
              <a:t>10;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 &gt; 0;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 smtClean="0">
                <a:latin typeface="Courier New" pitchFamily="49" charset="0"/>
              </a:rPr>
              <a:t>for</a:t>
            </a:r>
            <a:r>
              <a:rPr lang="da-DK" sz="2600" dirty="0" smtClean="0">
                <a:latin typeface="Courier New" pitchFamily="49" charset="0"/>
              </a:rPr>
              <a:t> (int j = </a:t>
            </a:r>
            <a:r>
              <a:rPr lang="ru-RU" sz="2600" dirty="0" smtClean="0">
                <a:latin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</a:rPr>
              <a:t>; j &lt;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</a:rPr>
              <a:t>System.out.print</a:t>
            </a:r>
            <a:r>
              <a:rPr lang="en-US" sz="2600" dirty="0" smtClean="0">
                <a:latin typeface="Courier New" pitchFamily="49" charset="0"/>
              </a:rPr>
              <a:t>( “*”);</a:t>
            </a:r>
            <a:endParaRPr lang="ru-RU" sz="26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 smtClean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 smtClean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 smtClean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461962" y="3681747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da-DK" sz="2600" dirty="0" smtClean="0">
                <a:latin typeface="Courier New" pitchFamily="49" charset="0"/>
              </a:rPr>
              <a:t>-10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</a:t>
            </a:r>
            <a:r>
              <a:rPr lang="en-US" sz="2600" dirty="0" smtClean="0">
                <a:latin typeface="Courier New" pitchFamily="49" charset="0"/>
              </a:rPr>
              <a:t>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</a:t>
            </a:r>
            <a:r>
              <a:rPr lang="en-US" sz="2600" dirty="0" smtClean="0">
                <a:latin typeface="Courier New" pitchFamily="49" charset="0"/>
              </a:rPr>
              <a:t>&lt;</a:t>
            </a:r>
            <a:r>
              <a:rPr lang="ru-RU" sz="2600" dirty="0" smtClean="0">
                <a:latin typeface="Courier New" pitchFamily="49" charset="0"/>
              </a:rPr>
              <a:t>= 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*</a:t>
            </a:r>
            <a:r>
              <a:rPr lang="en-US" sz="2600" dirty="0" err="1" smtClean="0">
                <a:latin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>
                <a:latin typeface="Courier New" pitchFamily="49" charset="0"/>
              </a:rPr>
              <a:t>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</a:rPr>
              <a:t>System.out.print</a:t>
            </a:r>
            <a:r>
              <a:rPr lang="en-US" sz="2600" dirty="0" smtClean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ru-RU" sz="2600" dirty="0" smtClean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}</a:t>
            </a:r>
            <a:endParaRPr lang="en-US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400" b="1" dirty="0" smtClean="0"/>
              <a:t>Цикл </a:t>
            </a:r>
            <a:r>
              <a:rPr lang="en-US" altLang="ru-RU" sz="4400" b="1" dirty="0" smtClean="0"/>
              <a:t>while</a:t>
            </a:r>
            <a:endParaRPr lang="ru-RU" altLang="ru-RU" sz="4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4800" dirty="0"/>
              <a:t>Циклы с </a:t>
            </a:r>
            <a:r>
              <a:rPr lang="ru-RU" altLang="ru-RU" sz="4800" dirty="0" smtClean="0"/>
              <a:t>условием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58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13</a:t>
            </a:fld>
            <a:endParaRPr lang="ru-RU" altLang="ru-RU" b="0" smtClean="0"/>
          </a:p>
        </p:txBody>
      </p:sp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Цикл с условием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384175" y="1001713"/>
            <a:ext cx="8339138" cy="131112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while</a:t>
            </a:r>
            <a:r>
              <a:rPr lang="en-US" sz="2400" b="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0" dirty="0">
                <a:latin typeface="Courier New" pitchFamily="49" charset="0"/>
              </a:rPr>
              <a:t>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){</a:t>
            </a:r>
            <a:endParaRPr lang="en-US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b="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тело цикла</a:t>
            </a:r>
            <a:r>
              <a:rPr lang="en-US" sz="2400" b="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b="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284163" y="2770188"/>
            <a:ext cx="84201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>
                <a:solidFill>
                  <a:srgbClr val="3333FF"/>
                </a:solidFill>
              </a:rPr>
              <a:t>Особенности: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использовать сложные условия:</a:t>
            </a:r>
            <a:endParaRPr lang="en-US" altLang="ru-RU" sz="2400" b="0" dirty="0"/>
          </a:p>
          <a:p>
            <a:pPr lvl="1" eaLnBrk="1" hangingPunct="1">
              <a:spcBef>
                <a:spcPct val="215000"/>
              </a:spcBef>
              <a:buFontTx/>
              <a:buChar char="•"/>
            </a:pPr>
            <a:r>
              <a:rPr lang="ru-RU" altLang="ru-RU" sz="2400" b="0" dirty="0"/>
              <a:t>если в теле цикла только один оператор,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писать: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1268413" y="3810000"/>
            <a:ext cx="5786437" cy="457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 </a:t>
            </a:r>
            <a:r>
              <a:rPr lang="en-US" sz="2400"/>
              <a:t> (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b &amp;&amp; b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c 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{ ...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1327150" y="5254625"/>
            <a:ext cx="5797550" cy="457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 a &lt; b ) 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++;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animBg="1"/>
      <p:bldP spid="659462" grpId="0" build="p"/>
      <p:bldP spid="659463" grpId="0" animBg="1"/>
      <p:bldP spid="6594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14</a:t>
            </a:fld>
            <a:endParaRPr lang="ru-RU" altLang="ru-RU" b="0" smtClean="0"/>
          </a:p>
        </p:txBody>
      </p:sp>
      <p:sp>
        <p:nvSpPr>
          <p:cNvPr id="921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/>
              <a:t>Свойства </a:t>
            </a:r>
            <a:r>
              <a:rPr lang="ru-RU" sz="3000" dirty="0" smtClean="0"/>
              <a:t>цикла</a:t>
            </a:r>
            <a:r>
              <a:rPr lang="en-US" sz="3000" dirty="0" smtClean="0"/>
              <a:t> while</a:t>
            </a:r>
            <a:endParaRPr lang="ru-RU" altLang="ru-RU" sz="3000" dirty="0"/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420100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smtClean="0"/>
              <a:t>условие </a:t>
            </a:r>
            <a:r>
              <a:rPr lang="ru-RU" altLang="ru-RU" sz="2400" b="0" dirty="0"/>
              <a:t>пересчитывается </a:t>
            </a:r>
            <a:r>
              <a:rPr lang="ru-RU" altLang="ru-RU" sz="2400" dirty="0"/>
              <a:t>каждый раз</a:t>
            </a:r>
            <a:r>
              <a:rPr lang="ru-RU" altLang="ru-RU" sz="2400" b="0" dirty="0"/>
              <a:t> при входе в цикл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если условие на входе в цикл ложно, цикл не выполняется ни разу</a:t>
            </a:r>
          </a:p>
          <a:p>
            <a:pPr lvl="1" eaLnBrk="1" hangingPunct="1">
              <a:spcBef>
                <a:spcPct val="315000"/>
              </a:spcBef>
              <a:buFontTx/>
              <a:buChar char="•"/>
            </a:pPr>
            <a:r>
              <a:rPr lang="ru-RU" altLang="ru-RU" sz="2400" b="0" dirty="0"/>
              <a:t>если условие никогда не станет ложным, программа </a:t>
            </a:r>
            <a:r>
              <a:rPr lang="ru-RU" altLang="ru-RU" sz="2400" dirty="0"/>
              <a:t>зацикливается</a:t>
            </a:r>
            <a:endParaRPr lang="ru-RU" altLang="ru-RU" sz="2400" b="0" dirty="0"/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1519815" y="2528094"/>
            <a:ext cx="4773612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 &gt; 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a</a:t>
            </a:r>
            <a:r>
              <a:rPr lang="da-DK" dirty="0"/>
              <a:t> </a:t>
            </a:r>
            <a:r>
              <a:rPr lang="da-DK" dirty="0" smtClean="0"/>
              <a:t>-</a:t>
            </a:r>
            <a:r>
              <a:rPr lang="da-DK" sz="2400" dirty="0" smtClean="0">
                <a:latin typeface="Courier New" pitchFamily="49" charset="0"/>
              </a:rPr>
              <a:t>=</a:t>
            </a:r>
            <a:r>
              <a:rPr lang="da-DK" dirty="0" smtClean="0"/>
              <a:t> </a:t>
            </a:r>
            <a:r>
              <a:rPr lang="da-DK" sz="2400" dirty="0" smtClean="0">
                <a:latin typeface="Courier New" pitchFamily="49" charset="0"/>
              </a:rPr>
              <a:t>b</a:t>
            </a:r>
            <a:r>
              <a:rPr lang="da-DK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1517506" y="4502944"/>
            <a:ext cx="4773612" cy="87788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&lt;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d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+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  <p:bldP spid="661510" grpId="0" animBg="1"/>
      <p:bldP spid="6615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A8C87-F5BA-4FC8-9A43-070D5FEFDF82}" type="slidenum">
              <a:rPr lang="ru-RU" altLang="ru-RU" b="0" smtClean="0"/>
              <a:pPr eaLnBrk="1" hangingPunct="1"/>
              <a:t>15</a:t>
            </a:fld>
            <a:endParaRPr lang="ru-RU" altLang="ru-RU" b="0" smtClean="0"/>
          </a:p>
        </p:txBody>
      </p:sp>
      <p:sp>
        <p:nvSpPr>
          <p:cNvPr id="931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395288" y="2127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Сколько раз выполняется цикл</a:t>
            </a:r>
            <a:r>
              <a:rPr lang="en-US" altLang="ru-RU" sz="3000" dirty="0"/>
              <a:t>?</a:t>
            </a:r>
            <a:endParaRPr lang="ru-RU" altLang="ru-RU" sz="3000" dirty="0"/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398463" y="1017588"/>
            <a:ext cx="5137150" cy="87788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++;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58" name="AutoShape 6"/>
          <p:cNvSpPr>
            <a:spLocks noChangeArrowheads="1"/>
          </p:cNvSpPr>
          <p:nvPr/>
        </p:nvSpPr>
        <p:spPr bwMode="auto">
          <a:xfrm>
            <a:off x="6734175" y="925513"/>
            <a:ext cx="1511300" cy="8270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2</a:t>
            </a:r>
            <a:r>
              <a:rPr lang="en-US" sz="2400" b="0"/>
              <a:t>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6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415925" y="2052638"/>
            <a:ext cx="5137150" cy="87788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4; b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&lt;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a</a:t>
            </a:r>
            <a:r>
              <a:rPr lang="da-DK" dirty="0"/>
              <a:t> 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dirty="0"/>
              <a:t>  </a:t>
            </a:r>
            <a:r>
              <a:rPr lang="en-US" sz="2400" dirty="0">
                <a:latin typeface="Courier New" pitchFamily="49" charset="0"/>
              </a:rPr>
              <a:t>b</a:t>
            </a:r>
            <a:r>
              <a:rPr lang="da-DK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63560" name="AutoShape 8"/>
          <p:cNvSpPr>
            <a:spLocks noChangeArrowheads="1"/>
          </p:cNvSpPr>
          <p:nvPr/>
        </p:nvSpPr>
        <p:spPr bwMode="auto">
          <a:xfrm>
            <a:off x="6751638" y="1960563"/>
            <a:ext cx="1511300" cy="8270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10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1" name="Rectangle 9"/>
          <p:cNvSpPr>
            <a:spLocks noChangeArrowheads="1"/>
          </p:cNvSpPr>
          <p:nvPr/>
        </p:nvSpPr>
        <p:spPr bwMode="auto">
          <a:xfrm>
            <a:off x="415925" y="3143250"/>
            <a:ext cx="5137150" cy="8778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&gt;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 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++;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2" name="AutoShape 10"/>
          <p:cNvSpPr>
            <a:spLocks noChangeArrowheads="1"/>
          </p:cNvSpPr>
          <p:nvPr/>
        </p:nvSpPr>
        <p:spPr bwMode="auto">
          <a:xfrm>
            <a:off x="6751638" y="3051175"/>
            <a:ext cx="1511300" cy="8270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0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4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425450" y="4197350"/>
            <a:ext cx="5137150" cy="8778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-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4" name="AutoShape 12"/>
          <p:cNvSpPr>
            <a:spLocks noChangeArrowheads="1"/>
          </p:cNvSpPr>
          <p:nvPr/>
        </p:nvSpPr>
        <p:spPr bwMode="auto">
          <a:xfrm>
            <a:off x="6761163" y="4105275"/>
            <a:ext cx="1511300" cy="8270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-2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5" name="Rectangle 13"/>
          <p:cNvSpPr>
            <a:spLocks noChangeArrowheads="1"/>
          </p:cNvSpPr>
          <p:nvPr/>
        </p:nvSpPr>
        <p:spPr bwMode="auto">
          <a:xfrm>
            <a:off x="407988" y="5286375"/>
            <a:ext cx="5137150" cy="8778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--;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6" name="AutoShape 14"/>
          <p:cNvSpPr>
            <a:spLocks noChangeArrowheads="1"/>
          </p:cNvSpPr>
          <p:nvPr/>
        </p:nvSpPr>
        <p:spPr bwMode="auto">
          <a:xfrm>
            <a:off x="6511925" y="5260975"/>
            <a:ext cx="2157413" cy="650875"/>
          </a:xfrm>
          <a:prstGeom prst="wedgeRoundRectCallout">
            <a:avLst>
              <a:gd name="adj1" fmla="val -95329"/>
              <a:gd name="adj2" fmla="val 49269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9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  <p:bldP spid="663558" grpId="0" animBg="1"/>
      <p:bldP spid="663559" grpId="0" animBg="1"/>
      <p:bldP spid="663560" grpId="0" animBg="1"/>
      <p:bldP spid="663561" grpId="0" animBg="1"/>
      <p:bldP spid="663562" grpId="0" animBg="1"/>
      <p:bldP spid="663563" grpId="0" animBg="1"/>
      <p:bldP spid="663564" grpId="0" animBg="1"/>
      <p:bldP spid="663565" grpId="0" animBg="1"/>
      <p:bldP spid="663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04800"/>
            <a:ext cx="8642350" cy="530225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3000" b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Дано число </a:t>
            </a:r>
            <a:r>
              <a:rPr lang="en-US" altLang="ru-RU" sz="3000" b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 </a:t>
            </a:r>
            <a:r>
              <a:rPr lang="ru-RU" altLang="ru-RU" sz="3000" b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напечатать </a:t>
            </a:r>
            <a:r>
              <a:rPr lang="ru-RU" altLang="ru-RU" sz="3000" b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его цифры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001000" cy="1752600"/>
          </a:xfrm>
          <a:solidFill>
            <a:schemeClr val="bg2"/>
          </a:solidFill>
          <a:ln/>
        </p:spPr>
        <p:txBody>
          <a:bodyPr>
            <a:normAutofit/>
          </a:bodyPr>
          <a:lstStyle/>
          <a:p>
            <a:pPr marL="468313" indent="-468313"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</a:rPr>
              <a:t> (x!=0){</a:t>
            </a:r>
            <a:endParaRPr lang="en-US" sz="2400" dirty="0">
              <a:latin typeface="Courier New" pitchFamily="49" charset="0"/>
            </a:endParaRPr>
          </a:p>
          <a:p>
            <a:pPr marL="468313" indent="-468313"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(x % 10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 marL="468313" indent="-468313"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 x/= 10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68313" indent="-468313"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57200" y="2514600"/>
            <a:ext cx="8305800" cy="1216025"/>
          </a:xfrm>
          <a:prstGeom prst="rect">
            <a:avLst/>
          </a:prstGeom>
          <a:ln/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altLang="ru-RU" sz="29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charset="0"/>
              </a:rPr>
              <a:t>Дано целое число </a:t>
            </a:r>
            <a:r>
              <a:rPr lang="en-US" altLang="ru-RU" sz="29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charset="0"/>
              </a:rPr>
              <a:t>x</a:t>
            </a:r>
            <a:r>
              <a:rPr lang="ru-RU" altLang="ru-RU" sz="29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charset="0"/>
              </a:rPr>
              <a:t>. Найти количество и сумму его цифр. </a:t>
            </a:r>
            <a:endParaRPr lang="ru-RU" altLang="ru-RU" sz="2900" dirty="0"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886200"/>
            <a:ext cx="8001000" cy="2514600"/>
          </a:xfrm>
          <a:prstGeom prst="rect">
            <a:avLst/>
          </a:prstGeom>
          <a:solidFill>
            <a:schemeClr val="bg2"/>
          </a:solidFill>
          <a:ln/>
        </p:spPr>
        <p:txBody>
          <a:bodyPr vert="horz" lIns="182880" tIns="91440">
            <a:normAutofit fontScale="92500" lnSpcReduction="20000"/>
          </a:bodyPr>
          <a:lstStyle/>
          <a:p>
            <a:pPr marL="468313" marR="0" lvl="0" indent="-468313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s=0, k=0;</a:t>
            </a:r>
          </a:p>
          <a:p>
            <a:pPr marL="468313" marR="0" lvl="0" indent="-468313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while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(x!=0){</a:t>
            </a:r>
          </a:p>
          <a:p>
            <a:pPr marL="468313" indent="-46831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latin typeface="Courier New" pitchFamily="49" charset="0"/>
              </a:rPr>
              <a:t>	s += x % 10;</a:t>
            </a:r>
          </a:p>
          <a:p>
            <a:pPr marL="468313" indent="-46831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latin typeface="Courier New" pitchFamily="49" charset="0"/>
              </a:rPr>
              <a:t>	x /= 10;</a:t>
            </a:r>
          </a:p>
          <a:p>
            <a:pPr marL="468313" indent="-46831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latin typeface="Courier New" pitchFamily="49" charset="0"/>
              </a:rPr>
              <a:t>	k++;</a:t>
            </a:r>
          </a:p>
          <a:p>
            <a:pPr marL="468313" marR="0" lvl="0" indent="-468313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latin typeface="Courier New" pitchFamily="49" charset="0"/>
              </a:rPr>
              <a:t>} </a:t>
            </a:r>
          </a:p>
          <a:p>
            <a:pPr marL="468313" marR="0" lvl="0" indent="-468313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(s + “ ” + k);</a:t>
            </a:r>
          </a:p>
          <a:p>
            <a:pPr marL="468313" marR="0" lvl="0" indent="-468313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CC0000"/>
              </a:buClr>
              <a:buSzPct val="6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nimBg="1"/>
      <p:bldP spid="8194" grpId="0" uiExpand="1" build="p" animBg="1"/>
      <p:bldP spid="5" grpId="0" animBg="1"/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9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Последовательности</a:t>
            </a:r>
          </a:p>
        </p:txBody>
      </p:sp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28198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Задача: </a:t>
            </a:r>
            <a:r>
              <a:rPr lang="ru-RU" altLang="ru-RU" sz="2400" b="0"/>
              <a:t>найти сумму всех элементов последовательности, </a:t>
            </a:r>
          </a:p>
          <a:p>
            <a:pPr eaLnBrk="1" hangingPunct="1">
              <a:spcBef>
                <a:spcPct val="250000"/>
              </a:spcBef>
            </a:pPr>
            <a:r>
              <a:rPr lang="ru-RU" altLang="ru-RU" sz="2400" b="0"/>
              <a:t>  которые по модулю больше 0,001: </a:t>
            </a:r>
            <a:endParaRPr lang="ru-RU" altLang="ru-RU" sz="2400">
              <a:solidFill>
                <a:srgbClr val="3333FF"/>
              </a:solidFill>
            </a:endParaRPr>
          </a:p>
        </p:txBody>
      </p:sp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1681163" y="1735138"/>
          <a:ext cx="4067175" cy="782637"/>
        </p:xfrm>
        <a:graphic>
          <a:graphicData uri="http://schemas.openxmlformats.org/presentationml/2006/ole">
            <p:oleObj spid="_x0000_s1038" name="Формула" r:id="rId4" imgW="2044700" imgH="393700" progId="Equation.3">
              <p:embed/>
            </p:oleObj>
          </a:graphicData>
        </a:graphic>
      </p:graphicFrame>
      <p:graphicFrame>
        <p:nvGraphicFramePr>
          <p:cNvPr id="633863" name="Object 7"/>
          <p:cNvGraphicFramePr>
            <a:graphicFrameLocks noChangeAspect="1"/>
          </p:cNvGraphicFramePr>
          <p:nvPr/>
        </p:nvGraphicFramePr>
        <p:xfrm>
          <a:off x="2041525" y="3021013"/>
          <a:ext cx="4343400" cy="868362"/>
        </p:xfrm>
        <a:graphic>
          <a:graphicData uri="http://schemas.openxmlformats.org/presentationml/2006/ole">
            <p:oleObj spid="_x0000_s1039" name="Формула" r:id="rId5" imgW="1968500" imgH="393700" progId="Equation.3">
              <p:embed/>
            </p:oleObj>
          </a:graphicData>
        </a:graphic>
      </p:graphicFrame>
      <p:sp>
        <p:nvSpPr>
          <p:cNvPr id="633864" name="Text Box 8"/>
          <p:cNvSpPr txBox="1">
            <a:spLocks noChangeArrowheads="1"/>
          </p:cNvSpPr>
          <p:nvPr/>
        </p:nvSpPr>
        <p:spPr bwMode="auto">
          <a:xfrm>
            <a:off x="419100" y="3981450"/>
            <a:ext cx="753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Элемент последовательности (начиная с №2):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" y="4889500"/>
            <a:ext cx="1539875" cy="944563"/>
            <a:chOff x="941" y="2782"/>
            <a:chExt cx="970" cy="595"/>
          </a:xfrm>
        </p:grpSpPr>
        <p:sp>
          <p:nvSpPr>
            <p:cNvPr id="633866" name="AutoShape 10"/>
            <p:cNvSpPr>
              <a:spLocks noChangeArrowheads="1"/>
            </p:cNvSpPr>
            <p:nvPr/>
          </p:nvSpPr>
          <p:spPr bwMode="auto">
            <a:xfrm>
              <a:off x="941" y="2782"/>
              <a:ext cx="970" cy="59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ru-RU" sz="2400" baseline="30000">
                <a:latin typeface="Courier New" pitchFamily="49" charset="0"/>
              </a:endParaRPr>
            </a:p>
          </p:txBody>
        </p:sp>
        <p:graphicFrame>
          <p:nvGraphicFramePr>
            <p:cNvPr id="307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81115135"/>
                </p:ext>
              </p:extLst>
            </p:nvPr>
          </p:nvGraphicFramePr>
          <p:xfrm>
            <a:off x="1043" y="2848"/>
            <a:ext cx="715" cy="493"/>
          </p:xfrm>
          <a:graphic>
            <a:graphicData uri="http://schemas.openxmlformats.org/presentationml/2006/ole">
              <p:oleObj spid="_x0000_s1040" name="Формула" r:id="rId6" imgW="571252" imgH="393529" progId="Equation.3">
                <p:embed/>
              </p:oleObj>
            </a:graphicData>
          </a:graphic>
        </p:graphicFrame>
      </p:grpSp>
      <p:graphicFrame>
        <p:nvGraphicFramePr>
          <p:cNvPr id="63386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5732274"/>
              </p:ext>
            </p:extLst>
          </p:nvPr>
        </p:nvGraphicFramePr>
        <p:xfrm>
          <a:off x="2057400" y="4660900"/>
          <a:ext cx="4567238" cy="1593852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  <a:gridCol w="652463"/>
                <a:gridCol w="652462"/>
                <a:gridCol w="652463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922" name="AutoShape 66"/>
          <p:cNvSpPr>
            <a:spLocks noChangeArrowheads="1"/>
          </p:cNvSpPr>
          <p:nvPr/>
        </p:nvSpPr>
        <p:spPr bwMode="auto">
          <a:xfrm>
            <a:off x="6934199" y="4532313"/>
            <a:ext cx="1698625" cy="482600"/>
          </a:xfrm>
          <a:prstGeom prst="wedgeRoundRectCallout">
            <a:avLst>
              <a:gd name="adj1" fmla="val -71847"/>
              <a:gd name="adj2" fmla="val 1026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b</a:t>
            </a:r>
            <a:r>
              <a:rPr lang="en-US" sz="2000" b="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b+1;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33923" name="AutoShape 67"/>
          <p:cNvSpPr>
            <a:spLocks noChangeArrowheads="1"/>
          </p:cNvSpPr>
          <p:nvPr/>
        </p:nvSpPr>
        <p:spPr bwMode="auto">
          <a:xfrm>
            <a:off x="7010399" y="5186363"/>
            <a:ext cx="1622425" cy="482600"/>
          </a:xfrm>
          <a:prstGeom prst="wedgeRoundRectCallout">
            <a:avLst>
              <a:gd name="adj1" fmla="val -73319"/>
              <a:gd name="adj2" fmla="val 536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c</a:t>
            </a:r>
            <a:r>
              <a:rPr lang="en-US" sz="20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2*c;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3924" name="AutoShape 68"/>
          <p:cNvSpPr>
            <a:spLocks noChangeArrowheads="1"/>
          </p:cNvSpPr>
          <p:nvPr/>
        </p:nvSpPr>
        <p:spPr bwMode="auto">
          <a:xfrm>
            <a:off x="7058025" y="5795963"/>
            <a:ext cx="1574800" cy="482600"/>
          </a:xfrm>
          <a:prstGeom prst="wedgeRoundRectCallout">
            <a:avLst>
              <a:gd name="adj1" fmla="val -76366"/>
              <a:gd name="adj2" fmla="val 69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z</a:t>
            </a:r>
            <a:r>
              <a:rPr lang="en-US" sz="20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-z;</a:t>
            </a:r>
            <a:endParaRPr lang="ru-RU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9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  <p:bldP spid="633864" grpId="0" build="p"/>
      <p:bldP spid="633922" grpId="0" animBg="1"/>
      <p:bldP spid="633923" grpId="0" animBg="1"/>
      <p:bldP spid="6339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960438" y="4395788"/>
            <a:ext cx="2198687" cy="977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677863" y="2595563"/>
            <a:ext cx="3657600" cy="71913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9728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Программа</a:t>
            </a:r>
          </a:p>
        </p:txBody>
      </p:sp>
      <p:sp>
        <p:nvSpPr>
          <p:cNvPr id="97289" name="Text Box 5"/>
          <p:cNvSpPr txBox="1">
            <a:spLocks noChangeArrowheads="1"/>
          </p:cNvSpPr>
          <p:nvPr/>
        </p:nvSpPr>
        <p:spPr bwMode="auto">
          <a:xfrm>
            <a:off x="392113" y="889000"/>
            <a:ext cx="8280400" cy="4984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a-DK" altLang="ru-RU" sz="2200" dirty="0">
              <a:latin typeface="Courier New" pitchFamily="49" charset="0"/>
            </a:endParaRPr>
          </a:p>
          <a:p>
            <a:pPr eaLnBrk="1" hangingPunct="1"/>
            <a:r>
              <a:rPr lang="da-DK" altLang="ru-RU" sz="2200" dirty="0">
                <a:latin typeface="Courier New" pitchFamily="49" charset="0"/>
              </a:rPr>
              <a:t>  int </a:t>
            </a:r>
            <a:r>
              <a:rPr lang="en-US" altLang="ru-RU" sz="2200" dirty="0">
                <a:latin typeface="Courier New" pitchFamily="49" charset="0"/>
              </a:rPr>
              <a:t>b, c, z;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float S, a;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S = 0; z = -1;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b = 1; c = 2; a = 1;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200" dirty="0">
                <a:latin typeface="Courier New" pitchFamily="49" charset="0"/>
              </a:rPr>
              <a:t>  while </a:t>
            </a:r>
            <a:r>
              <a:rPr lang="en-US" altLang="ru-RU" sz="2200" dirty="0" smtClean="0">
                <a:latin typeface="Courier New" pitchFamily="49" charset="0"/>
              </a:rPr>
              <a:t>(abs(a</a:t>
            </a:r>
            <a:r>
              <a:rPr lang="en-US" altLang="ru-RU" sz="2200" dirty="0">
                <a:latin typeface="Courier New" pitchFamily="49" charset="0"/>
              </a:rPr>
              <a:t>) &gt; 0.001) {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S += a;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a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= z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*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b / c;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z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= -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z;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b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c</a:t>
            </a:r>
            <a:r>
              <a:rPr lang="en-US" altLang="ru-RU" dirty="0"/>
              <a:t> </a:t>
            </a:r>
            <a:r>
              <a:rPr lang="en-US" altLang="ru-RU" sz="2200" dirty="0">
                <a:latin typeface="Courier New" pitchFamily="49" charset="0"/>
              </a:rPr>
              <a:t>*=</a:t>
            </a:r>
            <a:r>
              <a:rPr lang="en-US" altLang="ru-RU" sz="2200" dirty="0"/>
              <a:t> </a:t>
            </a:r>
            <a:r>
              <a:rPr lang="en-US" altLang="ru-RU" sz="2200" dirty="0">
                <a:latin typeface="Courier New" pitchFamily="49" charset="0"/>
              </a:rPr>
              <a:t>2;</a:t>
            </a:r>
          </a:p>
          <a:p>
            <a:pPr eaLnBrk="1" hangingPunct="1"/>
            <a:r>
              <a:rPr lang="en-US" altLang="ru-RU" sz="2200" dirty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ru-RU" sz="2200" dirty="0">
                <a:latin typeface="Courier New" pitchFamily="49" charset="0"/>
              </a:rPr>
              <a:t>  </a:t>
            </a:r>
            <a:r>
              <a:rPr lang="en-US" altLang="ru-RU" sz="2200" dirty="0" err="1">
                <a:latin typeface="Courier New" pitchFamily="49" charset="0"/>
              </a:rPr>
              <a:t>printf</a:t>
            </a:r>
            <a:r>
              <a:rPr lang="en-US" altLang="ru-RU" sz="2200" dirty="0">
                <a:latin typeface="Courier New" pitchFamily="49" charset="0"/>
              </a:rPr>
              <a:t> ("S = %10.3f", S);</a:t>
            </a:r>
          </a:p>
          <a:p>
            <a:pPr eaLnBrk="1" hangingPunct="1"/>
            <a:r>
              <a:rPr lang="da-DK" altLang="ru-RU" sz="2200" dirty="0">
                <a:latin typeface="Courier New" pitchFamily="49" charset="0"/>
              </a:rPr>
              <a:t>}</a:t>
            </a:r>
          </a:p>
        </p:txBody>
      </p:sp>
      <p:sp>
        <p:nvSpPr>
          <p:cNvPr id="637959" name="AutoShape 7"/>
          <p:cNvSpPr>
            <a:spLocks noChangeArrowheads="1"/>
          </p:cNvSpPr>
          <p:nvPr/>
        </p:nvSpPr>
        <p:spPr bwMode="auto">
          <a:xfrm>
            <a:off x="4559300" y="3205163"/>
            <a:ext cx="2071688" cy="1166812"/>
          </a:xfrm>
          <a:prstGeom prst="wedgeRoundRectCallout">
            <a:avLst>
              <a:gd name="adj1" fmla="val -116972"/>
              <a:gd name="adj2" fmla="val 482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переход к следующему слагаемому</a:t>
            </a:r>
          </a:p>
        </p:txBody>
      </p:sp>
      <p:sp>
        <p:nvSpPr>
          <p:cNvPr id="637961" name="AutoShape 9"/>
          <p:cNvSpPr>
            <a:spLocks noChangeArrowheads="1"/>
          </p:cNvSpPr>
          <p:nvPr/>
        </p:nvSpPr>
        <p:spPr bwMode="auto">
          <a:xfrm>
            <a:off x="4496594" y="1921525"/>
            <a:ext cx="1970088" cy="733425"/>
          </a:xfrm>
          <a:prstGeom prst="wedgeRoundRectCallout">
            <a:avLst>
              <a:gd name="adj1" fmla="val -66585"/>
              <a:gd name="adj2" fmla="val 1706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/>
              <a:t>начальные значения</a:t>
            </a:r>
          </a:p>
        </p:txBody>
      </p:sp>
      <p:sp>
        <p:nvSpPr>
          <p:cNvPr id="637962" name="AutoShape 10"/>
          <p:cNvSpPr>
            <a:spLocks noChangeArrowheads="1"/>
          </p:cNvSpPr>
          <p:nvPr/>
        </p:nvSpPr>
        <p:spPr bwMode="auto">
          <a:xfrm>
            <a:off x="3511550" y="2971800"/>
            <a:ext cx="1970088" cy="733425"/>
          </a:xfrm>
          <a:prstGeom prst="wedgeRoundRectCallout">
            <a:avLst>
              <a:gd name="adj1" fmla="val -107778"/>
              <a:gd name="adj2" fmla="val -285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увеличение суммы</a:t>
            </a:r>
          </a:p>
        </p:txBody>
      </p:sp>
      <p:sp>
        <p:nvSpPr>
          <p:cNvPr id="637963" name="AutoShape 11"/>
          <p:cNvSpPr>
            <a:spLocks noChangeArrowheads="1"/>
          </p:cNvSpPr>
          <p:nvPr/>
        </p:nvSpPr>
        <p:spPr bwMode="auto">
          <a:xfrm>
            <a:off x="4791075" y="3444875"/>
            <a:ext cx="3133725" cy="803275"/>
          </a:xfrm>
          <a:prstGeom prst="wedgeRoundRectCallout">
            <a:avLst>
              <a:gd name="adj1" fmla="val -103458"/>
              <a:gd name="adj2" fmla="val -379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расчет элемента последовательности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2551113" y="2219325"/>
            <a:ext cx="776287" cy="4397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200">
                <a:latin typeface="Courier New" pitchFamily="49" charset="0"/>
              </a:rPr>
              <a:t>, b;</a:t>
            </a:r>
            <a:endParaRPr lang="ru-RU" altLang="ru-RU" sz="2200">
              <a:latin typeface="Courier New" pitchFamily="49" charset="0"/>
            </a:endParaRPr>
          </a:p>
        </p:txBody>
      </p:sp>
      <p:sp>
        <p:nvSpPr>
          <p:cNvPr id="637973" name="AutoShape 21"/>
          <p:cNvSpPr>
            <a:spLocks noChangeArrowheads="1"/>
          </p:cNvSpPr>
          <p:nvPr/>
        </p:nvSpPr>
        <p:spPr bwMode="auto">
          <a:xfrm rot="2700000">
            <a:off x="1349375" y="1855788"/>
            <a:ext cx="508000" cy="508000"/>
          </a:xfrm>
          <a:prstGeom prst="plus">
            <a:avLst>
              <a:gd name="adj" fmla="val 4312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37967" name="AutoShape 15"/>
          <p:cNvSpPr>
            <a:spLocks noChangeArrowheads="1"/>
          </p:cNvSpPr>
          <p:nvPr/>
        </p:nvSpPr>
        <p:spPr bwMode="auto">
          <a:xfrm>
            <a:off x="3500438" y="1352550"/>
            <a:ext cx="2395537" cy="1001713"/>
          </a:xfrm>
          <a:prstGeom prst="wedgeRoundRectCallout">
            <a:avLst>
              <a:gd name="adj1" fmla="val -61065"/>
              <a:gd name="adj2" fmla="val 58083"/>
              <a:gd name="adj3" fmla="val 16667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>
                <a:solidFill>
                  <a:schemeClr val="bg1"/>
                </a:solidFill>
              </a:rPr>
              <a:t>чтобы не было округления при делении</a:t>
            </a:r>
          </a:p>
        </p:txBody>
      </p:sp>
    </p:spTree>
    <p:extLst>
      <p:ext uri="{BB962C8B-B14F-4D97-AF65-F5344CB8AC3E}">
        <p14:creationId xmlns:p14="http://schemas.microsoft.com/office/powerpoint/2010/main" xmlns="" val="18909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8" grpId="1" animBg="1"/>
      <p:bldP spid="637960" grpId="0" animBg="1"/>
      <p:bldP spid="637960" grpId="1" animBg="1"/>
      <p:bldP spid="637959" grpId="0" animBg="1"/>
      <p:bldP spid="637959" grpId="1" animBg="1"/>
      <p:bldP spid="637961" grpId="0" animBg="1"/>
      <p:bldP spid="637961" grpId="1" animBg="1"/>
      <p:bldP spid="637962" grpId="0" animBg="1"/>
      <p:bldP spid="637962" grpId="1" animBg="1"/>
      <p:bldP spid="637963" grpId="0" animBg="1"/>
      <p:bldP spid="637963" grpId="1" animBg="1"/>
      <p:bldP spid="637972" grpId="0" animBg="1"/>
      <p:bldP spid="637973" grpId="0" animBg="1"/>
      <p:bldP spid="6379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Циклы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Цикл </a:t>
            </a:r>
            <a:r>
              <a:rPr lang="ru-RU" sz="2400" b="0" dirty="0"/>
              <a:t>– это многократное выполнение одинаковой последовательности действий</a:t>
            </a:r>
            <a:r>
              <a:rPr lang="ru-RU" sz="2400" b="0" dirty="0" smtClean="0"/>
              <a:t>.</a:t>
            </a:r>
            <a:endParaRPr lang="ru-RU" sz="2400" b="0" dirty="0"/>
          </a:p>
        </p:txBody>
      </p:sp>
      <p:graphicFrame>
        <p:nvGraphicFramePr>
          <p:cNvPr id="12" name="Схема 11"/>
          <p:cNvGraphicFramePr/>
          <p:nvPr/>
        </p:nvGraphicFramePr>
        <p:xfrm>
          <a:off x="4572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 build="p"/>
      <p:bldGraphic spid="1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400" b="1" dirty="0" smtClean="0"/>
              <a:t>Цикл </a:t>
            </a:r>
            <a:r>
              <a:rPr lang="en-US" altLang="ru-RU" sz="4400" b="1" dirty="0" smtClean="0"/>
              <a:t>do … while</a:t>
            </a:r>
            <a:endParaRPr lang="ru-RU" altLang="ru-RU" sz="4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4800" dirty="0"/>
              <a:t>Циклы с </a:t>
            </a:r>
            <a:r>
              <a:rPr lang="ru-RU" altLang="ru-RU" sz="4800" dirty="0" smtClean="0"/>
              <a:t>условием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74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Цикл с условием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384175" y="1051072"/>
            <a:ext cx="8339138" cy="131112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do</a:t>
            </a:r>
            <a:r>
              <a:rPr lang="en-US" sz="2400" dirty="0" smtClean="0">
                <a:latin typeface="Courier New" pitchFamily="49" charset="0"/>
              </a:rPr>
              <a:t> {</a:t>
            </a:r>
            <a:endParaRPr lang="en-US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b="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тело цикла</a:t>
            </a:r>
            <a:r>
              <a:rPr lang="en-US" sz="2400" b="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b="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} </a:t>
            </a:r>
            <a:r>
              <a:rPr lang="en-US" sz="2400" b="1" dirty="0" smtClean="0">
                <a:latin typeface="Courier New" pitchFamily="49" charset="0"/>
              </a:rPr>
              <a:t>while 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07266" y="2616586"/>
            <a:ext cx="8420100" cy="397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2800" dirty="0" smtClean="0">
                <a:solidFill>
                  <a:srgbClr val="3333FF"/>
                </a:solidFill>
                <a:latin typeface="Comic Sans MS" pitchFamily="66" charset="0"/>
              </a:rPr>
              <a:t>Свойства цикла</a:t>
            </a:r>
            <a:r>
              <a:rPr lang="en-US" sz="2800" dirty="0" smtClean="0">
                <a:solidFill>
                  <a:srgbClr val="3333FF"/>
                </a:solidFill>
                <a:latin typeface="Comic Sans MS" pitchFamily="66" charset="0"/>
              </a:rPr>
              <a:t> do {… } while</a:t>
            </a:r>
            <a:endParaRPr lang="ru-RU" altLang="ru-RU" sz="28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endParaRPr lang="en-US" altLang="ru-RU" sz="1400" b="0" dirty="0" smtClean="0">
              <a:latin typeface="+mn-lt"/>
            </a:endParaRPr>
          </a:p>
          <a:p>
            <a:pPr marL="703262" lvl="1" indent="-342900" eaLnBrk="1" hangingPunct="1">
              <a:spcBef>
                <a:spcPct val="15000"/>
              </a:spcBef>
              <a:buFont typeface="Courier New" pitchFamily="49" charset="0"/>
              <a:buChar char="o"/>
            </a:pPr>
            <a:r>
              <a:rPr lang="ru-RU" altLang="ru-RU" sz="2800" b="0" dirty="0" smtClean="0">
                <a:latin typeface="+mn-lt"/>
              </a:rPr>
              <a:t>Тело цикла выполняется перед проверкой условия</a:t>
            </a:r>
            <a:r>
              <a:rPr lang="en-US" altLang="ru-RU" sz="2800" b="0" dirty="0" smtClean="0">
                <a:latin typeface="+mn-lt"/>
              </a:rPr>
              <a:t>;</a:t>
            </a:r>
          </a:p>
          <a:p>
            <a:pPr lvl="1" eaLnBrk="1" hangingPunct="1">
              <a:spcBef>
                <a:spcPct val="15000"/>
              </a:spcBef>
              <a:buFont typeface="Courier New" pitchFamily="49" charset="0"/>
              <a:buChar char="o"/>
            </a:pPr>
            <a:r>
              <a:rPr lang="en-US" altLang="ru-RU" sz="2800" b="0" dirty="0" smtClean="0">
                <a:latin typeface="+mn-lt"/>
              </a:rPr>
              <a:t> </a:t>
            </a:r>
            <a:r>
              <a:rPr lang="ru-RU" altLang="ru-RU" sz="2800" b="0" dirty="0" smtClean="0">
                <a:latin typeface="+mn-lt"/>
              </a:rPr>
              <a:t>Если условие на выходе из цикла ложно, цикл  выполнится один раз</a:t>
            </a:r>
          </a:p>
          <a:p>
            <a:pPr marL="703262" lvl="1" indent="-342900" eaLnBrk="1" hangingPunct="1">
              <a:spcBef>
                <a:spcPct val="15000"/>
              </a:spcBef>
              <a:buFont typeface="Courier New" pitchFamily="49" charset="0"/>
              <a:buChar char="o"/>
            </a:pPr>
            <a:r>
              <a:rPr lang="ru-RU" altLang="ru-RU" sz="2800" b="0" dirty="0" smtClean="0">
                <a:latin typeface="+mn-lt"/>
              </a:rPr>
              <a:t>После слова </a:t>
            </a:r>
            <a:r>
              <a:rPr lang="en-US" altLang="ru-RU" sz="2800" dirty="0" smtClean="0">
                <a:latin typeface="+mn-lt"/>
              </a:rPr>
              <a:t>while</a:t>
            </a:r>
            <a:r>
              <a:rPr lang="en-US" altLang="ru-RU" sz="2800" b="0" dirty="0" smtClean="0">
                <a:latin typeface="+mn-lt"/>
              </a:rPr>
              <a:t> </a:t>
            </a:r>
            <a:r>
              <a:rPr lang="ru-RU" altLang="ru-RU" sz="2800" b="0" dirty="0" smtClean="0">
                <a:latin typeface="+mn-lt"/>
              </a:rPr>
              <a:t>(«пока…» ) ставится условие продолжения цикла</a:t>
            </a:r>
            <a:r>
              <a:rPr lang="en-US" altLang="ru-RU" sz="2800" b="0" dirty="0" smtClean="0">
                <a:latin typeface="+mn-lt"/>
              </a:rPr>
              <a:t>.</a:t>
            </a:r>
          </a:p>
          <a:p>
            <a:pPr marL="703262" lvl="1" indent="-342900" eaLnBrk="1" hangingPunct="1">
              <a:spcBef>
                <a:spcPct val="15000"/>
              </a:spcBef>
            </a:pPr>
            <a:endParaRPr lang="ru-RU" altLang="ru-RU" sz="2400" b="0" dirty="0"/>
          </a:p>
        </p:txBody>
      </p:sp>
    </p:spTree>
    <p:extLst>
      <p:ext uri="{BB962C8B-B14F-4D97-AF65-F5344CB8AC3E}">
        <p14:creationId xmlns:p14="http://schemas.microsoft.com/office/powerpoint/2010/main" xmlns="" val="33704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animBg="1"/>
      <p:bldP spid="6594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 smtClean="0"/>
              <a:t>Примеры</a:t>
            </a:r>
            <a:endParaRPr lang="ru-RU" altLang="ru-RU" sz="3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" y="3276600"/>
            <a:ext cx="7620000" cy="304916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summa = 0, number;</a:t>
            </a:r>
          </a:p>
          <a:p>
            <a:r>
              <a:rPr lang="en-US" sz="2400" dirty="0" smtClean="0">
                <a:latin typeface="Courier New" pitchFamily="49" charset="0"/>
              </a:rPr>
              <a:t>Scanner in = new Scanner(</a:t>
            </a:r>
            <a:r>
              <a:rPr lang="en-US" sz="2400" dirty="0" err="1" smtClean="0">
                <a:latin typeface="Courier New" pitchFamily="49" charset="0"/>
              </a:rPr>
              <a:t>System.in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r>
              <a:rPr lang="en-US" sz="2400" b="1" dirty="0" smtClean="0">
                <a:latin typeface="Courier New" pitchFamily="49" charset="0"/>
              </a:rPr>
              <a:t>do</a:t>
            </a:r>
            <a:r>
              <a:rPr lang="en-US" sz="2400" dirty="0" smtClean="0">
                <a:latin typeface="Courier New" pitchFamily="49" charset="0"/>
              </a:rPr>
              <a:t> {</a:t>
            </a:r>
          </a:p>
          <a:p>
            <a:r>
              <a:rPr lang="ru-RU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number = </a:t>
            </a:r>
            <a:r>
              <a:rPr lang="en-US" sz="2400" dirty="0" err="1" smtClean="0">
                <a:latin typeface="Courier New" pitchFamily="49" charset="0"/>
              </a:rPr>
              <a:t>in.nextInt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r>
              <a:rPr lang="ru-RU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summa += number;</a:t>
            </a:r>
          </a:p>
          <a:p>
            <a:r>
              <a:rPr lang="en-US" sz="2400" dirty="0" smtClean="0">
                <a:latin typeface="Courier New" pitchFamily="49" charset="0"/>
              </a:rPr>
              <a:t>} </a:t>
            </a:r>
            <a:r>
              <a:rPr lang="en-US" sz="2400" b="1" dirty="0" smtClean="0">
                <a:latin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</a:rPr>
              <a:t> (number != 0);</a:t>
            </a:r>
          </a:p>
          <a:p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(summa);</a:t>
            </a:r>
          </a:p>
          <a:p>
            <a:r>
              <a:rPr lang="en-US" sz="2400" dirty="0" err="1" smtClean="0">
                <a:latin typeface="Courier New" pitchFamily="49" charset="0"/>
              </a:rPr>
              <a:t>in.close</a:t>
            </a:r>
            <a:r>
              <a:rPr lang="en-US" sz="2400" dirty="0" smtClean="0">
                <a:latin typeface="Courier New" pitchFamily="49" charset="0"/>
              </a:rPr>
              <a:t>();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914400"/>
            <a:ext cx="7620000" cy="210737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nn-NO" sz="2400" dirty="0">
                <a:latin typeface="Courier New" pitchFamily="49" charset="0"/>
              </a:rPr>
              <a:t>int i =10; </a:t>
            </a:r>
            <a:endParaRPr lang="ru-RU" sz="2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nn-NO" sz="2400" b="1" dirty="0" smtClean="0">
                <a:latin typeface="Courier New" pitchFamily="49" charset="0"/>
              </a:rPr>
              <a:t>do</a:t>
            </a:r>
            <a:r>
              <a:rPr lang="nn-NO" sz="2400" dirty="0">
                <a:latin typeface="Courier New" pitchFamily="49" charset="0"/>
              </a:rPr>
              <a:t>{ </a:t>
            </a:r>
            <a:endParaRPr lang="ru-RU" sz="2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	</a:t>
            </a:r>
            <a:r>
              <a:rPr lang="nn-NO" sz="2400" dirty="0" smtClean="0">
                <a:latin typeface="Courier New" pitchFamily="49" charset="0"/>
              </a:rPr>
              <a:t>System.out.println</a:t>
            </a:r>
            <a:r>
              <a:rPr lang="nn-NO" sz="2400" dirty="0">
                <a:latin typeface="Courier New" pitchFamily="49" charset="0"/>
              </a:rPr>
              <a:t>("i= " + i); </a:t>
            </a:r>
            <a:r>
              <a:rPr lang="ru-RU" sz="2400" dirty="0" smtClean="0">
                <a:latin typeface="Courier New" pitchFamily="49" charset="0"/>
              </a:rPr>
              <a:t>	</a:t>
            </a:r>
            <a:r>
              <a:rPr lang="nn-NO" sz="2400" dirty="0" smtClean="0">
                <a:latin typeface="Courier New" pitchFamily="49" charset="0"/>
              </a:rPr>
              <a:t>i</a:t>
            </a:r>
            <a:r>
              <a:rPr lang="nn-NO" sz="2400" dirty="0">
                <a:latin typeface="Courier New" pitchFamily="49" charset="0"/>
              </a:rPr>
              <a:t>++; </a:t>
            </a:r>
            <a:endParaRPr lang="nn-NO" sz="2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nn-NO" sz="2400" dirty="0" smtClean="0">
                <a:latin typeface="Courier New" pitchFamily="49" charset="0"/>
              </a:rPr>
              <a:t>} </a:t>
            </a:r>
            <a:r>
              <a:rPr lang="nn-NO" sz="2400" b="1" dirty="0" smtClean="0">
                <a:latin typeface="Courier New" pitchFamily="49" charset="0"/>
              </a:rPr>
              <a:t>while</a:t>
            </a:r>
            <a:r>
              <a:rPr lang="nn-NO" sz="2400" dirty="0" smtClean="0">
                <a:latin typeface="Courier New" pitchFamily="49" charset="0"/>
              </a:rPr>
              <a:t>(i </a:t>
            </a:r>
            <a:r>
              <a:rPr lang="nn-NO" sz="2400" dirty="0">
                <a:latin typeface="Courier New" pitchFamily="49" charset="0"/>
              </a:rPr>
              <a:t>&lt; 5);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341464-8550-471F-8FF1-7F1150C11698}" type="slidenum">
              <a:rPr lang="ru-RU" altLang="ru-RU" b="0" smtClean="0"/>
              <a:pPr eaLnBrk="1" hangingPunct="1"/>
              <a:t>23</a:t>
            </a:fld>
            <a:endParaRPr lang="ru-RU" altLang="ru-RU" b="0" smtClean="0"/>
          </a:p>
        </p:txBody>
      </p:sp>
      <p:sp>
        <p:nvSpPr>
          <p:cNvPr id="10137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81000" y="288925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Сколько раз выполняется цикл</a:t>
            </a:r>
            <a:r>
              <a:rPr lang="en-US" altLang="ru-RU" sz="3000" dirty="0"/>
              <a:t>?</a:t>
            </a:r>
            <a:endParaRPr lang="ru-RU" altLang="ru-RU" sz="3000" dirty="0"/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398463" y="1017588"/>
            <a:ext cx="6018212" cy="87788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{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++; }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7085013" y="1001713"/>
            <a:ext cx="1511300" cy="857250"/>
          </a:xfrm>
          <a:prstGeom prst="wedgeRoundRectCallout">
            <a:avLst>
              <a:gd name="adj1" fmla="val -112921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3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7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199" name="Rectangle 7"/>
          <p:cNvSpPr>
            <a:spLocks noChangeArrowheads="1"/>
          </p:cNvSpPr>
          <p:nvPr/>
        </p:nvSpPr>
        <p:spPr bwMode="auto">
          <a:xfrm>
            <a:off x="415925" y="2052638"/>
            <a:ext cx="5995988" cy="87788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{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+=</a:t>
            </a:r>
            <a:r>
              <a:rPr lang="da-DK"/>
              <a:t> 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da-DK" sz="2400">
                <a:latin typeface="Courier New" pitchFamily="49" charset="0"/>
              </a:rPr>
              <a:t>; }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0" name="AutoShape 8"/>
          <p:cNvSpPr>
            <a:spLocks noChangeArrowheads="1"/>
          </p:cNvSpPr>
          <p:nvPr/>
        </p:nvSpPr>
        <p:spPr bwMode="auto">
          <a:xfrm>
            <a:off x="7112000" y="2014538"/>
            <a:ext cx="1511300" cy="857250"/>
          </a:xfrm>
          <a:prstGeom prst="wedgeRoundRectCallout">
            <a:avLst>
              <a:gd name="adj1" fmla="val -115125"/>
              <a:gd name="adj2" fmla="val 375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10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415925" y="3143250"/>
            <a:ext cx="5984875" cy="87788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do {</a:t>
            </a:r>
            <a:r>
              <a:rPr lang="da-DK" sz="2400" dirty="0">
                <a:latin typeface="Courier New" pitchFamily="49" charset="0"/>
              </a:rPr>
              <a:t> a</a:t>
            </a:r>
            <a:r>
              <a:rPr lang="da-DK" dirty="0"/>
              <a:t> 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dirty="0"/>
              <a:t>  </a:t>
            </a:r>
            <a:r>
              <a:rPr lang="en-US" sz="2400" dirty="0">
                <a:latin typeface="Courier New" pitchFamily="49" charset="0"/>
              </a:rPr>
              <a:t>b</a:t>
            </a:r>
            <a:r>
              <a:rPr lang="da-DK" sz="2400" dirty="0">
                <a:latin typeface="Courier New" pitchFamily="49" charset="0"/>
              </a:rPr>
              <a:t>; } 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&gt;=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48202" name="AutoShape 10"/>
          <p:cNvSpPr>
            <a:spLocks noChangeArrowheads="1"/>
          </p:cNvSpPr>
          <p:nvPr/>
        </p:nvSpPr>
        <p:spPr bwMode="auto">
          <a:xfrm>
            <a:off x="6842125" y="3195638"/>
            <a:ext cx="2120900" cy="608012"/>
          </a:xfrm>
          <a:prstGeom prst="wedgeRoundRectCallout">
            <a:avLst>
              <a:gd name="adj1" fmla="val -69310"/>
              <a:gd name="adj2" fmla="val 34333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48203" name="Rectangle 11"/>
          <p:cNvSpPr>
            <a:spLocks noChangeArrowheads="1"/>
          </p:cNvSpPr>
          <p:nvPr/>
        </p:nvSpPr>
        <p:spPr bwMode="auto">
          <a:xfrm>
            <a:off x="425450" y="4197350"/>
            <a:ext cx="5984875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do </a:t>
            </a:r>
            <a:r>
              <a:rPr lang="en-US" sz="2400" dirty="0" smtClean="0">
                <a:latin typeface="Courier New" pitchFamily="49" charset="0"/>
              </a:rPr>
              <a:t>{ </a:t>
            </a:r>
            <a:r>
              <a:rPr lang="da-DK" sz="2400" dirty="0" smtClean="0">
                <a:latin typeface="Courier New" pitchFamily="49" charset="0"/>
              </a:rPr>
              <a:t>b</a:t>
            </a:r>
            <a:r>
              <a:rPr lang="da-DK" dirty="0" smtClean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-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b</a:t>
            </a:r>
            <a:r>
              <a:rPr lang="da-DK" sz="2400" dirty="0" smtClean="0">
                <a:latin typeface="Courier New" pitchFamily="49" charset="0"/>
              </a:rPr>
              <a:t>; } </a:t>
            </a:r>
            <a:r>
              <a:rPr lang="da-DK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&gt;=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48204" name="AutoShape 12"/>
          <p:cNvSpPr>
            <a:spLocks noChangeArrowheads="1"/>
          </p:cNvSpPr>
          <p:nvPr/>
        </p:nvSpPr>
        <p:spPr bwMode="auto">
          <a:xfrm>
            <a:off x="7021513" y="4227513"/>
            <a:ext cx="1973262" cy="798512"/>
          </a:xfrm>
          <a:prstGeom prst="wedgeRoundRectCallout">
            <a:avLst>
              <a:gd name="adj1" fmla="val -81616"/>
              <a:gd name="adj2" fmla="val 439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2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6</a:t>
            </a:r>
            <a:endParaRPr lang="ru-RU" b="0"/>
          </a:p>
        </p:txBody>
      </p:sp>
      <p:sp>
        <p:nvSpPr>
          <p:cNvPr id="648205" name="Rectangle 13"/>
          <p:cNvSpPr>
            <a:spLocks noChangeArrowheads="1"/>
          </p:cNvSpPr>
          <p:nvPr/>
        </p:nvSpPr>
        <p:spPr bwMode="auto">
          <a:xfrm>
            <a:off x="407988" y="5286375"/>
            <a:ext cx="6007100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do </a:t>
            </a:r>
            <a:r>
              <a:rPr lang="en-US" sz="2400" dirty="0" smtClean="0">
                <a:latin typeface="Courier New" pitchFamily="49" charset="0"/>
              </a:rPr>
              <a:t>{ </a:t>
            </a:r>
            <a:r>
              <a:rPr lang="da-DK" sz="2400" dirty="0" smtClean="0">
                <a:latin typeface="Courier New" pitchFamily="49" charset="0"/>
              </a:rPr>
              <a:t>a</a:t>
            </a:r>
            <a:r>
              <a:rPr lang="da-DK" dirty="0" smtClean="0"/>
              <a:t>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dirty="0"/>
              <a:t> </a:t>
            </a:r>
            <a:r>
              <a:rPr lang="en-US" sz="2400" dirty="0">
                <a:latin typeface="Courier New" pitchFamily="49" charset="0"/>
              </a:rPr>
              <a:t>2</a:t>
            </a:r>
            <a:r>
              <a:rPr lang="da-DK" sz="2400" dirty="0" smtClean="0">
                <a:latin typeface="Courier New" pitchFamily="49" charset="0"/>
              </a:rPr>
              <a:t>; } </a:t>
            </a:r>
            <a:r>
              <a:rPr lang="da-DK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&gt;=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48206" name="AutoShape 14"/>
          <p:cNvSpPr>
            <a:spLocks noChangeArrowheads="1"/>
          </p:cNvSpPr>
          <p:nvPr/>
        </p:nvSpPr>
        <p:spPr bwMode="auto">
          <a:xfrm>
            <a:off x="6846888" y="5373688"/>
            <a:ext cx="2125662" cy="585787"/>
          </a:xfrm>
          <a:prstGeom prst="wedgeRoundRectCallout">
            <a:avLst>
              <a:gd name="adj1" fmla="val -69866"/>
              <a:gd name="adj2" fmla="val 45120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2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  <p:bldP spid="648204" grpId="0" animBg="1"/>
      <p:bldP spid="648205" grpId="0" animBg="1"/>
      <p:bldP spid="648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Цикл с переменной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7350" y="931140"/>
            <a:ext cx="8375650" cy="1735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for</a:t>
            </a:r>
            <a:r>
              <a:rPr lang="en-US" sz="2400" b="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инициализация</a:t>
            </a:r>
            <a:r>
              <a:rPr lang="en-US" sz="2400" dirty="0" smtClean="0">
                <a:latin typeface="Courier New" pitchFamily="49" charset="0"/>
              </a:rPr>
              <a:t>; </a:t>
            </a:r>
            <a:r>
              <a:rPr lang="ru-RU" sz="2400" i="1" dirty="0" smtClean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b="0" i="1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; </a:t>
            </a:r>
            <a:r>
              <a:rPr lang="ru-RU" sz="2400" i="1" dirty="0" smtClean="0">
                <a:solidFill>
                  <a:srgbClr val="3333FF"/>
                </a:solidFill>
                <a:latin typeface="Comic Sans MS" pitchFamily="66" charset="0"/>
              </a:rPr>
              <a:t>итерация</a:t>
            </a:r>
            <a:r>
              <a:rPr lang="en-US" sz="2400" dirty="0" smtClean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b="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81000" y="2743200"/>
            <a:ext cx="8420100" cy="417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smtClean="0">
                <a:solidFill>
                  <a:srgbClr val="3333FF"/>
                </a:solidFill>
              </a:rPr>
              <a:t>Инициализация</a:t>
            </a:r>
            <a:r>
              <a:rPr lang="en-US" sz="2300" dirty="0" smtClean="0">
                <a:solidFill>
                  <a:srgbClr val="3333FF"/>
                </a:solidFill>
              </a:rPr>
              <a:t> </a:t>
            </a:r>
            <a:r>
              <a:rPr lang="ru-RU" sz="2300" dirty="0" smtClean="0"/>
              <a:t>— </a:t>
            </a:r>
            <a:r>
              <a:rPr lang="ru-RU" sz="2300" dirty="0"/>
              <a:t>первый параметр, который содержит переменную и ее начальное значение</a:t>
            </a:r>
            <a:r>
              <a:rPr lang="ru-RU" sz="2300" dirty="0" smtClean="0"/>
              <a:t>.</a:t>
            </a:r>
            <a:r>
              <a:rPr lang="en-US" sz="2300" dirty="0" smtClean="0"/>
              <a:t> </a:t>
            </a:r>
            <a:r>
              <a:rPr lang="ru-RU" sz="2300" dirty="0"/>
              <a:t>С помощью этой переменной будет подсчитываться количество повторений цикла. </a:t>
            </a:r>
            <a:endParaRPr lang="en-US" sz="2300" dirty="0" smtClean="0"/>
          </a:p>
          <a:p>
            <a:pPr marL="176213" lvl="1" indent="-176213">
              <a:spcBef>
                <a:spcPct val="20000"/>
              </a:spcBef>
            </a:pPr>
            <a:r>
              <a:rPr lang="ru-RU" sz="2300" dirty="0">
                <a:solidFill>
                  <a:srgbClr val="3333FF"/>
                </a:solidFill>
              </a:rPr>
              <a:t>Условие</a:t>
            </a:r>
            <a:r>
              <a:rPr lang="ru-RU" sz="2300" dirty="0"/>
              <a:t> — второй параметр, содержит некоторое логическое выражение — условие при котором будет выполняться цикл. </a:t>
            </a:r>
            <a:endParaRPr lang="en-US" sz="2300" dirty="0" smtClean="0"/>
          </a:p>
          <a:p>
            <a:pPr marL="176213" lvl="1" indent="-176213">
              <a:spcBef>
                <a:spcPct val="20000"/>
              </a:spcBef>
            </a:pPr>
            <a:r>
              <a:rPr lang="ru-RU" sz="2300" dirty="0">
                <a:solidFill>
                  <a:srgbClr val="3333FF"/>
                </a:solidFill>
              </a:rPr>
              <a:t>Итерация</a:t>
            </a:r>
            <a:r>
              <a:rPr lang="ru-RU" sz="2300" dirty="0"/>
              <a:t> — третий параметр, выражение, изменяющее переменную </a:t>
            </a:r>
            <a:r>
              <a:rPr lang="ru-RU" sz="2300" dirty="0" smtClean="0"/>
              <a:t>после </a:t>
            </a:r>
            <a:r>
              <a:rPr lang="ru-RU" sz="2300" dirty="0"/>
              <a:t>каждого шага цикла. </a:t>
            </a:r>
            <a:endParaRPr lang="en-US" sz="2300" dirty="0"/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87350" y="898672"/>
            <a:ext cx="7766050" cy="1311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nn-NO" sz="2400" dirty="0">
                <a:latin typeface="Courier New" pitchFamily="49" charset="0"/>
              </a:rPr>
              <a:t>for (int i = 1; i &lt;= 10; i</a:t>
            </a:r>
            <a:r>
              <a:rPr lang="nn-NO" sz="2400" dirty="0" smtClean="0">
                <a:latin typeface="Courier New" pitchFamily="49" charset="0"/>
              </a:rPr>
              <a:t>++){ </a:t>
            </a:r>
            <a:r>
              <a:rPr lang="nn-NO" sz="2400" dirty="0">
                <a:latin typeface="Courier New" pitchFamily="49" charset="0"/>
              </a:rPr>
              <a:t>  </a:t>
            </a:r>
            <a:endParaRPr lang="nn-NO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nn-NO" sz="2400" dirty="0">
                <a:latin typeface="Courier New" pitchFamily="49" charset="0"/>
              </a:rPr>
              <a:t>	</a:t>
            </a:r>
            <a:r>
              <a:rPr lang="nn-NO" sz="2400" dirty="0" smtClean="0">
                <a:latin typeface="Courier New" pitchFamily="49" charset="0"/>
              </a:rPr>
              <a:t>	System.out.print(i </a:t>
            </a:r>
            <a:r>
              <a:rPr lang="nn-NO" sz="2400" dirty="0">
                <a:latin typeface="Courier New" pitchFamily="49" charset="0"/>
              </a:rPr>
              <a:t>+ " "); </a:t>
            </a:r>
            <a:endParaRPr lang="nn-NO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nn-NO" sz="2400" dirty="0">
                <a:latin typeface="Courier New" pitchFamily="49" charset="0"/>
              </a:rPr>
              <a:t>	</a:t>
            </a:r>
            <a:r>
              <a:rPr lang="nn-NO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381000" y="228600"/>
            <a:ext cx="2140627" cy="55617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3000" dirty="0"/>
              <a:t>Примеры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381000" y="2362200"/>
            <a:ext cx="7772400" cy="1877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000" dirty="0"/>
              <a:t>Представленная программа выводит на экран числа от 10 до −10:</a:t>
            </a:r>
          </a:p>
          <a:p>
            <a:r>
              <a:rPr lang="ru-RU" sz="2400" dirty="0" err="1">
                <a:latin typeface="Courier New" pitchFamily="49" charset="0"/>
              </a:rPr>
              <a:t>for</a:t>
            </a:r>
            <a:r>
              <a:rPr lang="ru-RU" sz="2400" dirty="0">
                <a:latin typeface="Courier New" pitchFamily="49" charset="0"/>
              </a:rPr>
              <a:t> (</a:t>
            </a: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</a:rPr>
              <a:t> = 10; </a:t>
            </a:r>
            <a:r>
              <a:rPr lang="ru-RU" sz="2400" dirty="0" err="1">
                <a:latin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</a:rPr>
              <a:t> &gt; -11; </a:t>
            </a:r>
            <a:r>
              <a:rPr lang="ru-RU" sz="2400" dirty="0" err="1">
                <a:latin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</a:rPr>
              <a:t>--) {</a:t>
            </a:r>
            <a:br>
              <a:rPr lang="ru-RU" sz="2400" dirty="0">
                <a:latin typeface="Courier New" pitchFamily="49" charset="0"/>
              </a:rPr>
            </a:br>
            <a:r>
              <a:rPr lang="ru-RU" sz="2400" dirty="0">
                <a:latin typeface="Courier New" pitchFamily="49" charset="0"/>
              </a:rPr>
              <a:t>  </a:t>
            </a:r>
            <a:r>
              <a:rPr lang="ru-RU" sz="2400" dirty="0" err="1">
                <a:latin typeface="Courier New" pitchFamily="49" charset="0"/>
              </a:rPr>
              <a:t>System.out.print</a:t>
            </a:r>
            <a:r>
              <a:rPr lang="ru-RU" sz="2400" dirty="0">
                <a:latin typeface="Courier New" pitchFamily="49" charset="0"/>
              </a:rPr>
              <a:t>(</a:t>
            </a:r>
            <a:r>
              <a:rPr lang="ru-RU" sz="2400" dirty="0" err="1">
                <a:latin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</a:rPr>
              <a:t> + " ");</a:t>
            </a:r>
            <a:br>
              <a:rPr lang="ru-RU" sz="2400" dirty="0">
                <a:latin typeface="Courier New" pitchFamily="49" charset="0"/>
              </a:rPr>
            </a:br>
            <a:r>
              <a:rPr lang="ru-RU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455612" y="4343400"/>
            <a:ext cx="7697788" cy="193899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000" dirty="0"/>
              <a:t>Представленная программа выводит на экран нечётные числа от 1 до 33:</a:t>
            </a:r>
          </a:p>
          <a:p>
            <a:r>
              <a:rPr lang="ru-RU" sz="2400" dirty="0" err="1" smtClean="0">
                <a:latin typeface="Courier New" pitchFamily="49" charset="0"/>
              </a:rPr>
              <a:t>for</a:t>
            </a:r>
            <a:r>
              <a:rPr lang="ru-RU" sz="2400" dirty="0" smtClean="0">
                <a:latin typeface="Courier New" pitchFamily="49" charset="0"/>
              </a:rPr>
              <a:t> (</a:t>
            </a:r>
            <a:r>
              <a:rPr lang="ru-RU" sz="2400" dirty="0" err="1" smtClean="0">
                <a:latin typeface="Courier New" pitchFamily="49" charset="0"/>
              </a:rPr>
              <a:t>int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</a:rPr>
              <a:t> = 1; </a:t>
            </a:r>
            <a:r>
              <a:rPr lang="ru-RU" sz="2400" dirty="0" err="1" smtClean="0">
                <a:latin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</a:rPr>
              <a:t> &lt;= 33; </a:t>
            </a:r>
            <a:r>
              <a:rPr lang="ru-RU" sz="2400" dirty="0" err="1" smtClean="0">
                <a:latin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+</a:t>
            </a:r>
            <a:r>
              <a:rPr lang="ru-RU" sz="2400" dirty="0" smtClean="0">
                <a:latin typeface="Courier New" pitchFamily="49" charset="0"/>
              </a:rPr>
              <a:t>=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</a:rPr>
              <a:t>2) {</a:t>
            </a:r>
            <a:br>
              <a:rPr lang="ru-RU" sz="2400" dirty="0" smtClean="0">
                <a:latin typeface="Courier New" pitchFamily="49" charset="0"/>
              </a:rPr>
            </a:br>
            <a:r>
              <a:rPr lang="ru-RU" sz="2400" dirty="0" smtClean="0">
                <a:latin typeface="Courier New" pitchFamily="49" charset="0"/>
              </a:rPr>
              <a:t>  </a:t>
            </a:r>
            <a:r>
              <a:rPr lang="ru-RU" sz="2400" dirty="0" err="1" smtClean="0">
                <a:latin typeface="Courier New" pitchFamily="49" charset="0"/>
              </a:rPr>
              <a:t>System.out.print</a:t>
            </a:r>
            <a:r>
              <a:rPr lang="ru-RU" sz="2400" dirty="0" smtClean="0">
                <a:latin typeface="Courier New" pitchFamily="49" charset="0"/>
              </a:rPr>
              <a:t>(</a:t>
            </a:r>
            <a:r>
              <a:rPr lang="ru-RU" sz="2400" dirty="0" err="1" smtClean="0">
                <a:latin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</a:rPr>
              <a:t> + " ");</a:t>
            </a:r>
            <a:br>
              <a:rPr lang="ru-RU" sz="2400" dirty="0" smtClean="0">
                <a:latin typeface="Courier New" pitchFamily="49" charset="0"/>
              </a:rPr>
            </a:br>
            <a:r>
              <a:rPr lang="ru-RU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38" grpId="0" animBg="1"/>
      <p:bldP spid="6113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376238" y="6858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87350" y="762000"/>
            <a:ext cx="829945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indent="236538"/>
            <a:r>
              <a:rPr lang="ru-RU" sz="2000" dirty="0" smtClean="0"/>
              <a:t>Представленная </a:t>
            </a:r>
            <a:r>
              <a:rPr lang="ru-RU" sz="2000" dirty="0"/>
              <a:t>программа вычислит сумму </a:t>
            </a:r>
            <a:r>
              <a:rPr lang="ru-RU" sz="2000" dirty="0" smtClean="0"/>
              <a:t>элементов </a:t>
            </a:r>
            <a:r>
              <a:rPr lang="ru-RU" sz="2000" dirty="0"/>
              <a:t>фрагмента последовательности 2, 4, 6, 8,… 98, </a:t>
            </a:r>
            <a:r>
              <a:rPr lang="ru-RU" sz="2000" dirty="0" smtClean="0"/>
              <a:t>100</a:t>
            </a:r>
            <a:r>
              <a:rPr lang="en-US" sz="2000" dirty="0" smtClean="0"/>
              <a:t>:</a:t>
            </a:r>
            <a:endParaRPr lang="ru-RU" sz="2400" dirty="0" smtClean="0"/>
          </a:p>
          <a:p>
            <a:pPr indent="236538"/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sum=0;</a:t>
            </a:r>
            <a:endParaRPr lang="ru-RU" sz="2400" dirty="0" smtClean="0">
              <a:latin typeface="Courier New" pitchFamily="49" charset="0"/>
            </a:endParaRPr>
          </a:p>
          <a:p>
            <a:pPr indent="236538"/>
            <a:r>
              <a:rPr lang="en-US" sz="2400" b="1" dirty="0" smtClean="0">
                <a:latin typeface="Courier New" pitchFamily="49" charset="0"/>
              </a:rPr>
              <a:t>for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j = 2; j &lt;= 100; j+=2) 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sum </a:t>
            </a:r>
            <a:r>
              <a:rPr lang="en-US" sz="2400" dirty="0" smtClean="0">
                <a:latin typeface="Courier New" pitchFamily="49" charset="0"/>
              </a:rPr>
              <a:t>+= j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(sum);</a:t>
            </a: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381000" y="228600"/>
            <a:ext cx="2140627" cy="55617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3000" dirty="0"/>
              <a:t>Примеры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381000" y="3416856"/>
            <a:ext cx="8305800" cy="2831544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/>
              <a:t>Представленная программа будет возводить число </a:t>
            </a:r>
            <a:r>
              <a:rPr lang="ru-RU" sz="2000" dirty="0" err="1"/>
              <a:t>a</a:t>
            </a:r>
            <a:r>
              <a:rPr lang="ru-RU" sz="2000" dirty="0"/>
              <a:t> в натуральную степень из переменной n:</a:t>
            </a:r>
          </a:p>
          <a:p>
            <a:r>
              <a:rPr lang="en-US" sz="2300" dirty="0" smtClean="0">
                <a:latin typeface="Courier New" pitchFamily="49" charset="0"/>
              </a:rPr>
              <a:t>double </a:t>
            </a:r>
            <a:r>
              <a:rPr lang="en-US" sz="2300" dirty="0">
                <a:latin typeface="Courier New" pitchFamily="49" charset="0"/>
              </a:rPr>
              <a:t>a = </a:t>
            </a:r>
            <a:r>
              <a:rPr lang="en-US" sz="2300" dirty="0" smtClean="0">
                <a:latin typeface="Courier New" pitchFamily="49" charset="0"/>
              </a:rPr>
              <a:t>2; </a:t>
            </a:r>
            <a:r>
              <a:rPr lang="en-US" sz="2300" dirty="0" err="1" smtClean="0">
                <a:latin typeface="Courier New" pitchFamily="49" charset="0"/>
              </a:rPr>
              <a:t>int</a:t>
            </a:r>
            <a:r>
              <a:rPr lang="en-US" sz="2300" dirty="0" smtClean="0">
                <a:latin typeface="Courier New" pitchFamily="49" charset="0"/>
              </a:rPr>
              <a:t> </a:t>
            </a:r>
            <a:r>
              <a:rPr lang="en-US" sz="2300" dirty="0">
                <a:latin typeface="Courier New" pitchFamily="49" charset="0"/>
              </a:rPr>
              <a:t>n = 10;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double res = 1; </a:t>
            </a:r>
            <a:r>
              <a:rPr lang="ru-RU" sz="2300" dirty="0">
                <a:latin typeface="Courier New" pitchFamily="49" charset="0"/>
              </a:rPr>
              <a:t/>
            </a:r>
            <a:br>
              <a:rPr lang="ru-RU" sz="2300" dirty="0">
                <a:latin typeface="Courier New" pitchFamily="49" charset="0"/>
              </a:rPr>
            </a:br>
            <a:r>
              <a:rPr lang="en-US" sz="2300" b="1" dirty="0">
                <a:latin typeface="Courier New" pitchFamily="49" charset="0"/>
              </a:rPr>
              <a:t>for</a:t>
            </a:r>
            <a:r>
              <a:rPr lang="en-US" sz="2300" dirty="0">
                <a:latin typeface="Courier New" pitchFamily="49" charset="0"/>
              </a:rPr>
              <a:t> (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= 1;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&lt;= n;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++) {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  res </a:t>
            </a:r>
            <a:r>
              <a:rPr lang="en-US" sz="2300" dirty="0" smtClean="0">
                <a:latin typeface="Courier New" pitchFamily="49" charset="0"/>
              </a:rPr>
              <a:t>*= a</a:t>
            </a:r>
            <a:r>
              <a:rPr lang="en-US" sz="2300" dirty="0">
                <a:latin typeface="Courier New" pitchFamily="49" charset="0"/>
              </a:rPr>
              <a:t>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}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 err="1">
                <a:latin typeface="Courier New" pitchFamily="49" charset="0"/>
              </a:rPr>
              <a:t>System.out.println</a:t>
            </a:r>
            <a:r>
              <a:rPr lang="en-US" sz="2300" dirty="0">
                <a:latin typeface="Courier New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829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smtClean="0"/>
              <a:t>Свойства цикла </a:t>
            </a:r>
            <a:r>
              <a:rPr lang="en-US" sz="3000" dirty="0" smtClean="0"/>
              <a:t>for</a:t>
            </a:r>
            <a:r>
              <a:rPr lang="ru-RU" sz="3000" dirty="0" smtClean="0"/>
              <a:t>:</a:t>
            </a:r>
            <a:endParaRPr lang="ru-RU" sz="3000" dirty="0"/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342900" y="831850"/>
            <a:ext cx="8420100" cy="48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smtClean="0"/>
              <a:t>условие </a:t>
            </a:r>
            <a:r>
              <a:rPr lang="ru-RU" sz="2200" b="0" dirty="0"/>
              <a:t>проверяется в начале очередного шага цикла, если оно ложно цикл не выполняется;</a:t>
            </a:r>
            <a:endParaRPr lang="en-US" sz="2200" b="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/>
              <a:t>изменения</a:t>
            </a:r>
            <a:r>
              <a:rPr lang="ru-RU" sz="2200" b="0" dirty="0"/>
              <a:t> (третья часть в заголовке) выполняются в конце очередного шага цикла;</a:t>
            </a:r>
            <a:endParaRPr lang="en-US" sz="2200" b="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b="0" dirty="0"/>
              <a:t>если </a:t>
            </a:r>
            <a:r>
              <a:rPr lang="ru-RU" sz="2200" i="1" dirty="0"/>
              <a:t>условие </a:t>
            </a:r>
            <a:r>
              <a:rPr lang="ru-RU" sz="2200" b="0" dirty="0"/>
              <a:t>никогда не станет ложным, цикл может продолжаться бесконечно (</a:t>
            </a:r>
            <a:r>
              <a:rPr lang="ru-RU" sz="2200" dirty="0"/>
              <a:t>зацикливание</a:t>
            </a:r>
            <a:r>
              <a:rPr lang="ru-RU" sz="2200" b="0" dirty="0"/>
              <a:t>)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b="0" dirty="0" smtClean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b="0" dirty="0" smtClean="0"/>
              <a:t>если </a:t>
            </a:r>
            <a:r>
              <a:rPr lang="ru-RU" sz="2200" b="0" dirty="0"/>
              <a:t>в теле цикла один оператор, </a:t>
            </a:r>
            <a:r>
              <a:rPr lang="ru-RU" sz="2200" dirty="0"/>
              <a:t>скобки</a:t>
            </a:r>
            <a:r>
              <a:rPr lang="ru-RU" sz="2200" b="0" dirty="0"/>
              <a:t> </a:t>
            </a:r>
            <a:r>
              <a:rPr lang="en-US" sz="2200" b="0" dirty="0"/>
              <a:t>{} </a:t>
            </a:r>
            <a:r>
              <a:rPr lang="ru-RU" sz="2200" b="0" dirty="0"/>
              <a:t>можно не ставить:</a:t>
            </a: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1447800" y="3200400"/>
            <a:ext cx="6149975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i&lt;8; i++) { i--</a:t>
            </a:r>
            <a:r>
              <a:rPr lang="da-DK" sz="2800">
                <a:latin typeface="Courier New" pitchFamily="49" charset="0"/>
              </a:rPr>
              <a:t>; 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1684338" y="5791200"/>
            <a:ext cx="6143625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(</a:t>
            </a:r>
            <a:r>
              <a:rPr lang="da-DK" sz="2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1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8;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+=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da-DK" sz="2800" dirty="0">
                <a:latin typeface="Courier New" pitchFamily="49" charset="0"/>
              </a:rPr>
              <a:t>;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3886200"/>
            <a:ext cx="7515225" cy="941388"/>
            <a:chOff x="796" y="2336"/>
            <a:chExt cx="4734" cy="593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Не рекомендуется менять переменную </a:t>
              </a:r>
              <a:br>
                <a:rPr lang="ru-RU" sz="2400"/>
              </a:br>
              <a:r>
                <a:rPr lang="ru-RU" sz="2400"/>
                <a:t>  цикла в теле цикла!</a:t>
              </a:r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3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build="p"/>
      <p:bldP spid="613382" grpId="0" animBg="1"/>
      <p:bldP spid="6133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A6DEE-077A-45A3-AF96-6A30358B28FC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29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95288" y="288925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smtClean="0"/>
              <a:t>Чему равно значение переменной </a:t>
            </a:r>
            <a:r>
              <a:rPr lang="en-US" sz="3000" dirty="0" smtClean="0"/>
              <a:t>a</a:t>
            </a:r>
            <a:r>
              <a:rPr lang="ru-RU" sz="3000" dirty="0" smtClean="0"/>
              <a:t>?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461963" y="974725"/>
            <a:ext cx="5926137" cy="100965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i&lt;4; i++)</a:t>
            </a:r>
            <a:r>
              <a:rPr lang="da-DK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a++;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6" name="AutoShape 6"/>
          <p:cNvSpPr>
            <a:spLocks noChangeArrowheads="1"/>
          </p:cNvSpPr>
          <p:nvPr/>
        </p:nvSpPr>
        <p:spPr bwMode="auto">
          <a:xfrm>
            <a:off x="6751638" y="1484313"/>
            <a:ext cx="1309687" cy="536575"/>
          </a:xfrm>
          <a:prstGeom prst="wedgeRoundRectCallout">
            <a:avLst>
              <a:gd name="adj1" fmla="val -142000"/>
              <a:gd name="adj2" fmla="val 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4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461963" y="3221038"/>
            <a:ext cx="5926137" cy="100965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 b=2;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for(i=3; i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&gt;=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1; i--)a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+=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6751638" y="3667125"/>
            <a:ext cx="1309687" cy="536575"/>
          </a:xfrm>
          <a:prstGeom prst="wedgeRoundRectCallout">
            <a:avLst>
              <a:gd name="adj1" fmla="val -132787"/>
              <a:gd name="adj2" fmla="val 130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7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461963" y="4344988"/>
            <a:ext cx="5932487" cy="102092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a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for(i=</a:t>
            </a:r>
            <a:r>
              <a:rPr lang="ru-RU" sz="2800" dirty="0">
                <a:latin typeface="Courier New" pitchFamily="49" charset="0"/>
              </a:rPr>
              <a:t>1</a:t>
            </a:r>
            <a:r>
              <a:rPr lang="en-US" sz="2800" dirty="0">
                <a:latin typeface="Courier New" pitchFamily="49" charset="0"/>
              </a:rPr>
              <a:t>;</a:t>
            </a:r>
            <a:r>
              <a:rPr lang="da-DK" sz="2800" dirty="0">
                <a:latin typeface="Courier New" pitchFamily="49" charset="0"/>
              </a:rPr>
              <a:t> i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&gt;=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3;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--)</a:t>
            </a:r>
            <a:r>
              <a:rPr lang="en-US" sz="2800" dirty="0" smtClean="0">
                <a:latin typeface="Courier New" pitchFamily="49" charset="0"/>
              </a:rPr>
              <a:t>a</a:t>
            </a:r>
            <a:r>
              <a:rPr lang="en-US" dirty="0" smtClean="0"/>
              <a:t>++</a:t>
            </a:r>
            <a:r>
              <a:rPr lang="en-US" sz="2800" dirty="0" smtClean="0">
                <a:latin typeface="Courier New" pitchFamily="49" charset="0"/>
              </a:rPr>
              <a:t>;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6751638" y="4479925"/>
            <a:ext cx="1309687" cy="536575"/>
          </a:xfrm>
          <a:prstGeom prst="wedgeRoundRectCallout">
            <a:avLst>
              <a:gd name="adj1" fmla="val -110241"/>
              <a:gd name="adj2" fmla="val 630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1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461963" y="5468938"/>
            <a:ext cx="5945187" cy="102092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a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for(i=1; i&lt;=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4; i--)</a:t>
            </a:r>
            <a:r>
              <a:rPr lang="en-US" sz="2800" dirty="0" smtClean="0">
                <a:latin typeface="Courier New" pitchFamily="49" charset="0"/>
              </a:rPr>
              <a:t>a++;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619532" name="AutoShape 12"/>
          <p:cNvSpPr>
            <a:spLocks noChangeArrowheads="1"/>
          </p:cNvSpPr>
          <p:nvPr/>
        </p:nvSpPr>
        <p:spPr bwMode="auto">
          <a:xfrm>
            <a:off x="6330950" y="5378450"/>
            <a:ext cx="2501900" cy="611188"/>
          </a:xfrm>
          <a:prstGeom prst="wedgeRoundRectCallout">
            <a:avLst>
              <a:gd name="adj1" fmla="val -75699"/>
              <a:gd name="adj2" fmla="val 65843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>
                <a:solidFill>
                  <a:schemeClr val="bg1"/>
                </a:solidFill>
              </a:rPr>
              <a:t>зацикливание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61963" y="2097088"/>
            <a:ext cx="5926137" cy="100965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i&lt;4; i++)</a:t>
            </a:r>
            <a:r>
              <a:rPr lang="da-DK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ru-RU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a+i;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4" name="AutoShape 14"/>
          <p:cNvSpPr>
            <a:spLocks noChangeArrowheads="1"/>
          </p:cNvSpPr>
          <p:nvPr/>
        </p:nvSpPr>
        <p:spPr bwMode="auto">
          <a:xfrm>
            <a:off x="6751638" y="2609850"/>
            <a:ext cx="1309687" cy="536575"/>
          </a:xfrm>
          <a:prstGeom prst="wedgeRoundRectCallout">
            <a:avLst>
              <a:gd name="adj1" fmla="val -115213"/>
              <a:gd name="adj2" fmla="val -26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7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6" grpId="0" animBg="1"/>
      <p:bldP spid="619527" grpId="0" animBg="1"/>
      <p:bldP spid="619528" grpId="0" animBg="1"/>
      <p:bldP spid="619529" grpId="0" animBg="1"/>
      <p:bldP spid="619530" grpId="0" animBg="1"/>
      <p:bldP spid="619531" grpId="0" animBg="1"/>
      <p:bldP spid="619532" grpId="0" animBg="1"/>
      <p:bldP spid="619533" grpId="0" animBg="1"/>
      <p:bldP spid="6195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 b="0">
              <a:latin typeface="Times New Roman" pitchFamily="18" charset="0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87350" y="1003518"/>
            <a:ext cx="837565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/>
              <a:t>Представленная программа выведет на экран такую последовательность «0 -1 -4 -9 -16 -</a:t>
            </a:r>
            <a:r>
              <a:rPr lang="ru-RU" sz="2000" dirty="0" smtClean="0"/>
              <a:t>25:</a:t>
            </a:r>
            <a:endParaRPr lang="ru-RU" sz="2000" dirty="0"/>
          </a:p>
          <a:p>
            <a:r>
              <a:rPr lang="ru-RU" sz="2400" dirty="0" err="1">
                <a:latin typeface="Courier New" pitchFamily="49" charset="0"/>
              </a:rPr>
              <a:t>for</a:t>
            </a:r>
            <a:r>
              <a:rPr lang="ru-RU" sz="2400" dirty="0">
                <a:latin typeface="Courier New" pitchFamily="49" charset="0"/>
              </a:rPr>
              <a:t> (</a:t>
            </a: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</a:rPr>
              <a:t>a</a:t>
            </a:r>
            <a:r>
              <a:rPr lang="ru-RU" sz="2400" dirty="0" smtClean="0">
                <a:latin typeface="Courier New" pitchFamily="49" charset="0"/>
              </a:rPr>
              <a:t> = 0</a:t>
            </a:r>
            <a:r>
              <a:rPr lang="ru-RU" sz="2400" dirty="0">
                <a:latin typeface="Courier New" pitchFamily="49" charset="0"/>
              </a:rPr>
              <a:t>, </a:t>
            </a:r>
            <a:r>
              <a:rPr lang="ru-RU" sz="2400" dirty="0" err="1" smtClean="0">
                <a:latin typeface="Courier New" pitchFamily="49" charset="0"/>
              </a:rPr>
              <a:t>b</a:t>
            </a:r>
            <a:r>
              <a:rPr lang="ru-RU" sz="2400" dirty="0" smtClean="0">
                <a:latin typeface="Courier New" pitchFamily="49" charset="0"/>
              </a:rPr>
              <a:t> = 0</a:t>
            </a:r>
            <a:r>
              <a:rPr lang="ru-RU" sz="2400" dirty="0">
                <a:latin typeface="Courier New" pitchFamily="49" charset="0"/>
              </a:rPr>
              <a:t>; </a:t>
            </a:r>
            <a:r>
              <a:rPr lang="ru-RU" sz="2400" dirty="0" err="1" smtClean="0">
                <a:latin typeface="Courier New" pitchFamily="49" charset="0"/>
              </a:rPr>
              <a:t>a-b</a:t>
            </a:r>
            <a:r>
              <a:rPr lang="ru-RU" sz="2400" dirty="0" smtClean="0">
                <a:latin typeface="Courier New" pitchFamily="49" charset="0"/>
              </a:rPr>
              <a:t> &lt;= 10</a:t>
            </a:r>
            <a:r>
              <a:rPr lang="ru-RU" sz="2400" dirty="0">
                <a:latin typeface="Courier New" pitchFamily="49" charset="0"/>
              </a:rPr>
              <a:t>; </a:t>
            </a:r>
            <a:r>
              <a:rPr lang="ru-RU" sz="2400" dirty="0" err="1">
                <a:latin typeface="Courier New" pitchFamily="49" charset="0"/>
              </a:rPr>
              <a:t>a++</a:t>
            </a:r>
            <a:r>
              <a:rPr lang="ru-RU" sz="2400" dirty="0">
                <a:latin typeface="Courier New" pitchFamily="49" charset="0"/>
              </a:rPr>
              <a:t>, </a:t>
            </a:r>
            <a:r>
              <a:rPr lang="ru-RU" sz="2400" dirty="0" err="1">
                <a:latin typeface="Courier New" pitchFamily="49" charset="0"/>
              </a:rPr>
              <a:t>b</a:t>
            </a:r>
            <a:r>
              <a:rPr lang="ru-RU" sz="2400" dirty="0">
                <a:latin typeface="Courier New" pitchFamily="49" charset="0"/>
              </a:rPr>
              <a:t>-</a:t>
            </a:r>
            <a:r>
              <a:rPr lang="ru-RU" sz="2400" dirty="0" smtClean="0">
                <a:latin typeface="Courier New" pitchFamily="49" charset="0"/>
              </a:rPr>
              <a:t>-){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r>
              <a:rPr lang="ru-RU" sz="2400" dirty="0">
                <a:latin typeface="Courier New" pitchFamily="49" charset="0"/>
              </a:rPr>
              <a:t>  </a:t>
            </a:r>
            <a:r>
              <a:rPr lang="ru-RU" sz="2400" dirty="0" err="1" smtClean="0">
                <a:latin typeface="Courier New" pitchFamily="49" charset="0"/>
              </a:rPr>
              <a:t>System.out.print</a:t>
            </a:r>
            <a:r>
              <a:rPr lang="ru-RU" sz="2400" dirty="0" smtClean="0">
                <a:latin typeface="Courier New" pitchFamily="49" charset="0"/>
              </a:rPr>
              <a:t>(</a:t>
            </a:r>
            <a:r>
              <a:rPr lang="ru-RU" sz="2400" dirty="0" err="1" smtClean="0">
                <a:latin typeface="Courier New" pitchFamily="49" charset="0"/>
              </a:rPr>
              <a:t>a</a:t>
            </a:r>
            <a:r>
              <a:rPr lang="ru-RU" sz="2400" dirty="0" smtClean="0">
                <a:latin typeface="Courier New" pitchFamily="49" charset="0"/>
              </a:rPr>
              <a:t> * </a:t>
            </a:r>
            <a:r>
              <a:rPr lang="ru-RU" sz="2400" dirty="0" err="1" smtClean="0">
                <a:latin typeface="Courier New" pitchFamily="49" charset="0"/>
              </a:rPr>
              <a:t>b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+ " ");</a:t>
            </a:r>
            <a:br>
              <a:rPr lang="ru-RU" sz="2400" dirty="0">
                <a:latin typeface="Courier New" pitchFamily="49" charset="0"/>
              </a:rPr>
            </a:br>
            <a:r>
              <a:rPr lang="ru-RU" sz="2400" dirty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381000" y="228600"/>
            <a:ext cx="2140627" cy="55617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3000" dirty="0"/>
              <a:t>Примеры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381000" y="3048000"/>
            <a:ext cx="8382000" cy="329320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/>
              <a:t>В результате работы следующего примера на экран будут выведены только числа «1 2 3 4 </a:t>
            </a:r>
            <a:r>
              <a:rPr lang="ru-RU" sz="2000" dirty="0" smtClean="0"/>
              <a:t>Конец:</a:t>
            </a:r>
            <a:endParaRPr lang="ru-RU" sz="2000" dirty="0"/>
          </a:p>
          <a:p>
            <a:r>
              <a:rPr lang="en-US" sz="2400" dirty="0">
                <a:latin typeface="Courier New" pitchFamily="49" charset="0"/>
              </a:rPr>
              <a:t>for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a=1; a&lt;=10; a++) 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if(a == 5) 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  break;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(a + " ");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Конец");</a:t>
            </a:r>
            <a:endParaRPr lang="en-US" sz="2400" dirty="0" err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</p:spTree>
    <p:extLst>
      <p:ext uri="{BB962C8B-B14F-4D97-AF65-F5344CB8AC3E}">
        <p14:creationId xmlns:p14="http://schemas.microsoft.com/office/powerpoint/2010/main" xmlns="" val="12907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1720</TotalTime>
  <Words>1133</Words>
  <Application>Microsoft Office PowerPoint</Application>
  <PresentationFormat>Экран (4:3)</PresentationFormat>
  <Paragraphs>270</Paragraphs>
  <Slides>23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Аспект</vt:lpstr>
      <vt:lpstr>Формула</vt:lpstr>
      <vt:lpstr>Java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Вложенные циклы</vt:lpstr>
      <vt:lpstr>Слайд 10</vt:lpstr>
      <vt:lpstr>Слайд 11</vt:lpstr>
      <vt:lpstr>Циклы с условием</vt:lpstr>
      <vt:lpstr>Слайд 13</vt:lpstr>
      <vt:lpstr>Слайд 14</vt:lpstr>
      <vt:lpstr>Слайд 15</vt:lpstr>
      <vt:lpstr>Дано число x напечатать его цифры</vt:lpstr>
      <vt:lpstr>Слайд 17</vt:lpstr>
      <vt:lpstr>Слайд 18</vt:lpstr>
      <vt:lpstr>Слайд 19</vt:lpstr>
      <vt:lpstr>Циклы с условием</vt:lpstr>
      <vt:lpstr>Слайд 21</vt:lpstr>
      <vt:lpstr>Слайд 22</vt:lpstr>
      <vt:lpstr>Слайд 23</vt:lpstr>
    </vt:vector>
  </TitlesOfParts>
  <Company>PTHS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`</dc:creator>
  <cp:lastModifiedBy>kaliyants</cp:lastModifiedBy>
  <cp:revision>102</cp:revision>
  <dcterms:created xsi:type="dcterms:W3CDTF">2015-01-14T06:22:18Z</dcterms:created>
  <dcterms:modified xsi:type="dcterms:W3CDTF">2015-12-17T10:50:14Z</dcterms:modified>
</cp:coreProperties>
</file>