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grid.as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framework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get_started.as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https://www.w3schools.com/css/css_grid.asp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8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sng" dirty="0">
                <a:hlinkClick r:id="rId3"/>
              </a:rPr>
              <a:t>https://en.wikipedia.org/wiki/Software_framework</a:t>
            </a:r>
          </a:p>
          <a:p>
            <a:endParaRPr u="sng" dirty="0">
              <a:hlinkClick r:id="rId3"/>
            </a:endParaRPr>
          </a:p>
          <a:p>
            <a:r>
              <a:rPr dirty="0"/>
              <a:t>CSS frontend frameworks</a:t>
            </a:r>
          </a:p>
          <a:p>
            <a:r>
              <a:rPr dirty="0"/>
              <a:t>http://cssframeworks.org/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This is what I highly recommend you use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http://getbootstrap.com/getting-started/</a:t>
            </a:r>
          </a:p>
        </p:txBody>
      </p:sp>
    </p:spTree>
    <p:extLst>
      <p:ext uri="{BB962C8B-B14F-4D97-AF65-F5344CB8AC3E}">
        <p14:creationId xmlns:p14="http://schemas.microsoft.com/office/powerpoint/2010/main" val="3719118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https://getbootstrap.com/docs/4.4/components/</a:t>
            </a:r>
            <a:endParaRPr lang="en-US" u="sng" dirty="0"/>
          </a:p>
          <a:p>
            <a:r>
              <a:rPr lang="en-US" dirty="0">
                <a:hlinkClick r:id="rId3"/>
              </a:rPr>
              <a:t>https://www.w3schools.com/bootstrap4/bootstrap_get_started.asp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ootstra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Intro. To </a:t>
            </a:r>
            <a:r>
              <a:rPr dirty="0"/>
              <a:t>Bootstrap</a:t>
            </a:r>
          </a:p>
        </p:txBody>
      </p:sp>
      <p:sp>
        <p:nvSpPr>
          <p:cNvPr id="3" name="Week 9.2 - IST 263">
            <a:extLst>
              <a:ext uri="{FF2B5EF4-FFF2-40B4-BE49-F238E27FC236}">
                <a16:creationId xmlns:a16="http://schemas.microsoft.com/office/drawing/2014/main" id="{0FB3450B-52B0-4314-AFDF-856B3431582C}"/>
              </a:ext>
            </a:extLst>
          </p:cNvPr>
          <p:cNvSpPr txBox="1">
            <a:spLocks/>
          </p:cNvSpPr>
          <p:nvPr/>
        </p:nvSpPr>
        <p:spPr>
          <a:xfrm>
            <a:off x="355600" y="5270500"/>
            <a:ext cx="12293600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5908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30226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34544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8862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en-US" dirty="0"/>
              <a:t>Week 11.1 - IST 263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rid.css"/>
          <p:cNvSpPr txBox="1">
            <a:spLocks noGrp="1"/>
          </p:cNvSpPr>
          <p:nvPr>
            <p:ph type="title"/>
          </p:nvPr>
        </p:nvSpPr>
        <p:spPr>
          <a:xfrm>
            <a:off x="355600" y="3245104"/>
            <a:ext cx="12293600" cy="2438401"/>
          </a:xfrm>
          <a:prstGeom prst="rect">
            <a:avLst/>
          </a:prstGeom>
        </p:spPr>
        <p:txBody>
          <a:bodyPr/>
          <a:lstStyle/>
          <a:p>
            <a:r>
              <a:t>Grid.css</a:t>
            </a:r>
          </a:p>
        </p:txBody>
      </p:sp>
      <p:sp>
        <p:nvSpPr>
          <p:cNvPr id="122" name="Is anyone planning on using it in their project?…"/>
          <p:cNvSpPr txBox="1">
            <a:spLocks noGrp="1"/>
          </p:cNvSpPr>
          <p:nvPr>
            <p:ph type="body" sz="half" idx="1"/>
          </p:nvPr>
        </p:nvSpPr>
        <p:spPr>
          <a:xfrm>
            <a:off x="355600" y="5671965"/>
            <a:ext cx="12293600" cy="335773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dirty="0"/>
              <a:t>Is anyone planning on using it in their project?</a:t>
            </a:r>
          </a:p>
          <a:p>
            <a:r>
              <a:rPr dirty="0"/>
              <a:t>Why did you choose to use it?</a:t>
            </a:r>
            <a:endParaRPr lang="en-US" dirty="0"/>
          </a:p>
          <a:p>
            <a:r>
              <a:rPr lang="en-US" dirty="0"/>
              <a:t>Reconsider using Bootstrap instead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oftware framewo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Software frameworkS</a:t>
            </a:r>
          </a:p>
        </p:txBody>
      </p:sp>
      <p:sp>
        <p:nvSpPr>
          <p:cNvPr id="125" name="Software that provides reusable functionality that can be selectively chang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Software that provides reusable functionality that can be selectively changed</a:t>
            </a:r>
          </a:p>
          <a:p>
            <a:r>
              <a:t>Helps reduce time spent on development &amp; testing </a:t>
            </a:r>
          </a:p>
          <a:p>
            <a:r>
              <a:t>Provides a standard way to build and deploy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Bootstra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Bootstrap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Framework</a:t>
            </a:r>
            <a:endParaRPr dirty="0"/>
          </a:p>
        </p:txBody>
      </p:sp>
      <p:sp>
        <p:nvSpPr>
          <p:cNvPr id="130" name="Released by Twitter in 2011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Released by Twitter in 2011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w to start with Bootstrap 3.7"/>
          <p:cNvSpPr txBox="1">
            <a:spLocks noGrp="1"/>
          </p:cNvSpPr>
          <p:nvPr>
            <p:ph type="title"/>
          </p:nvPr>
        </p:nvSpPr>
        <p:spPr>
          <a:xfrm>
            <a:off x="355600" y="3552005"/>
            <a:ext cx="12293600" cy="2438401"/>
          </a:xfrm>
          <a:prstGeom prst="rect">
            <a:avLst/>
          </a:prstGeom>
        </p:spPr>
        <p:txBody>
          <a:bodyPr/>
          <a:lstStyle/>
          <a:p>
            <a:r>
              <a:rPr dirty="0"/>
              <a:t>How to start with Bootstrap </a:t>
            </a:r>
            <a:r>
              <a:rPr lang="en-US" u="sng" dirty="0"/>
              <a:t>4.4</a:t>
            </a:r>
            <a:endParaRPr u="sng" dirty="0"/>
          </a:p>
        </p:txBody>
      </p:sp>
      <p:sp>
        <p:nvSpPr>
          <p:cNvPr id="3" name="https://getbootstrap.com/docs/3.3/getting-started/#examples">
            <a:extLst>
              <a:ext uri="{FF2B5EF4-FFF2-40B4-BE49-F238E27FC236}">
                <a16:creationId xmlns:a16="http://schemas.microsoft.com/office/drawing/2014/main" id="{E541EB77-09FF-4994-8685-4A7DB5F729FF}"/>
              </a:ext>
            </a:extLst>
          </p:cNvPr>
          <p:cNvSpPr txBox="1"/>
          <p:nvPr/>
        </p:nvSpPr>
        <p:spPr>
          <a:xfrm>
            <a:off x="2918086" y="5941877"/>
            <a:ext cx="716862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https://getbootstrap.com</a:t>
            </a:r>
            <a:r>
              <a:rPr lang="en-US" dirty="0"/>
              <a:t>/</a:t>
            </a:r>
            <a:r>
              <a:rPr dirty="0"/>
              <a:t>getting-starte</a:t>
            </a:r>
            <a:r>
              <a:rPr lang="en-US" dirty="0"/>
              <a:t>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tarter s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starter samples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168</Words>
  <Application>Microsoft Office PowerPoint</Application>
  <PresentationFormat>Custom</PresentationFormat>
  <Paragraphs>24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Light</vt:lpstr>
      <vt:lpstr>Helvetica Neue</vt:lpstr>
      <vt:lpstr>Showroom</vt:lpstr>
      <vt:lpstr>Intro. To Bootstrap</vt:lpstr>
      <vt:lpstr>Grid.css</vt:lpstr>
      <vt:lpstr>Software frameworkS</vt:lpstr>
      <vt:lpstr>Bootstrap  Framework</vt:lpstr>
      <vt:lpstr>How to start with Bootstrap 4.4</vt:lpstr>
      <vt:lpstr>starter samples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David Talley - admin</dc:creator>
  <cp:lastModifiedBy>David Talley - admin</cp:lastModifiedBy>
  <cp:revision>10</cp:revision>
  <dcterms:modified xsi:type="dcterms:W3CDTF">2020-01-03T15:21:58Z</dcterms:modified>
</cp:coreProperties>
</file>