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ootstrap Grid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Bootstrap Grids</a:t>
            </a:r>
          </a:p>
        </p:txBody>
      </p:sp>
      <p:sp>
        <p:nvSpPr>
          <p:cNvPr id="120" name="Week 9.2 - IST 26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Week </a:t>
            </a:r>
            <a:r>
              <a:rPr lang="en-US" dirty="0"/>
              <a:t>10</a:t>
            </a:r>
            <a:r>
              <a:rPr dirty="0"/>
              <a:t>.2 - IST 263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ny questions before we start ??"/>
          <p:cNvSpPr txBox="1">
            <a:spLocks noGrp="1"/>
          </p:cNvSpPr>
          <p:nvPr>
            <p:ph type="body" sz="half" idx="1"/>
          </p:nvPr>
        </p:nvSpPr>
        <p:spPr>
          <a:xfrm>
            <a:off x="355600" y="3011179"/>
            <a:ext cx="12293600" cy="348647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r>
              <a:t>Any questions before we start ??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ntain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Containers</a:t>
            </a:r>
          </a:p>
        </p:txBody>
      </p:sp>
      <p:sp>
        <p:nvSpPr>
          <p:cNvPr id="126" name=".container"/>
          <p:cNvSpPr txBox="1">
            <a:spLocks noGrp="1"/>
          </p:cNvSpPr>
          <p:nvPr>
            <p:ph type="body" sz="quarter" idx="1"/>
          </p:nvPr>
        </p:nvSpPr>
        <p:spPr>
          <a:xfrm>
            <a:off x="355600" y="4851544"/>
            <a:ext cx="5485385" cy="417815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r>
              <a:t>.container</a:t>
            </a:r>
          </a:p>
        </p:txBody>
      </p:sp>
      <p:sp>
        <p:nvSpPr>
          <p:cNvPr id="127" name=".container-fluid"/>
          <p:cNvSpPr txBox="1"/>
          <p:nvPr/>
        </p:nvSpPr>
        <p:spPr>
          <a:xfrm>
            <a:off x="7170783" y="4851544"/>
            <a:ext cx="5485385" cy="4178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lnSpc>
                <a:spcPct val="120000"/>
              </a:lnSpc>
              <a:spcBef>
                <a:spcPts val="4600"/>
              </a:spcBef>
              <a:defRPr sz="4600"/>
            </a:lvl1pPr>
          </a:lstStyle>
          <a:p>
            <a:r>
              <a:t>.container-fluid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ootstrap Gri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Bootstrap Grids</a:t>
            </a:r>
          </a:p>
        </p:txBody>
      </p:sp>
      <p:sp>
        <p:nvSpPr>
          <p:cNvPr id="130" name="12 colum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12 columns</a:t>
            </a:r>
            <a:br/>
            <a:endParaRPr/>
          </a:p>
          <a:p>
            <a:r>
              <a:t>Class Format, col-[type]-[num]</a:t>
            </a:r>
            <a:br/>
            <a:r>
              <a:t>Eg: col-md-12, col-md-6, col-md-3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View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Viewport</a:t>
            </a:r>
          </a:p>
        </p:txBody>
      </p:sp>
      <p:sp>
        <p:nvSpPr>
          <p:cNvPr id="133" name="User’s visible area of a web page"/>
          <p:cNvSpPr txBox="1">
            <a:spLocks noGrp="1"/>
          </p:cNvSpPr>
          <p:nvPr>
            <p:ph type="body" sz="quarter" idx="1"/>
          </p:nvPr>
        </p:nvSpPr>
        <p:spPr>
          <a:xfrm>
            <a:off x="355600" y="2730500"/>
            <a:ext cx="12293600" cy="128139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r>
              <a:t>User’s visible area of a web page</a:t>
            </a:r>
          </a:p>
        </p:txBody>
      </p:sp>
      <p:graphicFrame>
        <p:nvGraphicFramePr>
          <p:cNvPr id="134" name="Table"/>
          <p:cNvGraphicFramePr/>
          <p:nvPr/>
        </p:nvGraphicFramePr>
        <p:xfrm>
          <a:off x="1086031" y="4631835"/>
          <a:ext cx="10832736" cy="4279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41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975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5A5F5E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Device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3000" b="1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r>
                        <a:t>Visible Area Available </a:t>
                      </a:r>
                    </a:p>
                    <a:p>
                      <a:pPr>
                        <a:defRPr sz="3000"/>
                      </a:pPr>
                      <a:r>
                        <a:t>(Width in px)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9975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Laptops (large, medium)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1200 - 1600px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9975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Tablets (small)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768 - 1024px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9975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Mobile Devices (x-small)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320 - 736px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sponsive Gri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Responsive Grids</a:t>
            </a:r>
          </a:p>
        </p:txBody>
      </p:sp>
      <p:sp>
        <p:nvSpPr>
          <p:cNvPr id="137" name="Large Display - col-lg-[num] Eg: col-lg-10, col-lg-6, etc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00938" indent="-400938" defTabSz="449833">
              <a:spcBef>
                <a:spcPts val="3500"/>
              </a:spcBef>
              <a:defRPr sz="3541"/>
            </a:pPr>
            <a:r>
              <a:t>Large Display - col-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lg</a:t>
            </a:r>
            <a:r>
              <a:t>-[num]</a:t>
            </a:r>
            <a:br/>
            <a:r>
              <a:t>Eg: col-lg-10, col-lg-6, etc</a:t>
            </a:r>
          </a:p>
          <a:p>
            <a:pPr marL="400938" indent="-400938" defTabSz="449833">
              <a:spcBef>
                <a:spcPts val="3500"/>
              </a:spcBef>
              <a:defRPr sz="3541"/>
            </a:pPr>
            <a:r>
              <a:t>Medium Display - col-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md</a:t>
            </a:r>
            <a:r>
              <a:t>-[num]</a:t>
            </a:r>
            <a:br/>
            <a:r>
              <a:t>Eg: col-md-10, col-md-6</a:t>
            </a:r>
          </a:p>
          <a:p>
            <a:pPr marL="400938" indent="-400938" defTabSz="449833">
              <a:spcBef>
                <a:spcPts val="3500"/>
              </a:spcBef>
              <a:defRPr sz="3541"/>
            </a:pPr>
            <a:r>
              <a:t>Small Display - col-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sm</a:t>
            </a:r>
            <a:r>
              <a:t>-[num]</a:t>
            </a:r>
            <a:br/>
            <a:r>
              <a:t>Eg: col-sm-10, col-sm-6</a:t>
            </a:r>
          </a:p>
          <a:p>
            <a:pPr marL="400938" indent="-400938" defTabSz="449833">
              <a:spcBef>
                <a:spcPts val="3500"/>
              </a:spcBef>
              <a:defRPr sz="3541"/>
            </a:pPr>
            <a:r>
              <a:t>X-Small Display - col-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xs</a:t>
            </a:r>
            <a:r>
              <a:t>-[num]</a:t>
            </a:r>
            <a:br/>
            <a:r>
              <a:t>Eg: col-xs-10, col-xs-6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otstrap Showcas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Bootstrap Showcase</a:t>
            </a:r>
          </a:p>
        </p:txBody>
      </p:sp>
      <p:sp>
        <p:nvSpPr>
          <p:cNvPr id="140" name="Next Class"/>
          <p:cNvSpPr txBox="1">
            <a:spLocks noGrp="1"/>
          </p:cNvSpPr>
          <p:nvPr>
            <p:ph type="subTitle" sz="quarter" idx="1"/>
          </p:nvPr>
        </p:nvSpPr>
        <p:spPr>
          <a:xfrm>
            <a:off x="355600" y="8485244"/>
            <a:ext cx="12293600" cy="60676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43305">
              <a:defRPr sz="3534"/>
            </a:lvl1pPr>
          </a:lstStyle>
          <a:p>
            <a:r>
              <a:t>Next Class</a:t>
            </a:r>
          </a:p>
        </p:txBody>
      </p:sp>
      <p:sp>
        <p:nvSpPr>
          <p:cNvPr id="141" name="Text"/>
          <p:cNvSpPr txBox="1"/>
          <p:nvPr/>
        </p:nvSpPr>
        <p:spPr>
          <a:xfrm>
            <a:off x="6055915" y="5308781"/>
            <a:ext cx="892970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142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</vt:lpstr>
      <vt:lpstr>Gill Sans Light</vt:lpstr>
      <vt:lpstr>Helvetica Neue</vt:lpstr>
      <vt:lpstr>Showroom</vt:lpstr>
      <vt:lpstr>Bootstrap Grids</vt:lpstr>
      <vt:lpstr>PowerPoint Presentation</vt:lpstr>
      <vt:lpstr>Containers</vt:lpstr>
      <vt:lpstr>Bootstrap Grids</vt:lpstr>
      <vt:lpstr>Viewport</vt:lpstr>
      <vt:lpstr>Responsive Grids</vt:lpstr>
      <vt:lpstr>Bootstrap 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Grids</dc:title>
  <dc:creator>David Talley - admin</dc:creator>
  <cp:lastModifiedBy>David Talley - admin</cp:lastModifiedBy>
  <cp:revision>3</cp:revision>
  <dcterms:modified xsi:type="dcterms:W3CDTF">2020-01-03T15:18:20Z</dcterms:modified>
</cp:coreProperties>
</file>