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hlinkClick r:id="rId3"/>
              </a:rPr>
              <a:t>https://www.w3schools.com/jsref/dom_obj_event.asp</a:t>
            </a:r>
          </a:p>
          <a:p>
            <a:endParaRPr u="sng">
              <a:hlinkClick r:id="rId3"/>
            </a:endParaRPr>
          </a:p>
          <a:p>
            <a:r>
              <a:t>go back to example and see how the toggle was implemented…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. to Javascrip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Intro. to Javascript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roject Upd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Update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TML + CSS + JS = Web p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+ CSS + JS = Web page</a:t>
            </a:r>
          </a:p>
        </p:txBody>
      </p:sp>
      <p:sp>
        <p:nvSpPr>
          <p:cNvPr id="124" name="Cornerstone technologies for the WWW"/>
          <p:cNvSpPr txBox="1"/>
          <p:nvPr/>
        </p:nvSpPr>
        <p:spPr>
          <a:xfrm>
            <a:off x="1706153" y="556847"/>
            <a:ext cx="95924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Cornerstone technologies for the WWW</a:t>
            </a:r>
          </a:p>
        </p:txBody>
      </p:sp>
      <p:sp>
        <p:nvSpPr>
          <p:cNvPr id="125" name="the content to be rendered"/>
          <p:cNvSpPr txBox="1"/>
          <p:nvPr/>
        </p:nvSpPr>
        <p:spPr>
          <a:xfrm>
            <a:off x="87609" y="6600903"/>
            <a:ext cx="46613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the content to be rendered</a:t>
            </a:r>
          </a:p>
        </p:txBody>
      </p:sp>
      <p:sp>
        <p:nvSpPr>
          <p:cNvPr id="126" name="describes how the content should be rendered"/>
          <p:cNvSpPr txBox="1"/>
          <p:nvPr/>
        </p:nvSpPr>
        <p:spPr>
          <a:xfrm>
            <a:off x="2797026" y="2710451"/>
            <a:ext cx="787153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describes </a:t>
            </a:r>
            <a:r>
              <a:rPr u="sng"/>
              <a:t>how</a:t>
            </a:r>
            <a:r>
              <a:t> the content should be rendered</a:t>
            </a:r>
          </a:p>
        </p:txBody>
      </p:sp>
      <p:sp>
        <p:nvSpPr>
          <p:cNvPr id="127" name="makes the page interactive"/>
          <p:cNvSpPr txBox="1"/>
          <p:nvPr/>
        </p:nvSpPr>
        <p:spPr>
          <a:xfrm>
            <a:off x="6420537" y="7255738"/>
            <a:ext cx="488543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makes the page interactive</a:t>
            </a:r>
          </a:p>
        </p:txBody>
      </p:sp>
      <p:sp>
        <p:nvSpPr>
          <p:cNvPr id="128" name="Line"/>
          <p:cNvSpPr/>
          <p:nvPr/>
        </p:nvSpPr>
        <p:spPr>
          <a:xfrm flipV="1">
            <a:off x="1783295" y="5354305"/>
            <a:ext cx="1" cy="1251451"/>
          </a:xfrm>
          <a:prstGeom prst="line">
            <a:avLst/>
          </a:prstGeom>
          <a:ln w="25400">
            <a:solidFill>
              <a:srgbClr val="5A5F5E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9" name="Line"/>
          <p:cNvSpPr/>
          <p:nvPr/>
        </p:nvSpPr>
        <p:spPr>
          <a:xfrm flipV="1">
            <a:off x="6890490" y="5354305"/>
            <a:ext cx="1" cy="1924317"/>
          </a:xfrm>
          <a:prstGeom prst="line">
            <a:avLst/>
          </a:prstGeom>
          <a:ln w="25400">
            <a:solidFill>
              <a:srgbClr val="5A5F5E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0" name="Line"/>
          <p:cNvSpPr/>
          <p:nvPr/>
        </p:nvSpPr>
        <p:spPr>
          <a:xfrm>
            <a:off x="4839822" y="3362453"/>
            <a:ext cx="1" cy="1054290"/>
          </a:xfrm>
          <a:prstGeom prst="line">
            <a:avLst/>
          </a:prstGeom>
          <a:ln w="25400">
            <a:solidFill>
              <a:srgbClr val="5A5F5E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undament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Fundamentals</a:t>
            </a:r>
          </a:p>
        </p:txBody>
      </p:sp>
      <p:sp>
        <p:nvSpPr>
          <p:cNvPr id="133" name="JavaScript (JS) makes the page interactive by allowing us to make changes to the DOM…"/>
          <p:cNvSpPr txBox="1"/>
          <p:nvPr/>
        </p:nvSpPr>
        <p:spPr>
          <a:xfrm>
            <a:off x="762000" y="2578344"/>
            <a:ext cx="11468100" cy="6400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JavaScript (JS) makes the page interactive by allowing us to make changes to the DOM 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JS is ‘Event’ driven i.e when a DOM event occurs we can trigger JS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ow to Include 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Include JS</a:t>
            </a:r>
          </a:p>
        </p:txBody>
      </p:sp>
      <p:sp>
        <p:nvSpPr>
          <p:cNvPr id="138" name="External Script File Defined in an external file. Included via the &lt;link&gt; element. Affects all pages where it is includ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External Script File</a:t>
            </a:r>
            <a:br/>
            <a:r>
              <a:rPr sz="2600"/>
              <a:t>Defined in an external file. Included via the &lt;link&gt; element. Affects all pages where it is included.</a:t>
            </a:r>
          </a:p>
          <a:p>
            <a:r>
              <a:t>Internal Script</a:t>
            </a:r>
            <a:br/>
            <a:r>
              <a:rPr sz="2600"/>
              <a:t>Included in the page via the &lt;script&gt; element. Affects only the page it is included in.</a:t>
            </a:r>
          </a:p>
          <a:p>
            <a:r>
              <a:t>Inline</a:t>
            </a:r>
            <a:br/>
            <a:r>
              <a:rPr sz="2600"/>
              <a:t>Defined inline in a HTML element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OM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 Events</a:t>
            </a:r>
          </a:p>
        </p:txBody>
      </p:sp>
      <p:sp>
        <p:nvSpPr>
          <p:cNvPr id="141" name="onClick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774261" cy="6299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onClick</a:t>
            </a:r>
          </a:p>
          <a:p>
            <a:r>
              <a:t>onLoad </a:t>
            </a:r>
          </a:p>
          <a:p>
            <a:r>
              <a:t>onFocus</a:t>
            </a:r>
          </a:p>
          <a:p>
            <a:r>
              <a:t>onBlur</a:t>
            </a:r>
          </a:p>
          <a:p>
            <a:r>
              <a:t>onKeyUp</a:t>
            </a:r>
          </a:p>
        </p:txBody>
      </p:sp>
      <p:sp>
        <p:nvSpPr>
          <p:cNvPr id="142" name="onKeyDown…"/>
          <p:cNvSpPr txBox="1"/>
          <p:nvPr/>
        </p:nvSpPr>
        <p:spPr>
          <a:xfrm>
            <a:off x="7101114" y="2730500"/>
            <a:ext cx="5774262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onKeyDown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onResize 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onMouseDown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onMouseEnter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pPr>
            <a:r>
              <a:t>Total of 20+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JS Lim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 Limitations</a:t>
            </a:r>
          </a:p>
        </p:txBody>
      </p:sp>
      <p:sp>
        <p:nvSpPr>
          <p:cNvPr id="147" name="Cannot directly write to local file syst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Cannot directly write to local file system</a:t>
            </a:r>
          </a:p>
          <a:p>
            <a:r>
              <a:t>Cannot access another page’s DOM</a:t>
            </a:r>
          </a:p>
          <a:p>
            <a:r>
              <a:t>Does not support multi-threading</a:t>
            </a:r>
          </a:p>
          <a:p>
            <a:r>
              <a:t>Can be disabled </a:t>
            </a:r>
          </a:p>
          <a:p>
            <a:r>
              <a:t>Browser compatibility differs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esentations to boost your…"/>
          <p:cNvSpPr txBox="1">
            <a:spLocks noGrp="1"/>
          </p:cNvSpPr>
          <p:nvPr>
            <p:ph type="ctrTitle"/>
          </p:nvPr>
        </p:nvSpPr>
        <p:spPr>
          <a:xfrm>
            <a:off x="355600" y="3676938"/>
            <a:ext cx="12293600" cy="1855644"/>
          </a:xfrm>
          <a:prstGeom prst="rect">
            <a:avLst/>
          </a:prstGeom>
        </p:spPr>
        <p:txBody>
          <a:bodyPr/>
          <a:lstStyle/>
          <a:p>
            <a:pPr>
              <a:defRPr sz="5500" cap="none"/>
            </a:pPr>
            <a:r>
              <a:rPr dirty="0"/>
              <a:t>Presentations to boost your </a:t>
            </a:r>
          </a:p>
          <a:p>
            <a:pPr>
              <a:defRPr sz="5500" cap="none"/>
            </a:pPr>
            <a:r>
              <a:rPr dirty="0"/>
              <a:t>Participation Points ??</a:t>
            </a:r>
          </a:p>
        </p:txBody>
      </p:sp>
      <p:sp>
        <p:nvSpPr>
          <p:cNvPr id="150" name="Next Class"/>
          <p:cNvSpPr txBox="1">
            <a:spLocks noGrp="1"/>
          </p:cNvSpPr>
          <p:nvPr>
            <p:ph type="subTitle" sz="quarter" idx="1"/>
          </p:nvPr>
        </p:nvSpPr>
        <p:spPr>
          <a:xfrm>
            <a:off x="355600" y="8485244"/>
            <a:ext cx="12293600" cy="6067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43305">
              <a:defRPr sz="3534"/>
            </a:lvl1pPr>
          </a:lstStyle>
          <a:p>
            <a:r>
              <a:t>Next Class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156</Words>
  <Application>Microsoft Office PowerPoint</Application>
  <PresentationFormat>Custom</PresentationFormat>
  <Paragraphs>38</Paragraphs>
  <Slides>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</vt:lpstr>
      <vt:lpstr>Gill Sans Light</vt:lpstr>
      <vt:lpstr>Helvetica Neue</vt:lpstr>
      <vt:lpstr>Showroom</vt:lpstr>
      <vt:lpstr>Intro. to Javascript</vt:lpstr>
      <vt:lpstr>Project Update</vt:lpstr>
      <vt:lpstr>HTML + CSS + JS = Web page</vt:lpstr>
      <vt:lpstr>Fundamentals</vt:lpstr>
      <vt:lpstr>Examples</vt:lpstr>
      <vt:lpstr>How to Include JS</vt:lpstr>
      <vt:lpstr>DOM Events</vt:lpstr>
      <vt:lpstr>JS Limitations</vt:lpstr>
      <vt:lpstr>Presentations to boost your  Participation Points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Javascript</dc:title>
  <dc:creator>David Talley - admin</dc:creator>
  <cp:lastModifiedBy>David Talley</cp:lastModifiedBy>
  <cp:revision>2</cp:revision>
  <dcterms:modified xsi:type="dcterms:W3CDTF">2019-09-02T19:47:06Z</dcterms:modified>
</cp:coreProperties>
</file>