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48249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Trebuchet MS</vt:lpstr>
      <vt:lpstr>Wingdings 3</vt:lpstr>
      <vt:lpstr>多面向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istale cheng</dc:creator>
  <cp:lastModifiedBy>istale cheng</cp:lastModifiedBy>
  <cp:revision>1</cp:revision>
  <dcterms:created xsi:type="dcterms:W3CDTF">2015-11-06T04:48:57Z</dcterms:created>
  <dcterms:modified xsi:type="dcterms:W3CDTF">2015-11-06T04:49:16Z</dcterms:modified>
</cp:coreProperties>
</file>