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C85A67-31D1-48A9-B368-912A88B97136}">
  <a:tblStyle styleId="{25C85A67-31D1-48A9-B368-912A88B971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2604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cebe96f65b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cebe96f65b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ce893def0f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ce893def0f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be96f65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ebe96f65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ce893def0f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ce893def0f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ce893def0f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ce893def0f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e893def0f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e893def0f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ce893def0f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ce893def0f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877898" y="3439120"/>
            <a:ext cx="3266103" cy="1704377"/>
          </a:xfrm>
          <a:custGeom>
            <a:avLst/>
            <a:gdLst/>
            <a:ahLst/>
            <a:cxnLst/>
            <a:rect l="l" t="t" r="r" b="b"/>
            <a:pathLst>
              <a:path w="31908" h="19897" extrusionOk="0">
                <a:moveTo>
                  <a:pt x="29851" y="0"/>
                </a:moveTo>
                <a:cubicBezTo>
                  <a:pt x="29701" y="0"/>
                  <a:pt x="29550" y="4"/>
                  <a:pt x="29399" y="11"/>
                </a:cubicBezTo>
                <a:cubicBezTo>
                  <a:pt x="25852" y="182"/>
                  <a:pt x="22475" y="2397"/>
                  <a:pt x="20906" y="5585"/>
                </a:cubicBezTo>
                <a:cubicBezTo>
                  <a:pt x="19908" y="7610"/>
                  <a:pt x="19562" y="10026"/>
                  <a:pt x="18011" y="11670"/>
                </a:cubicBezTo>
                <a:cubicBezTo>
                  <a:pt x="16460" y="13310"/>
                  <a:pt x="14034" y="13796"/>
                  <a:pt x="11770" y="13848"/>
                </a:cubicBezTo>
                <a:cubicBezTo>
                  <a:pt x="11569" y="13853"/>
                  <a:pt x="11368" y="13855"/>
                  <a:pt x="11166" y="13855"/>
                </a:cubicBezTo>
                <a:cubicBezTo>
                  <a:pt x="10164" y="13855"/>
                  <a:pt x="9157" y="13807"/>
                  <a:pt x="8156" y="13807"/>
                </a:cubicBezTo>
                <a:cubicBezTo>
                  <a:pt x="7093" y="13807"/>
                  <a:pt x="6036" y="13861"/>
                  <a:pt x="4998" y="14082"/>
                </a:cubicBezTo>
                <a:cubicBezTo>
                  <a:pt x="2783" y="14549"/>
                  <a:pt x="568" y="16019"/>
                  <a:pt x="115" y="18238"/>
                </a:cubicBezTo>
                <a:cubicBezTo>
                  <a:pt x="4" y="18783"/>
                  <a:pt x="0" y="19347"/>
                  <a:pt x="104" y="19896"/>
                </a:cubicBezTo>
                <a:lnTo>
                  <a:pt x="31908" y="19896"/>
                </a:lnTo>
                <a:lnTo>
                  <a:pt x="31908" y="223"/>
                </a:lnTo>
                <a:cubicBezTo>
                  <a:pt x="31231" y="76"/>
                  <a:pt x="30542" y="0"/>
                  <a:pt x="29851" y="0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5400000">
            <a:off x="7482705" y="-814914"/>
            <a:ext cx="846356" cy="2476185"/>
          </a:xfrm>
          <a:custGeom>
            <a:avLst/>
            <a:gdLst/>
            <a:ahLst/>
            <a:cxnLst/>
            <a:rect l="l" t="t" r="r" b="b"/>
            <a:pathLst>
              <a:path w="8735" h="25556" extrusionOk="0">
                <a:moveTo>
                  <a:pt x="0" y="0"/>
                </a:moveTo>
                <a:lnTo>
                  <a:pt x="0" y="25425"/>
                </a:lnTo>
                <a:cubicBezTo>
                  <a:pt x="1841" y="24987"/>
                  <a:pt x="3859" y="25555"/>
                  <a:pt x="5529" y="24698"/>
                </a:cubicBezTo>
                <a:cubicBezTo>
                  <a:pt x="7410" y="23733"/>
                  <a:pt x="8735" y="21418"/>
                  <a:pt x="7878" y="19340"/>
                </a:cubicBezTo>
                <a:cubicBezTo>
                  <a:pt x="6909" y="16999"/>
                  <a:pt x="3878" y="15856"/>
                  <a:pt x="3332" y="13384"/>
                </a:cubicBezTo>
                <a:cubicBezTo>
                  <a:pt x="2924" y="11544"/>
                  <a:pt x="4089" y="9744"/>
                  <a:pt x="5310" y="8308"/>
                </a:cubicBezTo>
                <a:cubicBezTo>
                  <a:pt x="6535" y="6872"/>
                  <a:pt x="7945" y="5403"/>
                  <a:pt x="8163" y="3529"/>
                </a:cubicBezTo>
                <a:cubicBezTo>
                  <a:pt x="8316" y="2230"/>
                  <a:pt x="7792" y="965"/>
                  <a:pt x="69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59925" y="-173374"/>
            <a:ext cx="3262071" cy="2463766"/>
          </a:xfrm>
          <a:custGeom>
            <a:avLst/>
            <a:gdLst/>
            <a:ahLst/>
            <a:cxnLst/>
            <a:rect l="l" t="t" r="r" b="b"/>
            <a:pathLst>
              <a:path w="121901" h="92069" extrusionOk="0">
                <a:moveTo>
                  <a:pt x="0" y="0"/>
                </a:moveTo>
                <a:cubicBezTo>
                  <a:pt x="0" y="13648"/>
                  <a:pt x="22976" y="20210"/>
                  <a:pt x="36519" y="18517"/>
                </a:cubicBezTo>
                <a:cubicBezTo>
                  <a:pt x="49137" y="16939"/>
                  <a:pt x="64408" y="8316"/>
                  <a:pt x="74581" y="15945"/>
                </a:cubicBezTo>
                <a:cubicBezTo>
                  <a:pt x="83415" y="22570"/>
                  <a:pt x="88066" y="34773"/>
                  <a:pt x="88982" y="45777"/>
                </a:cubicBezTo>
                <a:cubicBezTo>
                  <a:pt x="89767" y="55199"/>
                  <a:pt x="88049" y="65097"/>
                  <a:pt x="91040" y="74066"/>
                </a:cubicBezTo>
                <a:cubicBezTo>
                  <a:pt x="94807" y="85364"/>
                  <a:pt x="109992" y="92069"/>
                  <a:pt x="121901" y="9206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Google Shape;12;p2"/>
          <p:cNvSpPr/>
          <p:nvPr/>
        </p:nvSpPr>
        <p:spPr>
          <a:xfrm>
            <a:off x="4671225" y="4767538"/>
            <a:ext cx="2263125" cy="484750"/>
          </a:xfrm>
          <a:custGeom>
            <a:avLst/>
            <a:gdLst/>
            <a:ahLst/>
            <a:cxnLst/>
            <a:rect l="l" t="t" r="r" b="b"/>
            <a:pathLst>
              <a:path w="90525" h="19390" extrusionOk="0">
                <a:moveTo>
                  <a:pt x="90525" y="19390"/>
                </a:moveTo>
                <a:cubicBezTo>
                  <a:pt x="81647" y="1643"/>
                  <a:pt x="53638" y="-1586"/>
                  <a:pt x="33947" y="874"/>
                </a:cubicBezTo>
                <a:cubicBezTo>
                  <a:pt x="21316" y="2452"/>
                  <a:pt x="11381" y="12661"/>
                  <a:pt x="0" y="183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Google Shape;13;p2"/>
          <p:cNvSpPr/>
          <p:nvPr/>
        </p:nvSpPr>
        <p:spPr>
          <a:xfrm>
            <a:off x="0" y="0"/>
            <a:ext cx="3381837" cy="2494588"/>
          </a:xfrm>
          <a:custGeom>
            <a:avLst/>
            <a:gdLst/>
            <a:ahLst/>
            <a:cxnLst/>
            <a:rect l="l" t="t" r="r" b="b"/>
            <a:pathLst>
              <a:path w="16143" h="15960" extrusionOk="0">
                <a:moveTo>
                  <a:pt x="1" y="1"/>
                </a:moveTo>
                <a:lnTo>
                  <a:pt x="1" y="15960"/>
                </a:lnTo>
                <a:cubicBezTo>
                  <a:pt x="546" y="14164"/>
                  <a:pt x="583" y="12160"/>
                  <a:pt x="1667" y="10631"/>
                </a:cubicBezTo>
                <a:cubicBezTo>
                  <a:pt x="2788" y="9043"/>
                  <a:pt x="4788" y="8338"/>
                  <a:pt x="6706" y="8023"/>
                </a:cubicBezTo>
                <a:cubicBezTo>
                  <a:pt x="8624" y="7704"/>
                  <a:pt x="10610" y="7670"/>
                  <a:pt x="12435" y="7006"/>
                </a:cubicBezTo>
                <a:cubicBezTo>
                  <a:pt x="14261" y="6338"/>
                  <a:pt x="15964" y="4821"/>
                  <a:pt x="16079" y="2884"/>
                </a:cubicBezTo>
                <a:cubicBezTo>
                  <a:pt x="16142" y="1841"/>
                  <a:pt x="15734" y="835"/>
                  <a:pt x="15088" y="1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39700" y="1400913"/>
            <a:ext cx="6264600" cy="19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228550" y="3306388"/>
            <a:ext cx="46869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Bellota Text"/>
                <a:ea typeface="Bellota Text"/>
                <a:cs typeface="Bellota Text"/>
                <a:sym typeface="Bellota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2"/>
          <p:cNvSpPr/>
          <p:nvPr/>
        </p:nvSpPr>
        <p:spPr>
          <a:xfrm rot="-9374510" flipH="1">
            <a:off x="-1503418" y="-379184"/>
            <a:ext cx="3346907" cy="1637926"/>
          </a:xfrm>
          <a:custGeom>
            <a:avLst/>
            <a:gdLst/>
            <a:ahLst/>
            <a:cxnLst/>
            <a:rect l="l" t="t" r="r" b="b"/>
            <a:pathLst>
              <a:path w="32562" h="15935" extrusionOk="0">
                <a:moveTo>
                  <a:pt x="26895" y="0"/>
                </a:moveTo>
                <a:cubicBezTo>
                  <a:pt x="26414" y="0"/>
                  <a:pt x="25908" y="76"/>
                  <a:pt x="25366" y="235"/>
                </a:cubicBezTo>
                <a:cubicBezTo>
                  <a:pt x="22978" y="934"/>
                  <a:pt x="20558" y="1350"/>
                  <a:pt x="18077" y="1350"/>
                </a:cubicBezTo>
                <a:cubicBezTo>
                  <a:pt x="17794" y="1350"/>
                  <a:pt x="17510" y="1344"/>
                  <a:pt x="17225" y="1333"/>
                </a:cubicBezTo>
                <a:cubicBezTo>
                  <a:pt x="15011" y="1248"/>
                  <a:pt x="12810" y="861"/>
                  <a:pt x="10600" y="861"/>
                </a:cubicBezTo>
                <a:cubicBezTo>
                  <a:pt x="10418" y="861"/>
                  <a:pt x="10235" y="864"/>
                  <a:pt x="10053" y="870"/>
                </a:cubicBezTo>
                <a:cubicBezTo>
                  <a:pt x="6142" y="988"/>
                  <a:pt x="2075" y="2829"/>
                  <a:pt x="1" y="6038"/>
                </a:cubicBezTo>
                <a:lnTo>
                  <a:pt x="1" y="15935"/>
                </a:lnTo>
                <a:lnTo>
                  <a:pt x="16977" y="15935"/>
                </a:lnTo>
                <a:cubicBezTo>
                  <a:pt x="17196" y="14944"/>
                  <a:pt x="17474" y="13979"/>
                  <a:pt x="18056" y="13155"/>
                </a:cubicBezTo>
                <a:cubicBezTo>
                  <a:pt x="19181" y="11571"/>
                  <a:pt x="21181" y="10866"/>
                  <a:pt x="23099" y="10547"/>
                </a:cubicBezTo>
                <a:cubicBezTo>
                  <a:pt x="25014" y="10228"/>
                  <a:pt x="26999" y="10198"/>
                  <a:pt x="28825" y="9530"/>
                </a:cubicBezTo>
                <a:cubicBezTo>
                  <a:pt x="30650" y="8866"/>
                  <a:pt x="32353" y="7348"/>
                  <a:pt x="32472" y="5408"/>
                </a:cubicBezTo>
                <a:cubicBezTo>
                  <a:pt x="32561" y="3960"/>
                  <a:pt x="31734" y="2576"/>
                  <a:pt x="30628" y="1638"/>
                </a:cubicBezTo>
                <a:cubicBezTo>
                  <a:pt x="29391" y="592"/>
                  <a:pt x="28236" y="0"/>
                  <a:pt x="268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2"/>
          <p:cNvSpPr/>
          <p:nvPr/>
        </p:nvSpPr>
        <p:spPr>
          <a:xfrm>
            <a:off x="5618999" y="3304016"/>
            <a:ext cx="3525036" cy="1839478"/>
          </a:xfrm>
          <a:custGeom>
            <a:avLst/>
            <a:gdLst/>
            <a:ahLst/>
            <a:cxnLst/>
            <a:rect l="l" t="t" r="r" b="b"/>
            <a:pathLst>
              <a:path w="31908" h="19897" extrusionOk="0">
                <a:moveTo>
                  <a:pt x="29851" y="0"/>
                </a:moveTo>
                <a:cubicBezTo>
                  <a:pt x="29701" y="0"/>
                  <a:pt x="29550" y="4"/>
                  <a:pt x="29399" y="11"/>
                </a:cubicBezTo>
                <a:cubicBezTo>
                  <a:pt x="25852" y="182"/>
                  <a:pt x="22475" y="2397"/>
                  <a:pt x="20906" y="5585"/>
                </a:cubicBezTo>
                <a:cubicBezTo>
                  <a:pt x="19908" y="7610"/>
                  <a:pt x="19562" y="10026"/>
                  <a:pt x="18011" y="11670"/>
                </a:cubicBezTo>
                <a:cubicBezTo>
                  <a:pt x="16460" y="13310"/>
                  <a:pt x="14034" y="13796"/>
                  <a:pt x="11770" y="13848"/>
                </a:cubicBezTo>
                <a:cubicBezTo>
                  <a:pt x="11569" y="13853"/>
                  <a:pt x="11368" y="13855"/>
                  <a:pt x="11166" y="13855"/>
                </a:cubicBezTo>
                <a:cubicBezTo>
                  <a:pt x="10164" y="13855"/>
                  <a:pt x="9157" y="13807"/>
                  <a:pt x="8156" y="13807"/>
                </a:cubicBezTo>
                <a:cubicBezTo>
                  <a:pt x="7093" y="13807"/>
                  <a:pt x="6036" y="13861"/>
                  <a:pt x="4998" y="14082"/>
                </a:cubicBezTo>
                <a:cubicBezTo>
                  <a:pt x="2783" y="14549"/>
                  <a:pt x="568" y="16019"/>
                  <a:pt x="115" y="18238"/>
                </a:cubicBezTo>
                <a:cubicBezTo>
                  <a:pt x="4" y="18783"/>
                  <a:pt x="0" y="19347"/>
                  <a:pt x="104" y="19896"/>
                </a:cubicBezTo>
                <a:lnTo>
                  <a:pt x="31908" y="19896"/>
                </a:lnTo>
                <a:lnTo>
                  <a:pt x="31908" y="223"/>
                </a:lnTo>
                <a:cubicBezTo>
                  <a:pt x="31231" y="76"/>
                  <a:pt x="30542" y="0"/>
                  <a:pt x="29851" y="0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2"/>
          <p:cNvSpPr/>
          <p:nvPr/>
        </p:nvSpPr>
        <p:spPr>
          <a:xfrm rot="-4958368">
            <a:off x="-497011" y="3613742"/>
            <a:ext cx="2156432" cy="1996315"/>
          </a:xfrm>
          <a:custGeom>
            <a:avLst/>
            <a:gdLst/>
            <a:ahLst/>
            <a:cxnLst/>
            <a:rect l="l" t="t" r="r" b="b"/>
            <a:pathLst>
              <a:path w="23663" h="21906" extrusionOk="0">
                <a:moveTo>
                  <a:pt x="9935" y="1"/>
                </a:moveTo>
                <a:cubicBezTo>
                  <a:pt x="9728" y="1"/>
                  <a:pt x="9519" y="11"/>
                  <a:pt x="9310" y="31"/>
                </a:cubicBezTo>
                <a:cubicBezTo>
                  <a:pt x="7507" y="213"/>
                  <a:pt x="5859" y="1134"/>
                  <a:pt x="4386" y="2191"/>
                </a:cubicBezTo>
                <a:cubicBezTo>
                  <a:pt x="3017" y="3178"/>
                  <a:pt x="1711" y="4343"/>
                  <a:pt x="976" y="5865"/>
                </a:cubicBezTo>
                <a:cubicBezTo>
                  <a:pt x="0" y="7894"/>
                  <a:pt x="215" y="10447"/>
                  <a:pt x="1514" y="12284"/>
                </a:cubicBezTo>
                <a:cubicBezTo>
                  <a:pt x="2689" y="13945"/>
                  <a:pt x="4708" y="14962"/>
                  <a:pt x="6735" y="14962"/>
                </a:cubicBezTo>
                <a:cubicBezTo>
                  <a:pt x="6954" y="14962"/>
                  <a:pt x="7173" y="14950"/>
                  <a:pt x="7392" y="14926"/>
                </a:cubicBezTo>
                <a:cubicBezTo>
                  <a:pt x="8573" y="14797"/>
                  <a:pt x="9742" y="14333"/>
                  <a:pt x="10911" y="14333"/>
                </a:cubicBezTo>
                <a:cubicBezTo>
                  <a:pt x="11151" y="14333"/>
                  <a:pt x="11392" y="14353"/>
                  <a:pt x="11633" y="14399"/>
                </a:cubicBezTo>
                <a:cubicBezTo>
                  <a:pt x="13043" y="14670"/>
                  <a:pt x="14126" y="15801"/>
                  <a:pt x="14924" y="16993"/>
                </a:cubicBezTo>
                <a:cubicBezTo>
                  <a:pt x="15726" y="18187"/>
                  <a:pt x="16353" y="19512"/>
                  <a:pt x="17358" y="20536"/>
                </a:cubicBezTo>
                <a:cubicBezTo>
                  <a:pt x="18128" y="21323"/>
                  <a:pt x="19213" y="21906"/>
                  <a:pt x="20281" y="21906"/>
                </a:cubicBezTo>
                <a:cubicBezTo>
                  <a:pt x="20608" y="21906"/>
                  <a:pt x="20933" y="21851"/>
                  <a:pt x="21247" y="21731"/>
                </a:cubicBezTo>
                <a:cubicBezTo>
                  <a:pt x="22245" y="21349"/>
                  <a:pt x="22928" y="20369"/>
                  <a:pt x="23221" y="19338"/>
                </a:cubicBezTo>
                <a:cubicBezTo>
                  <a:pt x="23663" y="17776"/>
                  <a:pt x="23588" y="16566"/>
                  <a:pt x="22557" y="15371"/>
                </a:cubicBezTo>
                <a:cubicBezTo>
                  <a:pt x="21221" y="13820"/>
                  <a:pt x="20108" y="12132"/>
                  <a:pt x="19332" y="10228"/>
                </a:cubicBezTo>
                <a:cubicBezTo>
                  <a:pt x="18661" y="8588"/>
                  <a:pt x="18234" y="6852"/>
                  <a:pt x="17455" y="5260"/>
                </a:cubicBezTo>
                <a:cubicBezTo>
                  <a:pt x="16034" y="2369"/>
                  <a:pt x="13115" y="1"/>
                  <a:pt x="9935" y="1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2"/>
          <p:cNvSpPr/>
          <p:nvPr/>
        </p:nvSpPr>
        <p:spPr>
          <a:xfrm>
            <a:off x="-76575" y="-42525"/>
            <a:ext cx="978250" cy="3062300"/>
          </a:xfrm>
          <a:custGeom>
            <a:avLst/>
            <a:gdLst/>
            <a:ahLst/>
            <a:cxnLst/>
            <a:rect l="l" t="t" r="r" b="b"/>
            <a:pathLst>
              <a:path w="39130" h="122492" extrusionOk="0">
                <a:moveTo>
                  <a:pt x="0" y="122492"/>
                </a:moveTo>
                <a:cubicBezTo>
                  <a:pt x="9144" y="119447"/>
                  <a:pt x="13669" y="106242"/>
                  <a:pt x="12930" y="96633"/>
                </a:cubicBezTo>
                <a:cubicBezTo>
                  <a:pt x="12025" y="84862"/>
                  <a:pt x="3175" y="72437"/>
                  <a:pt x="7826" y="61586"/>
                </a:cubicBezTo>
                <a:cubicBezTo>
                  <a:pt x="9462" y="57768"/>
                  <a:pt x="11032" y="52693"/>
                  <a:pt x="14972" y="51378"/>
                </a:cubicBezTo>
                <a:cubicBezTo>
                  <a:pt x="17662" y="50481"/>
                  <a:pt x="23548" y="54267"/>
                  <a:pt x="21777" y="56482"/>
                </a:cubicBezTo>
                <a:cubicBezTo>
                  <a:pt x="19646" y="59147"/>
                  <a:pt x="13602" y="56723"/>
                  <a:pt x="11909" y="53760"/>
                </a:cubicBezTo>
                <a:cubicBezTo>
                  <a:pt x="9744" y="49971"/>
                  <a:pt x="8954" y="45097"/>
                  <a:pt x="9868" y="40830"/>
                </a:cubicBezTo>
                <a:cubicBezTo>
                  <a:pt x="11941" y="31146"/>
                  <a:pt x="17495" y="21973"/>
                  <a:pt x="24499" y="14971"/>
                </a:cubicBezTo>
                <a:cubicBezTo>
                  <a:pt x="29433" y="10037"/>
                  <a:pt x="36923" y="6620"/>
                  <a:pt x="3913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5" name="Google Shape;475;p42"/>
          <p:cNvSpPr/>
          <p:nvPr/>
        </p:nvSpPr>
        <p:spPr>
          <a:xfrm flipH="1">
            <a:off x="8493919" y="0"/>
            <a:ext cx="650081" cy="1901941"/>
          </a:xfrm>
          <a:custGeom>
            <a:avLst/>
            <a:gdLst/>
            <a:ahLst/>
            <a:cxnLst/>
            <a:rect l="l" t="t" r="r" b="b"/>
            <a:pathLst>
              <a:path w="8735" h="25556" extrusionOk="0">
                <a:moveTo>
                  <a:pt x="0" y="0"/>
                </a:moveTo>
                <a:lnTo>
                  <a:pt x="0" y="25425"/>
                </a:lnTo>
                <a:cubicBezTo>
                  <a:pt x="1841" y="24987"/>
                  <a:pt x="3859" y="25555"/>
                  <a:pt x="5529" y="24698"/>
                </a:cubicBezTo>
                <a:cubicBezTo>
                  <a:pt x="7410" y="23733"/>
                  <a:pt x="8735" y="21418"/>
                  <a:pt x="7878" y="19340"/>
                </a:cubicBezTo>
                <a:cubicBezTo>
                  <a:pt x="6909" y="16999"/>
                  <a:pt x="3878" y="15856"/>
                  <a:pt x="3332" y="13384"/>
                </a:cubicBezTo>
                <a:cubicBezTo>
                  <a:pt x="2924" y="11544"/>
                  <a:pt x="4089" y="9744"/>
                  <a:pt x="5310" y="8308"/>
                </a:cubicBezTo>
                <a:cubicBezTo>
                  <a:pt x="6535" y="6872"/>
                  <a:pt x="7945" y="5403"/>
                  <a:pt x="8163" y="3529"/>
                </a:cubicBezTo>
                <a:cubicBezTo>
                  <a:pt x="8316" y="2230"/>
                  <a:pt x="7792" y="965"/>
                  <a:pt x="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2"/>
          <p:cNvSpPr/>
          <p:nvPr/>
        </p:nvSpPr>
        <p:spPr>
          <a:xfrm>
            <a:off x="7467150" y="-12"/>
            <a:ext cx="1676875" cy="1714825"/>
          </a:xfrm>
          <a:custGeom>
            <a:avLst/>
            <a:gdLst/>
            <a:ahLst/>
            <a:cxnLst/>
            <a:rect l="l" t="t" r="r" b="b"/>
            <a:pathLst>
              <a:path w="67075" h="68593" extrusionOk="0">
                <a:moveTo>
                  <a:pt x="0" y="0"/>
                </a:moveTo>
                <a:cubicBezTo>
                  <a:pt x="6457" y="4305"/>
                  <a:pt x="16808" y="4497"/>
                  <a:pt x="20279" y="11439"/>
                </a:cubicBezTo>
                <a:cubicBezTo>
                  <a:pt x="24645" y="20170"/>
                  <a:pt x="24779" y="30894"/>
                  <a:pt x="23399" y="40557"/>
                </a:cubicBezTo>
                <a:cubicBezTo>
                  <a:pt x="22443" y="47251"/>
                  <a:pt x="19861" y="55425"/>
                  <a:pt x="23918" y="60835"/>
                </a:cubicBezTo>
                <a:cubicBezTo>
                  <a:pt x="29936" y="68860"/>
                  <a:pt x="44585" y="70521"/>
                  <a:pt x="53556" y="66035"/>
                </a:cubicBezTo>
                <a:cubicBezTo>
                  <a:pt x="58937" y="63344"/>
                  <a:pt x="62821" y="58330"/>
                  <a:pt x="67075" y="5407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3"/>
          <p:cNvSpPr/>
          <p:nvPr/>
        </p:nvSpPr>
        <p:spPr>
          <a:xfrm rot="8592899">
            <a:off x="-686667" y="-845146"/>
            <a:ext cx="2156412" cy="1996296"/>
          </a:xfrm>
          <a:custGeom>
            <a:avLst/>
            <a:gdLst/>
            <a:ahLst/>
            <a:cxnLst/>
            <a:rect l="l" t="t" r="r" b="b"/>
            <a:pathLst>
              <a:path w="23663" h="21906" extrusionOk="0">
                <a:moveTo>
                  <a:pt x="9935" y="1"/>
                </a:moveTo>
                <a:cubicBezTo>
                  <a:pt x="9728" y="1"/>
                  <a:pt x="9519" y="11"/>
                  <a:pt x="9310" y="31"/>
                </a:cubicBezTo>
                <a:cubicBezTo>
                  <a:pt x="7507" y="213"/>
                  <a:pt x="5859" y="1134"/>
                  <a:pt x="4386" y="2191"/>
                </a:cubicBezTo>
                <a:cubicBezTo>
                  <a:pt x="3017" y="3178"/>
                  <a:pt x="1711" y="4343"/>
                  <a:pt x="976" y="5865"/>
                </a:cubicBezTo>
                <a:cubicBezTo>
                  <a:pt x="0" y="7894"/>
                  <a:pt x="215" y="10447"/>
                  <a:pt x="1514" y="12284"/>
                </a:cubicBezTo>
                <a:cubicBezTo>
                  <a:pt x="2689" y="13945"/>
                  <a:pt x="4708" y="14962"/>
                  <a:pt x="6735" y="14962"/>
                </a:cubicBezTo>
                <a:cubicBezTo>
                  <a:pt x="6954" y="14962"/>
                  <a:pt x="7173" y="14950"/>
                  <a:pt x="7392" y="14926"/>
                </a:cubicBezTo>
                <a:cubicBezTo>
                  <a:pt x="8573" y="14797"/>
                  <a:pt x="9742" y="14333"/>
                  <a:pt x="10911" y="14333"/>
                </a:cubicBezTo>
                <a:cubicBezTo>
                  <a:pt x="11151" y="14333"/>
                  <a:pt x="11392" y="14353"/>
                  <a:pt x="11633" y="14399"/>
                </a:cubicBezTo>
                <a:cubicBezTo>
                  <a:pt x="13043" y="14670"/>
                  <a:pt x="14126" y="15801"/>
                  <a:pt x="14924" y="16993"/>
                </a:cubicBezTo>
                <a:cubicBezTo>
                  <a:pt x="15726" y="18187"/>
                  <a:pt x="16353" y="19512"/>
                  <a:pt x="17358" y="20536"/>
                </a:cubicBezTo>
                <a:cubicBezTo>
                  <a:pt x="18128" y="21323"/>
                  <a:pt x="19213" y="21906"/>
                  <a:pt x="20281" y="21906"/>
                </a:cubicBezTo>
                <a:cubicBezTo>
                  <a:pt x="20608" y="21906"/>
                  <a:pt x="20933" y="21851"/>
                  <a:pt x="21247" y="21731"/>
                </a:cubicBezTo>
                <a:cubicBezTo>
                  <a:pt x="22245" y="21349"/>
                  <a:pt x="22928" y="20369"/>
                  <a:pt x="23221" y="19338"/>
                </a:cubicBezTo>
                <a:cubicBezTo>
                  <a:pt x="23663" y="17776"/>
                  <a:pt x="23588" y="16566"/>
                  <a:pt x="22557" y="15371"/>
                </a:cubicBezTo>
                <a:cubicBezTo>
                  <a:pt x="21221" y="13820"/>
                  <a:pt x="20108" y="12132"/>
                  <a:pt x="19332" y="10228"/>
                </a:cubicBezTo>
                <a:cubicBezTo>
                  <a:pt x="18661" y="8588"/>
                  <a:pt x="18234" y="6852"/>
                  <a:pt x="17455" y="5260"/>
                </a:cubicBezTo>
                <a:cubicBezTo>
                  <a:pt x="16034" y="2369"/>
                  <a:pt x="13115" y="1"/>
                  <a:pt x="9935" y="1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3"/>
          <p:cNvSpPr/>
          <p:nvPr/>
        </p:nvSpPr>
        <p:spPr>
          <a:xfrm rot="5400000">
            <a:off x="7600022" y="-727758"/>
            <a:ext cx="816220" cy="2271737"/>
          </a:xfrm>
          <a:custGeom>
            <a:avLst/>
            <a:gdLst/>
            <a:ahLst/>
            <a:cxnLst/>
            <a:rect l="l" t="t" r="r" b="b"/>
            <a:pathLst>
              <a:path w="8735" h="25556" extrusionOk="0">
                <a:moveTo>
                  <a:pt x="0" y="0"/>
                </a:moveTo>
                <a:lnTo>
                  <a:pt x="0" y="25425"/>
                </a:lnTo>
                <a:cubicBezTo>
                  <a:pt x="1841" y="24987"/>
                  <a:pt x="3859" y="25555"/>
                  <a:pt x="5529" y="24698"/>
                </a:cubicBezTo>
                <a:cubicBezTo>
                  <a:pt x="7410" y="23733"/>
                  <a:pt x="8735" y="21418"/>
                  <a:pt x="7878" y="19340"/>
                </a:cubicBezTo>
                <a:cubicBezTo>
                  <a:pt x="6909" y="16999"/>
                  <a:pt x="3878" y="15856"/>
                  <a:pt x="3332" y="13384"/>
                </a:cubicBezTo>
                <a:cubicBezTo>
                  <a:pt x="2924" y="11544"/>
                  <a:pt x="4089" y="9744"/>
                  <a:pt x="5310" y="8308"/>
                </a:cubicBezTo>
                <a:cubicBezTo>
                  <a:pt x="6535" y="6872"/>
                  <a:pt x="7945" y="5403"/>
                  <a:pt x="8163" y="3529"/>
                </a:cubicBezTo>
                <a:cubicBezTo>
                  <a:pt x="8316" y="2230"/>
                  <a:pt x="7792" y="965"/>
                  <a:pt x="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3"/>
          <p:cNvSpPr/>
          <p:nvPr/>
        </p:nvSpPr>
        <p:spPr>
          <a:xfrm>
            <a:off x="5787600" y="3543299"/>
            <a:ext cx="3356403" cy="1600216"/>
          </a:xfrm>
          <a:custGeom>
            <a:avLst/>
            <a:gdLst/>
            <a:ahLst/>
            <a:cxnLst/>
            <a:rect l="l" t="t" r="r" b="b"/>
            <a:pathLst>
              <a:path w="31908" h="19897" extrusionOk="0">
                <a:moveTo>
                  <a:pt x="29851" y="0"/>
                </a:moveTo>
                <a:cubicBezTo>
                  <a:pt x="29701" y="0"/>
                  <a:pt x="29550" y="4"/>
                  <a:pt x="29399" y="11"/>
                </a:cubicBezTo>
                <a:cubicBezTo>
                  <a:pt x="25852" y="182"/>
                  <a:pt x="22475" y="2397"/>
                  <a:pt x="20906" y="5585"/>
                </a:cubicBezTo>
                <a:cubicBezTo>
                  <a:pt x="19908" y="7610"/>
                  <a:pt x="19562" y="10026"/>
                  <a:pt x="18011" y="11670"/>
                </a:cubicBezTo>
                <a:cubicBezTo>
                  <a:pt x="16460" y="13310"/>
                  <a:pt x="14034" y="13796"/>
                  <a:pt x="11770" y="13848"/>
                </a:cubicBezTo>
                <a:cubicBezTo>
                  <a:pt x="11569" y="13853"/>
                  <a:pt x="11368" y="13855"/>
                  <a:pt x="11166" y="13855"/>
                </a:cubicBezTo>
                <a:cubicBezTo>
                  <a:pt x="10164" y="13855"/>
                  <a:pt x="9157" y="13807"/>
                  <a:pt x="8156" y="13807"/>
                </a:cubicBezTo>
                <a:cubicBezTo>
                  <a:pt x="7093" y="13807"/>
                  <a:pt x="6036" y="13861"/>
                  <a:pt x="4998" y="14082"/>
                </a:cubicBezTo>
                <a:cubicBezTo>
                  <a:pt x="2783" y="14549"/>
                  <a:pt x="568" y="16019"/>
                  <a:pt x="115" y="18238"/>
                </a:cubicBezTo>
                <a:cubicBezTo>
                  <a:pt x="4" y="18783"/>
                  <a:pt x="0" y="19347"/>
                  <a:pt x="104" y="19896"/>
                </a:cubicBezTo>
                <a:lnTo>
                  <a:pt x="31908" y="19896"/>
                </a:lnTo>
                <a:lnTo>
                  <a:pt x="31908" y="223"/>
                </a:lnTo>
                <a:cubicBezTo>
                  <a:pt x="31231" y="76"/>
                  <a:pt x="30542" y="0"/>
                  <a:pt x="29851" y="0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3"/>
          <p:cNvSpPr/>
          <p:nvPr/>
        </p:nvSpPr>
        <p:spPr>
          <a:xfrm>
            <a:off x="8249625" y="-7300"/>
            <a:ext cx="903675" cy="2834824"/>
          </a:xfrm>
          <a:custGeom>
            <a:avLst/>
            <a:gdLst/>
            <a:ahLst/>
            <a:cxnLst/>
            <a:rect l="l" t="t" r="r" b="b"/>
            <a:pathLst>
              <a:path w="36147" h="85412" extrusionOk="0">
                <a:moveTo>
                  <a:pt x="0" y="0"/>
                </a:moveTo>
                <a:cubicBezTo>
                  <a:pt x="18570" y="4650"/>
                  <a:pt x="37121" y="56420"/>
                  <a:pt x="18073" y="54512"/>
                </a:cubicBezTo>
                <a:cubicBezTo>
                  <a:pt x="16893" y="54394"/>
                  <a:pt x="15046" y="52255"/>
                  <a:pt x="16033" y="51597"/>
                </a:cubicBezTo>
                <a:cubicBezTo>
                  <a:pt x="18616" y="49875"/>
                  <a:pt x="23389" y="52027"/>
                  <a:pt x="24778" y="54804"/>
                </a:cubicBezTo>
                <a:cubicBezTo>
                  <a:pt x="29645" y="64539"/>
                  <a:pt x="31280" y="75677"/>
                  <a:pt x="36147" y="8541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82" name="Google Shape;482;p43"/>
          <p:cNvGrpSpPr/>
          <p:nvPr/>
        </p:nvGrpSpPr>
        <p:grpSpPr>
          <a:xfrm rot="5400000">
            <a:off x="4109853" y="-153796"/>
            <a:ext cx="934617" cy="1180258"/>
            <a:chOff x="9635" y="1954525"/>
            <a:chExt cx="1192265" cy="1234450"/>
          </a:xfrm>
        </p:grpSpPr>
        <p:sp>
          <p:nvSpPr>
            <p:cNvPr id="483" name="Google Shape;483;p43"/>
            <p:cNvSpPr/>
            <p:nvPr/>
          </p:nvSpPr>
          <p:spPr>
            <a:xfrm rot="5400000">
              <a:off x="526878" y="1437282"/>
              <a:ext cx="150460" cy="1184945"/>
            </a:xfrm>
            <a:custGeom>
              <a:avLst/>
              <a:gdLst/>
              <a:ahLst/>
              <a:cxnLst/>
              <a:rect l="l" t="t" r="r" b="b"/>
              <a:pathLst>
                <a:path w="1295" h="10199" extrusionOk="0">
                  <a:moveTo>
                    <a:pt x="1061" y="1"/>
                  </a:moveTo>
                  <a:cubicBezTo>
                    <a:pt x="955" y="1"/>
                    <a:pt x="842" y="50"/>
                    <a:pt x="795" y="143"/>
                  </a:cubicBezTo>
                  <a:cubicBezTo>
                    <a:pt x="64" y="1616"/>
                    <a:pt x="301" y="3271"/>
                    <a:pt x="186" y="4848"/>
                  </a:cubicBezTo>
                  <a:cubicBezTo>
                    <a:pt x="120" y="5753"/>
                    <a:pt x="90" y="6681"/>
                    <a:pt x="149" y="7586"/>
                  </a:cubicBezTo>
                  <a:cubicBezTo>
                    <a:pt x="212" y="8481"/>
                    <a:pt x="138" y="9315"/>
                    <a:pt x="1" y="10199"/>
                  </a:cubicBezTo>
                  <a:lnTo>
                    <a:pt x="877" y="10199"/>
                  </a:lnTo>
                  <a:cubicBezTo>
                    <a:pt x="1192" y="8503"/>
                    <a:pt x="910" y="6803"/>
                    <a:pt x="1088" y="5096"/>
                  </a:cubicBezTo>
                  <a:cubicBezTo>
                    <a:pt x="1255" y="3464"/>
                    <a:pt x="1181" y="1835"/>
                    <a:pt x="1285" y="202"/>
                  </a:cubicBezTo>
                  <a:cubicBezTo>
                    <a:pt x="1295" y="65"/>
                    <a:pt x="1183" y="1"/>
                    <a:pt x="1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 rot="5400000">
              <a:off x="498994" y="1710894"/>
              <a:ext cx="141978" cy="1120696"/>
            </a:xfrm>
            <a:custGeom>
              <a:avLst/>
              <a:gdLst/>
              <a:ahLst/>
              <a:cxnLst/>
              <a:rect l="l" t="t" r="r" b="b"/>
              <a:pathLst>
                <a:path w="1222" h="9646" extrusionOk="0">
                  <a:moveTo>
                    <a:pt x="556" y="1"/>
                  </a:moveTo>
                  <a:cubicBezTo>
                    <a:pt x="511" y="1"/>
                    <a:pt x="466" y="26"/>
                    <a:pt x="468" y="76"/>
                  </a:cubicBezTo>
                  <a:cubicBezTo>
                    <a:pt x="498" y="948"/>
                    <a:pt x="309" y="1842"/>
                    <a:pt x="298" y="2722"/>
                  </a:cubicBezTo>
                  <a:cubicBezTo>
                    <a:pt x="283" y="3631"/>
                    <a:pt x="186" y="4529"/>
                    <a:pt x="168" y="5434"/>
                  </a:cubicBezTo>
                  <a:cubicBezTo>
                    <a:pt x="149" y="6339"/>
                    <a:pt x="149" y="7245"/>
                    <a:pt x="134" y="8154"/>
                  </a:cubicBezTo>
                  <a:cubicBezTo>
                    <a:pt x="127" y="8655"/>
                    <a:pt x="68" y="9148"/>
                    <a:pt x="1" y="9646"/>
                  </a:cubicBezTo>
                  <a:lnTo>
                    <a:pt x="732" y="9646"/>
                  </a:lnTo>
                  <a:cubicBezTo>
                    <a:pt x="802" y="9044"/>
                    <a:pt x="843" y="8440"/>
                    <a:pt x="851" y="7835"/>
                  </a:cubicBezTo>
                  <a:cubicBezTo>
                    <a:pt x="854" y="6877"/>
                    <a:pt x="791" y="5913"/>
                    <a:pt x="854" y="4955"/>
                  </a:cubicBezTo>
                  <a:cubicBezTo>
                    <a:pt x="955" y="3386"/>
                    <a:pt x="1222" y="1582"/>
                    <a:pt x="650" y="57"/>
                  </a:cubicBezTo>
                  <a:cubicBezTo>
                    <a:pt x="637" y="20"/>
                    <a:pt x="596" y="1"/>
                    <a:pt x="5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 rot="5400000">
              <a:off x="507592" y="2370583"/>
              <a:ext cx="108749" cy="1104663"/>
            </a:xfrm>
            <a:custGeom>
              <a:avLst/>
              <a:gdLst/>
              <a:ahLst/>
              <a:cxnLst/>
              <a:rect l="l" t="t" r="r" b="b"/>
              <a:pathLst>
                <a:path w="936" h="9508" extrusionOk="0">
                  <a:moveTo>
                    <a:pt x="220" y="0"/>
                  </a:moveTo>
                  <a:cubicBezTo>
                    <a:pt x="150" y="0"/>
                    <a:pt x="82" y="40"/>
                    <a:pt x="75" y="120"/>
                  </a:cubicBezTo>
                  <a:cubicBezTo>
                    <a:pt x="0" y="1081"/>
                    <a:pt x="101" y="2038"/>
                    <a:pt x="86" y="2999"/>
                  </a:cubicBezTo>
                  <a:cubicBezTo>
                    <a:pt x="75" y="3982"/>
                    <a:pt x="49" y="4969"/>
                    <a:pt x="37" y="5953"/>
                  </a:cubicBezTo>
                  <a:cubicBezTo>
                    <a:pt x="23" y="7136"/>
                    <a:pt x="93" y="8324"/>
                    <a:pt x="130" y="9508"/>
                  </a:cubicBezTo>
                  <a:lnTo>
                    <a:pt x="935" y="9508"/>
                  </a:lnTo>
                  <a:cubicBezTo>
                    <a:pt x="887" y="8324"/>
                    <a:pt x="806" y="7144"/>
                    <a:pt x="809" y="5960"/>
                  </a:cubicBezTo>
                  <a:cubicBezTo>
                    <a:pt x="813" y="5018"/>
                    <a:pt x="843" y="4072"/>
                    <a:pt x="798" y="3125"/>
                  </a:cubicBezTo>
                  <a:cubicBezTo>
                    <a:pt x="754" y="2105"/>
                    <a:pt x="501" y="1133"/>
                    <a:pt x="375" y="123"/>
                  </a:cubicBezTo>
                  <a:cubicBezTo>
                    <a:pt x="366" y="42"/>
                    <a:pt x="29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 rot="5400000">
              <a:off x="521011" y="1881626"/>
              <a:ext cx="169514" cy="1192265"/>
            </a:xfrm>
            <a:custGeom>
              <a:avLst/>
              <a:gdLst/>
              <a:ahLst/>
              <a:cxnLst/>
              <a:rect l="l" t="t" r="r" b="b"/>
              <a:pathLst>
                <a:path w="1459" h="10262" extrusionOk="0">
                  <a:moveTo>
                    <a:pt x="375" y="0"/>
                  </a:moveTo>
                  <a:cubicBezTo>
                    <a:pt x="252" y="0"/>
                    <a:pt x="130" y="71"/>
                    <a:pt x="112" y="217"/>
                  </a:cubicBezTo>
                  <a:cubicBezTo>
                    <a:pt x="1" y="1174"/>
                    <a:pt x="234" y="2102"/>
                    <a:pt x="257" y="3056"/>
                  </a:cubicBezTo>
                  <a:cubicBezTo>
                    <a:pt x="279" y="3991"/>
                    <a:pt x="197" y="4922"/>
                    <a:pt x="245" y="5857"/>
                  </a:cubicBezTo>
                  <a:cubicBezTo>
                    <a:pt x="316" y="7334"/>
                    <a:pt x="476" y="8792"/>
                    <a:pt x="542" y="10262"/>
                  </a:cubicBezTo>
                  <a:lnTo>
                    <a:pt x="1459" y="10262"/>
                  </a:lnTo>
                  <a:cubicBezTo>
                    <a:pt x="1385" y="8792"/>
                    <a:pt x="1214" y="7338"/>
                    <a:pt x="1132" y="5861"/>
                  </a:cubicBezTo>
                  <a:cubicBezTo>
                    <a:pt x="1084" y="4967"/>
                    <a:pt x="1158" y="4072"/>
                    <a:pt x="1129" y="3178"/>
                  </a:cubicBezTo>
                  <a:cubicBezTo>
                    <a:pt x="1099" y="2180"/>
                    <a:pt x="802" y="1208"/>
                    <a:pt x="654" y="221"/>
                  </a:cubicBezTo>
                  <a:cubicBezTo>
                    <a:pt x="633" y="76"/>
                    <a:pt x="503" y="0"/>
                    <a:pt x="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 rot="5400000">
              <a:off x="509451" y="2153204"/>
              <a:ext cx="96201" cy="1095833"/>
            </a:xfrm>
            <a:custGeom>
              <a:avLst/>
              <a:gdLst/>
              <a:ahLst/>
              <a:cxnLst/>
              <a:rect l="l" t="t" r="r" b="b"/>
              <a:pathLst>
                <a:path w="828" h="9432" extrusionOk="0">
                  <a:moveTo>
                    <a:pt x="273" y="1"/>
                  </a:moveTo>
                  <a:cubicBezTo>
                    <a:pt x="214" y="1"/>
                    <a:pt x="156" y="33"/>
                    <a:pt x="152" y="99"/>
                  </a:cubicBezTo>
                  <a:cubicBezTo>
                    <a:pt x="100" y="1038"/>
                    <a:pt x="0" y="1955"/>
                    <a:pt x="4" y="2897"/>
                  </a:cubicBezTo>
                  <a:cubicBezTo>
                    <a:pt x="7" y="3788"/>
                    <a:pt x="56" y="4678"/>
                    <a:pt x="78" y="5569"/>
                  </a:cubicBezTo>
                  <a:cubicBezTo>
                    <a:pt x="108" y="6856"/>
                    <a:pt x="85" y="8144"/>
                    <a:pt x="63" y="9432"/>
                  </a:cubicBezTo>
                  <a:lnTo>
                    <a:pt x="828" y="9432"/>
                  </a:lnTo>
                  <a:cubicBezTo>
                    <a:pt x="828" y="8188"/>
                    <a:pt x="828" y="6942"/>
                    <a:pt x="783" y="5699"/>
                  </a:cubicBezTo>
                  <a:cubicBezTo>
                    <a:pt x="712" y="3829"/>
                    <a:pt x="486" y="1966"/>
                    <a:pt x="397" y="99"/>
                  </a:cubicBezTo>
                  <a:cubicBezTo>
                    <a:pt x="393" y="34"/>
                    <a:pt x="333" y="1"/>
                    <a:pt x="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 rot="5400000">
              <a:off x="474886" y="2599406"/>
              <a:ext cx="124318" cy="1054821"/>
            </a:xfrm>
            <a:custGeom>
              <a:avLst/>
              <a:gdLst/>
              <a:ahLst/>
              <a:cxnLst/>
              <a:rect l="l" t="t" r="r" b="b"/>
              <a:pathLst>
                <a:path w="1070" h="9079" extrusionOk="0">
                  <a:moveTo>
                    <a:pt x="426" y="1"/>
                  </a:moveTo>
                  <a:cubicBezTo>
                    <a:pt x="357" y="1"/>
                    <a:pt x="286" y="41"/>
                    <a:pt x="275" y="121"/>
                  </a:cubicBezTo>
                  <a:cubicBezTo>
                    <a:pt x="1" y="1932"/>
                    <a:pt x="71" y="3835"/>
                    <a:pt x="64" y="5661"/>
                  </a:cubicBezTo>
                  <a:cubicBezTo>
                    <a:pt x="56" y="6808"/>
                    <a:pt x="164" y="7943"/>
                    <a:pt x="242" y="9079"/>
                  </a:cubicBezTo>
                  <a:lnTo>
                    <a:pt x="1069" y="9079"/>
                  </a:lnTo>
                  <a:cubicBezTo>
                    <a:pt x="980" y="7984"/>
                    <a:pt x="865" y="6889"/>
                    <a:pt x="858" y="5787"/>
                  </a:cubicBezTo>
                  <a:cubicBezTo>
                    <a:pt x="850" y="4819"/>
                    <a:pt x="880" y="3854"/>
                    <a:pt x="850" y="2889"/>
                  </a:cubicBezTo>
                  <a:cubicBezTo>
                    <a:pt x="836" y="2418"/>
                    <a:pt x="850" y="1943"/>
                    <a:pt x="798" y="1476"/>
                  </a:cubicBezTo>
                  <a:cubicBezTo>
                    <a:pt x="754" y="1019"/>
                    <a:pt x="613" y="581"/>
                    <a:pt x="572" y="125"/>
                  </a:cubicBezTo>
                  <a:cubicBezTo>
                    <a:pt x="565" y="41"/>
                    <a:pt x="496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43"/>
          <p:cNvSpPr/>
          <p:nvPr/>
        </p:nvSpPr>
        <p:spPr>
          <a:xfrm>
            <a:off x="4" y="4322575"/>
            <a:ext cx="2703610" cy="831744"/>
          </a:xfrm>
          <a:custGeom>
            <a:avLst/>
            <a:gdLst/>
            <a:ahLst/>
            <a:cxnLst/>
            <a:rect l="l" t="t" r="r" b="b"/>
            <a:pathLst>
              <a:path w="30628" h="18252" extrusionOk="0">
                <a:moveTo>
                  <a:pt x="13678" y="1"/>
                </a:moveTo>
                <a:cubicBezTo>
                  <a:pt x="13130" y="1"/>
                  <a:pt x="12578" y="45"/>
                  <a:pt x="12026" y="136"/>
                </a:cubicBezTo>
                <a:cubicBezTo>
                  <a:pt x="9199" y="600"/>
                  <a:pt x="6698" y="2222"/>
                  <a:pt x="4483" y="4043"/>
                </a:cubicBezTo>
                <a:cubicBezTo>
                  <a:pt x="2735" y="5479"/>
                  <a:pt x="1072" y="7119"/>
                  <a:pt x="0" y="9094"/>
                </a:cubicBezTo>
                <a:lnTo>
                  <a:pt x="0" y="18251"/>
                </a:lnTo>
                <a:lnTo>
                  <a:pt x="30627" y="18251"/>
                </a:lnTo>
                <a:cubicBezTo>
                  <a:pt x="29974" y="17272"/>
                  <a:pt x="29388" y="16244"/>
                  <a:pt x="28869" y="15186"/>
                </a:cubicBezTo>
                <a:cubicBezTo>
                  <a:pt x="27644" y="12671"/>
                  <a:pt x="26798" y="9969"/>
                  <a:pt x="25403" y="7542"/>
                </a:cubicBezTo>
                <a:cubicBezTo>
                  <a:pt x="22980" y="3322"/>
                  <a:pt x="18450" y="1"/>
                  <a:pt x="136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 flipH="1">
            <a:off x="-783100" y="-241538"/>
            <a:ext cx="2361725" cy="857388"/>
          </a:xfrm>
          <a:custGeom>
            <a:avLst/>
            <a:gdLst/>
            <a:ahLst/>
            <a:cxnLst/>
            <a:rect l="l" t="t" r="r" b="b"/>
            <a:pathLst>
              <a:path w="30628" h="18252" extrusionOk="0">
                <a:moveTo>
                  <a:pt x="13678" y="1"/>
                </a:moveTo>
                <a:cubicBezTo>
                  <a:pt x="13130" y="1"/>
                  <a:pt x="12578" y="45"/>
                  <a:pt x="12026" y="136"/>
                </a:cubicBezTo>
                <a:cubicBezTo>
                  <a:pt x="9199" y="600"/>
                  <a:pt x="6698" y="2222"/>
                  <a:pt x="4483" y="4043"/>
                </a:cubicBezTo>
                <a:cubicBezTo>
                  <a:pt x="2735" y="5479"/>
                  <a:pt x="1072" y="7119"/>
                  <a:pt x="0" y="9094"/>
                </a:cubicBezTo>
                <a:lnTo>
                  <a:pt x="0" y="18251"/>
                </a:lnTo>
                <a:lnTo>
                  <a:pt x="30627" y="18251"/>
                </a:lnTo>
                <a:cubicBezTo>
                  <a:pt x="29974" y="17272"/>
                  <a:pt x="29388" y="16244"/>
                  <a:pt x="28869" y="15186"/>
                </a:cubicBezTo>
                <a:cubicBezTo>
                  <a:pt x="27644" y="12671"/>
                  <a:pt x="26798" y="9969"/>
                  <a:pt x="25403" y="7542"/>
                </a:cubicBezTo>
                <a:cubicBezTo>
                  <a:pt x="22980" y="3322"/>
                  <a:pt x="18450" y="1"/>
                  <a:pt x="136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 rot="5400000">
            <a:off x="4170972" y="-214781"/>
            <a:ext cx="844243" cy="1211860"/>
            <a:chOff x="9635" y="1954525"/>
            <a:chExt cx="1192265" cy="1234450"/>
          </a:xfrm>
        </p:grpSpPr>
        <p:sp>
          <p:nvSpPr>
            <p:cNvPr id="19" name="Google Shape;19;p3"/>
            <p:cNvSpPr/>
            <p:nvPr/>
          </p:nvSpPr>
          <p:spPr>
            <a:xfrm rot="5400000">
              <a:off x="526878" y="1437282"/>
              <a:ext cx="150460" cy="1184945"/>
            </a:xfrm>
            <a:custGeom>
              <a:avLst/>
              <a:gdLst/>
              <a:ahLst/>
              <a:cxnLst/>
              <a:rect l="l" t="t" r="r" b="b"/>
              <a:pathLst>
                <a:path w="1295" h="10199" extrusionOk="0">
                  <a:moveTo>
                    <a:pt x="1061" y="1"/>
                  </a:moveTo>
                  <a:cubicBezTo>
                    <a:pt x="955" y="1"/>
                    <a:pt x="842" y="50"/>
                    <a:pt x="795" y="143"/>
                  </a:cubicBezTo>
                  <a:cubicBezTo>
                    <a:pt x="64" y="1616"/>
                    <a:pt x="301" y="3271"/>
                    <a:pt x="186" y="4848"/>
                  </a:cubicBezTo>
                  <a:cubicBezTo>
                    <a:pt x="120" y="5753"/>
                    <a:pt x="90" y="6681"/>
                    <a:pt x="149" y="7586"/>
                  </a:cubicBezTo>
                  <a:cubicBezTo>
                    <a:pt x="212" y="8481"/>
                    <a:pt x="138" y="9315"/>
                    <a:pt x="1" y="10199"/>
                  </a:cubicBezTo>
                  <a:lnTo>
                    <a:pt x="877" y="10199"/>
                  </a:lnTo>
                  <a:cubicBezTo>
                    <a:pt x="1192" y="8503"/>
                    <a:pt x="910" y="6803"/>
                    <a:pt x="1088" y="5096"/>
                  </a:cubicBezTo>
                  <a:cubicBezTo>
                    <a:pt x="1255" y="3464"/>
                    <a:pt x="1181" y="1835"/>
                    <a:pt x="1285" y="202"/>
                  </a:cubicBezTo>
                  <a:cubicBezTo>
                    <a:pt x="1295" y="65"/>
                    <a:pt x="1183" y="1"/>
                    <a:pt x="1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5400000">
              <a:off x="498994" y="1710894"/>
              <a:ext cx="141978" cy="1120696"/>
            </a:xfrm>
            <a:custGeom>
              <a:avLst/>
              <a:gdLst/>
              <a:ahLst/>
              <a:cxnLst/>
              <a:rect l="l" t="t" r="r" b="b"/>
              <a:pathLst>
                <a:path w="1222" h="9646" extrusionOk="0">
                  <a:moveTo>
                    <a:pt x="556" y="1"/>
                  </a:moveTo>
                  <a:cubicBezTo>
                    <a:pt x="511" y="1"/>
                    <a:pt x="466" y="26"/>
                    <a:pt x="468" y="76"/>
                  </a:cubicBezTo>
                  <a:cubicBezTo>
                    <a:pt x="498" y="948"/>
                    <a:pt x="309" y="1842"/>
                    <a:pt x="298" y="2722"/>
                  </a:cubicBezTo>
                  <a:cubicBezTo>
                    <a:pt x="283" y="3631"/>
                    <a:pt x="186" y="4529"/>
                    <a:pt x="168" y="5434"/>
                  </a:cubicBezTo>
                  <a:cubicBezTo>
                    <a:pt x="149" y="6339"/>
                    <a:pt x="149" y="7245"/>
                    <a:pt x="134" y="8154"/>
                  </a:cubicBezTo>
                  <a:cubicBezTo>
                    <a:pt x="127" y="8655"/>
                    <a:pt x="68" y="9148"/>
                    <a:pt x="1" y="9646"/>
                  </a:cubicBezTo>
                  <a:lnTo>
                    <a:pt x="732" y="9646"/>
                  </a:lnTo>
                  <a:cubicBezTo>
                    <a:pt x="802" y="9044"/>
                    <a:pt x="843" y="8440"/>
                    <a:pt x="851" y="7835"/>
                  </a:cubicBezTo>
                  <a:cubicBezTo>
                    <a:pt x="854" y="6877"/>
                    <a:pt x="791" y="5913"/>
                    <a:pt x="854" y="4955"/>
                  </a:cubicBezTo>
                  <a:cubicBezTo>
                    <a:pt x="955" y="3386"/>
                    <a:pt x="1222" y="1582"/>
                    <a:pt x="650" y="57"/>
                  </a:cubicBezTo>
                  <a:cubicBezTo>
                    <a:pt x="637" y="20"/>
                    <a:pt x="596" y="1"/>
                    <a:pt x="5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5400000">
              <a:off x="507592" y="2370583"/>
              <a:ext cx="108749" cy="1104663"/>
            </a:xfrm>
            <a:custGeom>
              <a:avLst/>
              <a:gdLst/>
              <a:ahLst/>
              <a:cxnLst/>
              <a:rect l="l" t="t" r="r" b="b"/>
              <a:pathLst>
                <a:path w="936" h="9508" extrusionOk="0">
                  <a:moveTo>
                    <a:pt x="220" y="0"/>
                  </a:moveTo>
                  <a:cubicBezTo>
                    <a:pt x="150" y="0"/>
                    <a:pt x="82" y="40"/>
                    <a:pt x="75" y="120"/>
                  </a:cubicBezTo>
                  <a:cubicBezTo>
                    <a:pt x="0" y="1081"/>
                    <a:pt x="101" y="2038"/>
                    <a:pt x="86" y="2999"/>
                  </a:cubicBezTo>
                  <a:cubicBezTo>
                    <a:pt x="75" y="3982"/>
                    <a:pt x="49" y="4969"/>
                    <a:pt x="37" y="5953"/>
                  </a:cubicBezTo>
                  <a:cubicBezTo>
                    <a:pt x="23" y="7136"/>
                    <a:pt x="93" y="8324"/>
                    <a:pt x="130" y="9508"/>
                  </a:cubicBezTo>
                  <a:lnTo>
                    <a:pt x="935" y="9508"/>
                  </a:lnTo>
                  <a:cubicBezTo>
                    <a:pt x="887" y="8324"/>
                    <a:pt x="806" y="7144"/>
                    <a:pt x="809" y="5960"/>
                  </a:cubicBezTo>
                  <a:cubicBezTo>
                    <a:pt x="813" y="5018"/>
                    <a:pt x="843" y="4072"/>
                    <a:pt x="798" y="3125"/>
                  </a:cubicBezTo>
                  <a:cubicBezTo>
                    <a:pt x="754" y="2105"/>
                    <a:pt x="501" y="1133"/>
                    <a:pt x="375" y="123"/>
                  </a:cubicBezTo>
                  <a:cubicBezTo>
                    <a:pt x="366" y="42"/>
                    <a:pt x="29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521011" y="1881626"/>
              <a:ext cx="169514" cy="1192265"/>
            </a:xfrm>
            <a:custGeom>
              <a:avLst/>
              <a:gdLst/>
              <a:ahLst/>
              <a:cxnLst/>
              <a:rect l="l" t="t" r="r" b="b"/>
              <a:pathLst>
                <a:path w="1459" h="10262" extrusionOk="0">
                  <a:moveTo>
                    <a:pt x="375" y="0"/>
                  </a:moveTo>
                  <a:cubicBezTo>
                    <a:pt x="252" y="0"/>
                    <a:pt x="130" y="71"/>
                    <a:pt x="112" y="217"/>
                  </a:cubicBezTo>
                  <a:cubicBezTo>
                    <a:pt x="1" y="1174"/>
                    <a:pt x="234" y="2102"/>
                    <a:pt x="257" y="3056"/>
                  </a:cubicBezTo>
                  <a:cubicBezTo>
                    <a:pt x="279" y="3991"/>
                    <a:pt x="197" y="4922"/>
                    <a:pt x="245" y="5857"/>
                  </a:cubicBezTo>
                  <a:cubicBezTo>
                    <a:pt x="316" y="7334"/>
                    <a:pt x="476" y="8792"/>
                    <a:pt x="542" y="10262"/>
                  </a:cubicBezTo>
                  <a:lnTo>
                    <a:pt x="1459" y="10262"/>
                  </a:lnTo>
                  <a:cubicBezTo>
                    <a:pt x="1385" y="8792"/>
                    <a:pt x="1214" y="7338"/>
                    <a:pt x="1132" y="5861"/>
                  </a:cubicBezTo>
                  <a:cubicBezTo>
                    <a:pt x="1084" y="4967"/>
                    <a:pt x="1158" y="4072"/>
                    <a:pt x="1129" y="3178"/>
                  </a:cubicBezTo>
                  <a:cubicBezTo>
                    <a:pt x="1099" y="2180"/>
                    <a:pt x="802" y="1208"/>
                    <a:pt x="654" y="221"/>
                  </a:cubicBezTo>
                  <a:cubicBezTo>
                    <a:pt x="633" y="76"/>
                    <a:pt x="503" y="0"/>
                    <a:pt x="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509451" y="2153204"/>
              <a:ext cx="96201" cy="1095833"/>
            </a:xfrm>
            <a:custGeom>
              <a:avLst/>
              <a:gdLst/>
              <a:ahLst/>
              <a:cxnLst/>
              <a:rect l="l" t="t" r="r" b="b"/>
              <a:pathLst>
                <a:path w="828" h="9432" extrusionOk="0">
                  <a:moveTo>
                    <a:pt x="273" y="1"/>
                  </a:moveTo>
                  <a:cubicBezTo>
                    <a:pt x="214" y="1"/>
                    <a:pt x="156" y="33"/>
                    <a:pt x="152" y="99"/>
                  </a:cubicBezTo>
                  <a:cubicBezTo>
                    <a:pt x="100" y="1038"/>
                    <a:pt x="0" y="1955"/>
                    <a:pt x="4" y="2897"/>
                  </a:cubicBezTo>
                  <a:cubicBezTo>
                    <a:pt x="7" y="3788"/>
                    <a:pt x="56" y="4678"/>
                    <a:pt x="78" y="5569"/>
                  </a:cubicBezTo>
                  <a:cubicBezTo>
                    <a:pt x="108" y="6856"/>
                    <a:pt x="85" y="8144"/>
                    <a:pt x="63" y="9432"/>
                  </a:cubicBezTo>
                  <a:lnTo>
                    <a:pt x="828" y="9432"/>
                  </a:lnTo>
                  <a:cubicBezTo>
                    <a:pt x="828" y="8188"/>
                    <a:pt x="828" y="6942"/>
                    <a:pt x="783" y="5699"/>
                  </a:cubicBezTo>
                  <a:cubicBezTo>
                    <a:pt x="712" y="3829"/>
                    <a:pt x="486" y="1966"/>
                    <a:pt x="397" y="99"/>
                  </a:cubicBezTo>
                  <a:cubicBezTo>
                    <a:pt x="393" y="34"/>
                    <a:pt x="333" y="1"/>
                    <a:pt x="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5400000">
              <a:off x="474886" y="2599406"/>
              <a:ext cx="124318" cy="1054821"/>
            </a:xfrm>
            <a:custGeom>
              <a:avLst/>
              <a:gdLst/>
              <a:ahLst/>
              <a:cxnLst/>
              <a:rect l="l" t="t" r="r" b="b"/>
              <a:pathLst>
                <a:path w="1070" h="9079" extrusionOk="0">
                  <a:moveTo>
                    <a:pt x="426" y="1"/>
                  </a:moveTo>
                  <a:cubicBezTo>
                    <a:pt x="357" y="1"/>
                    <a:pt x="286" y="41"/>
                    <a:pt x="275" y="121"/>
                  </a:cubicBezTo>
                  <a:cubicBezTo>
                    <a:pt x="1" y="1932"/>
                    <a:pt x="71" y="3835"/>
                    <a:pt x="64" y="5661"/>
                  </a:cubicBezTo>
                  <a:cubicBezTo>
                    <a:pt x="56" y="6808"/>
                    <a:pt x="164" y="7943"/>
                    <a:pt x="242" y="9079"/>
                  </a:cubicBezTo>
                  <a:lnTo>
                    <a:pt x="1069" y="9079"/>
                  </a:lnTo>
                  <a:cubicBezTo>
                    <a:pt x="980" y="7984"/>
                    <a:pt x="865" y="6889"/>
                    <a:pt x="858" y="5787"/>
                  </a:cubicBezTo>
                  <a:cubicBezTo>
                    <a:pt x="850" y="4819"/>
                    <a:pt x="880" y="3854"/>
                    <a:pt x="850" y="2889"/>
                  </a:cubicBezTo>
                  <a:cubicBezTo>
                    <a:pt x="836" y="2418"/>
                    <a:pt x="850" y="1943"/>
                    <a:pt x="798" y="1476"/>
                  </a:cubicBezTo>
                  <a:cubicBezTo>
                    <a:pt x="754" y="1019"/>
                    <a:pt x="613" y="581"/>
                    <a:pt x="572" y="125"/>
                  </a:cubicBezTo>
                  <a:cubicBezTo>
                    <a:pt x="565" y="41"/>
                    <a:pt x="496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/>
          <p:nvPr/>
        </p:nvSpPr>
        <p:spPr>
          <a:xfrm rot="10800000">
            <a:off x="6318677" y="-19"/>
            <a:ext cx="2825323" cy="1077843"/>
          </a:xfrm>
          <a:custGeom>
            <a:avLst/>
            <a:gdLst/>
            <a:ahLst/>
            <a:cxnLst/>
            <a:rect l="l" t="t" r="r" b="b"/>
            <a:pathLst>
              <a:path w="32562" h="15935" extrusionOk="0">
                <a:moveTo>
                  <a:pt x="26895" y="0"/>
                </a:moveTo>
                <a:cubicBezTo>
                  <a:pt x="26414" y="0"/>
                  <a:pt x="25908" y="76"/>
                  <a:pt x="25366" y="235"/>
                </a:cubicBezTo>
                <a:cubicBezTo>
                  <a:pt x="22978" y="934"/>
                  <a:pt x="20558" y="1350"/>
                  <a:pt x="18077" y="1350"/>
                </a:cubicBezTo>
                <a:cubicBezTo>
                  <a:pt x="17794" y="1350"/>
                  <a:pt x="17510" y="1344"/>
                  <a:pt x="17225" y="1333"/>
                </a:cubicBezTo>
                <a:cubicBezTo>
                  <a:pt x="15011" y="1248"/>
                  <a:pt x="12810" y="861"/>
                  <a:pt x="10600" y="861"/>
                </a:cubicBezTo>
                <a:cubicBezTo>
                  <a:pt x="10418" y="861"/>
                  <a:pt x="10235" y="864"/>
                  <a:pt x="10053" y="870"/>
                </a:cubicBezTo>
                <a:cubicBezTo>
                  <a:pt x="6142" y="988"/>
                  <a:pt x="2075" y="2829"/>
                  <a:pt x="1" y="6038"/>
                </a:cubicBezTo>
                <a:lnTo>
                  <a:pt x="1" y="15935"/>
                </a:lnTo>
                <a:lnTo>
                  <a:pt x="16977" y="15935"/>
                </a:lnTo>
                <a:cubicBezTo>
                  <a:pt x="17196" y="14944"/>
                  <a:pt x="17474" y="13979"/>
                  <a:pt x="18056" y="13155"/>
                </a:cubicBezTo>
                <a:cubicBezTo>
                  <a:pt x="19181" y="11571"/>
                  <a:pt x="21181" y="10866"/>
                  <a:pt x="23099" y="10547"/>
                </a:cubicBezTo>
                <a:cubicBezTo>
                  <a:pt x="25014" y="10228"/>
                  <a:pt x="26999" y="10198"/>
                  <a:pt x="28825" y="9530"/>
                </a:cubicBezTo>
                <a:cubicBezTo>
                  <a:pt x="30650" y="8866"/>
                  <a:pt x="32353" y="7348"/>
                  <a:pt x="32472" y="5408"/>
                </a:cubicBezTo>
                <a:cubicBezTo>
                  <a:pt x="32561" y="3960"/>
                  <a:pt x="31734" y="2576"/>
                  <a:pt x="30628" y="1638"/>
                </a:cubicBezTo>
                <a:cubicBezTo>
                  <a:pt x="29391" y="592"/>
                  <a:pt x="28236" y="0"/>
                  <a:pt x="268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6502488" y="4080524"/>
            <a:ext cx="2641512" cy="1077872"/>
          </a:xfrm>
          <a:custGeom>
            <a:avLst/>
            <a:gdLst/>
            <a:ahLst/>
            <a:cxnLst/>
            <a:rect l="l" t="t" r="r" b="b"/>
            <a:pathLst>
              <a:path w="30628" h="18252" extrusionOk="0">
                <a:moveTo>
                  <a:pt x="13678" y="1"/>
                </a:moveTo>
                <a:cubicBezTo>
                  <a:pt x="13130" y="1"/>
                  <a:pt x="12578" y="45"/>
                  <a:pt x="12026" y="136"/>
                </a:cubicBezTo>
                <a:cubicBezTo>
                  <a:pt x="9199" y="600"/>
                  <a:pt x="6698" y="2222"/>
                  <a:pt x="4483" y="4043"/>
                </a:cubicBezTo>
                <a:cubicBezTo>
                  <a:pt x="2735" y="5479"/>
                  <a:pt x="1072" y="7119"/>
                  <a:pt x="0" y="9094"/>
                </a:cubicBezTo>
                <a:lnTo>
                  <a:pt x="0" y="18251"/>
                </a:lnTo>
                <a:lnTo>
                  <a:pt x="30627" y="18251"/>
                </a:lnTo>
                <a:cubicBezTo>
                  <a:pt x="29974" y="17272"/>
                  <a:pt x="29388" y="16244"/>
                  <a:pt x="28869" y="15186"/>
                </a:cubicBezTo>
                <a:cubicBezTo>
                  <a:pt x="27644" y="12671"/>
                  <a:pt x="26798" y="9969"/>
                  <a:pt x="25403" y="7542"/>
                </a:cubicBezTo>
                <a:cubicBezTo>
                  <a:pt x="22980" y="3322"/>
                  <a:pt x="18450" y="1"/>
                  <a:pt x="136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-15950" y="-30975"/>
            <a:ext cx="1672772" cy="2917909"/>
          </a:xfrm>
          <a:custGeom>
            <a:avLst/>
            <a:gdLst/>
            <a:ahLst/>
            <a:cxnLst/>
            <a:rect l="l" t="t" r="r" b="b"/>
            <a:pathLst>
              <a:path w="89934" h="179868" extrusionOk="0">
                <a:moveTo>
                  <a:pt x="0" y="179868"/>
                </a:moveTo>
                <a:cubicBezTo>
                  <a:pt x="16195" y="175818"/>
                  <a:pt x="31541" y="159951"/>
                  <a:pt x="34443" y="143512"/>
                </a:cubicBezTo>
                <a:cubicBezTo>
                  <a:pt x="37843" y="124249"/>
                  <a:pt x="26246" y="102591"/>
                  <a:pt x="34443" y="84831"/>
                </a:cubicBezTo>
                <a:cubicBezTo>
                  <a:pt x="41092" y="70425"/>
                  <a:pt x="63905" y="71014"/>
                  <a:pt x="74626" y="59318"/>
                </a:cubicBezTo>
                <a:cubicBezTo>
                  <a:pt x="83644" y="49480"/>
                  <a:pt x="89934" y="35669"/>
                  <a:pt x="89934" y="22324"/>
                </a:cubicBezTo>
                <a:cubicBezTo>
                  <a:pt x="89934" y="14228"/>
                  <a:pt x="83555" y="7442"/>
                  <a:pt x="80367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Google Shape;28;p3"/>
          <p:cNvSpPr/>
          <p:nvPr/>
        </p:nvSpPr>
        <p:spPr>
          <a:xfrm>
            <a:off x="7934625" y="2225500"/>
            <a:ext cx="1211875" cy="2998322"/>
          </a:xfrm>
          <a:custGeom>
            <a:avLst/>
            <a:gdLst/>
            <a:ahLst/>
            <a:cxnLst/>
            <a:rect l="l" t="t" r="r" b="b"/>
            <a:pathLst>
              <a:path w="48475" h="116723" extrusionOk="0">
                <a:moveTo>
                  <a:pt x="0" y="116723"/>
                </a:moveTo>
                <a:cubicBezTo>
                  <a:pt x="12702" y="111640"/>
                  <a:pt x="22301" y="99753"/>
                  <a:pt x="29340" y="88021"/>
                </a:cubicBezTo>
                <a:cubicBezTo>
                  <a:pt x="33161" y="81653"/>
                  <a:pt x="37763" y="72977"/>
                  <a:pt x="34442" y="66334"/>
                </a:cubicBezTo>
                <a:cubicBezTo>
                  <a:pt x="31974" y="61397"/>
                  <a:pt x="21558" y="57277"/>
                  <a:pt x="18497" y="61870"/>
                </a:cubicBezTo>
                <a:cubicBezTo>
                  <a:pt x="16066" y="65517"/>
                  <a:pt x="14246" y="70374"/>
                  <a:pt x="15308" y="74626"/>
                </a:cubicBezTo>
                <a:cubicBezTo>
                  <a:pt x="16108" y="77828"/>
                  <a:pt x="22128" y="79008"/>
                  <a:pt x="24875" y="77178"/>
                </a:cubicBezTo>
                <a:cubicBezTo>
                  <a:pt x="38875" y="67852"/>
                  <a:pt x="41392" y="46746"/>
                  <a:pt x="42734" y="29978"/>
                </a:cubicBezTo>
                <a:cubicBezTo>
                  <a:pt x="43546" y="19836"/>
                  <a:pt x="41281" y="7194"/>
                  <a:pt x="48475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Google Shape;29;p3"/>
          <p:cNvSpPr/>
          <p:nvPr/>
        </p:nvSpPr>
        <p:spPr>
          <a:xfrm flipH="1">
            <a:off x="-38" y="4389576"/>
            <a:ext cx="3460263" cy="753997"/>
          </a:xfrm>
          <a:custGeom>
            <a:avLst/>
            <a:gdLst/>
            <a:ahLst/>
            <a:cxnLst/>
            <a:rect l="l" t="t" r="r" b="b"/>
            <a:pathLst>
              <a:path w="31908" h="19897" extrusionOk="0">
                <a:moveTo>
                  <a:pt x="29851" y="0"/>
                </a:moveTo>
                <a:cubicBezTo>
                  <a:pt x="29701" y="0"/>
                  <a:pt x="29550" y="4"/>
                  <a:pt x="29399" y="11"/>
                </a:cubicBezTo>
                <a:cubicBezTo>
                  <a:pt x="25852" y="182"/>
                  <a:pt x="22475" y="2397"/>
                  <a:pt x="20906" y="5585"/>
                </a:cubicBezTo>
                <a:cubicBezTo>
                  <a:pt x="19908" y="7610"/>
                  <a:pt x="19562" y="10026"/>
                  <a:pt x="18011" y="11670"/>
                </a:cubicBezTo>
                <a:cubicBezTo>
                  <a:pt x="16460" y="13310"/>
                  <a:pt x="14034" y="13796"/>
                  <a:pt x="11770" y="13848"/>
                </a:cubicBezTo>
                <a:cubicBezTo>
                  <a:pt x="11569" y="13853"/>
                  <a:pt x="11368" y="13855"/>
                  <a:pt x="11166" y="13855"/>
                </a:cubicBezTo>
                <a:cubicBezTo>
                  <a:pt x="10164" y="13855"/>
                  <a:pt x="9157" y="13807"/>
                  <a:pt x="8156" y="13807"/>
                </a:cubicBezTo>
                <a:cubicBezTo>
                  <a:pt x="7093" y="13807"/>
                  <a:pt x="6036" y="13861"/>
                  <a:pt x="4998" y="14082"/>
                </a:cubicBezTo>
                <a:cubicBezTo>
                  <a:pt x="2783" y="14549"/>
                  <a:pt x="568" y="16019"/>
                  <a:pt x="115" y="18238"/>
                </a:cubicBezTo>
                <a:cubicBezTo>
                  <a:pt x="4" y="18783"/>
                  <a:pt x="0" y="19347"/>
                  <a:pt x="104" y="19896"/>
                </a:cubicBezTo>
                <a:lnTo>
                  <a:pt x="31908" y="19896"/>
                </a:lnTo>
                <a:lnTo>
                  <a:pt x="31908" y="223"/>
                </a:lnTo>
                <a:cubicBezTo>
                  <a:pt x="31231" y="76"/>
                  <a:pt x="30542" y="0"/>
                  <a:pt x="29851" y="0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3261487" y="1625738"/>
            <a:ext cx="4847100" cy="15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1149637" y="1927640"/>
            <a:ext cx="1672800" cy="12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80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3261488" y="3233968"/>
            <a:ext cx="4847100" cy="2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718125" y="1152475"/>
            <a:ext cx="7707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529325" y="445025"/>
            <a:ext cx="808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/>
          <p:nvPr/>
        </p:nvSpPr>
        <p:spPr>
          <a:xfrm flipH="1">
            <a:off x="6502488" y="4105998"/>
            <a:ext cx="2641512" cy="1239539"/>
          </a:xfrm>
          <a:custGeom>
            <a:avLst/>
            <a:gdLst/>
            <a:ahLst/>
            <a:cxnLst/>
            <a:rect l="l" t="t" r="r" b="b"/>
            <a:pathLst>
              <a:path w="30628" h="18252" extrusionOk="0">
                <a:moveTo>
                  <a:pt x="13678" y="1"/>
                </a:moveTo>
                <a:cubicBezTo>
                  <a:pt x="13130" y="1"/>
                  <a:pt x="12578" y="45"/>
                  <a:pt x="12026" y="136"/>
                </a:cubicBezTo>
                <a:cubicBezTo>
                  <a:pt x="9199" y="600"/>
                  <a:pt x="6698" y="2222"/>
                  <a:pt x="4483" y="4043"/>
                </a:cubicBezTo>
                <a:cubicBezTo>
                  <a:pt x="2735" y="5479"/>
                  <a:pt x="1072" y="7119"/>
                  <a:pt x="0" y="9094"/>
                </a:cubicBezTo>
                <a:lnTo>
                  <a:pt x="0" y="18251"/>
                </a:lnTo>
                <a:lnTo>
                  <a:pt x="30627" y="18251"/>
                </a:lnTo>
                <a:cubicBezTo>
                  <a:pt x="29974" y="17272"/>
                  <a:pt x="29388" y="16244"/>
                  <a:pt x="28869" y="15186"/>
                </a:cubicBezTo>
                <a:cubicBezTo>
                  <a:pt x="27644" y="12671"/>
                  <a:pt x="26798" y="9969"/>
                  <a:pt x="25403" y="7542"/>
                </a:cubicBezTo>
                <a:cubicBezTo>
                  <a:pt x="22980" y="3322"/>
                  <a:pt x="18450" y="1"/>
                  <a:pt x="136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 flipH="1">
            <a:off x="-406695" y="3439125"/>
            <a:ext cx="2733239" cy="1704377"/>
          </a:xfrm>
          <a:custGeom>
            <a:avLst/>
            <a:gdLst/>
            <a:ahLst/>
            <a:cxnLst/>
            <a:rect l="l" t="t" r="r" b="b"/>
            <a:pathLst>
              <a:path w="31908" h="19897" extrusionOk="0">
                <a:moveTo>
                  <a:pt x="29851" y="0"/>
                </a:moveTo>
                <a:cubicBezTo>
                  <a:pt x="29701" y="0"/>
                  <a:pt x="29550" y="4"/>
                  <a:pt x="29399" y="11"/>
                </a:cubicBezTo>
                <a:cubicBezTo>
                  <a:pt x="25852" y="182"/>
                  <a:pt x="22475" y="2397"/>
                  <a:pt x="20906" y="5585"/>
                </a:cubicBezTo>
                <a:cubicBezTo>
                  <a:pt x="19908" y="7610"/>
                  <a:pt x="19562" y="10026"/>
                  <a:pt x="18011" y="11670"/>
                </a:cubicBezTo>
                <a:cubicBezTo>
                  <a:pt x="16460" y="13310"/>
                  <a:pt x="14034" y="13796"/>
                  <a:pt x="11770" y="13848"/>
                </a:cubicBezTo>
                <a:cubicBezTo>
                  <a:pt x="11569" y="13853"/>
                  <a:pt x="11368" y="13855"/>
                  <a:pt x="11166" y="13855"/>
                </a:cubicBezTo>
                <a:cubicBezTo>
                  <a:pt x="10164" y="13855"/>
                  <a:pt x="9157" y="13807"/>
                  <a:pt x="8156" y="13807"/>
                </a:cubicBezTo>
                <a:cubicBezTo>
                  <a:pt x="7093" y="13807"/>
                  <a:pt x="6036" y="13861"/>
                  <a:pt x="4998" y="14082"/>
                </a:cubicBezTo>
                <a:cubicBezTo>
                  <a:pt x="2783" y="14549"/>
                  <a:pt x="568" y="16019"/>
                  <a:pt x="115" y="18238"/>
                </a:cubicBezTo>
                <a:cubicBezTo>
                  <a:pt x="4" y="18783"/>
                  <a:pt x="0" y="19347"/>
                  <a:pt x="104" y="19896"/>
                </a:cubicBezTo>
                <a:lnTo>
                  <a:pt x="31908" y="19896"/>
                </a:lnTo>
                <a:lnTo>
                  <a:pt x="31908" y="223"/>
                </a:lnTo>
                <a:cubicBezTo>
                  <a:pt x="31231" y="76"/>
                  <a:pt x="30542" y="0"/>
                  <a:pt x="29851" y="0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 rot="10800000" flipH="1">
            <a:off x="-649453" y="-38681"/>
            <a:ext cx="1339822" cy="798434"/>
          </a:xfrm>
          <a:custGeom>
            <a:avLst/>
            <a:gdLst/>
            <a:ahLst/>
            <a:cxnLst/>
            <a:rect l="l" t="t" r="r" b="b"/>
            <a:pathLst>
              <a:path w="30628" h="18252" extrusionOk="0">
                <a:moveTo>
                  <a:pt x="13678" y="1"/>
                </a:moveTo>
                <a:cubicBezTo>
                  <a:pt x="13130" y="1"/>
                  <a:pt x="12578" y="45"/>
                  <a:pt x="12026" y="136"/>
                </a:cubicBezTo>
                <a:cubicBezTo>
                  <a:pt x="9199" y="600"/>
                  <a:pt x="6698" y="2222"/>
                  <a:pt x="4483" y="4043"/>
                </a:cubicBezTo>
                <a:cubicBezTo>
                  <a:pt x="2735" y="5479"/>
                  <a:pt x="1072" y="7119"/>
                  <a:pt x="0" y="9094"/>
                </a:cubicBezTo>
                <a:lnTo>
                  <a:pt x="0" y="18251"/>
                </a:lnTo>
                <a:lnTo>
                  <a:pt x="30627" y="18251"/>
                </a:lnTo>
                <a:cubicBezTo>
                  <a:pt x="29974" y="17272"/>
                  <a:pt x="29388" y="16244"/>
                  <a:pt x="28869" y="15186"/>
                </a:cubicBezTo>
                <a:cubicBezTo>
                  <a:pt x="27644" y="12671"/>
                  <a:pt x="26798" y="9969"/>
                  <a:pt x="25403" y="7542"/>
                </a:cubicBezTo>
                <a:cubicBezTo>
                  <a:pt x="22980" y="3322"/>
                  <a:pt x="18450" y="1"/>
                  <a:pt x="136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 rot="8592899">
            <a:off x="8465933" y="-845146"/>
            <a:ext cx="2156412" cy="1996296"/>
          </a:xfrm>
          <a:custGeom>
            <a:avLst/>
            <a:gdLst/>
            <a:ahLst/>
            <a:cxnLst/>
            <a:rect l="l" t="t" r="r" b="b"/>
            <a:pathLst>
              <a:path w="23663" h="21906" extrusionOk="0">
                <a:moveTo>
                  <a:pt x="9935" y="1"/>
                </a:moveTo>
                <a:cubicBezTo>
                  <a:pt x="9728" y="1"/>
                  <a:pt x="9519" y="11"/>
                  <a:pt x="9310" y="31"/>
                </a:cubicBezTo>
                <a:cubicBezTo>
                  <a:pt x="7507" y="213"/>
                  <a:pt x="5859" y="1134"/>
                  <a:pt x="4386" y="2191"/>
                </a:cubicBezTo>
                <a:cubicBezTo>
                  <a:pt x="3017" y="3178"/>
                  <a:pt x="1711" y="4343"/>
                  <a:pt x="976" y="5865"/>
                </a:cubicBezTo>
                <a:cubicBezTo>
                  <a:pt x="0" y="7894"/>
                  <a:pt x="215" y="10447"/>
                  <a:pt x="1514" y="12284"/>
                </a:cubicBezTo>
                <a:cubicBezTo>
                  <a:pt x="2689" y="13945"/>
                  <a:pt x="4708" y="14962"/>
                  <a:pt x="6735" y="14962"/>
                </a:cubicBezTo>
                <a:cubicBezTo>
                  <a:pt x="6954" y="14962"/>
                  <a:pt x="7173" y="14950"/>
                  <a:pt x="7392" y="14926"/>
                </a:cubicBezTo>
                <a:cubicBezTo>
                  <a:pt x="8573" y="14797"/>
                  <a:pt x="9742" y="14333"/>
                  <a:pt x="10911" y="14333"/>
                </a:cubicBezTo>
                <a:cubicBezTo>
                  <a:pt x="11151" y="14333"/>
                  <a:pt x="11392" y="14353"/>
                  <a:pt x="11633" y="14399"/>
                </a:cubicBezTo>
                <a:cubicBezTo>
                  <a:pt x="13043" y="14670"/>
                  <a:pt x="14126" y="15801"/>
                  <a:pt x="14924" y="16993"/>
                </a:cubicBezTo>
                <a:cubicBezTo>
                  <a:pt x="15726" y="18187"/>
                  <a:pt x="16353" y="19512"/>
                  <a:pt x="17358" y="20536"/>
                </a:cubicBezTo>
                <a:cubicBezTo>
                  <a:pt x="18128" y="21323"/>
                  <a:pt x="19213" y="21906"/>
                  <a:pt x="20281" y="21906"/>
                </a:cubicBezTo>
                <a:cubicBezTo>
                  <a:pt x="20608" y="21906"/>
                  <a:pt x="20933" y="21851"/>
                  <a:pt x="21247" y="21731"/>
                </a:cubicBezTo>
                <a:cubicBezTo>
                  <a:pt x="22245" y="21349"/>
                  <a:pt x="22928" y="20369"/>
                  <a:pt x="23221" y="19338"/>
                </a:cubicBezTo>
                <a:cubicBezTo>
                  <a:pt x="23663" y="17776"/>
                  <a:pt x="23588" y="16566"/>
                  <a:pt x="22557" y="15371"/>
                </a:cubicBezTo>
                <a:cubicBezTo>
                  <a:pt x="21221" y="13820"/>
                  <a:pt x="20108" y="12132"/>
                  <a:pt x="19332" y="10228"/>
                </a:cubicBezTo>
                <a:cubicBezTo>
                  <a:pt x="18661" y="8588"/>
                  <a:pt x="18234" y="6852"/>
                  <a:pt x="17455" y="5260"/>
                </a:cubicBezTo>
                <a:cubicBezTo>
                  <a:pt x="16034" y="2369"/>
                  <a:pt x="13115" y="1"/>
                  <a:pt x="9935" y="1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6922450" y="-107512"/>
            <a:ext cx="2268825" cy="1552625"/>
          </a:xfrm>
          <a:custGeom>
            <a:avLst/>
            <a:gdLst/>
            <a:ahLst/>
            <a:cxnLst/>
            <a:rect l="l" t="t" r="r" b="b"/>
            <a:pathLst>
              <a:path w="90753" h="62105" extrusionOk="0">
                <a:moveTo>
                  <a:pt x="90753" y="61361"/>
                </a:moveTo>
                <a:cubicBezTo>
                  <a:pt x="79308" y="65171"/>
                  <a:pt x="63796" y="53320"/>
                  <a:pt x="60330" y="41766"/>
                </a:cubicBezTo>
                <a:cubicBezTo>
                  <a:pt x="57675" y="32916"/>
                  <a:pt x="61702" y="21453"/>
                  <a:pt x="55689" y="14437"/>
                </a:cubicBezTo>
                <a:cubicBezTo>
                  <a:pt x="50665" y="8574"/>
                  <a:pt x="41173" y="8733"/>
                  <a:pt x="33517" y="7734"/>
                </a:cubicBezTo>
                <a:cubicBezTo>
                  <a:pt x="22147" y="6251"/>
                  <a:pt x="10736" y="4025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Google Shape;41;p4"/>
          <p:cNvSpPr/>
          <p:nvPr/>
        </p:nvSpPr>
        <p:spPr>
          <a:xfrm>
            <a:off x="-29150" y="0"/>
            <a:ext cx="859950" cy="2230025"/>
          </a:xfrm>
          <a:custGeom>
            <a:avLst/>
            <a:gdLst/>
            <a:ahLst/>
            <a:cxnLst/>
            <a:rect l="l" t="t" r="r" b="b"/>
            <a:pathLst>
              <a:path w="34398" h="89201" extrusionOk="0">
                <a:moveTo>
                  <a:pt x="0" y="89201"/>
                </a:moveTo>
                <a:cubicBezTo>
                  <a:pt x="6312" y="80785"/>
                  <a:pt x="11127" y="70902"/>
                  <a:pt x="13409" y="60633"/>
                </a:cubicBezTo>
                <a:cubicBezTo>
                  <a:pt x="16656" y="46020"/>
                  <a:pt x="8612" y="30263"/>
                  <a:pt x="12243" y="15741"/>
                </a:cubicBezTo>
                <a:cubicBezTo>
                  <a:pt x="13376" y="11208"/>
                  <a:pt x="17621" y="6963"/>
                  <a:pt x="22154" y="5830"/>
                </a:cubicBezTo>
                <a:cubicBezTo>
                  <a:pt x="26539" y="4734"/>
                  <a:pt x="32969" y="4288"/>
                  <a:pt x="34398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flipH="1">
            <a:off x="6318677" y="4289803"/>
            <a:ext cx="2825323" cy="1077843"/>
          </a:xfrm>
          <a:custGeom>
            <a:avLst/>
            <a:gdLst/>
            <a:ahLst/>
            <a:cxnLst/>
            <a:rect l="l" t="t" r="r" b="b"/>
            <a:pathLst>
              <a:path w="32562" h="15935" extrusionOk="0">
                <a:moveTo>
                  <a:pt x="26895" y="0"/>
                </a:moveTo>
                <a:cubicBezTo>
                  <a:pt x="26414" y="0"/>
                  <a:pt x="25908" y="76"/>
                  <a:pt x="25366" y="235"/>
                </a:cubicBezTo>
                <a:cubicBezTo>
                  <a:pt x="22978" y="934"/>
                  <a:pt x="20558" y="1350"/>
                  <a:pt x="18077" y="1350"/>
                </a:cubicBezTo>
                <a:cubicBezTo>
                  <a:pt x="17794" y="1350"/>
                  <a:pt x="17510" y="1344"/>
                  <a:pt x="17225" y="1333"/>
                </a:cubicBezTo>
                <a:cubicBezTo>
                  <a:pt x="15011" y="1248"/>
                  <a:pt x="12810" y="861"/>
                  <a:pt x="10600" y="861"/>
                </a:cubicBezTo>
                <a:cubicBezTo>
                  <a:pt x="10418" y="861"/>
                  <a:pt x="10235" y="864"/>
                  <a:pt x="10053" y="870"/>
                </a:cubicBezTo>
                <a:cubicBezTo>
                  <a:pt x="6142" y="988"/>
                  <a:pt x="2075" y="2829"/>
                  <a:pt x="1" y="6038"/>
                </a:cubicBezTo>
                <a:lnTo>
                  <a:pt x="1" y="15935"/>
                </a:lnTo>
                <a:lnTo>
                  <a:pt x="16977" y="15935"/>
                </a:lnTo>
                <a:cubicBezTo>
                  <a:pt x="17196" y="14944"/>
                  <a:pt x="17474" y="13979"/>
                  <a:pt x="18056" y="13155"/>
                </a:cubicBezTo>
                <a:cubicBezTo>
                  <a:pt x="19181" y="11571"/>
                  <a:pt x="21181" y="10866"/>
                  <a:pt x="23099" y="10547"/>
                </a:cubicBezTo>
                <a:cubicBezTo>
                  <a:pt x="25014" y="10228"/>
                  <a:pt x="26999" y="10198"/>
                  <a:pt x="28825" y="9530"/>
                </a:cubicBezTo>
                <a:cubicBezTo>
                  <a:pt x="30650" y="8866"/>
                  <a:pt x="32353" y="7348"/>
                  <a:pt x="32472" y="5408"/>
                </a:cubicBezTo>
                <a:cubicBezTo>
                  <a:pt x="32561" y="3960"/>
                  <a:pt x="31734" y="2576"/>
                  <a:pt x="30628" y="1638"/>
                </a:cubicBezTo>
                <a:cubicBezTo>
                  <a:pt x="29391" y="592"/>
                  <a:pt x="28236" y="0"/>
                  <a:pt x="268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rot="10800000">
            <a:off x="6773699" y="-22"/>
            <a:ext cx="2370301" cy="1077872"/>
          </a:xfrm>
          <a:custGeom>
            <a:avLst/>
            <a:gdLst/>
            <a:ahLst/>
            <a:cxnLst/>
            <a:rect l="l" t="t" r="r" b="b"/>
            <a:pathLst>
              <a:path w="30628" h="18252" extrusionOk="0">
                <a:moveTo>
                  <a:pt x="13678" y="1"/>
                </a:moveTo>
                <a:cubicBezTo>
                  <a:pt x="13130" y="1"/>
                  <a:pt x="12578" y="45"/>
                  <a:pt x="12026" y="136"/>
                </a:cubicBezTo>
                <a:cubicBezTo>
                  <a:pt x="9199" y="600"/>
                  <a:pt x="6698" y="2222"/>
                  <a:pt x="4483" y="4043"/>
                </a:cubicBezTo>
                <a:cubicBezTo>
                  <a:pt x="2735" y="5479"/>
                  <a:pt x="1072" y="7119"/>
                  <a:pt x="0" y="9094"/>
                </a:cubicBezTo>
                <a:lnTo>
                  <a:pt x="0" y="18251"/>
                </a:lnTo>
                <a:lnTo>
                  <a:pt x="30627" y="18251"/>
                </a:lnTo>
                <a:cubicBezTo>
                  <a:pt x="29974" y="17272"/>
                  <a:pt x="29388" y="16244"/>
                  <a:pt x="28869" y="15186"/>
                </a:cubicBezTo>
                <a:cubicBezTo>
                  <a:pt x="27644" y="12671"/>
                  <a:pt x="26798" y="9969"/>
                  <a:pt x="25403" y="7542"/>
                </a:cubicBezTo>
                <a:cubicBezTo>
                  <a:pt x="22980" y="3322"/>
                  <a:pt x="18450" y="1"/>
                  <a:pt x="136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 rot="10800000" flipH="1">
            <a:off x="-385875" y="-592317"/>
            <a:ext cx="2698633" cy="1664217"/>
          </a:xfrm>
          <a:custGeom>
            <a:avLst/>
            <a:gdLst/>
            <a:ahLst/>
            <a:cxnLst/>
            <a:rect l="l" t="t" r="r" b="b"/>
            <a:pathLst>
              <a:path w="30628" h="18252" extrusionOk="0">
                <a:moveTo>
                  <a:pt x="13678" y="1"/>
                </a:moveTo>
                <a:cubicBezTo>
                  <a:pt x="13130" y="1"/>
                  <a:pt x="12578" y="45"/>
                  <a:pt x="12026" y="136"/>
                </a:cubicBezTo>
                <a:cubicBezTo>
                  <a:pt x="9199" y="600"/>
                  <a:pt x="6698" y="2222"/>
                  <a:pt x="4483" y="4043"/>
                </a:cubicBezTo>
                <a:cubicBezTo>
                  <a:pt x="2735" y="5479"/>
                  <a:pt x="1072" y="7119"/>
                  <a:pt x="0" y="9094"/>
                </a:cubicBezTo>
                <a:lnTo>
                  <a:pt x="0" y="18251"/>
                </a:lnTo>
                <a:lnTo>
                  <a:pt x="30627" y="18251"/>
                </a:lnTo>
                <a:cubicBezTo>
                  <a:pt x="29974" y="17272"/>
                  <a:pt x="29388" y="16244"/>
                  <a:pt x="28869" y="15186"/>
                </a:cubicBezTo>
                <a:cubicBezTo>
                  <a:pt x="27644" y="12671"/>
                  <a:pt x="26798" y="9969"/>
                  <a:pt x="25403" y="7542"/>
                </a:cubicBezTo>
                <a:cubicBezTo>
                  <a:pt x="22980" y="3322"/>
                  <a:pt x="18450" y="1"/>
                  <a:pt x="1367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5224375" y="0"/>
            <a:ext cx="3919625" cy="2194475"/>
          </a:xfrm>
          <a:custGeom>
            <a:avLst/>
            <a:gdLst/>
            <a:ahLst/>
            <a:cxnLst/>
            <a:rect l="l" t="t" r="r" b="b"/>
            <a:pathLst>
              <a:path w="156785" h="87779" extrusionOk="0">
                <a:moveTo>
                  <a:pt x="156785" y="87779"/>
                </a:moveTo>
                <a:cubicBezTo>
                  <a:pt x="153723" y="75533"/>
                  <a:pt x="151731" y="62504"/>
                  <a:pt x="145115" y="51754"/>
                </a:cubicBezTo>
                <a:cubicBezTo>
                  <a:pt x="139210" y="42159"/>
                  <a:pt x="128584" y="34930"/>
                  <a:pt x="117715" y="31966"/>
                </a:cubicBezTo>
                <a:cubicBezTo>
                  <a:pt x="90628" y="24579"/>
                  <a:pt x="61221" y="36851"/>
                  <a:pt x="33488" y="32473"/>
                </a:cubicBezTo>
                <a:cubicBezTo>
                  <a:pt x="22087" y="30673"/>
                  <a:pt x="12285" y="21697"/>
                  <a:pt x="5074" y="12685"/>
                </a:cubicBezTo>
                <a:cubicBezTo>
                  <a:pt x="2229" y="9129"/>
                  <a:pt x="2038" y="4072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Google Shape;90;p9"/>
          <p:cNvSpPr/>
          <p:nvPr/>
        </p:nvSpPr>
        <p:spPr>
          <a:xfrm rot="-5400000">
            <a:off x="1073200" y="3279244"/>
            <a:ext cx="800781" cy="2947182"/>
          </a:xfrm>
          <a:custGeom>
            <a:avLst/>
            <a:gdLst/>
            <a:ahLst/>
            <a:cxnLst/>
            <a:rect l="l" t="t" r="r" b="b"/>
            <a:pathLst>
              <a:path w="8735" h="25556" extrusionOk="0">
                <a:moveTo>
                  <a:pt x="0" y="0"/>
                </a:moveTo>
                <a:lnTo>
                  <a:pt x="0" y="25425"/>
                </a:lnTo>
                <a:cubicBezTo>
                  <a:pt x="1841" y="24987"/>
                  <a:pt x="3859" y="25555"/>
                  <a:pt x="5529" y="24698"/>
                </a:cubicBezTo>
                <a:cubicBezTo>
                  <a:pt x="7410" y="23733"/>
                  <a:pt x="8735" y="21418"/>
                  <a:pt x="7878" y="19340"/>
                </a:cubicBezTo>
                <a:cubicBezTo>
                  <a:pt x="6909" y="16999"/>
                  <a:pt x="3878" y="15856"/>
                  <a:pt x="3332" y="13384"/>
                </a:cubicBezTo>
                <a:cubicBezTo>
                  <a:pt x="2924" y="11544"/>
                  <a:pt x="4089" y="9744"/>
                  <a:pt x="5310" y="8308"/>
                </a:cubicBezTo>
                <a:cubicBezTo>
                  <a:pt x="6535" y="6872"/>
                  <a:pt x="7945" y="5403"/>
                  <a:pt x="8163" y="3529"/>
                </a:cubicBezTo>
                <a:cubicBezTo>
                  <a:pt x="8316" y="2230"/>
                  <a:pt x="7792" y="965"/>
                  <a:pt x="69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 flipH="1">
            <a:off x="641825" y="1572775"/>
            <a:ext cx="4609500" cy="7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subTitle" idx="1"/>
          </p:nvPr>
        </p:nvSpPr>
        <p:spPr>
          <a:xfrm flipH="1">
            <a:off x="641825" y="2359375"/>
            <a:ext cx="4609500" cy="12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>
            <a:spLocks noGrp="1"/>
          </p:cNvSpPr>
          <p:nvPr>
            <p:ph type="title" hasCustomPrompt="1"/>
          </p:nvPr>
        </p:nvSpPr>
        <p:spPr>
          <a:xfrm flipH="1">
            <a:off x="1852775" y="1078000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1199975" y="2154938"/>
            <a:ext cx="21564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"/>
          </p:nvPr>
        </p:nvSpPr>
        <p:spPr>
          <a:xfrm>
            <a:off x="1199975" y="1812038"/>
            <a:ext cx="2156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4146588" y="2728650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4"/>
          </p:nvPr>
        </p:nvSpPr>
        <p:spPr>
          <a:xfrm>
            <a:off x="3493788" y="3804763"/>
            <a:ext cx="21564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5"/>
          </p:nvPr>
        </p:nvSpPr>
        <p:spPr>
          <a:xfrm>
            <a:off x="3493788" y="3475513"/>
            <a:ext cx="2156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6440400" y="1078000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7"/>
          </p:nvPr>
        </p:nvSpPr>
        <p:spPr>
          <a:xfrm>
            <a:off x="5787600" y="2154938"/>
            <a:ext cx="21564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8"/>
          </p:nvPr>
        </p:nvSpPr>
        <p:spPr>
          <a:xfrm>
            <a:off x="5787600" y="1812038"/>
            <a:ext cx="2156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/>
          <p:nvPr/>
        </p:nvSpPr>
        <p:spPr>
          <a:xfrm rot="8592899">
            <a:off x="-686667" y="-845146"/>
            <a:ext cx="2156412" cy="1996296"/>
          </a:xfrm>
          <a:custGeom>
            <a:avLst/>
            <a:gdLst/>
            <a:ahLst/>
            <a:cxnLst/>
            <a:rect l="l" t="t" r="r" b="b"/>
            <a:pathLst>
              <a:path w="23663" h="21906" extrusionOk="0">
                <a:moveTo>
                  <a:pt x="9935" y="1"/>
                </a:moveTo>
                <a:cubicBezTo>
                  <a:pt x="9728" y="1"/>
                  <a:pt x="9519" y="11"/>
                  <a:pt x="9310" y="31"/>
                </a:cubicBezTo>
                <a:cubicBezTo>
                  <a:pt x="7507" y="213"/>
                  <a:pt x="5859" y="1134"/>
                  <a:pt x="4386" y="2191"/>
                </a:cubicBezTo>
                <a:cubicBezTo>
                  <a:pt x="3017" y="3178"/>
                  <a:pt x="1711" y="4343"/>
                  <a:pt x="976" y="5865"/>
                </a:cubicBezTo>
                <a:cubicBezTo>
                  <a:pt x="0" y="7894"/>
                  <a:pt x="215" y="10447"/>
                  <a:pt x="1514" y="12284"/>
                </a:cubicBezTo>
                <a:cubicBezTo>
                  <a:pt x="2689" y="13945"/>
                  <a:pt x="4708" y="14962"/>
                  <a:pt x="6735" y="14962"/>
                </a:cubicBezTo>
                <a:cubicBezTo>
                  <a:pt x="6954" y="14962"/>
                  <a:pt x="7173" y="14950"/>
                  <a:pt x="7392" y="14926"/>
                </a:cubicBezTo>
                <a:cubicBezTo>
                  <a:pt x="8573" y="14797"/>
                  <a:pt x="9742" y="14333"/>
                  <a:pt x="10911" y="14333"/>
                </a:cubicBezTo>
                <a:cubicBezTo>
                  <a:pt x="11151" y="14333"/>
                  <a:pt x="11392" y="14353"/>
                  <a:pt x="11633" y="14399"/>
                </a:cubicBezTo>
                <a:cubicBezTo>
                  <a:pt x="13043" y="14670"/>
                  <a:pt x="14126" y="15801"/>
                  <a:pt x="14924" y="16993"/>
                </a:cubicBezTo>
                <a:cubicBezTo>
                  <a:pt x="15726" y="18187"/>
                  <a:pt x="16353" y="19512"/>
                  <a:pt x="17358" y="20536"/>
                </a:cubicBezTo>
                <a:cubicBezTo>
                  <a:pt x="18128" y="21323"/>
                  <a:pt x="19213" y="21906"/>
                  <a:pt x="20281" y="21906"/>
                </a:cubicBezTo>
                <a:cubicBezTo>
                  <a:pt x="20608" y="21906"/>
                  <a:pt x="20933" y="21851"/>
                  <a:pt x="21247" y="21731"/>
                </a:cubicBezTo>
                <a:cubicBezTo>
                  <a:pt x="22245" y="21349"/>
                  <a:pt x="22928" y="20369"/>
                  <a:pt x="23221" y="19338"/>
                </a:cubicBezTo>
                <a:cubicBezTo>
                  <a:pt x="23663" y="17776"/>
                  <a:pt x="23588" y="16566"/>
                  <a:pt x="22557" y="15371"/>
                </a:cubicBezTo>
                <a:cubicBezTo>
                  <a:pt x="21221" y="13820"/>
                  <a:pt x="20108" y="12132"/>
                  <a:pt x="19332" y="10228"/>
                </a:cubicBezTo>
                <a:cubicBezTo>
                  <a:pt x="18661" y="8588"/>
                  <a:pt x="18234" y="6852"/>
                  <a:pt x="17455" y="5260"/>
                </a:cubicBezTo>
                <a:cubicBezTo>
                  <a:pt x="16034" y="2369"/>
                  <a:pt x="13115" y="1"/>
                  <a:pt x="9935" y="1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/>
          <p:nvPr/>
        </p:nvSpPr>
        <p:spPr>
          <a:xfrm rot="5400000">
            <a:off x="7600022" y="-727758"/>
            <a:ext cx="816220" cy="2271737"/>
          </a:xfrm>
          <a:custGeom>
            <a:avLst/>
            <a:gdLst/>
            <a:ahLst/>
            <a:cxnLst/>
            <a:rect l="l" t="t" r="r" b="b"/>
            <a:pathLst>
              <a:path w="8735" h="25556" extrusionOk="0">
                <a:moveTo>
                  <a:pt x="0" y="0"/>
                </a:moveTo>
                <a:lnTo>
                  <a:pt x="0" y="25425"/>
                </a:lnTo>
                <a:cubicBezTo>
                  <a:pt x="1841" y="24987"/>
                  <a:pt x="3859" y="25555"/>
                  <a:pt x="5529" y="24698"/>
                </a:cubicBezTo>
                <a:cubicBezTo>
                  <a:pt x="7410" y="23733"/>
                  <a:pt x="8735" y="21418"/>
                  <a:pt x="7878" y="19340"/>
                </a:cubicBezTo>
                <a:cubicBezTo>
                  <a:pt x="6909" y="16999"/>
                  <a:pt x="3878" y="15856"/>
                  <a:pt x="3332" y="13384"/>
                </a:cubicBezTo>
                <a:cubicBezTo>
                  <a:pt x="2924" y="11544"/>
                  <a:pt x="4089" y="9744"/>
                  <a:pt x="5310" y="8308"/>
                </a:cubicBezTo>
                <a:cubicBezTo>
                  <a:pt x="6535" y="6872"/>
                  <a:pt x="7945" y="5403"/>
                  <a:pt x="8163" y="3529"/>
                </a:cubicBezTo>
                <a:cubicBezTo>
                  <a:pt x="8316" y="2230"/>
                  <a:pt x="7792" y="965"/>
                  <a:pt x="69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5787600" y="3543299"/>
            <a:ext cx="3356403" cy="1600216"/>
          </a:xfrm>
          <a:custGeom>
            <a:avLst/>
            <a:gdLst/>
            <a:ahLst/>
            <a:cxnLst/>
            <a:rect l="l" t="t" r="r" b="b"/>
            <a:pathLst>
              <a:path w="31908" h="19897" extrusionOk="0">
                <a:moveTo>
                  <a:pt x="29851" y="0"/>
                </a:moveTo>
                <a:cubicBezTo>
                  <a:pt x="29701" y="0"/>
                  <a:pt x="29550" y="4"/>
                  <a:pt x="29399" y="11"/>
                </a:cubicBezTo>
                <a:cubicBezTo>
                  <a:pt x="25852" y="182"/>
                  <a:pt x="22475" y="2397"/>
                  <a:pt x="20906" y="5585"/>
                </a:cubicBezTo>
                <a:cubicBezTo>
                  <a:pt x="19908" y="7610"/>
                  <a:pt x="19562" y="10026"/>
                  <a:pt x="18011" y="11670"/>
                </a:cubicBezTo>
                <a:cubicBezTo>
                  <a:pt x="16460" y="13310"/>
                  <a:pt x="14034" y="13796"/>
                  <a:pt x="11770" y="13848"/>
                </a:cubicBezTo>
                <a:cubicBezTo>
                  <a:pt x="11569" y="13853"/>
                  <a:pt x="11368" y="13855"/>
                  <a:pt x="11166" y="13855"/>
                </a:cubicBezTo>
                <a:cubicBezTo>
                  <a:pt x="10164" y="13855"/>
                  <a:pt x="9157" y="13807"/>
                  <a:pt x="8156" y="13807"/>
                </a:cubicBezTo>
                <a:cubicBezTo>
                  <a:pt x="7093" y="13807"/>
                  <a:pt x="6036" y="13861"/>
                  <a:pt x="4998" y="14082"/>
                </a:cubicBezTo>
                <a:cubicBezTo>
                  <a:pt x="2783" y="14549"/>
                  <a:pt x="568" y="16019"/>
                  <a:pt x="115" y="18238"/>
                </a:cubicBezTo>
                <a:cubicBezTo>
                  <a:pt x="4" y="18783"/>
                  <a:pt x="0" y="19347"/>
                  <a:pt x="104" y="19896"/>
                </a:cubicBezTo>
                <a:lnTo>
                  <a:pt x="31908" y="19896"/>
                </a:lnTo>
                <a:lnTo>
                  <a:pt x="31908" y="223"/>
                </a:lnTo>
                <a:cubicBezTo>
                  <a:pt x="31231" y="76"/>
                  <a:pt x="30542" y="0"/>
                  <a:pt x="29851" y="0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8249625" y="-7300"/>
            <a:ext cx="903675" cy="2834824"/>
          </a:xfrm>
          <a:custGeom>
            <a:avLst/>
            <a:gdLst/>
            <a:ahLst/>
            <a:cxnLst/>
            <a:rect l="l" t="t" r="r" b="b"/>
            <a:pathLst>
              <a:path w="36147" h="85412" extrusionOk="0">
                <a:moveTo>
                  <a:pt x="0" y="0"/>
                </a:moveTo>
                <a:cubicBezTo>
                  <a:pt x="18570" y="4650"/>
                  <a:pt x="37121" y="56420"/>
                  <a:pt x="18073" y="54512"/>
                </a:cubicBezTo>
                <a:cubicBezTo>
                  <a:pt x="16893" y="54394"/>
                  <a:pt x="15046" y="52255"/>
                  <a:pt x="16033" y="51597"/>
                </a:cubicBezTo>
                <a:cubicBezTo>
                  <a:pt x="18616" y="49875"/>
                  <a:pt x="23389" y="52027"/>
                  <a:pt x="24778" y="54804"/>
                </a:cubicBezTo>
                <a:cubicBezTo>
                  <a:pt x="29645" y="64539"/>
                  <a:pt x="31280" y="75677"/>
                  <a:pt x="36147" y="8541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6" name="Google Shape;126;p13"/>
          <p:cNvGrpSpPr/>
          <p:nvPr/>
        </p:nvGrpSpPr>
        <p:grpSpPr>
          <a:xfrm rot="5400000">
            <a:off x="4109853" y="-153796"/>
            <a:ext cx="934617" cy="1180258"/>
            <a:chOff x="9635" y="1954525"/>
            <a:chExt cx="1192265" cy="1234450"/>
          </a:xfrm>
        </p:grpSpPr>
        <p:sp>
          <p:nvSpPr>
            <p:cNvPr id="127" name="Google Shape;127;p13"/>
            <p:cNvSpPr/>
            <p:nvPr/>
          </p:nvSpPr>
          <p:spPr>
            <a:xfrm rot="5400000">
              <a:off x="526878" y="1437282"/>
              <a:ext cx="150460" cy="1184945"/>
            </a:xfrm>
            <a:custGeom>
              <a:avLst/>
              <a:gdLst/>
              <a:ahLst/>
              <a:cxnLst/>
              <a:rect l="l" t="t" r="r" b="b"/>
              <a:pathLst>
                <a:path w="1295" h="10199" extrusionOk="0">
                  <a:moveTo>
                    <a:pt x="1061" y="1"/>
                  </a:moveTo>
                  <a:cubicBezTo>
                    <a:pt x="955" y="1"/>
                    <a:pt x="842" y="50"/>
                    <a:pt x="795" y="143"/>
                  </a:cubicBezTo>
                  <a:cubicBezTo>
                    <a:pt x="64" y="1616"/>
                    <a:pt x="301" y="3271"/>
                    <a:pt x="186" y="4848"/>
                  </a:cubicBezTo>
                  <a:cubicBezTo>
                    <a:pt x="120" y="5753"/>
                    <a:pt x="90" y="6681"/>
                    <a:pt x="149" y="7586"/>
                  </a:cubicBezTo>
                  <a:cubicBezTo>
                    <a:pt x="212" y="8481"/>
                    <a:pt x="138" y="9315"/>
                    <a:pt x="1" y="10199"/>
                  </a:cubicBezTo>
                  <a:lnTo>
                    <a:pt x="877" y="10199"/>
                  </a:lnTo>
                  <a:cubicBezTo>
                    <a:pt x="1192" y="8503"/>
                    <a:pt x="910" y="6803"/>
                    <a:pt x="1088" y="5096"/>
                  </a:cubicBezTo>
                  <a:cubicBezTo>
                    <a:pt x="1255" y="3464"/>
                    <a:pt x="1181" y="1835"/>
                    <a:pt x="1285" y="202"/>
                  </a:cubicBezTo>
                  <a:cubicBezTo>
                    <a:pt x="1295" y="65"/>
                    <a:pt x="1183" y="1"/>
                    <a:pt x="1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rot="5400000">
              <a:off x="498994" y="1710894"/>
              <a:ext cx="141978" cy="1120696"/>
            </a:xfrm>
            <a:custGeom>
              <a:avLst/>
              <a:gdLst/>
              <a:ahLst/>
              <a:cxnLst/>
              <a:rect l="l" t="t" r="r" b="b"/>
              <a:pathLst>
                <a:path w="1222" h="9646" extrusionOk="0">
                  <a:moveTo>
                    <a:pt x="556" y="1"/>
                  </a:moveTo>
                  <a:cubicBezTo>
                    <a:pt x="511" y="1"/>
                    <a:pt x="466" y="26"/>
                    <a:pt x="468" y="76"/>
                  </a:cubicBezTo>
                  <a:cubicBezTo>
                    <a:pt x="498" y="948"/>
                    <a:pt x="309" y="1842"/>
                    <a:pt x="298" y="2722"/>
                  </a:cubicBezTo>
                  <a:cubicBezTo>
                    <a:pt x="283" y="3631"/>
                    <a:pt x="186" y="4529"/>
                    <a:pt x="168" y="5434"/>
                  </a:cubicBezTo>
                  <a:cubicBezTo>
                    <a:pt x="149" y="6339"/>
                    <a:pt x="149" y="7245"/>
                    <a:pt x="134" y="8154"/>
                  </a:cubicBezTo>
                  <a:cubicBezTo>
                    <a:pt x="127" y="8655"/>
                    <a:pt x="68" y="9148"/>
                    <a:pt x="1" y="9646"/>
                  </a:cubicBezTo>
                  <a:lnTo>
                    <a:pt x="732" y="9646"/>
                  </a:lnTo>
                  <a:cubicBezTo>
                    <a:pt x="802" y="9044"/>
                    <a:pt x="843" y="8440"/>
                    <a:pt x="851" y="7835"/>
                  </a:cubicBezTo>
                  <a:cubicBezTo>
                    <a:pt x="854" y="6877"/>
                    <a:pt x="791" y="5913"/>
                    <a:pt x="854" y="4955"/>
                  </a:cubicBezTo>
                  <a:cubicBezTo>
                    <a:pt x="955" y="3386"/>
                    <a:pt x="1222" y="1582"/>
                    <a:pt x="650" y="57"/>
                  </a:cubicBezTo>
                  <a:cubicBezTo>
                    <a:pt x="637" y="20"/>
                    <a:pt x="596" y="1"/>
                    <a:pt x="5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 rot="5400000">
              <a:off x="507592" y="2370583"/>
              <a:ext cx="108749" cy="1104663"/>
            </a:xfrm>
            <a:custGeom>
              <a:avLst/>
              <a:gdLst/>
              <a:ahLst/>
              <a:cxnLst/>
              <a:rect l="l" t="t" r="r" b="b"/>
              <a:pathLst>
                <a:path w="936" h="9508" extrusionOk="0">
                  <a:moveTo>
                    <a:pt x="220" y="0"/>
                  </a:moveTo>
                  <a:cubicBezTo>
                    <a:pt x="150" y="0"/>
                    <a:pt x="82" y="40"/>
                    <a:pt x="75" y="120"/>
                  </a:cubicBezTo>
                  <a:cubicBezTo>
                    <a:pt x="0" y="1081"/>
                    <a:pt x="101" y="2038"/>
                    <a:pt x="86" y="2999"/>
                  </a:cubicBezTo>
                  <a:cubicBezTo>
                    <a:pt x="75" y="3982"/>
                    <a:pt x="49" y="4969"/>
                    <a:pt x="37" y="5953"/>
                  </a:cubicBezTo>
                  <a:cubicBezTo>
                    <a:pt x="23" y="7136"/>
                    <a:pt x="93" y="8324"/>
                    <a:pt x="130" y="9508"/>
                  </a:cubicBezTo>
                  <a:lnTo>
                    <a:pt x="935" y="9508"/>
                  </a:lnTo>
                  <a:cubicBezTo>
                    <a:pt x="887" y="8324"/>
                    <a:pt x="806" y="7144"/>
                    <a:pt x="809" y="5960"/>
                  </a:cubicBezTo>
                  <a:cubicBezTo>
                    <a:pt x="813" y="5018"/>
                    <a:pt x="843" y="4072"/>
                    <a:pt x="798" y="3125"/>
                  </a:cubicBezTo>
                  <a:cubicBezTo>
                    <a:pt x="754" y="2105"/>
                    <a:pt x="501" y="1133"/>
                    <a:pt x="375" y="123"/>
                  </a:cubicBezTo>
                  <a:cubicBezTo>
                    <a:pt x="366" y="42"/>
                    <a:pt x="29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5400000">
              <a:off x="521011" y="1881626"/>
              <a:ext cx="169514" cy="1192265"/>
            </a:xfrm>
            <a:custGeom>
              <a:avLst/>
              <a:gdLst/>
              <a:ahLst/>
              <a:cxnLst/>
              <a:rect l="l" t="t" r="r" b="b"/>
              <a:pathLst>
                <a:path w="1459" h="10262" extrusionOk="0">
                  <a:moveTo>
                    <a:pt x="375" y="0"/>
                  </a:moveTo>
                  <a:cubicBezTo>
                    <a:pt x="252" y="0"/>
                    <a:pt x="130" y="71"/>
                    <a:pt x="112" y="217"/>
                  </a:cubicBezTo>
                  <a:cubicBezTo>
                    <a:pt x="1" y="1174"/>
                    <a:pt x="234" y="2102"/>
                    <a:pt x="257" y="3056"/>
                  </a:cubicBezTo>
                  <a:cubicBezTo>
                    <a:pt x="279" y="3991"/>
                    <a:pt x="197" y="4922"/>
                    <a:pt x="245" y="5857"/>
                  </a:cubicBezTo>
                  <a:cubicBezTo>
                    <a:pt x="316" y="7334"/>
                    <a:pt x="476" y="8792"/>
                    <a:pt x="542" y="10262"/>
                  </a:cubicBezTo>
                  <a:lnTo>
                    <a:pt x="1459" y="10262"/>
                  </a:lnTo>
                  <a:cubicBezTo>
                    <a:pt x="1385" y="8792"/>
                    <a:pt x="1214" y="7338"/>
                    <a:pt x="1132" y="5861"/>
                  </a:cubicBezTo>
                  <a:cubicBezTo>
                    <a:pt x="1084" y="4967"/>
                    <a:pt x="1158" y="4072"/>
                    <a:pt x="1129" y="3178"/>
                  </a:cubicBezTo>
                  <a:cubicBezTo>
                    <a:pt x="1099" y="2180"/>
                    <a:pt x="802" y="1208"/>
                    <a:pt x="654" y="221"/>
                  </a:cubicBezTo>
                  <a:cubicBezTo>
                    <a:pt x="633" y="76"/>
                    <a:pt x="503" y="0"/>
                    <a:pt x="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5400000">
              <a:off x="509451" y="2153204"/>
              <a:ext cx="96201" cy="1095833"/>
            </a:xfrm>
            <a:custGeom>
              <a:avLst/>
              <a:gdLst/>
              <a:ahLst/>
              <a:cxnLst/>
              <a:rect l="l" t="t" r="r" b="b"/>
              <a:pathLst>
                <a:path w="828" h="9432" extrusionOk="0">
                  <a:moveTo>
                    <a:pt x="273" y="1"/>
                  </a:moveTo>
                  <a:cubicBezTo>
                    <a:pt x="214" y="1"/>
                    <a:pt x="156" y="33"/>
                    <a:pt x="152" y="99"/>
                  </a:cubicBezTo>
                  <a:cubicBezTo>
                    <a:pt x="100" y="1038"/>
                    <a:pt x="0" y="1955"/>
                    <a:pt x="4" y="2897"/>
                  </a:cubicBezTo>
                  <a:cubicBezTo>
                    <a:pt x="7" y="3788"/>
                    <a:pt x="56" y="4678"/>
                    <a:pt x="78" y="5569"/>
                  </a:cubicBezTo>
                  <a:cubicBezTo>
                    <a:pt x="108" y="6856"/>
                    <a:pt x="85" y="8144"/>
                    <a:pt x="63" y="9432"/>
                  </a:cubicBezTo>
                  <a:lnTo>
                    <a:pt x="828" y="9432"/>
                  </a:lnTo>
                  <a:cubicBezTo>
                    <a:pt x="828" y="8188"/>
                    <a:pt x="828" y="6942"/>
                    <a:pt x="783" y="5699"/>
                  </a:cubicBezTo>
                  <a:cubicBezTo>
                    <a:pt x="712" y="3829"/>
                    <a:pt x="486" y="1966"/>
                    <a:pt x="397" y="99"/>
                  </a:cubicBezTo>
                  <a:cubicBezTo>
                    <a:pt x="393" y="34"/>
                    <a:pt x="333" y="1"/>
                    <a:pt x="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5400000">
              <a:off x="474886" y="2599406"/>
              <a:ext cx="124318" cy="1054821"/>
            </a:xfrm>
            <a:custGeom>
              <a:avLst/>
              <a:gdLst/>
              <a:ahLst/>
              <a:cxnLst/>
              <a:rect l="l" t="t" r="r" b="b"/>
              <a:pathLst>
                <a:path w="1070" h="9079" extrusionOk="0">
                  <a:moveTo>
                    <a:pt x="426" y="1"/>
                  </a:moveTo>
                  <a:cubicBezTo>
                    <a:pt x="357" y="1"/>
                    <a:pt x="286" y="41"/>
                    <a:pt x="275" y="121"/>
                  </a:cubicBezTo>
                  <a:cubicBezTo>
                    <a:pt x="1" y="1932"/>
                    <a:pt x="71" y="3835"/>
                    <a:pt x="64" y="5661"/>
                  </a:cubicBezTo>
                  <a:cubicBezTo>
                    <a:pt x="56" y="6808"/>
                    <a:pt x="164" y="7943"/>
                    <a:pt x="242" y="9079"/>
                  </a:cubicBezTo>
                  <a:lnTo>
                    <a:pt x="1069" y="9079"/>
                  </a:lnTo>
                  <a:cubicBezTo>
                    <a:pt x="980" y="7984"/>
                    <a:pt x="865" y="6889"/>
                    <a:pt x="858" y="5787"/>
                  </a:cubicBezTo>
                  <a:cubicBezTo>
                    <a:pt x="850" y="4819"/>
                    <a:pt x="880" y="3854"/>
                    <a:pt x="850" y="2889"/>
                  </a:cubicBezTo>
                  <a:cubicBezTo>
                    <a:pt x="836" y="2418"/>
                    <a:pt x="850" y="1943"/>
                    <a:pt x="798" y="1476"/>
                  </a:cubicBezTo>
                  <a:cubicBezTo>
                    <a:pt x="754" y="1019"/>
                    <a:pt x="613" y="581"/>
                    <a:pt x="572" y="125"/>
                  </a:cubicBezTo>
                  <a:cubicBezTo>
                    <a:pt x="565" y="41"/>
                    <a:pt x="496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3"/>
          <p:cNvSpPr/>
          <p:nvPr/>
        </p:nvSpPr>
        <p:spPr>
          <a:xfrm>
            <a:off x="4" y="4322575"/>
            <a:ext cx="2703610" cy="831744"/>
          </a:xfrm>
          <a:custGeom>
            <a:avLst/>
            <a:gdLst/>
            <a:ahLst/>
            <a:cxnLst/>
            <a:rect l="l" t="t" r="r" b="b"/>
            <a:pathLst>
              <a:path w="30628" h="18252" extrusionOk="0">
                <a:moveTo>
                  <a:pt x="13678" y="1"/>
                </a:moveTo>
                <a:cubicBezTo>
                  <a:pt x="13130" y="1"/>
                  <a:pt x="12578" y="45"/>
                  <a:pt x="12026" y="136"/>
                </a:cubicBezTo>
                <a:cubicBezTo>
                  <a:pt x="9199" y="600"/>
                  <a:pt x="6698" y="2222"/>
                  <a:pt x="4483" y="4043"/>
                </a:cubicBezTo>
                <a:cubicBezTo>
                  <a:pt x="2735" y="5479"/>
                  <a:pt x="1072" y="7119"/>
                  <a:pt x="0" y="9094"/>
                </a:cubicBezTo>
                <a:lnTo>
                  <a:pt x="0" y="18251"/>
                </a:lnTo>
                <a:lnTo>
                  <a:pt x="30627" y="18251"/>
                </a:lnTo>
                <a:cubicBezTo>
                  <a:pt x="29974" y="17272"/>
                  <a:pt x="29388" y="16244"/>
                  <a:pt x="28869" y="15186"/>
                </a:cubicBezTo>
                <a:cubicBezTo>
                  <a:pt x="27644" y="12671"/>
                  <a:pt x="26798" y="9969"/>
                  <a:pt x="25403" y="7542"/>
                </a:cubicBezTo>
                <a:cubicBezTo>
                  <a:pt x="22980" y="3322"/>
                  <a:pt x="18450" y="1"/>
                  <a:pt x="136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2835375" y="3411763"/>
            <a:ext cx="34731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1"/>
          </p:nvPr>
        </p:nvSpPr>
        <p:spPr>
          <a:xfrm>
            <a:off x="1552500" y="1358224"/>
            <a:ext cx="6039000" cy="20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14"/>
          <p:cNvSpPr/>
          <p:nvPr/>
        </p:nvSpPr>
        <p:spPr>
          <a:xfrm rot="-8592869" flipH="1">
            <a:off x="-1514864" y="-879434"/>
            <a:ext cx="2417983" cy="2238445"/>
          </a:xfrm>
          <a:custGeom>
            <a:avLst/>
            <a:gdLst/>
            <a:ahLst/>
            <a:cxnLst/>
            <a:rect l="l" t="t" r="r" b="b"/>
            <a:pathLst>
              <a:path w="23663" h="21906" extrusionOk="0">
                <a:moveTo>
                  <a:pt x="9935" y="1"/>
                </a:moveTo>
                <a:cubicBezTo>
                  <a:pt x="9728" y="1"/>
                  <a:pt x="9519" y="11"/>
                  <a:pt x="9310" y="31"/>
                </a:cubicBezTo>
                <a:cubicBezTo>
                  <a:pt x="7507" y="213"/>
                  <a:pt x="5859" y="1134"/>
                  <a:pt x="4386" y="2191"/>
                </a:cubicBezTo>
                <a:cubicBezTo>
                  <a:pt x="3017" y="3178"/>
                  <a:pt x="1711" y="4343"/>
                  <a:pt x="976" y="5865"/>
                </a:cubicBezTo>
                <a:cubicBezTo>
                  <a:pt x="0" y="7894"/>
                  <a:pt x="215" y="10447"/>
                  <a:pt x="1514" y="12284"/>
                </a:cubicBezTo>
                <a:cubicBezTo>
                  <a:pt x="2689" y="13945"/>
                  <a:pt x="4708" y="14962"/>
                  <a:pt x="6735" y="14962"/>
                </a:cubicBezTo>
                <a:cubicBezTo>
                  <a:pt x="6954" y="14962"/>
                  <a:pt x="7173" y="14950"/>
                  <a:pt x="7392" y="14926"/>
                </a:cubicBezTo>
                <a:cubicBezTo>
                  <a:pt x="8573" y="14797"/>
                  <a:pt x="9742" y="14333"/>
                  <a:pt x="10911" y="14333"/>
                </a:cubicBezTo>
                <a:cubicBezTo>
                  <a:pt x="11151" y="14333"/>
                  <a:pt x="11392" y="14353"/>
                  <a:pt x="11633" y="14399"/>
                </a:cubicBezTo>
                <a:cubicBezTo>
                  <a:pt x="13043" y="14670"/>
                  <a:pt x="14126" y="15801"/>
                  <a:pt x="14924" y="16993"/>
                </a:cubicBezTo>
                <a:cubicBezTo>
                  <a:pt x="15726" y="18187"/>
                  <a:pt x="16353" y="19512"/>
                  <a:pt x="17358" y="20536"/>
                </a:cubicBezTo>
                <a:cubicBezTo>
                  <a:pt x="18128" y="21323"/>
                  <a:pt x="19213" y="21906"/>
                  <a:pt x="20281" y="21906"/>
                </a:cubicBezTo>
                <a:cubicBezTo>
                  <a:pt x="20608" y="21906"/>
                  <a:pt x="20933" y="21851"/>
                  <a:pt x="21247" y="21731"/>
                </a:cubicBezTo>
                <a:cubicBezTo>
                  <a:pt x="22245" y="21349"/>
                  <a:pt x="22928" y="20369"/>
                  <a:pt x="23221" y="19338"/>
                </a:cubicBezTo>
                <a:cubicBezTo>
                  <a:pt x="23663" y="17776"/>
                  <a:pt x="23588" y="16566"/>
                  <a:pt x="22557" y="15371"/>
                </a:cubicBezTo>
                <a:cubicBezTo>
                  <a:pt x="21221" y="13820"/>
                  <a:pt x="20108" y="12132"/>
                  <a:pt x="19332" y="10228"/>
                </a:cubicBezTo>
                <a:cubicBezTo>
                  <a:pt x="18661" y="8588"/>
                  <a:pt x="18234" y="6852"/>
                  <a:pt x="17455" y="5260"/>
                </a:cubicBezTo>
                <a:cubicBezTo>
                  <a:pt x="16034" y="2369"/>
                  <a:pt x="13115" y="1"/>
                  <a:pt x="9935" y="1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/>
          <p:nvPr/>
        </p:nvSpPr>
        <p:spPr>
          <a:xfrm flipH="1">
            <a:off x="-6468" y="2874800"/>
            <a:ext cx="2237070" cy="2283628"/>
          </a:xfrm>
          <a:custGeom>
            <a:avLst/>
            <a:gdLst/>
            <a:ahLst/>
            <a:cxnLst/>
            <a:rect l="l" t="t" r="r" b="b"/>
            <a:pathLst>
              <a:path w="31908" h="19897" extrusionOk="0">
                <a:moveTo>
                  <a:pt x="29851" y="0"/>
                </a:moveTo>
                <a:cubicBezTo>
                  <a:pt x="29701" y="0"/>
                  <a:pt x="29550" y="4"/>
                  <a:pt x="29399" y="11"/>
                </a:cubicBezTo>
                <a:cubicBezTo>
                  <a:pt x="25852" y="182"/>
                  <a:pt x="22475" y="2397"/>
                  <a:pt x="20906" y="5585"/>
                </a:cubicBezTo>
                <a:cubicBezTo>
                  <a:pt x="19908" y="7610"/>
                  <a:pt x="19562" y="10026"/>
                  <a:pt x="18011" y="11670"/>
                </a:cubicBezTo>
                <a:cubicBezTo>
                  <a:pt x="16460" y="13310"/>
                  <a:pt x="14034" y="13796"/>
                  <a:pt x="11770" y="13848"/>
                </a:cubicBezTo>
                <a:cubicBezTo>
                  <a:pt x="11569" y="13853"/>
                  <a:pt x="11368" y="13855"/>
                  <a:pt x="11166" y="13855"/>
                </a:cubicBezTo>
                <a:cubicBezTo>
                  <a:pt x="10164" y="13855"/>
                  <a:pt x="9157" y="13807"/>
                  <a:pt x="8156" y="13807"/>
                </a:cubicBezTo>
                <a:cubicBezTo>
                  <a:pt x="7093" y="13807"/>
                  <a:pt x="6036" y="13861"/>
                  <a:pt x="4998" y="14082"/>
                </a:cubicBezTo>
                <a:cubicBezTo>
                  <a:pt x="2783" y="14549"/>
                  <a:pt x="568" y="16019"/>
                  <a:pt x="115" y="18238"/>
                </a:cubicBezTo>
                <a:cubicBezTo>
                  <a:pt x="4" y="18783"/>
                  <a:pt x="0" y="19347"/>
                  <a:pt x="104" y="19896"/>
                </a:cubicBezTo>
                <a:lnTo>
                  <a:pt x="31908" y="19896"/>
                </a:lnTo>
                <a:lnTo>
                  <a:pt x="31908" y="223"/>
                </a:lnTo>
                <a:cubicBezTo>
                  <a:pt x="31231" y="76"/>
                  <a:pt x="30542" y="0"/>
                  <a:pt x="29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-6475" y="-42575"/>
            <a:ext cx="2618098" cy="2441724"/>
          </a:xfrm>
          <a:custGeom>
            <a:avLst/>
            <a:gdLst/>
            <a:ahLst/>
            <a:cxnLst/>
            <a:rect l="l" t="t" r="r" b="b"/>
            <a:pathLst>
              <a:path w="82884" h="78342" extrusionOk="0">
                <a:moveTo>
                  <a:pt x="0" y="78342"/>
                </a:moveTo>
                <a:cubicBezTo>
                  <a:pt x="6309" y="77082"/>
                  <a:pt x="7192" y="67460"/>
                  <a:pt x="9084" y="61311"/>
                </a:cubicBezTo>
                <a:cubicBezTo>
                  <a:pt x="11509" y="53432"/>
                  <a:pt x="15348" y="44977"/>
                  <a:pt x="22141" y="40307"/>
                </a:cubicBezTo>
                <a:cubicBezTo>
                  <a:pt x="26258" y="37477"/>
                  <a:pt x="30819" y="34768"/>
                  <a:pt x="35765" y="34062"/>
                </a:cubicBezTo>
                <a:cubicBezTo>
                  <a:pt x="44952" y="32750"/>
                  <a:pt x="55017" y="36496"/>
                  <a:pt x="63583" y="32926"/>
                </a:cubicBezTo>
                <a:cubicBezTo>
                  <a:pt x="75326" y="28032"/>
                  <a:pt x="82884" y="12722"/>
                  <a:pt x="82884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Google Shape;140;p14"/>
          <p:cNvSpPr/>
          <p:nvPr/>
        </p:nvSpPr>
        <p:spPr>
          <a:xfrm rot="5400000">
            <a:off x="7151711" y="-1205877"/>
            <a:ext cx="1014985" cy="2969543"/>
          </a:xfrm>
          <a:custGeom>
            <a:avLst/>
            <a:gdLst/>
            <a:ahLst/>
            <a:cxnLst/>
            <a:rect l="l" t="t" r="r" b="b"/>
            <a:pathLst>
              <a:path w="8735" h="25556" extrusionOk="0">
                <a:moveTo>
                  <a:pt x="0" y="0"/>
                </a:moveTo>
                <a:lnTo>
                  <a:pt x="0" y="25425"/>
                </a:lnTo>
                <a:cubicBezTo>
                  <a:pt x="1841" y="24987"/>
                  <a:pt x="3859" y="25555"/>
                  <a:pt x="5529" y="24698"/>
                </a:cubicBezTo>
                <a:cubicBezTo>
                  <a:pt x="7410" y="23733"/>
                  <a:pt x="8735" y="21418"/>
                  <a:pt x="7878" y="19340"/>
                </a:cubicBezTo>
                <a:cubicBezTo>
                  <a:pt x="6909" y="16999"/>
                  <a:pt x="3878" y="15856"/>
                  <a:pt x="3332" y="13384"/>
                </a:cubicBezTo>
                <a:cubicBezTo>
                  <a:pt x="2924" y="11544"/>
                  <a:pt x="4089" y="9744"/>
                  <a:pt x="5310" y="8308"/>
                </a:cubicBezTo>
                <a:cubicBezTo>
                  <a:pt x="6535" y="6872"/>
                  <a:pt x="7945" y="5403"/>
                  <a:pt x="8163" y="3529"/>
                </a:cubicBezTo>
                <a:cubicBezTo>
                  <a:pt x="8316" y="2230"/>
                  <a:pt x="7792" y="965"/>
                  <a:pt x="69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 flipH="1">
            <a:off x="7111807" y="3635625"/>
            <a:ext cx="2032168" cy="1507889"/>
          </a:xfrm>
          <a:custGeom>
            <a:avLst/>
            <a:gdLst/>
            <a:ahLst/>
            <a:cxnLst/>
            <a:rect l="l" t="t" r="r" b="b"/>
            <a:pathLst>
              <a:path w="30628" h="18252" extrusionOk="0">
                <a:moveTo>
                  <a:pt x="13678" y="1"/>
                </a:moveTo>
                <a:cubicBezTo>
                  <a:pt x="13130" y="1"/>
                  <a:pt x="12578" y="45"/>
                  <a:pt x="12026" y="136"/>
                </a:cubicBezTo>
                <a:cubicBezTo>
                  <a:pt x="9199" y="600"/>
                  <a:pt x="6698" y="2222"/>
                  <a:pt x="4483" y="4043"/>
                </a:cubicBezTo>
                <a:cubicBezTo>
                  <a:pt x="2735" y="5479"/>
                  <a:pt x="1072" y="7119"/>
                  <a:pt x="0" y="9094"/>
                </a:cubicBezTo>
                <a:lnTo>
                  <a:pt x="0" y="18251"/>
                </a:lnTo>
                <a:lnTo>
                  <a:pt x="30627" y="18251"/>
                </a:lnTo>
                <a:cubicBezTo>
                  <a:pt x="29974" y="17272"/>
                  <a:pt x="29388" y="16244"/>
                  <a:pt x="28869" y="15186"/>
                </a:cubicBezTo>
                <a:cubicBezTo>
                  <a:pt x="27644" y="12671"/>
                  <a:pt x="26798" y="9969"/>
                  <a:pt x="25403" y="7542"/>
                </a:cubicBezTo>
                <a:cubicBezTo>
                  <a:pt x="22980" y="3322"/>
                  <a:pt x="18450" y="1"/>
                  <a:pt x="1367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7881725" y="3882815"/>
            <a:ext cx="1262275" cy="1275600"/>
          </a:xfrm>
          <a:custGeom>
            <a:avLst/>
            <a:gdLst/>
            <a:ahLst/>
            <a:cxnLst/>
            <a:rect l="l" t="t" r="r" b="b"/>
            <a:pathLst>
              <a:path w="50491" h="51024" extrusionOk="0">
                <a:moveTo>
                  <a:pt x="50491" y="5757"/>
                </a:moveTo>
                <a:cubicBezTo>
                  <a:pt x="44361" y="13108"/>
                  <a:pt x="29901" y="18950"/>
                  <a:pt x="22634" y="12721"/>
                </a:cubicBezTo>
                <a:cubicBezTo>
                  <a:pt x="20024" y="10484"/>
                  <a:pt x="18482" y="5373"/>
                  <a:pt x="20544" y="2623"/>
                </a:cubicBezTo>
                <a:cubicBezTo>
                  <a:pt x="22376" y="180"/>
                  <a:pt x="27510" y="-998"/>
                  <a:pt x="29598" y="1230"/>
                </a:cubicBezTo>
                <a:cubicBezTo>
                  <a:pt x="35112" y="7112"/>
                  <a:pt x="35215" y="17708"/>
                  <a:pt x="32384" y="25257"/>
                </a:cubicBezTo>
                <a:cubicBezTo>
                  <a:pt x="27540" y="38173"/>
                  <a:pt x="13795" y="51024"/>
                  <a:pt x="0" y="5102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/>
          <p:nvPr/>
        </p:nvSpPr>
        <p:spPr>
          <a:xfrm rot="-8592869" flipH="1">
            <a:off x="7625111" y="-879434"/>
            <a:ext cx="2417983" cy="2238445"/>
          </a:xfrm>
          <a:custGeom>
            <a:avLst/>
            <a:gdLst/>
            <a:ahLst/>
            <a:cxnLst/>
            <a:rect l="l" t="t" r="r" b="b"/>
            <a:pathLst>
              <a:path w="23663" h="21906" extrusionOk="0">
                <a:moveTo>
                  <a:pt x="9935" y="1"/>
                </a:moveTo>
                <a:cubicBezTo>
                  <a:pt x="9728" y="1"/>
                  <a:pt x="9519" y="11"/>
                  <a:pt x="9310" y="31"/>
                </a:cubicBezTo>
                <a:cubicBezTo>
                  <a:pt x="7507" y="213"/>
                  <a:pt x="5859" y="1134"/>
                  <a:pt x="4386" y="2191"/>
                </a:cubicBezTo>
                <a:cubicBezTo>
                  <a:pt x="3017" y="3178"/>
                  <a:pt x="1711" y="4343"/>
                  <a:pt x="976" y="5865"/>
                </a:cubicBezTo>
                <a:cubicBezTo>
                  <a:pt x="0" y="7894"/>
                  <a:pt x="215" y="10447"/>
                  <a:pt x="1514" y="12284"/>
                </a:cubicBezTo>
                <a:cubicBezTo>
                  <a:pt x="2689" y="13945"/>
                  <a:pt x="4708" y="14962"/>
                  <a:pt x="6735" y="14962"/>
                </a:cubicBezTo>
                <a:cubicBezTo>
                  <a:pt x="6954" y="14962"/>
                  <a:pt x="7173" y="14950"/>
                  <a:pt x="7392" y="14926"/>
                </a:cubicBezTo>
                <a:cubicBezTo>
                  <a:pt x="8573" y="14797"/>
                  <a:pt x="9742" y="14333"/>
                  <a:pt x="10911" y="14333"/>
                </a:cubicBezTo>
                <a:cubicBezTo>
                  <a:pt x="11151" y="14333"/>
                  <a:pt x="11392" y="14353"/>
                  <a:pt x="11633" y="14399"/>
                </a:cubicBezTo>
                <a:cubicBezTo>
                  <a:pt x="13043" y="14670"/>
                  <a:pt x="14126" y="15801"/>
                  <a:pt x="14924" y="16993"/>
                </a:cubicBezTo>
                <a:cubicBezTo>
                  <a:pt x="15726" y="18187"/>
                  <a:pt x="16353" y="19512"/>
                  <a:pt x="17358" y="20536"/>
                </a:cubicBezTo>
                <a:cubicBezTo>
                  <a:pt x="18128" y="21323"/>
                  <a:pt x="19213" y="21906"/>
                  <a:pt x="20281" y="21906"/>
                </a:cubicBezTo>
                <a:cubicBezTo>
                  <a:pt x="20608" y="21906"/>
                  <a:pt x="20933" y="21851"/>
                  <a:pt x="21247" y="21731"/>
                </a:cubicBezTo>
                <a:cubicBezTo>
                  <a:pt x="22245" y="21349"/>
                  <a:pt x="22928" y="20369"/>
                  <a:pt x="23221" y="19338"/>
                </a:cubicBezTo>
                <a:cubicBezTo>
                  <a:pt x="23663" y="17776"/>
                  <a:pt x="23588" y="16566"/>
                  <a:pt x="22557" y="15371"/>
                </a:cubicBezTo>
                <a:cubicBezTo>
                  <a:pt x="21221" y="13820"/>
                  <a:pt x="20108" y="12132"/>
                  <a:pt x="19332" y="10228"/>
                </a:cubicBezTo>
                <a:cubicBezTo>
                  <a:pt x="18661" y="8588"/>
                  <a:pt x="18234" y="6852"/>
                  <a:pt x="17455" y="5260"/>
                </a:cubicBezTo>
                <a:cubicBezTo>
                  <a:pt x="16034" y="2369"/>
                  <a:pt x="13115" y="1"/>
                  <a:pt x="9935" y="1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/>
          <p:nvPr/>
        </p:nvSpPr>
        <p:spPr>
          <a:xfrm rot="10800000">
            <a:off x="6102417" y="2874789"/>
            <a:ext cx="3041583" cy="2283637"/>
          </a:xfrm>
          <a:custGeom>
            <a:avLst/>
            <a:gdLst/>
            <a:ahLst/>
            <a:cxnLst/>
            <a:rect l="l" t="t" r="r" b="b"/>
            <a:pathLst>
              <a:path w="16143" h="15960" extrusionOk="0">
                <a:moveTo>
                  <a:pt x="1" y="1"/>
                </a:moveTo>
                <a:lnTo>
                  <a:pt x="1" y="15960"/>
                </a:lnTo>
                <a:cubicBezTo>
                  <a:pt x="546" y="14164"/>
                  <a:pt x="583" y="12160"/>
                  <a:pt x="1667" y="10631"/>
                </a:cubicBezTo>
                <a:cubicBezTo>
                  <a:pt x="2788" y="9043"/>
                  <a:pt x="4788" y="8338"/>
                  <a:pt x="6706" y="8023"/>
                </a:cubicBezTo>
                <a:cubicBezTo>
                  <a:pt x="8624" y="7704"/>
                  <a:pt x="10610" y="7670"/>
                  <a:pt x="12435" y="7006"/>
                </a:cubicBezTo>
                <a:cubicBezTo>
                  <a:pt x="14261" y="6338"/>
                  <a:pt x="15964" y="4821"/>
                  <a:pt x="16079" y="2884"/>
                </a:cubicBezTo>
                <a:cubicBezTo>
                  <a:pt x="16142" y="1841"/>
                  <a:pt x="15734" y="835"/>
                  <a:pt x="150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4"/>
          <p:cNvSpPr/>
          <p:nvPr/>
        </p:nvSpPr>
        <p:spPr>
          <a:xfrm>
            <a:off x="-1788250" y="3543306"/>
            <a:ext cx="3481255" cy="1615119"/>
          </a:xfrm>
          <a:custGeom>
            <a:avLst/>
            <a:gdLst/>
            <a:ahLst/>
            <a:cxnLst/>
            <a:rect l="l" t="t" r="r" b="b"/>
            <a:pathLst>
              <a:path w="30628" h="18252" extrusionOk="0">
                <a:moveTo>
                  <a:pt x="13678" y="1"/>
                </a:moveTo>
                <a:cubicBezTo>
                  <a:pt x="13130" y="1"/>
                  <a:pt x="12578" y="45"/>
                  <a:pt x="12026" y="136"/>
                </a:cubicBezTo>
                <a:cubicBezTo>
                  <a:pt x="9199" y="600"/>
                  <a:pt x="6698" y="2222"/>
                  <a:pt x="4483" y="4043"/>
                </a:cubicBezTo>
                <a:cubicBezTo>
                  <a:pt x="2735" y="5479"/>
                  <a:pt x="1072" y="7119"/>
                  <a:pt x="0" y="9094"/>
                </a:cubicBezTo>
                <a:lnTo>
                  <a:pt x="0" y="18251"/>
                </a:lnTo>
                <a:lnTo>
                  <a:pt x="30627" y="18251"/>
                </a:lnTo>
                <a:cubicBezTo>
                  <a:pt x="29974" y="17272"/>
                  <a:pt x="29388" y="16244"/>
                  <a:pt x="28869" y="15186"/>
                </a:cubicBezTo>
                <a:cubicBezTo>
                  <a:pt x="27644" y="12671"/>
                  <a:pt x="26798" y="9969"/>
                  <a:pt x="25403" y="7542"/>
                </a:cubicBezTo>
                <a:cubicBezTo>
                  <a:pt x="22980" y="3322"/>
                  <a:pt x="18450" y="1"/>
                  <a:pt x="1367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4"/>
          <p:cNvSpPr/>
          <p:nvPr/>
        </p:nvSpPr>
        <p:spPr>
          <a:xfrm>
            <a:off x="5869441" y="-46275"/>
            <a:ext cx="3341450" cy="2017475"/>
          </a:xfrm>
          <a:custGeom>
            <a:avLst/>
            <a:gdLst/>
            <a:ahLst/>
            <a:cxnLst/>
            <a:rect l="l" t="t" r="r" b="b"/>
            <a:pathLst>
              <a:path w="133658" h="80699" extrusionOk="0">
                <a:moveTo>
                  <a:pt x="133658" y="77775"/>
                </a:moveTo>
                <a:cubicBezTo>
                  <a:pt x="120547" y="84331"/>
                  <a:pt x="101547" y="78911"/>
                  <a:pt x="90513" y="69260"/>
                </a:cubicBezTo>
                <a:cubicBezTo>
                  <a:pt x="79188" y="59354"/>
                  <a:pt x="75019" y="41359"/>
                  <a:pt x="61561" y="34630"/>
                </a:cubicBezTo>
                <a:cubicBezTo>
                  <a:pt x="49976" y="28837"/>
                  <a:pt x="35931" y="30404"/>
                  <a:pt x="23525" y="26682"/>
                </a:cubicBezTo>
                <a:cubicBezTo>
                  <a:pt x="16635" y="24615"/>
                  <a:pt x="8828" y="22557"/>
                  <a:pt x="4223" y="17031"/>
                </a:cubicBezTo>
                <a:cubicBezTo>
                  <a:pt x="517" y="12583"/>
                  <a:pt x="-1014" y="5492"/>
                  <a:pt x="817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7" name="Google Shape;397;p34"/>
          <p:cNvSpPr/>
          <p:nvPr/>
        </p:nvSpPr>
        <p:spPr>
          <a:xfrm rot="-5400000" flipH="1">
            <a:off x="1101378" y="-1926472"/>
            <a:ext cx="1124020" cy="4211373"/>
          </a:xfrm>
          <a:custGeom>
            <a:avLst/>
            <a:gdLst/>
            <a:ahLst/>
            <a:cxnLst/>
            <a:rect l="l" t="t" r="r" b="b"/>
            <a:pathLst>
              <a:path w="8735" h="25556" extrusionOk="0">
                <a:moveTo>
                  <a:pt x="0" y="0"/>
                </a:moveTo>
                <a:lnTo>
                  <a:pt x="0" y="25425"/>
                </a:lnTo>
                <a:cubicBezTo>
                  <a:pt x="1841" y="24987"/>
                  <a:pt x="3859" y="25555"/>
                  <a:pt x="5529" y="24698"/>
                </a:cubicBezTo>
                <a:cubicBezTo>
                  <a:pt x="7410" y="23733"/>
                  <a:pt x="8735" y="21418"/>
                  <a:pt x="7878" y="19340"/>
                </a:cubicBezTo>
                <a:cubicBezTo>
                  <a:pt x="6909" y="16999"/>
                  <a:pt x="3878" y="15856"/>
                  <a:pt x="3332" y="13384"/>
                </a:cubicBezTo>
                <a:cubicBezTo>
                  <a:pt x="2924" y="11544"/>
                  <a:pt x="4089" y="9744"/>
                  <a:pt x="5310" y="8308"/>
                </a:cubicBezTo>
                <a:cubicBezTo>
                  <a:pt x="6535" y="6872"/>
                  <a:pt x="7945" y="5403"/>
                  <a:pt x="8163" y="3529"/>
                </a:cubicBezTo>
                <a:cubicBezTo>
                  <a:pt x="8316" y="2230"/>
                  <a:pt x="7792" y="965"/>
                  <a:pt x="69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4"/>
          <p:cNvSpPr/>
          <p:nvPr/>
        </p:nvSpPr>
        <p:spPr>
          <a:xfrm rot="2049452" flipH="1">
            <a:off x="771453" y="45706"/>
            <a:ext cx="1162351" cy="1076091"/>
          </a:xfrm>
          <a:custGeom>
            <a:avLst/>
            <a:gdLst/>
            <a:ahLst/>
            <a:cxnLst/>
            <a:rect l="l" t="t" r="r" b="b"/>
            <a:pathLst>
              <a:path w="23663" h="21906" extrusionOk="0">
                <a:moveTo>
                  <a:pt x="9935" y="1"/>
                </a:moveTo>
                <a:cubicBezTo>
                  <a:pt x="9728" y="1"/>
                  <a:pt x="9519" y="11"/>
                  <a:pt x="9310" y="31"/>
                </a:cubicBezTo>
                <a:cubicBezTo>
                  <a:pt x="7507" y="213"/>
                  <a:pt x="5859" y="1134"/>
                  <a:pt x="4386" y="2191"/>
                </a:cubicBezTo>
                <a:cubicBezTo>
                  <a:pt x="3017" y="3178"/>
                  <a:pt x="1711" y="4343"/>
                  <a:pt x="976" y="5865"/>
                </a:cubicBezTo>
                <a:cubicBezTo>
                  <a:pt x="0" y="7894"/>
                  <a:pt x="215" y="10447"/>
                  <a:pt x="1514" y="12284"/>
                </a:cubicBezTo>
                <a:cubicBezTo>
                  <a:pt x="2689" y="13945"/>
                  <a:pt x="4708" y="14962"/>
                  <a:pt x="6735" y="14962"/>
                </a:cubicBezTo>
                <a:cubicBezTo>
                  <a:pt x="6954" y="14962"/>
                  <a:pt x="7173" y="14950"/>
                  <a:pt x="7392" y="14926"/>
                </a:cubicBezTo>
                <a:cubicBezTo>
                  <a:pt x="8573" y="14797"/>
                  <a:pt x="9742" y="14333"/>
                  <a:pt x="10911" y="14333"/>
                </a:cubicBezTo>
                <a:cubicBezTo>
                  <a:pt x="11151" y="14333"/>
                  <a:pt x="11392" y="14353"/>
                  <a:pt x="11633" y="14399"/>
                </a:cubicBezTo>
                <a:cubicBezTo>
                  <a:pt x="13043" y="14670"/>
                  <a:pt x="14126" y="15801"/>
                  <a:pt x="14924" y="16993"/>
                </a:cubicBezTo>
                <a:cubicBezTo>
                  <a:pt x="15726" y="18187"/>
                  <a:pt x="16353" y="19512"/>
                  <a:pt x="17358" y="20536"/>
                </a:cubicBezTo>
                <a:cubicBezTo>
                  <a:pt x="18128" y="21323"/>
                  <a:pt x="19213" y="21906"/>
                  <a:pt x="20281" y="21906"/>
                </a:cubicBezTo>
                <a:cubicBezTo>
                  <a:pt x="20608" y="21906"/>
                  <a:pt x="20933" y="21851"/>
                  <a:pt x="21247" y="21731"/>
                </a:cubicBezTo>
                <a:cubicBezTo>
                  <a:pt x="22245" y="21349"/>
                  <a:pt x="22928" y="20369"/>
                  <a:pt x="23221" y="19338"/>
                </a:cubicBezTo>
                <a:cubicBezTo>
                  <a:pt x="23663" y="17776"/>
                  <a:pt x="23588" y="16566"/>
                  <a:pt x="22557" y="15371"/>
                </a:cubicBezTo>
                <a:cubicBezTo>
                  <a:pt x="21221" y="13820"/>
                  <a:pt x="20108" y="12132"/>
                  <a:pt x="19332" y="10228"/>
                </a:cubicBezTo>
                <a:cubicBezTo>
                  <a:pt x="18661" y="8588"/>
                  <a:pt x="18234" y="6852"/>
                  <a:pt x="17455" y="5260"/>
                </a:cubicBezTo>
                <a:cubicBezTo>
                  <a:pt x="16034" y="2369"/>
                  <a:pt x="13115" y="1"/>
                  <a:pt x="99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4"/>
          <p:cNvSpPr txBox="1">
            <a:spLocks noGrp="1"/>
          </p:cNvSpPr>
          <p:nvPr>
            <p:ph type="title"/>
          </p:nvPr>
        </p:nvSpPr>
        <p:spPr>
          <a:xfrm>
            <a:off x="2558700" y="1555500"/>
            <a:ext cx="4026600" cy="11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1"/>
          </p:nvPr>
        </p:nvSpPr>
        <p:spPr>
          <a:xfrm>
            <a:off x="2558700" y="2730600"/>
            <a:ext cx="4026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/>
          <p:cNvSpPr/>
          <p:nvPr/>
        </p:nvSpPr>
        <p:spPr>
          <a:xfrm>
            <a:off x="5307775" y="3141625"/>
            <a:ext cx="3836219" cy="2001887"/>
          </a:xfrm>
          <a:custGeom>
            <a:avLst/>
            <a:gdLst/>
            <a:ahLst/>
            <a:cxnLst/>
            <a:rect l="l" t="t" r="r" b="b"/>
            <a:pathLst>
              <a:path w="31908" h="19897" extrusionOk="0">
                <a:moveTo>
                  <a:pt x="29851" y="0"/>
                </a:moveTo>
                <a:cubicBezTo>
                  <a:pt x="29701" y="0"/>
                  <a:pt x="29550" y="4"/>
                  <a:pt x="29399" y="11"/>
                </a:cubicBezTo>
                <a:cubicBezTo>
                  <a:pt x="25852" y="182"/>
                  <a:pt x="22475" y="2397"/>
                  <a:pt x="20906" y="5585"/>
                </a:cubicBezTo>
                <a:cubicBezTo>
                  <a:pt x="19908" y="7610"/>
                  <a:pt x="19562" y="10026"/>
                  <a:pt x="18011" y="11670"/>
                </a:cubicBezTo>
                <a:cubicBezTo>
                  <a:pt x="16460" y="13310"/>
                  <a:pt x="14034" y="13796"/>
                  <a:pt x="11770" y="13848"/>
                </a:cubicBezTo>
                <a:cubicBezTo>
                  <a:pt x="11569" y="13853"/>
                  <a:pt x="11368" y="13855"/>
                  <a:pt x="11166" y="13855"/>
                </a:cubicBezTo>
                <a:cubicBezTo>
                  <a:pt x="10164" y="13855"/>
                  <a:pt x="9157" y="13807"/>
                  <a:pt x="8156" y="13807"/>
                </a:cubicBezTo>
                <a:cubicBezTo>
                  <a:pt x="7093" y="13807"/>
                  <a:pt x="6036" y="13861"/>
                  <a:pt x="4998" y="14082"/>
                </a:cubicBezTo>
                <a:cubicBezTo>
                  <a:pt x="2783" y="14549"/>
                  <a:pt x="568" y="16019"/>
                  <a:pt x="115" y="18238"/>
                </a:cubicBezTo>
                <a:cubicBezTo>
                  <a:pt x="4" y="18783"/>
                  <a:pt x="0" y="19347"/>
                  <a:pt x="104" y="19896"/>
                </a:cubicBezTo>
                <a:lnTo>
                  <a:pt x="31908" y="19896"/>
                </a:lnTo>
                <a:lnTo>
                  <a:pt x="31908" y="223"/>
                </a:lnTo>
                <a:cubicBezTo>
                  <a:pt x="31231" y="76"/>
                  <a:pt x="30542" y="0"/>
                  <a:pt x="29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 rot="3270961">
            <a:off x="7216299" y="-790914"/>
            <a:ext cx="2091238" cy="1935942"/>
          </a:xfrm>
          <a:custGeom>
            <a:avLst/>
            <a:gdLst/>
            <a:ahLst/>
            <a:cxnLst/>
            <a:rect l="l" t="t" r="r" b="b"/>
            <a:pathLst>
              <a:path w="23663" h="21906" extrusionOk="0">
                <a:moveTo>
                  <a:pt x="9935" y="1"/>
                </a:moveTo>
                <a:cubicBezTo>
                  <a:pt x="9728" y="1"/>
                  <a:pt x="9519" y="11"/>
                  <a:pt x="9310" y="31"/>
                </a:cubicBezTo>
                <a:cubicBezTo>
                  <a:pt x="7507" y="213"/>
                  <a:pt x="5859" y="1134"/>
                  <a:pt x="4386" y="2191"/>
                </a:cubicBezTo>
                <a:cubicBezTo>
                  <a:pt x="3017" y="3178"/>
                  <a:pt x="1711" y="4343"/>
                  <a:pt x="976" y="5865"/>
                </a:cubicBezTo>
                <a:cubicBezTo>
                  <a:pt x="0" y="7894"/>
                  <a:pt x="215" y="10447"/>
                  <a:pt x="1514" y="12284"/>
                </a:cubicBezTo>
                <a:cubicBezTo>
                  <a:pt x="2689" y="13945"/>
                  <a:pt x="4708" y="14962"/>
                  <a:pt x="6735" y="14962"/>
                </a:cubicBezTo>
                <a:cubicBezTo>
                  <a:pt x="6954" y="14962"/>
                  <a:pt x="7173" y="14950"/>
                  <a:pt x="7392" y="14926"/>
                </a:cubicBezTo>
                <a:cubicBezTo>
                  <a:pt x="8573" y="14797"/>
                  <a:pt x="9742" y="14333"/>
                  <a:pt x="10911" y="14333"/>
                </a:cubicBezTo>
                <a:cubicBezTo>
                  <a:pt x="11151" y="14333"/>
                  <a:pt x="11392" y="14353"/>
                  <a:pt x="11633" y="14399"/>
                </a:cubicBezTo>
                <a:cubicBezTo>
                  <a:pt x="13043" y="14670"/>
                  <a:pt x="14126" y="15801"/>
                  <a:pt x="14924" y="16993"/>
                </a:cubicBezTo>
                <a:cubicBezTo>
                  <a:pt x="15726" y="18187"/>
                  <a:pt x="16353" y="19512"/>
                  <a:pt x="17358" y="20536"/>
                </a:cubicBezTo>
                <a:cubicBezTo>
                  <a:pt x="18128" y="21323"/>
                  <a:pt x="19213" y="21906"/>
                  <a:pt x="20281" y="21906"/>
                </a:cubicBezTo>
                <a:cubicBezTo>
                  <a:pt x="20608" y="21906"/>
                  <a:pt x="20933" y="21851"/>
                  <a:pt x="21247" y="21731"/>
                </a:cubicBezTo>
                <a:cubicBezTo>
                  <a:pt x="22245" y="21349"/>
                  <a:pt x="22928" y="20369"/>
                  <a:pt x="23221" y="19338"/>
                </a:cubicBezTo>
                <a:cubicBezTo>
                  <a:pt x="23663" y="17776"/>
                  <a:pt x="23588" y="16566"/>
                  <a:pt x="22557" y="15371"/>
                </a:cubicBezTo>
                <a:cubicBezTo>
                  <a:pt x="21221" y="13820"/>
                  <a:pt x="20108" y="12132"/>
                  <a:pt x="19332" y="10228"/>
                </a:cubicBezTo>
                <a:cubicBezTo>
                  <a:pt x="18661" y="8588"/>
                  <a:pt x="18234" y="6852"/>
                  <a:pt x="17455" y="5260"/>
                </a:cubicBezTo>
                <a:cubicBezTo>
                  <a:pt x="16034" y="2369"/>
                  <a:pt x="13115" y="1"/>
                  <a:pt x="99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1"/>
          <p:cNvSpPr/>
          <p:nvPr/>
        </p:nvSpPr>
        <p:spPr>
          <a:xfrm rot="10800000" flipH="1">
            <a:off x="0" y="16"/>
            <a:ext cx="2234811" cy="1093659"/>
          </a:xfrm>
          <a:custGeom>
            <a:avLst/>
            <a:gdLst/>
            <a:ahLst/>
            <a:cxnLst/>
            <a:rect l="l" t="t" r="r" b="b"/>
            <a:pathLst>
              <a:path w="32562" h="15935" extrusionOk="0">
                <a:moveTo>
                  <a:pt x="26895" y="0"/>
                </a:moveTo>
                <a:cubicBezTo>
                  <a:pt x="26414" y="0"/>
                  <a:pt x="25908" y="76"/>
                  <a:pt x="25366" y="235"/>
                </a:cubicBezTo>
                <a:cubicBezTo>
                  <a:pt x="22978" y="934"/>
                  <a:pt x="20558" y="1350"/>
                  <a:pt x="18077" y="1350"/>
                </a:cubicBezTo>
                <a:cubicBezTo>
                  <a:pt x="17794" y="1350"/>
                  <a:pt x="17510" y="1344"/>
                  <a:pt x="17225" y="1333"/>
                </a:cubicBezTo>
                <a:cubicBezTo>
                  <a:pt x="15011" y="1248"/>
                  <a:pt x="12810" y="861"/>
                  <a:pt x="10600" y="861"/>
                </a:cubicBezTo>
                <a:cubicBezTo>
                  <a:pt x="10418" y="861"/>
                  <a:pt x="10235" y="864"/>
                  <a:pt x="10053" y="870"/>
                </a:cubicBezTo>
                <a:cubicBezTo>
                  <a:pt x="6142" y="988"/>
                  <a:pt x="2075" y="2829"/>
                  <a:pt x="1" y="6038"/>
                </a:cubicBezTo>
                <a:lnTo>
                  <a:pt x="1" y="15935"/>
                </a:lnTo>
                <a:lnTo>
                  <a:pt x="16977" y="15935"/>
                </a:lnTo>
                <a:cubicBezTo>
                  <a:pt x="17196" y="14944"/>
                  <a:pt x="17474" y="13979"/>
                  <a:pt x="18056" y="13155"/>
                </a:cubicBezTo>
                <a:cubicBezTo>
                  <a:pt x="19181" y="11571"/>
                  <a:pt x="21181" y="10866"/>
                  <a:pt x="23099" y="10547"/>
                </a:cubicBezTo>
                <a:cubicBezTo>
                  <a:pt x="25014" y="10228"/>
                  <a:pt x="26999" y="10198"/>
                  <a:pt x="28825" y="9530"/>
                </a:cubicBezTo>
                <a:cubicBezTo>
                  <a:pt x="30650" y="8866"/>
                  <a:pt x="32353" y="7348"/>
                  <a:pt x="32472" y="5408"/>
                </a:cubicBezTo>
                <a:cubicBezTo>
                  <a:pt x="32561" y="3960"/>
                  <a:pt x="31734" y="2576"/>
                  <a:pt x="30628" y="1638"/>
                </a:cubicBezTo>
                <a:cubicBezTo>
                  <a:pt x="29391" y="592"/>
                  <a:pt x="28236" y="0"/>
                  <a:pt x="268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1"/>
          <p:cNvSpPr/>
          <p:nvPr/>
        </p:nvSpPr>
        <p:spPr>
          <a:xfrm rot="-4311994" flipH="1">
            <a:off x="8451225" y="654097"/>
            <a:ext cx="1081271" cy="644357"/>
          </a:xfrm>
          <a:custGeom>
            <a:avLst/>
            <a:gdLst/>
            <a:ahLst/>
            <a:cxnLst/>
            <a:rect l="l" t="t" r="r" b="b"/>
            <a:pathLst>
              <a:path w="30628" h="18252" extrusionOk="0">
                <a:moveTo>
                  <a:pt x="13678" y="1"/>
                </a:moveTo>
                <a:cubicBezTo>
                  <a:pt x="13130" y="1"/>
                  <a:pt x="12578" y="45"/>
                  <a:pt x="12026" y="136"/>
                </a:cubicBezTo>
                <a:cubicBezTo>
                  <a:pt x="9199" y="600"/>
                  <a:pt x="6698" y="2222"/>
                  <a:pt x="4483" y="4043"/>
                </a:cubicBezTo>
                <a:cubicBezTo>
                  <a:pt x="2735" y="5479"/>
                  <a:pt x="1072" y="7119"/>
                  <a:pt x="0" y="9094"/>
                </a:cubicBezTo>
                <a:lnTo>
                  <a:pt x="0" y="18251"/>
                </a:lnTo>
                <a:lnTo>
                  <a:pt x="30627" y="18251"/>
                </a:lnTo>
                <a:cubicBezTo>
                  <a:pt x="29974" y="17272"/>
                  <a:pt x="29388" y="16244"/>
                  <a:pt x="28869" y="15186"/>
                </a:cubicBezTo>
                <a:cubicBezTo>
                  <a:pt x="27644" y="12671"/>
                  <a:pt x="26798" y="9969"/>
                  <a:pt x="25403" y="7542"/>
                </a:cubicBezTo>
                <a:cubicBezTo>
                  <a:pt x="22980" y="3322"/>
                  <a:pt x="18450" y="1"/>
                  <a:pt x="13678" y="1"/>
                </a:cubicBezTo>
                <a:close/>
              </a:path>
            </a:pathLst>
          </a:custGeom>
          <a:solidFill>
            <a:srgbClr val="E4F4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1"/>
          <p:cNvSpPr/>
          <p:nvPr/>
        </p:nvSpPr>
        <p:spPr>
          <a:xfrm>
            <a:off x="0" y="-38975"/>
            <a:ext cx="2315889" cy="2665933"/>
          </a:xfrm>
          <a:custGeom>
            <a:avLst/>
            <a:gdLst/>
            <a:ahLst/>
            <a:cxnLst/>
            <a:rect l="l" t="t" r="r" b="b"/>
            <a:pathLst>
              <a:path w="91782" h="104649" extrusionOk="0">
                <a:moveTo>
                  <a:pt x="0" y="104649"/>
                </a:moveTo>
                <a:cubicBezTo>
                  <a:pt x="5693" y="87570"/>
                  <a:pt x="13373" y="65739"/>
                  <a:pt x="30451" y="60044"/>
                </a:cubicBezTo>
                <a:cubicBezTo>
                  <a:pt x="36592" y="57996"/>
                  <a:pt x="43305" y="61603"/>
                  <a:pt x="49751" y="62189"/>
                </a:cubicBezTo>
                <a:cubicBezTo>
                  <a:pt x="55875" y="62746"/>
                  <a:pt x="62707" y="60662"/>
                  <a:pt x="67335" y="56613"/>
                </a:cubicBezTo>
                <a:cubicBezTo>
                  <a:pt x="78328" y="46994"/>
                  <a:pt x="63377" y="25933"/>
                  <a:pt x="69909" y="12867"/>
                </a:cubicBezTo>
                <a:cubicBezTo>
                  <a:pt x="73691" y="5301"/>
                  <a:pt x="87999" y="7566"/>
                  <a:pt x="91782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9" name="Google Shape;469;p41"/>
          <p:cNvSpPr/>
          <p:nvPr/>
        </p:nvSpPr>
        <p:spPr>
          <a:xfrm rot="-5400000">
            <a:off x="1099170" y="3221886"/>
            <a:ext cx="822444" cy="3020783"/>
          </a:xfrm>
          <a:custGeom>
            <a:avLst/>
            <a:gdLst/>
            <a:ahLst/>
            <a:cxnLst/>
            <a:rect l="l" t="t" r="r" b="b"/>
            <a:pathLst>
              <a:path w="8735" h="25556" extrusionOk="0">
                <a:moveTo>
                  <a:pt x="0" y="0"/>
                </a:moveTo>
                <a:lnTo>
                  <a:pt x="0" y="25425"/>
                </a:lnTo>
                <a:cubicBezTo>
                  <a:pt x="1841" y="24987"/>
                  <a:pt x="3859" y="25555"/>
                  <a:pt x="5529" y="24698"/>
                </a:cubicBezTo>
                <a:cubicBezTo>
                  <a:pt x="7410" y="23733"/>
                  <a:pt x="8735" y="21418"/>
                  <a:pt x="7878" y="19340"/>
                </a:cubicBezTo>
                <a:cubicBezTo>
                  <a:pt x="6909" y="16999"/>
                  <a:pt x="3878" y="15856"/>
                  <a:pt x="3332" y="13384"/>
                </a:cubicBezTo>
                <a:cubicBezTo>
                  <a:pt x="2924" y="11544"/>
                  <a:pt x="4089" y="9744"/>
                  <a:pt x="5310" y="8308"/>
                </a:cubicBezTo>
                <a:cubicBezTo>
                  <a:pt x="6535" y="6872"/>
                  <a:pt x="7945" y="5403"/>
                  <a:pt x="8163" y="3529"/>
                </a:cubicBezTo>
                <a:cubicBezTo>
                  <a:pt x="8316" y="2230"/>
                  <a:pt x="7792" y="965"/>
                  <a:pt x="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sz="35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die Flower"/>
              <a:buNone/>
              <a:defRPr sz="3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die Flower"/>
              <a:buNone/>
              <a:defRPr sz="3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die Flower"/>
              <a:buNone/>
              <a:defRPr sz="3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die Flower"/>
              <a:buNone/>
              <a:defRPr sz="3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die Flower"/>
              <a:buNone/>
              <a:defRPr sz="3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die Flower"/>
              <a:buNone/>
              <a:defRPr sz="3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die Flower"/>
              <a:buNone/>
              <a:defRPr sz="3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die Flower"/>
              <a:buNone/>
              <a:defRPr sz="35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0" r:id="rId7"/>
    <p:sldLayoutId id="2147483680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6"/>
          <p:cNvSpPr txBox="1">
            <a:spLocks noGrp="1"/>
          </p:cNvSpPr>
          <p:nvPr>
            <p:ph type="ctrTitle"/>
          </p:nvPr>
        </p:nvSpPr>
        <p:spPr>
          <a:xfrm>
            <a:off x="3016157" y="1618950"/>
            <a:ext cx="6264600" cy="19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dirty="0">
                <a:solidFill>
                  <a:schemeClr val="tx1"/>
                </a:solidFill>
              </a:rPr>
              <a:t>Fauna</a:t>
            </a:r>
            <a:r>
              <a:rPr lang="es-ES" sz="5400" dirty="0">
                <a:solidFill>
                  <a:schemeClr val="accent2"/>
                </a:solidFill>
              </a:rPr>
              <a:t> y </a:t>
            </a:r>
            <a:r>
              <a:rPr lang="es-ES" sz="5400" dirty="0">
                <a:solidFill>
                  <a:schemeClr val="accent4">
                    <a:lumMod val="25000"/>
                  </a:schemeClr>
                </a:solidFill>
              </a:rPr>
              <a:t>Flora</a:t>
            </a:r>
            <a:br>
              <a:rPr lang="es-ES" sz="5400" dirty="0">
                <a:solidFill>
                  <a:schemeClr val="accent2"/>
                </a:solidFill>
              </a:rPr>
            </a:br>
            <a:r>
              <a:rPr lang="es-ES" sz="5400" dirty="0">
                <a:solidFill>
                  <a:schemeClr val="accent2"/>
                </a:solidFill>
              </a:rPr>
              <a:t>del Paraguay</a:t>
            </a:r>
            <a:endParaRPr sz="5400" dirty="0">
              <a:solidFill>
                <a:schemeClr val="accent2"/>
              </a:solidFill>
            </a:endParaRPr>
          </a:p>
        </p:txBody>
      </p:sp>
      <p:sp>
        <p:nvSpPr>
          <p:cNvPr id="499" name="Google Shape;499;p46"/>
          <p:cNvSpPr txBox="1">
            <a:spLocks noGrp="1"/>
          </p:cNvSpPr>
          <p:nvPr>
            <p:ph type="subTitle" idx="1"/>
          </p:nvPr>
        </p:nvSpPr>
        <p:spPr>
          <a:xfrm>
            <a:off x="3794733" y="1320152"/>
            <a:ext cx="46869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2do Informática</a:t>
            </a:r>
            <a:endParaRPr sz="2800" dirty="0"/>
          </a:p>
        </p:txBody>
      </p:sp>
      <p:sp>
        <p:nvSpPr>
          <p:cNvPr id="500" name="Google Shape;500;p46"/>
          <p:cNvSpPr/>
          <p:nvPr/>
        </p:nvSpPr>
        <p:spPr>
          <a:xfrm>
            <a:off x="0" y="4062130"/>
            <a:ext cx="3794733" cy="1096261"/>
          </a:xfrm>
          <a:custGeom>
            <a:avLst/>
            <a:gdLst/>
            <a:ahLst/>
            <a:cxnLst/>
            <a:rect l="l" t="t" r="r" b="b"/>
            <a:pathLst>
              <a:path w="30628" h="18252" extrusionOk="0">
                <a:moveTo>
                  <a:pt x="13678" y="1"/>
                </a:moveTo>
                <a:cubicBezTo>
                  <a:pt x="13130" y="1"/>
                  <a:pt x="12578" y="45"/>
                  <a:pt x="12026" y="136"/>
                </a:cubicBezTo>
                <a:cubicBezTo>
                  <a:pt x="9199" y="600"/>
                  <a:pt x="6698" y="2222"/>
                  <a:pt x="4483" y="4043"/>
                </a:cubicBezTo>
                <a:cubicBezTo>
                  <a:pt x="2735" y="5479"/>
                  <a:pt x="1072" y="7119"/>
                  <a:pt x="0" y="9094"/>
                </a:cubicBezTo>
                <a:lnTo>
                  <a:pt x="0" y="18251"/>
                </a:lnTo>
                <a:lnTo>
                  <a:pt x="30627" y="18251"/>
                </a:lnTo>
                <a:cubicBezTo>
                  <a:pt x="29974" y="17272"/>
                  <a:pt x="29388" y="16244"/>
                  <a:pt x="28869" y="15186"/>
                </a:cubicBezTo>
                <a:cubicBezTo>
                  <a:pt x="27644" y="12671"/>
                  <a:pt x="26798" y="9969"/>
                  <a:pt x="25403" y="7542"/>
                </a:cubicBezTo>
                <a:cubicBezTo>
                  <a:pt x="22980" y="3322"/>
                  <a:pt x="18450" y="1"/>
                  <a:pt x="136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6"/>
          <p:cNvSpPr/>
          <p:nvPr/>
        </p:nvSpPr>
        <p:spPr>
          <a:xfrm>
            <a:off x="342471" y="4062130"/>
            <a:ext cx="1683367" cy="1300750"/>
          </a:xfrm>
          <a:custGeom>
            <a:avLst/>
            <a:gdLst/>
            <a:ahLst/>
            <a:cxnLst/>
            <a:rect l="l" t="t" r="r" b="b"/>
            <a:pathLst>
              <a:path w="56579" h="43719" extrusionOk="0">
                <a:moveTo>
                  <a:pt x="0" y="43719"/>
                </a:moveTo>
                <a:cubicBezTo>
                  <a:pt x="12109" y="38879"/>
                  <a:pt x="27004" y="19159"/>
                  <a:pt x="18517" y="9258"/>
                </a:cubicBezTo>
                <a:cubicBezTo>
                  <a:pt x="16753" y="7200"/>
                  <a:pt x="12919" y="4993"/>
                  <a:pt x="10802" y="6686"/>
                </a:cubicBezTo>
                <a:cubicBezTo>
                  <a:pt x="7298" y="9489"/>
                  <a:pt x="7032" y="16163"/>
                  <a:pt x="9259" y="20059"/>
                </a:cubicBezTo>
                <a:cubicBezTo>
                  <a:pt x="11281" y="23597"/>
                  <a:pt x="16499" y="24688"/>
                  <a:pt x="20574" y="24688"/>
                </a:cubicBezTo>
                <a:cubicBezTo>
                  <a:pt x="35126" y="24688"/>
                  <a:pt x="49246" y="12569"/>
                  <a:pt x="56579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Google Shape;498;p46">
            <a:extLst>
              <a:ext uri="{FF2B5EF4-FFF2-40B4-BE49-F238E27FC236}">
                <a16:creationId xmlns:a16="http://schemas.microsoft.com/office/drawing/2014/main" id="{0CAC0C07-87E6-4FF4-9C99-75FA197A1F67}"/>
              </a:ext>
            </a:extLst>
          </p:cNvPr>
          <p:cNvSpPr txBox="1">
            <a:spLocks/>
          </p:cNvSpPr>
          <p:nvPr/>
        </p:nvSpPr>
        <p:spPr>
          <a:xfrm>
            <a:off x="422958" y="1538252"/>
            <a:ext cx="3727393" cy="140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Ubuntu"/>
              <a:buNone/>
              <a:defRPr sz="5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2800" dirty="0">
                <a:solidFill>
                  <a:schemeClr val="accent3">
                    <a:lumMod val="50000"/>
                  </a:schemeClr>
                </a:solidFill>
              </a:rPr>
              <a:t>Integrantes:</a:t>
            </a:r>
          </a:p>
          <a:p>
            <a:pPr algn="l"/>
            <a:r>
              <a:rPr lang="es-ES" sz="2400" dirty="0">
                <a:solidFill>
                  <a:schemeClr val="accent2"/>
                </a:solidFill>
              </a:rPr>
              <a:t>- Sofía Sánchez.</a:t>
            </a:r>
          </a:p>
          <a:p>
            <a:pPr algn="l"/>
            <a:r>
              <a:rPr lang="es-ES" sz="2400" dirty="0">
                <a:solidFill>
                  <a:schemeClr val="accent2"/>
                </a:solidFill>
              </a:rPr>
              <a:t>- Geraldine Formichelli.</a:t>
            </a:r>
          </a:p>
          <a:p>
            <a:pPr algn="l"/>
            <a:r>
              <a:rPr lang="es-ES" sz="2400" dirty="0">
                <a:solidFill>
                  <a:schemeClr val="accent2"/>
                </a:solidFill>
              </a:rPr>
              <a:t>- Esteban López.</a:t>
            </a:r>
          </a:p>
        </p:txBody>
      </p:sp>
      <p:sp>
        <p:nvSpPr>
          <p:cNvPr id="7" name="Google Shape;498;p46">
            <a:extLst>
              <a:ext uri="{FF2B5EF4-FFF2-40B4-BE49-F238E27FC236}">
                <a16:creationId xmlns:a16="http://schemas.microsoft.com/office/drawing/2014/main" id="{165829CA-0B0E-47B2-AD7E-8DB04D86C37A}"/>
              </a:ext>
            </a:extLst>
          </p:cNvPr>
          <p:cNvSpPr txBox="1">
            <a:spLocks/>
          </p:cNvSpPr>
          <p:nvPr/>
        </p:nvSpPr>
        <p:spPr>
          <a:xfrm>
            <a:off x="109836" y="3021791"/>
            <a:ext cx="4353636" cy="109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Ubuntu"/>
              <a:buNone/>
              <a:defRPr sz="5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r>
              <a:rPr lang="es-ES" sz="2800" dirty="0">
                <a:solidFill>
                  <a:schemeClr val="accent3">
                    <a:lumMod val="50000"/>
                  </a:schemeClr>
                </a:solidFill>
              </a:rPr>
              <a:t>Tutor</a:t>
            </a:r>
            <a:r>
              <a:rPr lang="es-ES" sz="2400" dirty="0">
                <a:solidFill>
                  <a:schemeClr val="accent3">
                    <a:lumMod val="50000"/>
                  </a:schemeClr>
                </a:solidFill>
              </a:rPr>
              <a:t>:</a:t>
            </a:r>
            <a:r>
              <a:rPr lang="es-ES" sz="2400" dirty="0">
                <a:solidFill>
                  <a:schemeClr val="accent2"/>
                </a:solidFill>
              </a:rPr>
              <a:t> Ing. César Zalazar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8" name="Google Shape;498;p46">
            <a:extLst>
              <a:ext uri="{FF2B5EF4-FFF2-40B4-BE49-F238E27FC236}">
                <a16:creationId xmlns:a16="http://schemas.microsoft.com/office/drawing/2014/main" id="{84E39AB0-D87D-4025-A82E-D755E4A8998A}"/>
              </a:ext>
            </a:extLst>
          </p:cNvPr>
          <p:cNvSpPr txBox="1">
            <a:spLocks/>
          </p:cNvSpPr>
          <p:nvPr/>
        </p:nvSpPr>
        <p:spPr>
          <a:xfrm>
            <a:off x="249503" y="300523"/>
            <a:ext cx="2766654" cy="52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Ubuntu"/>
              <a:buNone/>
              <a:defRPr sz="5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die Flower"/>
              <a:buNone/>
              <a:defRPr sz="5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r>
              <a:rPr lang="es-ES" sz="1400" dirty="0">
                <a:solidFill>
                  <a:schemeClr val="accent1">
                    <a:lumMod val="25000"/>
                  </a:schemeClr>
                </a:solidFill>
              </a:rPr>
              <a:t>Colegio Técnico Priv. Subv. Juan XXIII - FROSEP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7"/>
          <p:cNvSpPr txBox="1">
            <a:spLocks noGrp="1"/>
          </p:cNvSpPr>
          <p:nvPr>
            <p:ph type="body" idx="1"/>
          </p:nvPr>
        </p:nvSpPr>
        <p:spPr>
          <a:xfrm>
            <a:off x="718050" y="1077412"/>
            <a:ext cx="7707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000" b="1" dirty="0">
                <a:solidFill>
                  <a:schemeClr val="bg2"/>
                </a:solidFill>
              </a:rPr>
              <a:t>La creación de una página web sobre la fauna y flora de Paraguay es un proyecto importante y significativo. Su propósito es proporcionar información educativa y permitir a los visitantes explorar la biodiversidad del país. Paraguay tiene diversos ecosistemas y alberga especies únicas. El sitio web difunde conocimientos sobre la biodiversidad paraguaya y promueve la preservación del medio ambiente. El proceso de creación implica recopilar información precisa, generar contenido multimedia de calidad y organizarlo de una manera accesible.</a:t>
            </a:r>
            <a:endParaRPr sz="2000" b="1" dirty="0">
              <a:solidFill>
                <a:schemeClr val="bg2"/>
              </a:solidFill>
            </a:endParaRPr>
          </a:p>
        </p:txBody>
      </p:sp>
      <p:sp>
        <p:nvSpPr>
          <p:cNvPr id="507" name="Google Shape;507;p47"/>
          <p:cNvSpPr txBox="1">
            <a:spLocks noGrp="1"/>
          </p:cNvSpPr>
          <p:nvPr>
            <p:ph type="title"/>
          </p:nvPr>
        </p:nvSpPr>
        <p:spPr>
          <a:xfrm>
            <a:off x="529325" y="445025"/>
            <a:ext cx="808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>
                <a:solidFill>
                  <a:schemeClr val="tx1"/>
                </a:solidFill>
              </a:rPr>
              <a:t>Introducción</a:t>
            </a:r>
            <a:r>
              <a:rPr lang="es-ES" sz="4000" dirty="0">
                <a:solidFill>
                  <a:schemeClr val="tx1"/>
                </a:solidFill>
              </a:rPr>
              <a:t> </a:t>
            </a:r>
            <a:endParaRPr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>
            <a:spLocks noGrp="1"/>
          </p:cNvSpPr>
          <p:nvPr>
            <p:ph type="subTitle" idx="2"/>
          </p:nvPr>
        </p:nvSpPr>
        <p:spPr>
          <a:xfrm>
            <a:off x="1758718" y="1133329"/>
            <a:ext cx="5626563" cy="12381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Conozco la Fauna del Paraguay: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Bellota Text" panose="020B0604020202020204" charset="0"/>
                <a:ea typeface="Bellota Text" panose="020B0604020202020204" charset="0"/>
              </a:rPr>
              <a:t>La fauna del Paraguay está constituida por más de 200 especies de peces, 645 especies de aves.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3" name="Google Shape;523;p48"/>
          <p:cNvSpPr txBox="1">
            <a:spLocks noGrp="1"/>
          </p:cNvSpPr>
          <p:nvPr>
            <p:ph type="subTitle" idx="8"/>
          </p:nvPr>
        </p:nvSpPr>
        <p:spPr>
          <a:xfrm>
            <a:off x="1758718" y="2771985"/>
            <a:ext cx="5626563" cy="12381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Conozco la Flora del Paraguay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Bellota Text" panose="020B0604020202020204" charset="0"/>
                <a:ea typeface="Bellota Text" panose="020B0604020202020204" charset="0"/>
              </a:rPr>
              <a:t>Paraguay cuenta con una flora muy diversa y hermosa. En Paraguay encontrarás una gran variedad de árboles, plantas y flores.</a:t>
            </a:r>
            <a:endParaRPr dirty="0">
              <a:latin typeface="Bellota Text" panose="020B0604020202020204" charset="0"/>
              <a:ea typeface="Bellota Text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9"/>
          <p:cNvSpPr/>
          <p:nvPr/>
        </p:nvSpPr>
        <p:spPr>
          <a:xfrm>
            <a:off x="-609600" y="2768673"/>
            <a:ext cx="5279600" cy="2542033"/>
          </a:xfrm>
          <a:custGeom>
            <a:avLst/>
            <a:gdLst/>
            <a:ahLst/>
            <a:cxnLst/>
            <a:rect l="l" t="t" r="r" b="b"/>
            <a:pathLst>
              <a:path w="211184" h="83243" extrusionOk="0">
                <a:moveTo>
                  <a:pt x="0" y="7154"/>
                </a:moveTo>
                <a:cubicBezTo>
                  <a:pt x="23413" y="-8457"/>
                  <a:pt x="65158" y="3583"/>
                  <a:pt x="82316" y="25888"/>
                </a:cubicBezTo>
                <a:cubicBezTo>
                  <a:pt x="86706" y="31595"/>
                  <a:pt x="86489" y="42595"/>
                  <a:pt x="81181" y="47460"/>
                </a:cubicBezTo>
                <a:cubicBezTo>
                  <a:pt x="75880" y="52319"/>
                  <a:pt x="62280" y="54136"/>
                  <a:pt x="59608" y="47460"/>
                </a:cubicBezTo>
                <a:cubicBezTo>
                  <a:pt x="53490" y="32176"/>
                  <a:pt x="94522" y="39619"/>
                  <a:pt x="108998" y="47460"/>
                </a:cubicBezTo>
                <a:cubicBezTo>
                  <a:pt x="128069" y="57790"/>
                  <a:pt x="145077" y="72749"/>
                  <a:pt x="165768" y="79251"/>
                </a:cubicBezTo>
                <a:cubicBezTo>
                  <a:pt x="180228" y="83795"/>
                  <a:pt x="196257" y="84156"/>
                  <a:pt x="211184" y="8152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3AEBC9-A879-4025-919C-601567579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78" y="1213496"/>
            <a:ext cx="2716507" cy="27165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FA5CC3-D7C9-4E95-ADD4-8538FF8B5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415" y="1217601"/>
            <a:ext cx="2716507" cy="27165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05D94E-942D-4EF8-921A-53BEE8079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032" y="1244781"/>
            <a:ext cx="2653936" cy="265393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FF9B25B-2C55-4880-A388-8AB7CFB2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197" y="3089763"/>
            <a:ext cx="2158939" cy="323018"/>
          </a:xfrm>
        </p:spPr>
        <p:txBody>
          <a:bodyPr/>
          <a:lstStyle/>
          <a:p>
            <a:r>
              <a:rPr lang="es-PY"/>
              <a:t>Tapir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F9147E-E272-4CD4-A0C6-458B0518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945" y="233678"/>
            <a:ext cx="2188654" cy="17009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C7BCDD4-459E-4CDA-B824-82A5FF36B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037" y="1449472"/>
            <a:ext cx="2353260" cy="16521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A2DB22-6F9C-46BA-9602-42022855B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598" y="1345831"/>
            <a:ext cx="2267909" cy="1755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5B7460-7E3C-4FC0-940B-EB8D961BF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7945" y="2849733"/>
            <a:ext cx="2206943" cy="1560711"/>
          </a:xfrm>
          <a:prstGeom prst="rect">
            <a:avLst/>
          </a:prstGeom>
        </p:spPr>
      </p:pic>
      <p:sp>
        <p:nvSpPr>
          <p:cNvPr id="10" name="Título 2">
            <a:extLst>
              <a:ext uri="{FF2B5EF4-FFF2-40B4-BE49-F238E27FC236}">
                <a16:creationId xmlns:a16="http://schemas.microsoft.com/office/drawing/2014/main" id="{19EFE898-5E08-455B-8BC7-6BB0236FA1A9}"/>
              </a:ext>
            </a:extLst>
          </p:cNvPr>
          <p:cNvSpPr txBox="1">
            <a:spLocks/>
          </p:cNvSpPr>
          <p:nvPr/>
        </p:nvSpPr>
        <p:spPr>
          <a:xfrm>
            <a:off x="3360964" y="1900713"/>
            <a:ext cx="2158939" cy="323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Ubuntu"/>
              <a:buNone/>
              <a:defRPr sz="20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r>
              <a:rPr lang="es-PY"/>
              <a:t>Jaguar  </a:t>
            </a: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DFAA5F7B-92E7-47DE-A7EC-440CF22ADA32}"/>
              </a:ext>
            </a:extLst>
          </p:cNvPr>
          <p:cNvSpPr txBox="1">
            <a:spLocks/>
          </p:cNvSpPr>
          <p:nvPr/>
        </p:nvSpPr>
        <p:spPr>
          <a:xfrm>
            <a:off x="3347945" y="4410444"/>
            <a:ext cx="2158939" cy="323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Ubuntu"/>
              <a:buNone/>
              <a:defRPr sz="20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r>
              <a:rPr lang="es-PY"/>
              <a:t>Orquídea</a:t>
            </a:r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D838F5FD-00F5-46C9-8FCD-91D73D98DA07}"/>
              </a:ext>
            </a:extLst>
          </p:cNvPr>
          <p:cNvSpPr txBox="1">
            <a:spLocks/>
          </p:cNvSpPr>
          <p:nvPr/>
        </p:nvSpPr>
        <p:spPr>
          <a:xfrm>
            <a:off x="888082" y="3104350"/>
            <a:ext cx="2158939" cy="323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Ubuntu"/>
              <a:buNone/>
              <a:defRPr sz="20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r>
              <a:rPr lang="es-PY"/>
              <a:t>Tajy Rosado</a:t>
            </a:r>
          </a:p>
        </p:txBody>
      </p:sp>
      <p:sp>
        <p:nvSpPr>
          <p:cNvPr id="13" name="Título 2">
            <a:extLst>
              <a:ext uri="{FF2B5EF4-FFF2-40B4-BE49-F238E27FC236}">
                <a16:creationId xmlns:a16="http://schemas.microsoft.com/office/drawing/2014/main" id="{AF68810A-425B-4961-8F0C-BF81DDF129FE}"/>
              </a:ext>
            </a:extLst>
          </p:cNvPr>
          <p:cNvSpPr txBox="1">
            <a:spLocks/>
          </p:cNvSpPr>
          <p:nvPr/>
        </p:nvSpPr>
        <p:spPr>
          <a:xfrm>
            <a:off x="5979303" y="4114800"/>
            <a:ext cx="2353260" cy="61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Ubuntu"/>
              <a:buNone/>
              <a:defRPr sz="20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ndie Flower"/>
              <a:buNone/>
              <a:defRPr sz="42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r>
              <a:rPr lang="es-PY" sz="2800"/>
              <a:t>Entre otros…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1"/>
          <p:cNvSpPr txBox="1">
            <a:spLocks noGrp="1"/>
          </p:cNvSpPr>
          <p:nvPr>
            <p:ph type="title"/>
          </p:nvPr>
        </p:nvSpPr>
        <p:spPr>
          <a:xfrm>
            <a:off x="1288057" y="658648"/>
            <a:ext cx="6567886" cy="6330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4800">
                <a:solidFill>
                  <a:schemeClr val="tx1"/>
                </a:solidFill>
              </a:rPr>
              <a:t>Conclusión</a:t>
            </a:r>
            <a:r>
              <a:rPr lang="es-PY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4" name="Google Shape;544;p51"/>
          <p:cNvSpPr txBox="1">
            <a:spLocks noGrp="1"/>
          </p:cNvSpPr>
          <p:nvPr>
            <p:ph type="subTitle" idx="1"/>
          </p:nvPr>
        </p:nvSpPr>
        <p:spPr>
          <a:xfrm>
            <a:off x="801665" y="1392400"/>
            <a:ext cx="7803716" cy="30924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000"/>
              <a:t>A lo largo de este proyecto que se centra en la creación de una página web dedicada a la fauna y flora del Paraguay, utilizamos HTML como herramienta clave. Más allá de la información natural, destaca nuestra capacidad y creatividad en informática, evidenciada en cada línea de código y elemento interactivo. La página no solo exhibe la riqueza biológica, sino que también demuestra la aplicación de habilidades informáticas en diseño y funcionalidad. En resumen, esta web es la fusión de biodiversidad, tecnología y habilidades informáticas.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 txBox="1">
            <a:spLocks noGrp="1"/>
          </p:cNvSpPr>
          <p:nvPr>
            <p:ph type="title"/>
          </p:nvPr>
        </p:nvSpPr>
        <p:spPr>
          <a:xfrm flipH="1">
            <a:off x="1584542" y="1669876"/>
            <a:ext cx="5974915" cy="1803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4800"/>
              <a:t>Muchas gracias por </a:t>
            </a:r>
            <a:br>
              <a:rPr lang="es-PY" sz="4800"/>
            </a:br>
            <a:r>
              <a:rPr lang="es-PY" sz="4800"/>
              <a:t>su atención!</a:t>
            </a:r>
            <a:endParaRPr sz="4800"/>
          </a:p>
        </p:txBody>
      </p:sp>
      <p:sp>
        <p:nvSpPr>
          <p:cNvPr id="553" name="Google Shape;553;p52"/>
          <p:cNvSpPr/>
          <p:nvPr/>
        </p:nvSpPr>
        <p:spPr>
          <a:xfrm>
            <a:off x="0" y="3566275"/>
            <a:ext cx="1889779" cy="1634525"/>
          </a:xfrm>
          <a:custGeom>
            <a:avLst/>
            <a:gdLst/>
            <a:ahLst/>
            <a:cxnLst/>
            <a:rect l="l" t="t" r="r" b="b"/>
            <a:pathLst>
              <a:path w="118222" h="120252" extrusionOk="0">
                <a:moveTo>
                  <a:pt x="0" y="0"/>
                </a:moveTo>
                <a:cubicBezTo>
                  <a:pt x="12753" y="2549"/>
                  <a:pt x="27336" y="4503"/>
                  <a:pt x="36532" y="13699"/>
                </a:cubicBezTo>
                <a:cubicBezTo>
                  <a:pt x="48102" y="25269"/>
                  <a:pt x="47971" y="46274"/>
                  <a:pt x="60887" y="56320"/>
                </a:cubicBezTo>
                <a:cubicBezTo>
                  <a:pt x="72058" y="65008"/>
                  <a:pt x="90390" y="63207"/>
                  <a:pt x="99449" y="74079"/>
                </a:cubicBezTo>
                <a:cubicBezTo>
                  <a:pt x="105079" y="80835"/>
                  <a:pt x="108505" y="89707"/>
                  <a:pt x="109597" y="98434"/>
                </a:cubicBezTo>
                <a:cubicBezTo>
                  <a:pt x="110568" y="106194"/>
                  <a:pt x="111230" y="116749"/>
                  <a:pt x="118222" y="12025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 Environment Day by Slidesgo">
  <a:themeElements>
    <a:clrScheme name="Simple Light">
      <a:dk1>
        <a:srgbClr val="866642"/>
      </a:dk1>
      <a:lt1>
        <a:srgbClr val="FFFFFF"/>
      </a:lt1>
      <a:dk2>
        <a:srgbClr val="AC8A65"/>
      </a:dk2>
      <a:lt2>
        <a:srgbClr val="EDE1D6"/>
      </a:lt2>
      <a:accent1>
        <a:srgbClr val="E4F4E7"/>
      </a:accent1>
      <a:accent2>
        <a:srgbClr val="84C28F"/>
      </a:accent2>
      <a:accent3>
        <a:srgbClr val="EDE1D6"/>
      </a:accent3>
      <a:accent4>
        <a:srgbClr val="E4F4E7"/>
      </a:accent4>
      <a:accent5>
        <a:srgbClr val="84C28F"/>
      </a:accent5>
      <a:accent6>
        <a:srgbClr val="E4F4E7"/>
      </a:accent6>
      <a:hlink>
        <a:srgbClr val="AC8A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287</Words>
  <Application>Microsoft Office PowerPoint</Application>
  <PresentationFormat>Presentación en pantalla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9" baseType="lpstr">
      <vt:lpstr>Proxima Nova</vt:lpstr>
      <vt:lpstr>Raleway</vt:lpstr>
      <vt:lpstr>Montserrat</vt:lpstr>
      <vt:lpstr>Indie Flower</vt:lpstr>
      <vt:lpstr>Roboto Medium</vt:lpstr>
      <vt:lpstr>Arial</vt:lpstr>
      <vt:lpstr>Amatic SC</vt:lpstr>
      <vt:lpstr>Proxima Nova Semibold</vt:lpstr>
      <vt:lpstr>Calibri</vt:lpstr>
      <vt:lpstr>Bellota Text</vt:lpstr>
      <vt:lpstr>Ubuntu</vt:lpstr>
      <vt:lpstr>International Environment Day by Slidesgo</vt:lpstr>
      <vt:lpstr>Fauna y Flora del Paraguay</vt:lpstr>
      <vt:lpstr>Introducción </vt:lpstr>
      <vt:lpstr>Presentación de PowerPoint</vt:lpstr>
      <vt:lpstr>Presentación de PowerPoint</vt:lpstr>
      <vt:lpstr>Tapir </vt:lpstr>
      <vt:lpstr>Conclusión </vt:lpstr>
      <vt:lpstr>Muchas gracias por 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Fauna y Flora del Paraguay</dc:title>
  <dc:creator>Usuario</dc:creator>
  <cp:lastModifiedBy>Diana Formichelli</cp:lastModifiedBy>
  <cp:revision>3</cp:revision>
  <dcterms:modified xsi:type="dcterms:W3CDTF">2023-11-23T01:41:13Z</dcterms:modified>
</cp:coreProperties>
</file>